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diagrams/data12.xml" ContentType="application/vnd.openxmlformats-officedocument.drawingml.diagramData+xml"/>
  <Override PartName="/ppt/diagrams/layout12.xml" ContentType="application/vnd.openxmlformats-officedocument.drawingml.diagramLayout+xml"/>
  <Override PartName="/ppt/diagrams/quickStyle12.xml" ContentType="application/vnd.openxmlformats-officedocument.drawingml.diagramStyle+xml"/>
  <Override PartName="/ppt/diagrams/colors12.xml" ContentType="application/vnd.openxmlformats-officedocument.drawingml.diagramColors+xml"/>
  <Override PartName="/ppt/diagrams/drawing12.xml" ContentType="application/vnd.ms-office.drawingml.diagramDrawing+xml"/>
  <Override PartName="/ppt/diagrams/data13.xml" ContentType="application/vnd.openxmlformats-officedocument.drawingml.diagramData+xml"/>
  <Override PartName="/ppt/diagrams/layout13.xml" ContentType="application/vnd.openxmlformats-officedocument.drawingml.diagramLayout+xml"/>
  <Override PartName="/ppt/diagrams/quickStyle13.xml" ContentType="application/vnd.openxmlformats-officedocument.drawingml.diagramStyle+xml"/>
  <Override PartName="/ppt/diagrams/colors13.xml" ContentType="application/vnd.openxmlformats-officedocument.drawingml.diagramColors+xml"/>
  <Override PartName="/ppt/diagrams/drawing13.xml" ContentType="application/vnd.ms-office.drawingml.diagramDrawing+xml"/>
  <Override PartName="/ppt/diagrams/data14.xml" ContentType="application/vnd.openxmlformats-officedocument.drawingml.diagramData+xml"/>
  <Override PartName="/ppt/diagrams/layout14.xml" ContentType="application/vnd.openxmlformats-officedocument.drawingml.diagramLayout+xml"/>
  <Override PartName="/ppt/diagrams/quickStyle14.xml" ContentType="application/vnd.openxmlformats-officedocument.drawingml.diagramStyle+xml"/>
  <Override PartName="/ppt/diagrams/colors14.xml" ContentType="application/vnd.openxmlformats-officedocument.drawingml.diagramColors+xml"/>
  <Override PartName="/ppt/diagrams/drawing14.xml" ContentType="application/vnd.ms-office.drawingml.diagramDrawing+xml"/>
  <Override PartName="/ppt/diagrams/data15.xml" ContentType="application/vnd.openxmlformats-officedocument.drawingml.diagramData+xml"/>
  <Override PartName="/ppt/diagrams/layout15.xml" ContentType="application/vnd.openxmlformats-officedocument.drawingml.diagramLayout+xml"/>
  <Override PartName="/ppt/diagrams/quickStyle15.xml" ContentType="application/vnd.openxmlformats-officedocument.drawingml.diagramStyle+xml"/>
  <Override PartName="/ppt/diagrams/colors15.xml" ContentType="application/vnd.openxmlformats-officedocument.drawingml.diagramColors+xml"/>
  <Override PartName="/ppt/diagrams/drawing15.xml" ContentType="application/vnd.ms-office.drawingml.diagramDrawing+xml"/>
  <Override PartName="/ppt/diagrams/data16.xml" ContentType="application/vnd.openxmlformats-officedocument.drawingml.diagramData+xml"/>
  <Override PartName="/ppt/diagrams/layout16.xml" ContentType="application/vnd.openxmlformats-officedocument.drawingml.diagramLayout+xml"/>
  <Override PartName="/ppt/diagrams/quickStyle16.xml" ContentType="application/vnd.openxmlformats-officedocument.drawingml.diagramStyle+xml"/>
  <Override PartName="/ppt/diagrams/colors16.xml" ContentType="application/vnd.openxmlformats-officedocument.drawingml.diagramColors+xml"/>
  <Override PartName="/ppt/diagrams/drawing16.xml" ContentType="application/vnd.ms-office.drawingml.diagramDrawing+xml"/>
  <Override PartName="/ppt/diagrams/data17.xml" ContentType="application/vnd.openxmlformats-officedocument.drawingml.diagramData+xml"/>
  <Override PartName="/ppt/diagrams/layout17.xml" ContentType="application/vnd.openxmlformats-officedocument.drawingml.diagramLayout+xml"/>
  <Override PartName="/ppt/diagrams/quickStyle17.xml" ContentType="application/vnd.openxmlformats-officedocument.drawingml.diagramStyle+xml"/>
  <Override PartName="/ppt/diagrams/colors17.xml" ContentType="application/vnd.openxmlformats-officedocument.drawingml.diagramColors+xml"/>
  <Override PartName="/ppt/diagrams/drawing17.xml" ContentType="application/vnd.ms-office.drawingml.diagramDrawing+xml"/>
  <Override PartName="/ppt/diagrams/data18.xml" ContentType="application/vnd.openxmlformats-officedocument.drawingml.diagramData+xml"/>
  <Override PartName="/ppt/diagrams/layout18.xml" ContentType="application/vnd.openxmlformats-officedocument.drawingml.diagramLayout+xml"/>
  <Override PartName="/ppt/diagrams/quickStyle18.xml" ContentType="application/vnd.openxmlformats-officedocument.drawingml.diagramStyle+xml"/>
  <Override PartName="/ppt/diagrams/colors18.xml" ContentType="application/vnd.openxmlformats-officedocument.drawingml.diagramColors+xml"/>
  <Override PartName="/ppt/diagrams/drawing18.xml" ContentType="application/vnd.ms-office.drawingml.diagramDrawing+xml"/>
  <Override PartName="/ppt/diagrams/data19.xml" ContentType="application/vnd.openxmlformats-officedocument.drawingml.diagramData+xml"/>
  <Override PartName="/ppt/diagrams/layout19.xml" ContentType="application/vnd.openxmlformats-officedocument.drawingml.diagramLayout+xml"/>
  <Override PartName="/ppt/diagrams/quickStyle19.xml" ContentType="application/vnd.openxmlformats-officedocument.drawingml.diagramStyle+xml"/>
  <Override PartName="/ppt/diagrams/colors19.xml" ContentType="application/vnd.openxmlformats-officedocument.drawingml.diagramColors+xml"/>
  <Override PartName="/ppt/diagrams/drawing19.xml" ContentType="application/vnd.ms-office.drawingml.diagramDrawing+xml"/>
  <Override PartName="/ppt/diagrams/data20.xml" ContentType="application/vnd.openxmlformats-officedocument.drawingml.diagramData+xml"/>
  <Override PartName="/ppt/diagrams/layout20.xml" ContentType="application/vnd.openxmlformats-officedocument.drawingml.diagramLayout+xml"/>
  <Override PartName="/ppt/diagrams/quickStyle20.xml" ContentType="application/vnd.openxmlformats-officedocument.drawingml.diagramStyle+xml"/>
  <Override PartName="/ppt/diagrams/colors20.xml" ContentType="application/vnd.openxmlformats-officedocument.drawingml.diagramColors+xml"/>
  <Override PartName="/ppt/diagrams/drawing20.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3"/>
  </p:notesMasterIdLst>
  <p:sldIdLst>
    <p:sldId id="276" r:id="rId2"/>
    <p:sldId id="321" r:id="rId3"/>
    <p:sldId id="264" r:id="rId4"/>
    <p:sldId id="284" r:id="rId5"/>
    <p:sldId id="282" r:id="rId6"/>
    <p:sldId id="309" r:id="rId7"/>
    <p:sldId id="278" r:id="rId8"/>
    <p:sldId id="293" r:id="rId9"/>
    <p:sldId id="292" r:id="rId10"/>
    <p:sldId id="294" r:id="rId11"/>
    <p:sldId id="295" r:id="rId12"/>
    <p:sldId id="296" r:id="rId13"/>
    <p:sldId id="297" r:id="rId14"/>
    <p:sldId id="298" r:id="rId15"/>
    <p:sldId id="299" r:id="rId16"/>
    <p:sldId id="281" r:id="rId17"/>
    <p:sldId id="310" r:id="rId18"/>
    <p:sldId id="287" r:id="rId19"/>
    <p:sldId id="289" r:id="rId20"/>
    <p:sldId id="290" r:id="rId21"/>
    <p:sldId id="305" r:id="rId22"/>
    <p:sldId id="306" r:id="rId23"/>
    <p:sldId id="307" r:id="rId24"/>
    <p:sldId id="311" r:id="rId25"/>
    <p:sldId id="303" r:id="rId26"/>
    <p:sldId id="291" r:id="rId27"/>
    <p:sldId id="312" r:id="rId28"/>
    <p:sldId id="300" r:id="rId29"/>
    <p:sldId id="301" r:id="rId30"/>
    <p:sldId id="302" r:id="rId31"/>
    <p:sldId id="308" r:id="rId32"/>
    <p:sldId id="313" r:id="rId33"/>
    <p:sldId id="314" r:id="rId34"/>
    <p:sldId id="315" r:id="rId35"/>
    <p:sldId id="316" r:id="rId36"/>
    <p:sldId id="317" r:id="rId37"/>
    <p:sldId id="318" r:id="rId38"/>
    <p:sldId id="319" r:id="rId39"/>
    <p:sldId id="320" r:id="rId40"/>
    <p:sldId id="322" r:id="rId41"/>
    <p:sldId id="259" r:id="rId4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guide id="3" pos="143"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36B92"/>
    <a:srgbClr val="566A8D"/>
    <a:srgbClr val="56698F"/>
    <a:srgbClr val="566A8F"/>
    <a:srgbClr val="A5CEF7"/>
    <a:srgbClr val="7BB5E7"/>
    <a:srgbClr val="A5B5CE"/>
    <a:srgbClr val="56918F"/>
    <a:srgbClr val="A5CECF"/>
    <a:srgbClr val="A5CE27"/>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1338" autoAdjust="0"/>
    <p:restoredTop sz="94660"/>
  </p:normalViewPr>
  <p:slideViewPr>
    <p:cSldViewPr snapToGrid="0" showGuides="1">
      <p:cViewPr varScale="1">
        <p:scale>
          <a:sx n="72" d="100"/>
          <a:sy n="72" d="100"/>
        </p:scale>
        <p:origin x="810" y="54"/>
      </p:cViewPr>
      <p:guideLst>
        <p:guide orient="horz" pos="2160"/>
        <p:guide pos="3840"/>
        <p:guide pos="143"/>
      </p:guideLst>
    </p:cSldViewPr>
  </p:slid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notesMaster" Target="notesMasters/notesMaster1.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heme" Target="theme/theme1.xml"/><Relationship Id="rId20" Type="http://schemas.openxmlformats.org/officeDocument/2006/relationships/slide" Target="slides/slide19.xml"/><Relationship Id="rId41" Type="http://schemas.openxmlformats.org/officeDocument/2006/relationships/slide" Target="slides/slide40.xml"/></Relationships>
</file>

<file path=ppt/diagrams/_rels/data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image" Target="../media/image13.png"/></Relationships>
</file>

<file path=ppt/diagrams/_rels/drawing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image" Target="../media/image13.pn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accent0_2">
  <dgm:title val=""/>
  <dgm:desc val=""/>
  <dgm:catLst>
    <dgm:cat type="mainScheme" pri="10200"/>
  </dgm:catLst>
  <dgm:styleLbl name="node0">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lig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l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vennNode1">
    <dgm:fillClrLst meth="repeat">
      <a:schemeClr val="lt1">
        <a:alpha val="50000"/>
      </a:schemeClr>
    </dgm:fillClrLst>
    <dgm:linClrLst meth="repeat">
      <a:schemeClr val="dk2">
        <a:shade val="80000"/>
      </a:schemeClr>
    </dgm:linClrLst>
    <dgm:effectClrLst/>
    <dgm:txLinClrLst/>
    <dgm:txFillClrLst/>
    <dgm:txEffectClrLst/>
  </dgm:styleLbl>
  <dgm:styleLbl name="node2">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3">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4">
    <dgm:fillClrLst meth="repeat">
      <a:schemeClr val="lt1"/>
    </dgm:fillClrLst>
    <dgm:linClrLst meth="repeat">
      <a:schemeClr val="dk2">
        <a:shade val="80000"/>
      </a:schemeClr>
    </dgm:linClrLst>
    <dgm:effectClrLst/>
    <dgm:txLinClrLst/>
    <dgm:txFillClrLst meth="repeat">
      <a:schemeClr val="dk2"/>
    </dgm:txFillClrLst>
    <dgm:txEffectClrLst/>
  </dgm:styleLbl>
  <dgm:styleLbl name="f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align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b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sibTrans1D1">
    <dgm:fillClrLst meth="repeat">
      <a:schemeClr val="dk2"/>
    </dgm:fillClrLst>
    <dgm:linClrLst meth="repeat">
      <a:schemeClr val="dk2"/>
    </dgm:linClrLst>
    <dgm:effectClrLst/>
    <dgm:txLinClrLst/>
    <dgm:txFillClrLst meth="repeat">
      <a:schemeClr val="tx1"/>
    </dgm:txFillClrLst>
    <dgm:txEffectClrLst/>
  </dgm:styleLbl>
  <dgm:styleLbl name="callout">
    <dgm:fillClrLst meth="repeat">
      <a:schemeClr val="dk2"/>
    </dgm:fillClrLst>
    <dgm:linClrLst meth="repeat">
      <a:schemeClr val="dk2"/>
    </dgm:linClrLst>
    <dgm:effectClrLst/>
    <dgm:txLinClrLst/>
    <dgm:txFillClrLst meth="repeat">
      <a:schemeClr val="tx1"/>
    </dgm:txFillClrLst>
    <dgm:txEffectClrLst/>
  </dgm:styleLbl>
  <dgm:styleLbl name="asst0">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2">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3">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4">
    <dgm:fillClrLst meth="repeat">
      <a:schemeClr val="lt1"/>
    </dgm:fillClrLst>
    <dgm:linClrLst meth="repeat">
      <a:schemeClr val="dk2">
        <a:shade val="80000"/>
      </a:schemeClr>
    </dgm:linClrLst>
    <dgm:effectClrLst/>
    <dgm:txLinClrLst/>
    <dgm:txFillClrLst meth="repeat">
      <a:schemeClr val="dk2"/>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dgm:txEffectClrLst/>
  </dgm:styleLbl>
  <dgm:styleLbl name="parChTrans2D2">
    <dgm:fillClrLst meth="repeat">
      <a:schemeClr val="dk2"/>
    </dgm:fillClrLst>
    <dgm:linClrLst meth="repeat">
      <a:schemeClr val="dk2"/>
    </dgm:linClrLst>
    <dgm:effectClrLst/>
    <dgm:txLinClrLst/>
    <dgm:txFillClrLst/>
    <dgm:txEffectClrLst/>
  </dgm:styleLbl>
  <dgm:styleLbl name="parChTrans2D3">
    <dgm:fillClrLst meth="repeat">
      <a:schemeClr val="dk2"/>
    </dgm:fillClrLst>
    <dgm:linClrLst meth="repeat">
      <a:schemeClr val="dk2"/>
    </dgm:linClrLst>
    <dgm:effectClrLst/>
    <dgm:txLinClrLst/>
    <dgm:txFillClrLst/>
    <dgm:txEffectClrLst/>
  </dgm:styleLbl>
  <dgm:styleLbl name="parChTrans2D4">
    <dgm:fillClrLst meth="repeat">
      <a:schemeClr val="dk2"/>
    </dgm:fillClrLst>
    <dgm:linClrLst meth="repeat">
      <a:schemeClr val="dk2"/>
    </dgm:linClrLst>
    <dgm:effectClrLst/>
    <dgm:txLinClrLst/>
    <dgm:txFillClrLst meth="repeat">
      <a:schemeClr val="lt1"/>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con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align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trAlignAcc1">
    <dgm:fillClrLst meth="repeat">
      <a:schemeClr val="dk2">
        <a:alpha val="40000"/>
        <a:tint val="40000"/>
      </a:schemeClr>
    </dgm:fillClrLst>
    <dgm:linClrLst meth="repeat">
      <a:schemeClr val="dk2"/>
    </dgm:linClrLst>
    <dgm:effectClrLst/>
    <dgm:txLinClrLst/>
    <dgm:txFillClrLst meth="repeat">
      <a:schemeClr val="dk2"/>
    </dgm:txFillClrLst>
    <dgm:txEffectClrLst/>
  </dgm:styleLbl>
  <dgm:styleLbl name="b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solidFgAcc1">
    <dgm:fillClrLst meth="repeat">
      <a:schemeClr val="lt1"/>
    </dgm:fillClrLst>
    <dgm:linClrLst meth="repeat">
      <a:schemeClr val="dk2"/>
    </dgm:linClrLst>
    <dgm:effectClrLst/>
    <dgm:txLinClrLst/>
    <dgm:txFillClrLst meth="repeat">
      <a:schemeClr val="dk2"/>
    </dgm:txFillClrLst>
    <dgm:txEffectClrLst/>
  </dgm:styleLbl>
  <dgm:styleLbl name="solidAlignAcc1">
    <dgm:fillClrLst meth="repeat">
      <a:schemeClr val="lt1"/>
    </dgm:fillClrLst>
    <dgm:linClrLst meth="repeat">
      <a:schemeClr val="dk2"/>
    </dgm:linClrLst>
    <dgm:effectClrLst/>
    <dgm:txLinClrLst/>
    <dgm:txFillClrLst meth="repeat">
      <a:schemeClr val="dk2"/>
    </dgm:txFillClrLst>
    <dgm:txEffectClrLst/>
  </dgm:styleLbl>
  <dgm:styleLbl name="solidBgAcc1">
    <dgm:fillClrLst meth="repeat">
      <a:schemeClr val="lt1"/>
    </dgm:fillClrLst>
    <dgm:linClrLst meth="repeat">
      <a:schemeClr val="dk2"/>
    </dgm:linClrLst>
    <dgm:effectClrLst/>
    <dgm:txLinClrLst/>
    <dgm:txFillClrLst meth="repeat">
      <a:schemeClr val="dk2"/>
    </dgm:txFillClrLst>
    <dgm:txEffectClrLst/>
  </dgm:styleLbl>
  <dgm:styleLbl name="f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align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b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fgAcc0">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2">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3">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4">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2"/>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2"/>
    </dgm:txFillClrLst>
    <dgm:txEffectClrLst/>
  </dgm:styleLbl>
  <dgm:styleLbl name="fgShp">
    <dgm:fillClrLst meth="repeat">
      <a:schemeClr val="dk2">
        <a:tint val="60000"/>
      </a:schemeClr>
    </dgm:fillClrLst>
    <dgm:linClrLst meth="repeat">
      <a:schemeClr val="lt1"/>
    </dgm:linClrLst>
    <dgm:effectClrLst/>
    <dgm:txLinClrLst/>
    <dgm:txFillClrLst meth="repeat">
      <a:schemeClr val="dk2"/>
    </dgm:txFillClrLst>
    <dgm:txEffectClrLst/>
  </dgm:styleLbl>
  <dgm:styleLbl name="revTx">
    <dgm:fillClrLst meth="repeat">
      <a:schemeClr val="lt1">
        <a:alpha val="0"/>
      </a:schemeClr>
    </dgm:fillClrLst>
    <dgm:linClrLst meth="repeat">
      <a:schemeClr val="dk2">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accent0_2">
  <dgm:title val=""/>
  <dgm:desc val=""/>
  <dgm:catLst>
    <dgm:cat type="mainScheme" pri="10200"/>
  </dgm:catLst>
  <dgm:styleLbl name="node0">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lig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l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vennNode1">
    <dgm:fillClrLst meth="repeat">
      <a:schemeClr val="lt1">
        <a:alpha val="50000"/>
      </a:schemeClr>
    </dgm:fillClrLst>
    <dgm:linClrLst meth="repeat">
      <a:schemeClr val="dk2">
        <a:shade val="80000"/>
      </a:schemeClr>
    </dgm:linClrLst>
    <dgm:effectClrLst/>
    <dgm:txLinClrLst/>
    <dgm:txFillClrLst/>
    <dgm:txEffectClrLst/>
  </dgm:styleLbl>
  <dgm:styleLbl name="node2">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3">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4">
    <dgm:fillClrLst meth="repeat">
      <a:schemeClr val="lt1"/>
    </dgm:fillClrLst>
    <dgm:linClrLst meth="repeat">
      <a:schemeClr val="dk2">
        <a:shade val="80000"/>
      </a:schemeClr>
    </dgm:linClrLst>
    <dgm:effectClrLst/>
    <dgm:txLinClrLst/>
    <dgm:txFillClrLst meth="repeat">
      <a:schemeClr val="dk2"/>
    </dgm:txFillClrLst>
    <dgm:txEffectClrLst/>
  </dgm:styleLbl>
  <dgm:styleLbl name="f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align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b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sibTrans1D1">
    <dgm:fillClrLst meth="repeat">
      <a:schemeClr val="dk2"/>
    </dgm:fillClrLst>
    <dgm:linClrLst meth="repeat">
      <a:schemeClr val="dk2"/>
    </dgm:linClrLst>
    <dgm:effectClrLst/>
    <dgm:txLinClrLst/>
    <dgm:txFillClrLst meth="repeat">
      <a:schemeClr val="tx1"/>
    </dgm:txFillClrLst>
    <dgm:txEffectClrLst/>
  </dgm:styleLbl>
  <dgm:styleLbl name="callout">
    <dgm:fillClrLst meth="repeat">
      <a:schemeClr val="dk2"/>
    </dgm:fillClrLst>
    <dgm:linClrLst meth="repeat">
      <a:schemeClr val="dk2"/>
    </dgm:linClrLst>
    <dgm:effectClrLst/>
    <dgm:txLinClrLst/>
    <dgm:txFillClrLst meth="repeat">
      <a:schemeClr val="tx1"/>
    </dgm:txFillClrLst>
    <dgm:txEffectClrLst/>
  </dgm:styleLbl>
  <dgm:styleLbl name="asst0">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2">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3">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4">
    <dgm:fillClrLst meth="repeat">
      <a:schemeClr val="lt1"/>
    </dgm:fillClrLst>
    <dgm:linClrLst meth="repeat">
      <a:schemeClr val="dk2">
        <a:shade val="80000"/>
      </a:schemeClr>
    </dgm:linClrLst>
    <dgm:effectClrLst/>
    <dgm:txLinClrLst/>
    <dgm:txFillClrLst meth="repeat">
      <a:schemeClr val="dk2"/>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dgm:txEffectClrLst/>
  </dgm:styleLbl>
  <dgm:styleLbl name="parChTrans2D2">
    <dgm:fillClrLst meth="repeat">
      <a:schemeClr val="dk2"/>
    </dgm:fillClrLst>
    <dgm:linClrLst meth="repeat">
      <a:schemeClr val="dk2"/>
    </dgm:linClrLst>
    <dgm:effectClrLst/>
    <dgm:txLinClrLst/>
    <dgm:txFillClrLst/>
    <dgm:txEffectClrLst/>
  </dgm:styleLbl>
  <dgm:styleLbl name="parChTrans2D3">
    <dgm:fillClrLst meth="repeat">
      <a:schemeClr val="dk2"/>
    </dgm:fillClrLst>
    <dgm:linClrLst meth="repeat">
      <a:schemeClr val="dk2"/>
    </dgm:linClrLst>
    <dgm:effectClrLst/>
    <dgm:txLinClrLst/>
    <dgm:txFillClrLst/>
    <dgm:txEffectClrLst/>
  </dgm:styleLbl>
  <dgm:styleLbl name="parChTrans2D4">
    <dgm:fillClrLst meth="repeat">
      <a:schemeClr val="dk2"/>
    </dgm:fillClrLst>
    <dgm:linClrLst meth="repeat">
      <a:schemeClr val="dk2"/>
    </dgm:linClrLst>
    <dgm:effectClrLst/>
    <dgm:txLinClrLst/>
    <dgm:txFillClrLst meth="repeat">
      <a:schemeClr val="lt1"/>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con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align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trAlignAcc1">
    <dgm:fillClrLst meth="repeat">
      <a:schemeClr val="dk2">
        <a:alpha val="40000"/>
        <a:tint val="40000"/>
      </a:schemeClr>
    </dgm:fillClrLst>
    <dgm:linClrLst meth="repeat">
      <a:schemeClr val="dk2"/>
    </dgm:linClrLst>
    <dgm:effectClrLst/>
    <dgm:txLinClrLst/>
    <dgm:txFillClrLst meth="repeat">
      <a:schemeClr val="dk2"/>
    </dgm:txFillClrLst>
    <dgm:txEffectClrLst/>
  </dgm:styleLbl>
  <dgm:styleLbl name="b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solidFgAcc1">
    <dgm:fillClrLst meth="repeat">
      <a:schemeClr val="lt1"/>
    </dgm:fillClrLst>
    <dgm:linClrLst meth="repeat">
      <a:schemeClr val="dk2"/>
    </dgm:linClrLst>
    <dgm:effectClrLst/>
    <dgm:txLinClrLst/>
    <dgm:txFillClrLst meth="repeat">
      <a:schemeClr val="dk2"/>
    </dgm:txFillClrLst>
    <dgm:txEffectClrLst/>
  </dgm:styleLbl>
  <dgm:styleLbl name="solidAlignAcc1">
    <dgm:fillClrLst meth="repeat">
      <a:schemeClr val="lt1"/>
    </dgm:fillClrLst>
    <dgm:linClrLst meth="repeat">
      <a:schemeClr val="dk2"/>
    </dgm:linClrLst>
    <dgm:effectClrLst/>
    <dgm:txLinClrLst/>
    <dgm:txFillClrLst meth="repeat">
      <a:schemeClr val="dk2"/>
    </dgm:txFillClrLst>
    <dgm:txEffectClrLst/>
  </dgm:styleLbl>
  <dgm:styleLbl name="solidBgAcc1">
    <dgm:fillClrLst meth="repeat">
      <a:schemeClr val="lt1"/>
    </dgm:fillClrLst>
    <dgm:linClrLst meth="repeat">
      <a:schemeClr val="dk2"/>
    </dgm:linClrLst>
    <dgm:effectClrLst/>
    <dgm:txLinClrLst/>
    <dgm:txFillClrLst meth="repeat">
      <a:schemeClr val="dk2"/>
    </dgm:txFillClrLst>
    <dgm:txEffectClrLst/>
  </dgm:styleLbl>
  <dgm:styleLbl name="f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align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b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fgAcc0">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2">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3">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4">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2"/>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2"/>
    </dgm:txFillClrLst>
    <dgm:txEffectClrLst/>
  </dgm:styleLbl>
  <dgm:styleLbl name="fgShp">
    <dgm:fillClrLst meth="repeat">
      <a:schemeClr val="dk2">
        <a:tint val="60000"/>
      </a:schemeClr>
    </dgm:fillClrLst>
    <dgm:linClrLst meth="repeat">
      <a:schemeClr val="lt1"/>
    </dgm:linClrLst>
    <dgm:effectClrLst/>
    <dgm:txLinClrLst/>
    <dgm:txFillClrLst meth="repeat">
      <a:schemeClr val="dk2"/>
    </dgm:txFillClrLst>
    <dgm:txEffectClrLst/>
  </dgm:styleLbl>
  <dgm:styleLbl name="revTx">
    <dgm:fillClrLst meth="repeat">
      <a:schemeClr val="lt1">
        <a:alpha val="0"/>
      </a:schemeClr>
    </dgm:fillClrLst>
    <dgm:linClrLst meth="repeat">
      <a:schemeClr val="dk2">
        <a:alpha val="0"/>
      </a:schemeClr>
    </dgm:linClrLst>
    <dgm:effectClrLst/>
    <dgm:txLinClrLst/>
    <dgm:txFillClrLst meth="repeat">
      <a:schemeClr val="tx1"/>
    </dgm:txFillClrLst>
    <dgm:txEffectClrLst/>
  </dgm:styleLbl>
</dgm:colorsDef>
</file>

<file path=ppt/diagrams/colors13.xml><?xml version="1.0" encoding="utf-8"?>
<dgm:colorsDef xmlns:dgm="http://schemas.openxmlformats.org/drawingml/2006/diagram" xmlns:a="http://schemas.openxmlformats.org/drawingml/2006/main" uniqueId="urn:microsoft.com/office/officeart/2005/8/colors/accent0_2">
  <dgm:title val=""/>
  <dgm:desc val=""/>
  <dgm:catLst>
    <dgm:cat type="mainScheme" pri="10200"/>
  </dgm:catLst>
  <dgm:styleLbl name="node0">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lig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l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vennNode1">
    <dgm:fillClrLst meth="repeat">
      <a:schemeClr val="lt1">
        <a:alpha val="50000"/>
      </a:schemeClr>
    </dgm:fillClrLst>
    <dgm:linClrLst meth="repeat">
      <a:schemeClr val="dk2">
        <a:shade val="80000"/>
      </a:schemeClr>
    </dgm:linClrLst>
    <dgm:effectClrLst/>
    <dgm:txLinClrLst/>
    <dgm:txFillClrLst/>
    <dgm:txEffectClrLst/>
  </dgm:styleLbl>
  <dgm:styleLbl name="node2">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3">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4">
    <dgm:fillClrLst meth="repeat">
      <a:schemeClr val="lt1"/>
    </dgm:fillClrLst>
    <dgm:linClrLst meth="repeat">
      <a:schemeClr val="dk2">
        <a:shade val="80000"/>
      </a:schemeClr>
    </dgm:linClrLst>
    <dgm:effectClrLst/>
    <dgm:txLinClrLst/>
    <dgm:txFillClrLst meth="repeat">
      <a:schemeClr val="dk2"/>
    </dgm:txFillClrLst>
    <dgm:txEffectClrLst/>
  </dgm:styleLbl>
  <dgm:styleLbl name="f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align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b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sibTrans1D1">
    <dgm:fillClrLst meth="repeat">
      <a:schemeClr val="dk2"/>
    </dgm:fillClrLst>
    <dgm:linClrLst meth="repeat">
      <a:schemeClr val="dk2"/>
    </dgm:linClrLst>
    <dgm:effectClrLst/>
    <dgm:txLinClrLst/>
    <dgm:txFillClrLst meth="repeat">
      <a:schemeClr val="tx1"/>
    </dgm:txFillClrLst>
    <dgm:txEffectClrLst/>
  </dgm:styleLbl>
  <dgm:styleLbl name="callout">
    <dgm:fillClrLst meth="repeat">
      <a:schemeClr val="dk2"/>
    </dgm:fillClrLst>
    <dgm:linClrLst meth="repeat">
      <a:schemeClr val="dk2"/>
    </dgm:linClrLst>
    <dgm:effectClrLst/>
    <dgm:txLinClrLst/>
    <dgm:txFillClrLst meth="repeat">
      <a:schemeClr val="tx1"/>
    </dgm:txFillClrLst>
    <dgm:txEffectClrLst/>
  </dgm:styleLbl>
  <dgm:styleLbl name="asst0">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2">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3">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4">
    <dgm:fillClrLst meth="repeat">
      <a:schemeClr val="lt1"/>
    </dgm:fillClrLst>
    <dgm:linClrLst meth="repeat">
      <a:schemeClr val="dk2">
        <a:shade val="80000"/>
      </a:schemeClr>
    </dgm:linClrLst>
    <dgm:effectClrLst/>
    <dgm:txLinClrLst/>
    <dgm:txFillClrLst meth="repeat">
      <a:schemeClr val="dk2"/>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dgm:txEffectClrLst/>
  </dgm:styleLbl>
  <dgm:styleLbl name="parChTrans2D2">
    <dgm:fillClrLst meth="repeat">
      <a:schemeClr val="dk2"/>
    </dgm:fillClrLst>
    <dgm:linClrLst meth="repeat">
      <a:schemeClr val="dk2"/>
    </dgm:linClrLst>
    <dgm:effectClrLst/>
    <dgm:txLinClrLst/>
    <dgm:txFillClrLst/>
    <dgm:txEffectClrLst/>
  </dgm:styleLbl>
  <dgm:styleLbl name="parChTrans2D3">
    <dgm:fillClrLst meth="repeat">
      <a:schemeClr val="dk2"/>
    </dgm:fillClrLst>
    <dgm:linClrLst meth="repeat">
      <a:schemeClr val="dk2"/>
    </dgm:linClrLst>
    <dgm:effectClrLst/>
    <dgm:txLinClrLst/>
    <dgm:txFillClrLst/>
    <dgm:txEffectClrLst/>
  </dgm:styleLbl>
  <dgm:styleLbl name="parChTrans2D4">
    <dgm:fillClrLst meth="repeat">
      <a:schemeClr val="dk2"/>
    </dgm:fillClrLst>
    <dgm:linClrLst meth="repeat">
      <a:schemeClr val="dk2"/>
    </dgm:linClrLst>
    <dgm:effectClrLst/>
    <dgm:txLinClrLst/>
    <dgm:txFillClrLst meth="repeat">
      <a:schemeClr val="lt1"/>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con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align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trAlignAcc1">
    <dgm:fillClrLst meth="repeat">
      <a:schemeClr val="dk2">
        <a:alpha val="40000"/>
        <a:tint val="40000"/>
      </a:schemeClr>
    </dgm:fillClrLst>
    <dgm:linClrLst meth="repeat">
      <a:schemeClr val="dk2"/>
    </dgm:linClrLst>
    <dgm:effectClrLst/>
    <dgm:txLinClrLst/>
    <dgm:txFillClrLst meth="repeat">
      <a:schemeClr val="dk2"/>
    </dgm:txFillClrLst>
    <dgm:txEffectClrLst/>
  </dgm:styleLbl>
  <dgm:styleLbl name="b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solidFgAcc1">
    <dgm:fillClrLst meth="repeat">
      <a:schemeClr val="lt1"/>
    </dgm:fillClrLst>
    <dgm:linClrLst meth="repeat">
      <a:schemeClr val="dk2"/>
    </dgm:linClrLst>
    <dgm:effectClrLst/>
    <dgm:txLinClrLst/>
    <dgm:txFillClrLst meth="repeat">
      <a:schemeClr val="dk2"/>
    </dgm:txFillClrLst>
    <dgm:txEffectClrLst/>
  </dgm:styleLbl>
  <dgm:styleLbl name="solidAlignAcc1">
    <dgm:fillClrLst meth="repeat">
      <a:schemeClr val="lt1"/>
    </dgm:fillClrLst>
    <dgm:linClrLst meth="repeat">
      <a:schemeClr val="dk2"/>
    </dgm:linClrLst>
    <dgm:effectClrLst/>
    <dgm:txLinClrLst/>
    <dgm:txFillClrLst meth="repeat">
      <a:schemeClr val="dk2"/>
    </dgm:txFillClrLst>
    <dgm:txEffectClrLst/>
  </dgm:styleLbl>
  <dgm:styleLbl name="solidBgAcc1">
    <dgm:fillClrLst meth="repeat">
      <a:schemeClr val="lt1"/>
    </dgm:fillClrLst>
    <dgm:linClrLst meth="repeat">
      <a:schemeClr val="dk2"/>
    </dgm:linClrLst>
    <dgm:effectClrLst/>
    <dgm:txLinClrLst/>
    <dgm:txFillClrLst meth="repeat">
      <a:schemeClr val="dk2"/>
    </dgm:txFillClrLst>
    <dgm:txEffectClrLst/>
  </dgm:styleLbl>
  <dgm:styleLbl name="f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align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b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fgAcc0">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2">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3">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4">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2"/>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2"/>
    </dgm:txFillClrLst>
    <dgm:txEffectClrLst/>
  </dgm:styleLbl>
  <dgm:styleLbl name="fgShp">
    <dgm:fillClrLst meth="repeat">
      <a:schemeClr val="dk2">
        <a:tint val="60000"/>
      </a:schemeClr>
    </dgm:fillClrLst>
    <dgm:linClrLst meth="repeat">
      <a:schemeClr val="lt1"/>
    </dgm:linClrLst>
    <dgm:effectClrLst/>
    <dgm:txLinClrLst/>
    <dgm:txFillClrLst meth="repeat">
      <a:schemeClr val="dk2"/>
    </dgm:txFillClrLst>
    <dgm:txEffectClrLst/>
  </dgm:styleLbl>
  <dgm:styleLbl name="revTx">
    <dgm:fillClrLst meth="repeat">
      <a:schemeClr val="lt1">
        <a:alpha val="0"/>
      </a:schemeClr>
    </dgm:fillClrLst>
    <dgm:linClrLst meth="repeat">
      <a:schemeClr val="dk2">
        <a:alpha val="0"/>
      </a:schemeClr>
    </dgm:linClrLst>
    <dgm:effectClrLst/>
    <dgm:txLinClrLst/>
    <dgm:txFillClrLst meth="repeat">
      <a:schemeClr val="tx1"/>
    </dgm:txFillClrLst>
    <dgm:txEffectClrLst/>
  </dgm:styleLbl>
</dgm:colorsDef>
</file>

<file path=ppt/diagrams/colors14.xml><?xml version="1.0" encoding="utf-8"?>
<dgm:colorsDef xmlns:dgm="http://schemas.openxmlformats.org/drawingml/2006/diagram" xmlns:a="http://schemas.openxmlformats.org/drawingml/2006/main" uniqueId="urn:microsoft.com/office/officeart/2005/8/colors/accent0_2">
  <dgm:title val=""/>
  <dgm:desc val=""/>
  <dgm:catLst>
    <dgm:cat type="mainScheme" pri="10200"/>
  </dgm:catLst>
  <dgm:styleLbl name="node0">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lig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l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vennNode1">
    <dgm:fillClrLst meth="repeat">
      <a:schemeClr val="lt1">
        <a:alpha val="50000"/>
      </a:schemeClr>
    </dgm:fillClrLst>
    <dgm:linClrLst meth="repeat">
      <a:schemeClr val="dk2">
        <a:shade val="80000"/>
      </a:schemeClr>
    </dgm:linClrLst>
    <dgm:effectClrLst/>
    <dgm:txLinClrLst/>
    <dgm:txFillClrLst/>
    <dgm:txEffectClrLst/>
  </dgm:styleLbl>
  <dgm:styleLbl name="node2">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3">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4">
    <dgm:fillClrLst meth="repeat">
      <a:schemeClr val="lt1"/>
    </dgm:fillClrLst>
    <dgm:linClrLst meth="repeat">
      <a:schemeClr val="dk2">
        <a:shade val="80000"/>
      </a:schemeClr>
    </dgm:linClrLst>
    <dgm:effectClrLst/>
    <dgm:txLinClrLst/>
    <dgm:txFillClrLst meth="repeat">
      <a:schemeClr val="dk2"/>
    </dgm:txFillClrLst>
    <dgm:txEffectClrLst/>
  </dgm:styleLbl>
  <dgm:styleLbl name="f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align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b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sibTrans1D1">
    <dgm:fillClrLst meth="repeat">
      <a:schemeClr val="dk2"/>
    </dgm:fillClrLst>
    <dgm:linClrLst meth="repeat">
      <a:schemeClr val="dk2"/>
    </dgm:linClrLst>
    <dgm:effectClrLst/>
    <dgm:txLinClrLst/>
    <dgm:txFillClrLst meth="repeat">
      <a:schemeClr val="tx1"/>
    </dgm:txFillClrLst>
    <dgm:txEffectClrLst/>
  </dgm:styleLbl>
  <dgm:styleLbl name="callout">
    <dgm:fillClrLst meth="repeat">
      <a:schemeClr val="dk2"/>
    </dgm:fillClrLst>
    <dgm:linClrLst meth="repeat">
      <a:schemeClr val="dk2"/>
    </dgm:linClrLst>
    <dgm:effectClrLst/>
    <dgm:txLinClrLst/>
    <dgm:txFillClrLst meth="repeat">
      <a:schemeClr val="tx1"/>
    </dgm:txFillClrLst>
    <dgm:txEffectClrLst/>
  </dgm:styleLbl>
  <dgm:styleLbl name="asst0">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2">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3">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4">
    <dgm:fillClrLst meth="repeat">
      <a:schemeClr val="lt1"/>
    </dgm:fillClrLst>
    <dgm:linClrLst meth="repeat">
      <a:schemeClr val="dk2">
        <a:shade val="80000"/>
      </a:schemeClr>
    </dgm:linClrLst>
    <dgm:effectClrLst/>
    <dgm:txLinClrLst/>
    <dgm:txFillClrLst meth="repeat">
      <a:schemeClr val="dk2"/>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dgm:txEffectClrLst/>
  </dgm:styleLbl>
  <dgm:styleLbl name="parChTrans2D2">
    <dgm:fillClrLst meth="repeat">
      <a:schemeClr val="dk2"/>
    </dgm:fillClrLst>
    <dgm:linClrLst meth="repeat">
      <a:schemeClr val="dk2"/>
    </dgm:linClrLst>
    <dgm:effectClrLst/>
    <dgm:txLinClrLst/>
    <dgm:txFillClrLst/>
    <dgm:txEffectClrLst/>
  </dgm:styleLbl>
  <dgm:styleLbl name="parChTrans2D3">
    <dgm:fillClrLst meth="repeat">
      <a:schemeClr val="dk2"/>
    </dgm:fillClrLst>
    <dgm:linClrLst meth="repeat">
      <a:schemeClr val="dk2"/>
    </dgm:linClrLst>
    <dgm:effectClrLst/>
    <dgm:txLinClrLst/>
    <dgm:txFillClrLst/>
    <dgm:txEffectClrLst/>
  </dgm:styleLbl>
  <dgm:styleLbl name="parChTrans2D4">
    <dgm:fillClrLst meth="repeat">
      <a:schemeClr val="dk2"/>
    </dgm:fillClrLst>
    <dgm:linClrLst meth="repeat">
      <a:schemeClr val="dk2"/>
    </dgm:linClrLst>
    <dgm:effectClrLst/>
    <dgm:txLinClrLst/>
    <dgm:txFillClrLst meth="repeat">
      <a:schemeClr val="lt1"/>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con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align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trAlignAcc1">
    <dgm:fillClrLst meth="repeat">
      <a:schemeClr val="dk2">
        <a:alpha val="40000"/>
        <a:tint val="40000"/>
      </a:schemeClr>
    </dgm:fillClrLst>
    <dgm:linClrLst meth="repeat">
      <a:schemeClr val="dk2"/>
    </dgm:linClrLst>
    <dgm:effectClrLst/>
    <dgm:txLinClrLst/>
    <dgm:txFillClrLst meth="repeat">
      <a:schemeClr val="dk2"/>
    </dgm:txFillClrLst>
    <dgm:txEffectClrLst/>
  </dgm:styleLbl>
  <dgm:styleLbl name="b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solidFgAcc1">
    <dgm:fillClrLst meth="repeat">
      <a:schemeClr val="lt1"/>
    </dgm:fillClrLst>
    <dgm:linClrLst meth="repeat">
      <a:schemeClr val="dk2"/>
    </dgm:linClrLst>
    <dgm:effectClrLst/>
    <dgm:txLinClrLst/>
    <dgm:txFillClrLst meth="repeat">
      <a:schemeClr val="dk2"/>
    </dgm:txFillClrLst>
    <dgm:txEffectClrLst/>
  </dgm:styleLbl>
  <dgm:styleLbl name="solidAlignAcc1">
    <dgm:fillClrLst meth="repeat">
      <a:schemeClr val="lt1"/>
    </dgm:fillClrLst>
    <dgm:linClrLst meth="repeat">
      <a:schemeClr val="dk2"/>
    </dgm:linClrLst>
    <dgm:effectClrLst/>
    <dgm:txLinClrLst/>
    <dgm:txFillClrLst meth="repeat">
      <a:schemeClr val="dk2"/>
    </dgm:txFillClrLst>
    <dgm:txEffectClrLst/>
  </dgm:styleLbl>
  <dgm:styleLbl name="solidBgAcc1">
    <dgm:fillClrLst meth="repeat">
      <a:schemeClr val="lt1"/>
    </dgm:fillClrLst>
    <dgm:linClrLst meth="repeat">
      <a:schemeClr val="dk2"/>
    </dgm:linClrLst>
    <dgm:effectClrLst/>
    <dgm:txLinClrLst/>
    <dgm:txFillClrLst meth="repeat">
      <a:schemeClr val="dk2"/>
    </dgm:txFillClrLst>
    <dgm:txEffectClrLst/>
  </dgm:styleLbl>
  <dgm:styleLbl name="f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align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b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fgAcc0">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2">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3">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4">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2"/>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2"/>
    </dgm:txFillClrLst>
    <dgm:txEffectClrLst/>
  </dgm:styleLbl>
  <dgm:styleLbl name="fgShp">
    <dgm:fillClrLst meth="repeat">
      <a:schemeClr val="dk2">
        <a:tint val="60000"/>
      </a:schemeClr>
    </dgm:fillClrLst>
    <dgm:linClrLst meth="repeat">
      <a:schemeClr val="lt1"/>
    </dgm:linClrLst>
    <dgm:effectClrLst/>
    <dgm:txLinClrLst/>
    <dgm:txFillClrLst meth="repeat">
      <a:schemeClr val="dk2"/>
    </dgm:txFillClrLst>
    <dgm:txEffectClrLst/>
  </dgm:styleLbl>
  <dgm:styleLbl name="revTx">
    <dgm:fillClrLst meth="repeat">
      <a:schemeClr val="lt1">
        <a:alpha val="0"/>
      </a:schemeClr>
    </dgm:fillClrLst>
    <dgm:linClrLst meth="repeat">
      <a:schemeClr val="dk2">
        <a:alpha val="0"/>
      </a:schemeClr>
    </dgm:linClrLst>
    <dgm:effectClrLst/>
    <dgm:txLinClrLst/>
    <dgm:txFillClrLst meth="repeat">
      <a:schemeClr val="tx1"/>
    </dgm:txFillClrLst>
    <dgm:txEffectClrLst/>
  </dgm:styleLbl>
</dgm:colorsDef>
</file>

<file path=ppt/diagrams/colors1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0.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35740F3-8642-4871-A185-ED2716EF191B}" type="doc">
      <dgm:prSet loTypeId="urn:microsoft.com/office/officeart/2005/8/layout/hList6" loCatId="list" qsTypeId="urn:microsoft.com/office/officeart/2005/8/quickstyle/simple2" qsCatId="simple" csTypeId="urn:microsoft.com/office/officeart/2005/8/colors/accent1_2" csCatId="accent1" phldr="1"/>
      <dgm:spPr/>
      <dgm:t>
        <a:bodyPr/>
        <a:lstStyle/>
        <a:p>
          <a:endParaRPr lang="en-IN"/>
        </a:p>
      </dgm:t>
    </dgm:pt>
    <dgm:pt modelId="{86731BE5-BDF5-4E78-A244-57538F5F706E}">
      <dgm:prSet phldrT="[Text]"/>
      <dgm:spPr/>
      <dgm:t>
        <a:bodyPr/>
        <a:lstStyle/>
        <a:p>
          <a:pPr algn="just"/>
          <a:r>
            <a:rPr lang="en-US" dirty="0">
              <a:latin typeface="Book Antiqua" pitchFamily="18" charset="0"/>
            </a:rPr>
            <a:t>Companies Act 1956 </a:t>
          </a:r>
          <a:endParaRPr lang="en-IN" dirty="0">
            <a:latin typeface="Book Antiqua" pitchFamily="18" charset="0"/>
          </a:endParaRPr>
        </a:p>
      </dgm:t>
    </dgm:pt>
    <dgm:pt modelId="{04A6ACB1-61B0-4F6F-BDC2-F3D7B34F42A5}" type="parTrans" cxnId="{D0357FA7-6188-4381-AC7F-E3DFBE4B14D8}">
      <dgm:prSet/>
      <dgm:spPr/>
      <dgm:t>
        <a:bodyPr/>
        <a:lstStyle/>
        <a:p>
          <a:pPr algn="just"/>
          <a:endParaRPr lang="en-IN"/>
        </a:p>
      </dgm:t>
    </dgm:pt>
    <dgm:pt modelId="{FFB43A0D-70E6-49A6-B738-D04AB3877708}" type="sibTrans" cxnId="{D0357FA7-6188-4381-AC7F-E3DFBE4B14D8}">
      <dgm:prSet/>
      <dgm:spPr/>
      <dgm:t>
        <a:bodyPr/>
        <a:lstStyle/>
        <a:p>
          <a:pPr algn="just"/>
          <a:endParaRPr lang="en-IN"/>
        </a:p>
      </dgm:t>
    </dgm:pt>
    <dgm:pt modelId="{CE25BBD5-7696-429A-A184-F9E5DD176425}">
      <dgm:prSet phldrT="[Text]"/>
      <dgm:spPr/>
      <dgm:t>
        <a:bodyPr/>
        <a:lstStyle/>
        <a:p>
          <a:pPr algn="just"/>
          <a:r>
            <a:rPr lang="en-US" dirty="0">
              <a:latin typeface="Book Antiqua" pitchFamily="18" charset="0"/>
            </a:rPr>
            <a:t>does not expressly state requirement of internal audit</a:t>
          </a:r>
          <a:endParaRPr lang="en-IN" dirty="0">
            <a:latin typeface="Book Antiqua" pitchFamily="18" charset="0"/>
          </a:endParaRPr>
        </a:p>
      </dgm:t>
    </dgm:pt>
    <dgm:pt modelId="{A37E90A6-CC81-4521-9B84-66F27BB9A363}" type="parTrans" cxnId="{AAC3576F-FD4E-48F5-8BFF-8A979EAF4676}">
      <dgm:prSet/>
      <dgm:spPr/>
      <dgm:t>
        <a:bodyPr/>
        <a:lstStyle/>
        <a:p>
          <a:pPr algn="just"/>
          <a:endParaRPr lang="en-IN"/>
        </a:p>
      </dgm:t>
    </dgm:pt>
    <dgm:pt modelId="{7B6AA8C7-A1DC-4F56-8450-E4A0C97F5103}" type="sibTrans" cxnId="{AAC3576F-FD4E-48F5-8BFF-8A979EAF4676}">
      <dgm:prSet/>
      <dgm:spPr/>
      <dgm:t>
        <a:bodyPr/>
        <a:lstStyle/>
        <a:p>
          <a:pPr algn="just"/>
          <a:endParaRPr lang="en-IN"/>
        </a:p>
      </dgm:t>
    </dgm:pt>
    <dgm:pt modelId="{6101BBD0-1EF0-4FA9-96C0-4FE2D50351C4}">
      <dgm:prSet phldrT="[Text]"/>
      <dgm:spPr/>
      <dgm:t>
        <a:bodyPr/>
        <a:lstStyle/>
        <a:p>
          <a:pPr algn="just"/>
          <a:r>
            <a:rPr lang="en-US" dirty="0">
              <a:latin typeface="Book Antiqua" pitchFamily="18" charset="0"/>
            </a:rPr>
            <a:t>But, has parked in Companies (Auditor’s Report) Order, 2003 (CARO) with specific requirement to comment on internal control.</a:t>
          </a:r>
          <a:endParaRPr lang="en-IN" dirty="0">
            <a:latin typeface="Book Antiqua" pitchFamily="18" charset="0"/>
          </a:endParaRPr>
        </a:p>
      </dgm:t>
    </dgm:pt>
    <dgm:pt modelId="{E6D50896-5E52-4722-A84C-149B99AFCAC6}" type="parTrans" cxnId="{68831C7E-951F-456A-9950-1F88CB802348}">
      <dgm:prSet/>
      <dgm:spPr/>
      <dgm:t>
        <a:bodyPr/>
        <a:lstStyle/>
        <a:p>
          <a:pPr algn="just"/>
          <a:endParaRPr lang="en-IN"/>
        </a:p>
      </dgm:t>
    </dgm:pt>
    <dgm:pt modelId="{099AD998-D83C-4AD8-A45E-2A3D2BDBC69A}" type="sibTrans" cxnId="{68831C7E-951F-456A-9950-1F88CB802348}">
      <dgm:prSet/>
      <dgm:spPr/>
      <dgm:t>
        <a:bodyPr/>
        <a:lstStyle/>
        <a:p>
          <a:pPr algn="just"/>
          <a:endParaRPr lang="en-IN"/>
        </a:p>
      </dgm:t>
    </dgm:pt>
    <dgm:pt modelId="{2BB5FEB8-F434-4E6C-9975-43250C9AB847}">
      <dgm:prSet phldrT="[Text]"/>
      <dgm:spPr/>
      <dgm:t>
        <a:bodyPr/>
        <a:lstStyle/>
        <a:p>
          <a:pPr algn="just"/>
          <a:r>
            <a:rPr lang="en-US" dirty="0">
              <a:latin typeface="Book Antiqua" pitchFamily="18" charset="0"/>
            </a:rPr>
            <a:t>Companies Act 2013 </a:t>
          </a:r>
          <a:endParaRPr lang="en-IN" dirty="0">
            <a:latin typeface="Book Antiqua" pitchFamily="18" charset="0"/>
          </a:endParaRPr>
        </a:p>
      </dgm:t>
    </dgm:pt>
    <dgm:pt modelId="{5B3DCA0B-71F7-4ED7-B8C6-19BBD788009D}" type="parTrans" cxnId="{F2A902B0-DAE8-436B-A557-188DC198840B}">
      <dgm:prSet/>
      <dgm:spPr/>
      <dgm:t>
        <a:bodyPr/>
        <a:lstStyle/>
        <a:p>
          <a:pPr algn="just"/>
          <a:endParaRPr lang="en-IN"/>
        </a:p>
      </dgm:t>
    </dgm:pt>
    <dgm:pt modelId="{CD3D823C-40CB-430D-99C9-B956CF208668}" type="sibTrans" cxnId="{F2A902B0-DAE8-436B-A557-188DC198840B}">
      <dgm:prSet/>
      <dgm:spPr/>
      <dgm:t>
        <a:bodyPr/>
        <a:lstStyle/>
        <a:p>
          <a:pPr algn="just"/>
          <a:endParaRPr lang="en-IN"/>
        </a:p>
      </dgm:t>
    </dgm:pt>
    <dgm:pt modelId="{BF98AF23-D57C-419A-B4BD-B7A0FAF55836}">
      <dgm:prSet phldrT="[Text]"/>
      <dgm:spPr/>
      <dgm:t>
        <a:bodyPr/>
        <a:lstStyle/>
        <a:p>
          <a:pPr algn="just"/>
          <a:r>
            <a:rPr lang="en-US" dirty="0">
              <a:latin typeface="Book Antiqua" pitchFamily="18" charset="0"/>
            </a:rPr>
            <a:t>Section 138 has an expressly stated appointment of internal auditor  for better internal control and corporate governance.</a:t>
          </a:r>
          <a:endParaRPr lang="en-IN" dirty="0">
            <a:latin typeface="Book Antiqua" pitchFamily="18" charset="0"/>
          </a:endParaRPr>
        </a:p>
      </dgm:t>
    </dgm:pt>
    <dgm:pt modelId="{B342D9FF-AD84-4D01-97E0-31C53844E6BB}" type="parTrans" cxnId="{AD59EDC9-0B84-4198-9EB4-537486BA6333}">
      <dgm:prSet/>
      <dgm:spPr/>
      <dgm:t>
        <a:bodyPr/>
        <a:lstStyle/>
        <a:p>
          <a:pPr algn="just"/>
          <a:endParaRPr lang="en-IN"/>
        </a:p>
      </dgm:t>
    </dgm:pt>
    <dgm:pt modelId="{7AC0C6CA-3168-4557-9FC0-0668DA83A00F}" type="sibTrans" cxnId="{AD59EDC9-0B84-4198-9EB4-537486BA6333}">
      <dgm:prSet/>
      <dgm:spPr/>
      <dgm:t>
        <a:bodyPr/>
        <a:lstStyle/>
        <a:p>
          <a:pPr algn="just"/>
          <a:endParaRPr lang="en-IN"/>
        </a:p>
      </dgm:t>
    </dgm:pt>
    <dgm:pt modelId="{FFBE36B6-347C-45B5-9763-17C0FE031258}" type="pres">
      <dgm:prSet presAssocID="{235740F3-8642-4871-A185-ED2716EF191B}" presName="Name0" presStyleCnt="0">
        <dgm:presLayoutVars>
          <dgm:dir/>
          <dgm:resizeHandles val="exact"/>
        </dgm:presLayoutVars>
      </dgm:prSet>
      <dgm:spPr/>
    </dgm:pt>
    <dgm:pt modelId="{58739D76-2A88-4026-886D-4BB2CD4902B1}" type="pres">
      <dgm:prSet presAssocID="{86731BE5-BDF5-4E78-A244-57538F5F706E}" presName="node" presStyleLbl="node1" presStyleIdx="0" presStyleCnt="2" custLinFactNeighborY="-2222">
        <dgm:presLayoutVars>
          <dgm:bulletEnabled val="1"/>
        </dgm:presLayoutVars>
      </dgm:prSet>
      <dgm:spPr/>
    </dgm:pt>
    <dgm:pt modelId="{805435B7-291F-4D30-96D2-AE9D25C02EBE}" type="pres">
      <dgm:prSet presAssocID="{FFB43A0D-70E6-49A6-B738-D04AB3877708}" presName="sibTrans" presStyleCnt="0"/>
      <dgm:spPr/>
    </dgm:pt>
    <dgm:pt modelId="{9980D222-7A91-4C3B-93A3-B597E8920300}" type="pres">
      <dgm:prSet presAssocID="{2BB5FEB8-F434-4E6C-9975-43250C9AB847}" presName="node" presStyleLbl="node1" presStyleIdx="1" presStyleCnt="2">
        <dgm:presLayoutVars>
          <dgm:bulletEnabled val="1"/>
        </dgm:presLayoutVars>
      </dgm:prSet>
      <dgm:spPr/>
    </dgm:pt>
  </dgm:ptLst>
  <dgm:cxnLst>
    <dgm:cxn modelId="{ABA74802-DC11-6E4F-A495-03B5D98032B3}" type="presOf" srcId="{2BB5FEB8-F434-4E6C-9975-43250C9AB847}" destId="{9980D222-7A91-4C3B-93A3-B597E8920300}" srcOrd="0" destOrd="0" presId="urn:microsoft.com/office/officeart/2005/8/layout/hList6"/>
    <dgm:cxn modelId="{AAC3576F-FD4E-48F5-8BFF-8A979EAF4676}" srcId="{86731BE5-BDF5-4E78-A244-57538F5F706E}" destId="{CE25BBD5-7696-429A-A184-F9E5DD176425}" srcOrd="0" destOrd="0" parTransId="{A37E90A6-CC81-4521-9B84-66F27BB9A363}" sibTransId="{7B6AA8C7-A1DC-4F56-8450-E4A0C97F5103}"/>
    <dgm:cxn modelId="{68831C7E-951F-456A-9950-1F88CB802348}" srcId="{86731BE5-BDF5-4E78-A244-57538F5F706E}" destId="{6101BBD0-1EF0-4FA9-96C0-4FE2D50351C4}" srcOrd="1" destOrd="0" parTransId="{E6D50896-5E52-4722-A84C-149B99AFCAC6}" sibTransId="{099AD998-D83C-4AD8-A45E-2A3D2BDBC69A}"/>
    <dgm:cxn modelId="{CE1E1A89-2D01-FD44-89A5-7D216DD3C1ED}" type="presOf" srcId="{BF98AF23-D57C-419A-B4BD-B7A0FAF55836}" destId="{9980D222-7A91-4C3B-93A3-B597E8920300}" srcOrd="0" destOrd="1" presId="urn:microsoft.com/office/officeart/2005/8/layout/hList6"/>
    <dgm:cxn modelId="{D0357FA7-6188-4381-AC7F-E3DFBE4B14D8}" srcId="{235740F3-8642-4871-A185-ED2716EF191B}" destId="{86731BE5-BDF5-4E78-A244-57538F5F706E}" srcOrd="0" destOrd="0" parTransId="{04A6ACB1-61B0-4F6F-BDC2-F3D7B34F42A5}" sibTransId="{FFB43A0D-70E6-49A6-B738-D04AB3877708}"/>
    <dgm:cxn modelId="{F2A902B0-DAE8-436B-A557-188DC198840B}" srcId="{235740F3-8642-4871-A185-ED2716EF191B}" destId="{2BB5FEB8-F434-4E6C-9975-43250C9AB847}" srcOrd="1" destOrd="0" parTransId="{5B3DCA0B-71F7-4ED7-B8C6-19BBD788009D}" sibTransId="{CD3D823C-40CB-430D-99C9-B956CF208668}"/>
    <dgm:cxn modelId="{7243DDBD-983A-4D44-A359-8E9ED2C4C87F}" type="presOf" srcId="{CE25BBD5-7696-429A-A184-F9E5DD176425}" destId="{58739D76-2A88-4026-886D-4BB2CD4902B1}" srcOrd="0" destOrd="1" presId="urn:microsoft.com/office/officeart/2005/8/layout/hList6"/>
    <dgm:cxn modelId="{A50628C7-1CCB-7E40-83E4-E887BD7ACA51}" type="presOf" srcId="{235740F3-8642-4871-A185-ED2716EF191B}" destId="{FFBE36B6-347C-45B5-9763-17C0FE031258}" srcOrd="0" destOrd="0" presId="urn:microsoft.com/office/officeart/2005/8/layout/hList6"/>
    <dgm:cxn modelId="{AD59EDC9-0B84-4198-9EB4-537486BA6333}" srcId="{2BB5FEB8-F434-4E6C-9975-43250C9AB847}" destId="{BF98AF23-D57C-419A-B4BD-B7A0FAF55836}" srcOrd="0" destOrd="0" parTransId="{B342D9FF-AD84-4D01-97E0-31C53844E6BB}" sibTransId="{7AC0C6CA-3168-4557-9FC0-0668DA83A00F}"/>
    <dgm:cxn modelId="{403F39CD-1736-E14D-94D4-AA8EBE5691B4}" type="presOf" srcId="{86731BE5-BDF5-4E78-A244-57538F5F706E}" destId="{58739D76-2A88-4026-886D-4BB2CD4902B1}" srcOrd="0" destOrd="0" presId="urn:microsoft.com/office/officeart/2005/8/layout/hList6"/>
    <dgm:cxn modelId="{11FA6BE4-FFC2-6C43-AFBD-048DD2DA0FA1}" type="presOf" srcId="{6101BBD0-1EF0-4FA9-96C0-4FE2D50351C4}" destId="{58739D76-2A88-4026-886D-4BB2CD4902B1}" srcOrd="0" destOrd="2" presId="urn:microsoft.com/office/officeart/2005/8/layout/hList6"/>
    <dgm:cxn modelId="{F0D95AFA-58E4-C341-943B-C038B8076161}" type="presParOf" srcId="{FFBE36B6-347C-45B5-9763-17C0FE031258}" destId="{58739D76-2A88-4026-886D-4BB2CD4902B1}" srcOrd="0" destOrd="0" presId="urn:microsoft.com/office/officeart/2005/8/layout/hList6"/>
    <dgm:cxn modelId="{17F84034-F5BF-9F41-89DC-23EE8900A593}" type="presParOf" srcId="{FFBE36B6-347C-45B5-9763-17C0FE031258}" destId="{805435B7-291F-4D30-96D2-AE9D25C02EBE}" srcOrd="1" destOrd="0" presId="urn:microsoft.com/office/officeart/2005/8/layout/hList6"/>
    <dgm:cxn modelId="{7BA30953-7AEF-C44F-B993-EBB8BBBAF689}" type="presParOf" srcId="{FFBE36B6-347C-45B5-9763-17C0FE031258}" destId="{9980D222-7A91-4C3B-93A3-B597E8920300}" srcOrd="2" destOrd="0" presId="urn:microsoft.com/office/officeart/2005/8/layout/hList6"/>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6C1A66A3-CE56-4750-9094-73AAB3C17FDC}" type="doc">
      <dgm:prSet loTypeId="urn:microsoft.com/office/officeart/2005/8/layout/target3" loCatId="list" qsTypeId="urn:microsoft.com/office/officeart/2005/8/quickstyle/simple1" qsCatId="simple" csTypeId="urn:microsoft.com/office/officeart/2005/8/colors/colorful4" csCatId="colorful" phldr="1"/>
      <dgm:spPr/>
      <dgm:t>
        <a:bodyPr/>
        <a:lstStyle/>
        <a:p>
          <a:endParaRPr lang="en-US"/>
        </a:p>
      </dgm:t>
    </dgm:pt>
    <dgm:pt modelId="{4148B490-6A55-40BB-8B71-199975DC3F6E}">
      <dgm:prSet phldrT="[Text]" custT="1"/>
      <dgm:spPr/>
      <dgm:t>
        <a:bodyPr/>
        <a:lstStyle/>
        <a:p>
          <a:r>
            <a:rPr lang="en-US" sz="1600" b="1" dirty="0">
              <a:latin typeface="Book Antiqua" pitchFamily="18" charset="0"/>
            </a:rPr>
            <a:t>Control Environment</a:t>
          </a:r>
        </a:p>
      </dgm:t>
    </dgm:pt>
    <dgm:pt modelId="{09B09B02-37B4-4D7D-A3F5-D2D73BCCAB5F}" type="parTrans" cxnId="{9610256C-9746-4A92-BE14-CFE6D4618588}">
      <dgm:prSet/>
      <dgm:spPr/>
      <dgm:t>
        <a:bodyPr/>
        <a:lstStyle/>
        <a:p>
          <a:endParaRPr lang="en-US" b="1">
            <a:latin typeface="Book Antiqua" pitchFamily="18" charset="0"/>
          </a:endParaRPr>
        </a:p>
      </dgm:t>
    </dgm:pt>
    <dgm:pt modelId="{1BA7A995-A146-42B0-BE81-80A0CE47D242}" type="sibTrans" cxnId="{9610256C-9746-4A92-BE14-CFE6D4618588}">
      <dgm:prSet/>
      <dgm:spPr/>
      <dgm:t>
        <a:bodyPr/>
        <a:lstStyle/>
        <a:p>
          <a:endParaRPr lang="en-US" b="1">
            <a:latin typeface="Book Antiqua" pitchFamily="18" charset="0"/>
          </a:endParaRPr>
        </a:p>
      </dgm:t>
    </dgm:pt>
    <dgm:pt modelId="{236A33A5-268F-42EF-BC54-D7994075F024}">
      <dgm:prSet custT="1"/>
      <dgm:spPr/>
      <dgm:t>
        <a:bodyPr/>
        <a:lstStyle/>
        <a:p>
          <a:r>
            <a:rPr lang="en-US" sz="1600" b="1" dirty="0">
              <a:latin typeface="Book Antiqua" pitchFamily="18" charset="0"/>
            </a:rPr>
            <a:t>Risk Assessment</a:t>
          </a:r>
        </a:p>
      </dgm:t>
    </dgm:pt>
    <dgm:pt modelId="{EBB07415-9AD9-4DF7-BF06-24479B639EC9}" type="parTrans" cxnId="{D5B0A55B-4711-4843-9E49-2D62765EB833}">
      <dgm:prSet/>
      <dgm:spPr/>
      <dgm:t>
        <a:bodyPr/>
        <a:lstStyle/>
        <a:p>
          <a:endParaRPr lang="en-US" b="1">
            <a:latin typeface="Book Antiqua" pitchFamily="18" charset="0"/>
          </a:endParaRPr>
        </a:p>
      </dgm:t>
    </dgm:pt>
    <dgm:pt modelId="{AD2FD8C2-7B9A-4CEC-AAF4-FF7B89F3A563}" type="sibTrans" cxnId="{D5B0A55B-4711-4843-9E49-2D62765EB833}">
      <dgm:prSet/>
      <dgm:spPr/>
      <dgm:t>
        <a:bodyPr/>
        <a:lstStyle/>
        <a:p>
          <a:endParaRPr lang="en-US" b="1">
            <a:latin typeface="Book Antiqua" pitchFamily="18" charset="0"/>
          </a:endParaRPr>
        </a:p>
      </dgm:t>
    </dgm:pt>
    <dgm:pt modelId="{09DD772E-4618-4350-B13E-20DC3F1025A0}">
      <dgm:prSet custT="1"/>
      <dgm:spPr/>
      <dgm:t>
        <a:bodyPr/>
        <a:lstStyle/>
        <a:p>
          <a:r>
            <a:rPr lang="en-US" sz="1600" b="1" dirty="0">
              <a:latin typeface="Book Antiqua" pitchFamily="18" charset="0"/>
            </a:rPr>
            <a:t>Control Activities</a:t>
          </a:r>
        </a:p>
      </dgm:t>
    </dgm:pt>
    <dgm:pt modelId="{CA43D688-ABB5-4F35-8442-56E8AA1705A3}" type="parTrans" cxnId="{23B8071B-18D8-4F7D-A3E1-9264956DA54C}">
      <dgm:prSet/>
      <dgm:spPr/>
      <dgm:t>
        <a:bodyPr/>
        <a:lstStyle/>
        <a:p>
          <a:endParaRPr lang="en-US" b="1">
            <a:latin typeface="Book Antiqua" pitchFamily="18" charset="0"/>
          </a:endParaRPr>
        </a:p>
      </dgm:t>
    </dgm:pt>
    <dgm:pt modelId="{329ADF92-5AEF-45E2-AD00-38974BF75375}" type="sibTrans" cxnId="{23B8071B-18D8-4F7D-A3E1-9264956DA54C}">
      <dgm:prSet/>
      <dgm:spPr/>
      <dgm:t>
        <a:bodyPr/>
        <a:lstStyle/>
        <a:p>
          <a:endParaRPr lang="en-US" b="1">
            <a:latin typeface="Book Antiqua" pitchFamily="18" charset="0"/>
          </a:endParaRPr>
        </a:p>
      </dgm:t>
    </dgm:pt>
    <dgm:pt modelId="{74CB6946-2470-4AA0-A81E-0E2672054422}">
      <dgm:prSet custT="1"/>
      <dgm:spPr/>
      <dgm:t>
        <a:bodyPr/>
        <a:lstStyle/>
        <a:p>
          <a:r>
            <a:rPr lang="en-US" sz="1600" b="1" dirty="0">
              <a:latin typeface="Book Antiqua" pitchFamily="18" charset="0"/>
            </a:rPr>
            <a:t>Information &amp; Communication</a:t>
          </a:r>
        </a:p>
      </dgm:t>
    </dgm:pt>
    <dgm:pt modelId="{B70E9F16-D664-4B72-B59D-F6ECF4052700}" type="parTrans" cxnId="{292FC36A-B475-4145-B932-D7A6E10E459F}">
      <dgm:prSet/>
      <dgm:spPr/>
      <dgm:t>
        <a:bodyPr/>
        <a:lstStyle/>
        <a:p>
          <a:endParaRPr lang="en-US" b="1">
            <a:latin typeface="Book Antiqua" pitchFamily="18" charset="0"/>
          </a:endParaRPr>
        </a:p>
      </dgm:t>
    </dgm:pt>
    <dgm:pt modelId="{333C5465-4757-41B1-B4B6-94CF2524FD89}" type="sibTrans" cxnId="{292FC36A-B475-4145-B932-D7A6E10E459F}">
      <dgm:prSet/>
      <dgm:spPr/>
      <dgm:t>
        <a:bodyPr/>
        <a:lstStyle/>
        <a:p>
          <a:endParaRPr lang="en-US" b="1">
            <a:latin typeface="Book Antiqua" pitchFamily="18" charset="0"/>
          </a:endParaRPr>
        </a:p>
      </dgm:t>
    </dgm:pt>
    <dgm:pt modelId="{1B873618-67F4-4B05-AE93-96DFB29DD73B}">
      <dgm:prSet custT="1"/>
      <dgm:spPr/>
      <dgm:t>
        <a:bodyPr/>
        <a:lstStyle/>
        <a:p>
          <a:r>
            <a:rPr lang="en-US" sz="1600" b="1" dirty="0">
              <a:latin typeface="Book Antiqua" pitchFamily="18" charset="0"/>
            </a:rPr>
            <a:t>Monitoring</a:t>
          </a:r>
        </a:p>
      </dgm:t>
    </dgm:pt>
    <dgm:pt modelId="{487A8422-09B9-4A52-9727-A12A12D258F7}" type="parTrans" cxnId="{5D801A49-C5A0-4659-BC46-432E6827BE70}">
      <dgm:prSet/>
      <dgm:spPr/>
      <dgm:t>
        <a:bodyPr/>
        <a:lstStyle/>
        <a:p>
          <a:endParaRPr lang="en-US" b="1">
            <a:latin typeface="Book Antiqua" pitchFamily="18" charset="0"/>
          </a:endParaRPr>
        </a:p>
      </dgm:t>
    </dgm:pt>
    <dgm:pt modelId="{B6C44F3F-05AB-4536-9DDB-AEC7C9186B0F}" type="sibTrans" cxnId="{5D801A49-C5A0-4659-BC46-432E6827BE70}">
      <dgm:prSet/>
      <dgm:spPr/>
      <dgm:t>
        <a:bodyPr/>
        <a:lstStyle/>
        <a:p>
          <a:endParaRPr lang="en-US" b="1">
            <a:latin typeface="Book Antiqua" pitchFamily="18" charset="0"/>
          </a:endParaRPr>
        </a:p>
      </dgm:t>
    </dgm:pt>
    <dgm:pt modelId="{D69616D0-97A5-433E-98C3-3AD857A1CDAE}" type="pres">
      <dgm:prSet presAssocID="{6C1A66A3-CE56-4750-9094-73AAB3C17FDC}" presName="Name0" presStyleCnt="0">
        <dgm:presLayoutVars>
          <dgm:chMax val="7"/>
          <dgm:dir/>
          <dgm:animLvl val="lvl"/>
          <dgm:resizeHandles val="exact"/>
        </dgm:presLayoutVars>
      </dgm:prSet>
      <dgm:spPr/>
    </dgm:pt>
    <dgm:pt modelId="{287330F4-FB7B-45A5-9A89-FCBA01ED04CA}" type="pres">
      <dgm:prSet presAssocID="{4148B490-6A55-40BB-8B71-199975DC3F6E}" presName="circle1" presStyleLbl="node1" presStyleIdx="0" presStyleCnt="5"/>
      <dgm:spPr/>
    </dgm:pt>
    <dgm:pt modelId="{1E1081B2-EAFB-4E51-BAC0-0B7A8955D197}" type="pres">
      <dgm:prSet presAssocID="{4148B490-6A55-40BB-8B71-199975DC3F6E}" presName="space" presStyleCnt="0"/>
      <dgm:spPr/>
    </dgm:pt>
    <dgm:pt modelId="{0D568E46-B976-4217-9537-FB175D63FD7F}" type="pres">
      <dgm:prSet presAssocID="{4148B490-6A55-40BB-8B71-199975DC3F6E}" presName="rect1" presStyleLbl="alignAcc1" presStyleIdx="0" presStyleCnt="5" custLinFactNeighborX="2857" custLinFactNeighborY="-556"/>
      <dgm:spPr/>
    </dgm:pt>
    <dgm:pt modelId="{901DCC58-2917-486F-BB44-526325A93E04}" type="pres">
      <dgm:prSet presAssocID="{236A33A5-268F-42EF-BC54-D7994075F024}" presName="vertSpace2" presStyleLbl="node1" presStyleIdx="0" presStyleCnt="5"/>
      <dgm:spPr/>
    </dgm:pt>
    <dgm:pt modelId="{4D1B77B0-F549-4019-9E29-5DCD312CD2C2}" type="pres">
      <dgm:prSet presAssocID="{236A33A5-268F-42EF-BC54-D7994075F024}" presName="circle2" presStyleLbl="node1" presStyleIdx="1" presStyleCnt="5"/>
      <dgm:spPr/>
    </dgm:pt>
    <dgm:pt modelId="{3BE5E797-DEC8-4332-B154-FF90DAE5793F}" type="pres">
      <dgm:prSet presAssocID="{236A33A5-268F-42EF-BC54-D7994075F024}" presName="rect2" presStyleLbl="alignAcc1" presStyleIdx="1" presStyleCnt="5"/>
      <dgm:spPr/>
    </dgm:pt>
    <dgm:pt modelId="{A94A2349-703E-44E6-B848-1DE542504851}" type="pres">
      <dgm:prSet presAssocID="{09DD772E-4618-4350-B13E-20DC3F1025A0}" presName="vertSpace3" presStyleLbl="node1" presStyleIdx="1" presStyleCnt="5"/>
      <dgm:spPr/>
    </dgm:pt>
    <dgm:pt modelId="{10F22C4B-2901-4202-A165-63CDCB5FC4CD}" type="pres">
      <dgm:prSet presAssocID="{09DD772E-4618-4350-B13E-20DC3F1025A0}" presName="circle3" presStyleLbl="node1" presStyleIdx="2" presStyleCnt="5"/>
      <dgm:spPr/>
    </dgm:pt>
    <dgm:pt modelId="{FBA9A9A2-2DE7-43C5-9090-F88134D8FE8D}" type="pres">
      <dgm:prSet presAssocID="{09DD772E-4618-4350-B13E-20DC3F1025A0}" presName="rect3" presStyleLbl="alignAcc1" presStyleIdx="2" presStyleCnt="5"/>
      <dgm:spPr/>
    </dgm:pt>
    <dgm:pt modelId="{14BD2E33-1CF1-4F44-AC7D-DAF4F5B2B2CF}" type="pres">
      <dgm:prSet presAssocID="{74CB6946-2470-4AA0-A81E-0E2672054422}" presName="vertSpace4" presStyleLbl="node1" presStyleIdx="2" presStyleCnt="5"/>
      <dgm:spPr/>
    </dgm:pt>
    <dgm:pt modelId="{A85EDEE5-B555-44D7-9561-E2C060942496}" type="pres">
      <dgm:prSet presAssocID="{74CB6946-2470-4AA0-A81E-0E2672054422}" presName="circle4" presStyleLbl="node1" presStyleIdx="3" presStyleCnt="5"/>
      <dgm:spPr/>
    </dgm:pt>
    <dgm:pt modelId="{51DB1ABB-F5F8-4B70-B6E7-55D34804E445}" type="pres">
      <dgm:prSet presAssocID="{74CB6946-2470-4AA0-A81E-0E2672054422}" presName="rect4" presStyleLbl="alignAcc1" presStyleIdx="3" presStyleCnt="5"/>
      <dgm:spPr/>
    </dgm:pt>
    <dgm:pt modelId="{545F2828-45DC-4169-8924-1B5D978E8F55}" type="pres">
      <dgm:prSet presAssocID="{1B873618-67F4-4B05-AE93-96DFB29DD73B}" presName="vertSpace5" presStyleLbl="node1" presStyleIdx="3" presStyleCnt="5"/>
      <dgm:spPr/>
    </dgm:pt>
    <dgm:pt modelId="{1B8CF897-AE5C-48B3-B4C4-F8369E6FA9D9}" type="pres">
      <dgm:prSet presAssocID="{1B873618-67F4-4B05-AE93-96DFB29DD73B}" presName="circle5" presStyleLbl="node1" presStyleIdx="4" presStyleCnt="5"/>
      <dgm:spPr/>
    </dgm:pt>
    <dgm:pt modelId="{E14C12E3-6DC8-4B71-849A-2373E684ED07}" type="pres">
      <dgm:prSet presAssocID="{1B873618-67F4-4B05-AE93-96DFB29DD73B}" presName="rect5" presStyleLbl="alignAcc1" presStyleIdx="4" presStyleCnt="5"/>
      <dgm:spPr/>
    </dgm:pt>
    <dgm:pt modelId="{28752707-71A3-4D22-84E6-3F76EA640451}" type="pres">
      <dgm:prSet presAssocID="{4148B490-6A55-40BB-8B71-199975DC3F6E}" presName="rect1ParTxNoCh" presStyleLbl="alignAcc1" presStyleIdx="4" presStyleCnt="5">
        <dgm:presLayoutVars>
          <dgm:chMax val="1"/>
          <dgm:bulletEnabled val="1"/>
        </dgm:presLayoutVars>
      </dgm:prSet>
      <dgm:spPr/>
    </dgm:pt>
    <dgm:pt modelId="{DC205F3E-0261-4E82-BF13-9F2310DFDF7F}" type="pres">
      <dgm:prSet presAssocID="{236A33A5-268F-42EF-BC54-D7994075F024}" presName="rect2ParTxNoCh" presStyleLbl="alignAcc1" presStyleIdx="4" presStyleCnt="5">
        <dgm:presLayoutVars>
          <dgm:chMax val="1"/>
          <dgm:bulletEnabled val="1"/>
        </dgm:presLayoutVars>
      </dgm:prSet>
      <dgm:spPr/>
    </dgm:pt>
    <dgm:pt modelId="{714C4EDA-C515-4D7C-A628-61A476D255A7}" type="pres">
      <dgm:prSet presAssocID="{09DD772E-4618-4350-B13E-20DC3F1025A0}" presName="rect3ParTxNoCh" presStyleLbl="alignAcc1" presStyleIdx="4" presStyleCnt="5">
        <dgm:presLayoutVars>
          <dgm:chMax val="1"/>
          <dgm:bulletEnabled val="1"/>
        </dgm:presLayoutVars>
      </dgm:prSet>
      <dgm:spPr/>
    </dgm:pt>
    <dgm:pt modelId="{2F935D12-EF44-4469-8B02-B8E100301EED}" type="pres">
      <dgm:prSet presAssocID="{74CB6946-2470-4AA0-A81E-0E2672054422}" presName="rect4ParTxNoCh" presStyleLbl="alignAcc1" presStyleIdx="4" presStyleCnt="5">
        <dgm:presLayoutVars>
          <dgm:chMax val="1"/>
          <dgm:bulletEnabled val="1"/>
        </dgm:presLayoutVars>
      </dgm:prSet>
      <dgm:spPr/>
    </dgm:pt>
    <dgm:pt modelId="{D1566A90-8DAB-43E1-9738-A08570B0BB77}" type="pres">
      <dgm:prSet presAssocID="{1B873618-67F4-4B05-AE93-96DFB29DD73B}" presName="rect5ParTxNoCh" presStyleLbl="alignAcc1" presStyleIdx="4" presStyleCnt="5">
        <dgm:presLayoutVars>
          <dgm:chMax val="1"/>
          <dgm:bulletEnabled val="1"/>
        </dgm:presLayoutVars>
      </dgm:prSet>
      <dgm:spPr/>
    </dgm:pt>
  </dgm:ptLst>
  <dgm:cxnLst>
    <dgm:cxn modelId="{6284B60A-057B-4AE9-BF43-2A75577FDBB3}" type="presOf" srcId="{4148B490-6A55-40BB-8B71-199975DC3F6E}" destId="{28752707-71A3-4D22-84E6-3F76EA640451}" srcOrd="1" destOrd="0" presId="urn:microsoft.com/office/officeart/2005/8/layout/target3"/>
    <dgm:cxn modelId="{23B8071B-18D8-4F7D-A3E1-9264956DA54C}" srcId="{6C1A66A3-CE56-4750-9094-73AAB3C17FDC}" destId="{09DD772E-4618-4350-B13E-20DC3F1025A0}" srcOrd="2" destOrd="0" parTransId="{CA43D688-ABB5-4F35-8442-56E8AA1705A3}" sibTransId="{329ADF92-5AEF-45E2-AD00-38974BF75375}"/>
    <dgm:cxn modelId="{121EFC23-135B-44F9-B72B-F47003269098}" type="presOf" srcId="{1B873618-67F4-4B05-AE93-96DFB29DD73B}" destId="{E14C12E3-6DC8-4B71-849A-2373E684ED07}" srcOrd="0" destOrd="0" presId="urn:microsoft.com/office/officeart/2005/8/layout/target3"/>
    <dgm:cxn modelId="{D5B0A55B-4711-4843-9E49-2D62765EB833}" srcId="{6C1A66A3-CE56-4750-9094-73AAB3C17FDC}" destId="{236A33A5-268F-42EF-BC54-D7994075F024}" srcOrd="1" destOrd="0" parTransId="{EBB07415-9AD9-4DF7-BF06-24479B639EC9}" sibTransId="{AD2FD8C2-7B9A-4CEC-AAF4-FF7B89F3A563}"/>
    <dgm:cxn modelId="{DAF67345-5EB3-40CD-B272-6658E6FF8CFE}" type="presOf" srcId="{236A33A5-268F-42EF-BC54-D7994075F024}" destId="{DC205F3E-0261-4E82-BF13-9F2310DFDF7F}" srcOrd="1" destOrd="0" presId="urn:microsoft.com/office/officeart/2005/8/layout/target3"/>
    <dgm:cxn modelId="{4BCF4D68-60E7-46B7-9925-30EC0B89BFC4}" type="presOf" srcId="{74CB6946-2470-4AA0-A81E-0E2672054422}" destId="{2F935D12-EF44-4469-8B02-B8E100301EED}" srcOrd="1" destOrd="0" presId="urn:microsoft.com/office/officeart/2005/8/layout/target3"/>
    <dgm:cxn modelId="{5D801A49-C5A0-4659-BC46-432E6827BE70}" srcId="{6C1A66A3-CE56-4750-9094-73AAB3C17FDC}" destId="{1B873618-67F4-4B05-AE93-96DFB29DD73B}" srcOrd="4" destOrd="0" parTransId="{487A8422-09B9-4A52-9727-A12A12D258F7}" sibTransId="{B6C44F3F-05AB-4536-9DDB-AEC7C9186B0F}"/>
    <dgm:cxn modelId="{292FC36A-B475-4145-B932-D7A6E10E459F}" srcId="{6C1A66A3-CE56-4750-9094-73AAB3C17FDC}" destId="{74CB6946-2470-4AA0-A81E-0E2672054422}" srcOrd="3" destOrd="0" parTransId="{B70E9F16-D664-4B72-B59D-F6ECF4052700}" sibTransId="{333C5465-4757-41B1-B4B6-94CF2524FD89}"/>
    <dgm:cxn modelId="{9610256C-9746-4A92-BE14-CFE6D4618588}" srcId="{6C1A66A3-CE56-4750-9094-73AAB3C17FDC}" destId="{4148B490-6A55-40BB-8B71-199975DC3F6E}" srcOrd="0" destOrd="0" parTransId="{09B09B02-37B4-4D7D-A3F5-D2D73BCCAB5F}" sibTransId="{1BA7A995-A146-42B0-BE81-80A0CE47D242}"/>
    <dgm:cxn modelId="{B4309971-6C06-492B-AD16-525AF3F4C43B}" type="presOf" srcId="{6C1A66A3-CE56-4750-9094-73AAB3C17FDC}" destId="{D69616D0-97A5-433E-98C3-3AD857A1CDAE}" srcOrd="0" destOrd="0" presId="urn:microsoft.com/office/officeart/2005/8/layout/target3"/>
    <dgm:cxn modelId="{9086117F-C198-4744-B54B-09AE6A9E0E3B}" type="presOf" srcId="{09DD772E-4618-4350-B13E-20DC3F1025A0}" destId="{FBA9A9A2-2DE7-43C5-9090-F88134D8FE8D}" srcOrd="0" destOrd="0" presId="urn:microsoft.com/office/officeart/2005/8/layout/target3"/>
    <dgm:cxn modelId="{65179780-EA25-4DBD-BD32-6E2B9C13A16B}" type="presOf" srcId="{09DD772E-4618-4350-B13E-20DC3F1025A0}" destId="{714C4EDA-C515-4D7C-A628-61A476D255A7}" srcOrd="1" destOrd="0" presId="urn:microsoft.com/office/officeart/2005/8/layout/target3"/>
    <dgm:cxn modelId="{D7431786-169E-443E-9E4B-1D0C7879A23D}" type="presOf" srcId="{4148B490-6A55-40BB-8B71-199975DC3F6E}" destId="{0D568E46-B976-4217-9537-FB175D63FD7F}" srcOrd="0" destOrd="0" presId="urn:microsoft.com/office/officeart/2005/8/layout/target3"/>
    <dgm:cxn modelId="{816C76A8-33C5-4556-A54B-F9DE7C6E0A83}" type="presOf" srcId="{74CB6946-2470-4AA0-A81E-0E2672054422}" destId="{51DB1ABB-F5F8-4B70-B6E7-55D34804E445}" srcOrd="0" destOrd="0" presId="urn:microsoft.com/office/officeart/2005/8/layout/target3"/>
    <dgm:cxn modelId="{478F24DB-AD7B-4625-A3D7-34F94C0E0CF1}" type="presOf" srcId="{236A33A5-268F-42EF-BC54-D7994075F024}" destId="{3BE5E797-DEC8-4332-B154-FF90DAE5793F}" srcOrd="0" destOrd="0" presId="urn:microsoft.com/office/officeart/2005/8/layout/target3"/>
    <dgm:cxn modelId="{C73F7FDC-0242-4949-B295-5BC384129863}" type="presOf" srcId="{1B873618-67F4-4B05-AE93-96DFB29DD73B}" destId="{D1566A90-8DAB-43E1-9738-A08570B0BB77}" srcOrd="1" destOrd="0" presId="urn:microsoft.com/office/officeart/2005/8/layout/target3"/>
    <dgm:cxn modelId="{24DE9779-6FD7-4CCC-9160-95336305DDE8}" type="presParOf" srcId="{D69616D0-97A5-433E-98C3-3AD857A1CDAE}" destId="{287330F4-FB7B-45A5-9A89-FCBA01ED04CA}" srcOrd="0" destOrd="0" presId="urn:microsoft.com/office/officeart/2005/8/layout/target3"/>
    <dgm:cxn modelId="{A2B2E324-2939-4E24-912F-1D6909EC1480}" type="presParOf" srcId="{D69616D0-97A5-433E-98C3-3AD857A1CDAE}" destId="{1E1081B2-EAFB-4E51-BAC0-0B7A8955D197}" srcOrd="1" destOrd="0" presId="urn:microsoft.com/office/officeart/2005/8/layout/target3"/>
    <dgm:cxn modelId="{CF28B1C7-4352-4E93-A0D5-0DEDBB448AAB}" type="presParOf" srcId="{D69616D0-97A5-433E-98C3-3AD857A1CDAE}" destId="{0D568E46-B976-4217-9537-FB175D63FD7F}" srcOrd="2" destOrd="0" presId="urn:microsoft.com/office/officeart/2005/8/layout/target3"/>
    <dgm:cxn modelId="{97C9CB9E-B253-4B05-9830-AAA8E79AED73}" type="presParOf" srcId="{D69616D0-97A5-433E-98C3-3AD857A1CDAE}" destId="{901DCC58-2917-486F-BB44-526325A93E04}" srcOrd="3" destOrd="0" presId="urn:microsoft.com/office/officeart/2005/8/layout/target3"/>
    <dgm:cxn modelId="{DFA74825-DF00-4F39-9C8B-2E6990CBA341}" type="presParOf" srcId="{D69616D0-97A5-433E-98C3-3AD857A1CDAE}" destId="{4D1B77B0-F549-4019-9E29-5DCD312CD2C2}" srcOrd="4" destOrd="0" presId="urn:microsoft.com/office/officeart/2005/8/layout/target3"/>
    <dgm:cxn modelId="{E401D78D-F975-4ABA-B437-6E5A39AC7EAF}" type="presParOf" srcId="{D69616D0-97A5-433E-98C3-3AD857A1CDAE}" destId="{3BE5E797-DEC8-4332-B154-FF90DAE5793F}" srcOrd="5" destOrd="0" presId="urn:microsoft.com/office/officeart/2005/8/layout/target3"/>
    <dgm:cxn modelId="{1C96E606-1259-4825-B380-342BC8F16E78}" type="presParOf" srcId="{D69616D0-97A5-433E-98C3-3AD857A1CDAE}" destId="{A94A2349-703E-44E6-B848-1DE542504851}" srcOrd="6" destOrd="0" presId="urn:microsoft.com/office/officeart/2005/8/layout/target3"/>
    <dgm:cxn modelId="{77365ECD-80E5-4352-B4BA-A4E9E446286F}" type="presParOf" srcId="{D69616D0-97A5-433E-98C3-3AD857A1CDAE}" destId="{10F22C4B-2901-4202-A165-63CDCB5FC4CD}" srcOrd="7" destOrd="0" presId="urn:microsoft.com/office/officeart/2005/8/layout/target3"/>
    <dgm:cxn modelId="{B89E26A0-EE15-4993-9725-060A2D9023A6}" type="presParOf" srcId="{D69616D0-97A5-433E-98C3-3AD857A1CDAE}" destId="{FBA9A9A2-2DE7-43C5-9090-F88134D8FE8D}" srcOrd="8" destOrd="0" presId="urn:microsoft.com/office/officeart/2005/8/layout/target3"/>
    <dgm:cxn modelId="{6AF062D9-EBDB-4B67-BF1C-F09F5CAA7442}" type="presParOf" srcId="{D69616D0-97A5-433E-98C3-3AD857A1CDAE}" destId="{14BD2E33-1CF1-4F44-AC7D-DAF4F5B2B2CF}" srcOrd="9" destOrd="0" presId="urn:microsoft.com/office/officeart/2005/8/layout/target3"/>
    <dgm:cxn modelId="{0C7A16E1-9727-43A2-BCF4-25D68062B8ED}" type="presParOf" srcId="{D69616D0-97A5-433E-98C3-3AD857A1CDAE}" destId="{A85EDEE5-B555-44D7-9561-E2C060942496}" srcOrd="10" destOrd="0" presId="urn:microsoft.com/office/officeart/2005/8/layout/target3"/>
    <dgm:cxn modelId="{AAEE44F8-DB94-407B-A84A-D4346D7494CC}" type="presParOf" srcId="{D69616D0-97A5-433E-98C3-3AD857A1CDAE}" destId="{51DB1ABB-F5F8-4B70-B6E7-55D34804E445}" srcOrd="11" destOrd="0" presId="urn:microsoft.com/office/officeart/2005/8/layout/target3"/>
    <dgm:cxn modelId="{885D055F-77D7-4F7C-854F-A9EDBB7D1CD6}" type="presParOf" srcId="{D69616D0-97A5-433E-98C3-3AD857A1CDAE}" destId="{545F2828-45DC-4169-8924-1B5D978E8F55}" srcOrd="12" destOrd="0" presId="urn:microsoft.com/office/officeart/2005/8/layout/target3"/>
    <dgm:cxn modelId="{E0159F30-4924-44CF-9CDB-66ECA5892D18}" type="presParOf" srcId="{D69616D0-97A5-433E-98C3-3AD857A1CDAE}" destId="{1B8CF897-AE5C-48B3-B4C4-F8369E6FA9D9}" srcOrd="13" destOrd="0" presId="urn:microsoft.com/office/officeart/2005/8/layout/target3"/>
    <dgm:cxn modelId="{51312D3F-E449-456E-8F72-FD1471F60BE4}" type="presParOf" srcId="{D69616D0-97A5-433E-98C3-3AD857A1CDAE}" destId="{E14C12E3-6DC8-4B71-849A-2373E684ED07}" srcOrd="14" destOrd="0" presId="urn:microsoft.com/office/officeart/2005/8/layout/target3"/>
    <dgm:cxn modelId="{D41C92C9-6A9F-42E1-AEB2-ED2AF7EBDA14}" type="presParOf" srcId="{D69616D0-97A5-433E-98C3-3AD857A1CDAE}" destId="{28752707-71A3-4D22-84E6-3F76EA640451}" srcOrd="15" destOrd="0" presId="urn:microsoft.com/office/officeart/2005/8/layout/target3"/>
    <dgm:cxn modelId="{B26F648C-4F39-4019-9665-1BC72F7E8E40}" type="presParOf" srcId="{D69616D0-97A5-433E-98C3-3AD857A1CDAE}" destId="{DC205F3E-0261-4E82-BF13-9F2310DFDF7F}" srcOrd="16" destOrd="0" presId="urn:microsoft.com/office/officeart/2005/8/layout/target3"/>
    <dgm:cxn modelId="{6FC814F2-CDA0-49F0-9218-8645C5E43B0A}" type="presParOf" srcId="{D69616D0-97A5-433E-98C3-3AD857A1CDAE}" destId="{714C4EDA-C515-4D7C-A628-61A476D255A7}" srcOrd="17" destOrd="0" presId="urn:microsoft.com/office/officeart/2005/8/layout/target3"/>
    <dgm:cxn modelId="{8194031D-9673-4781-8136-9DC8621B8AE5}" type="presParOf" srcId="{D69616D0-97A5-433E-98C3-3AD857A1CDAE}" destId="{2F935D12-EF44-4469-8B02-B8E100301EED}" srcOrd="18" destOrd="0" presId="urn:microsoft.com/office/officeart/2005/8/layout/target3"/>
    <dgm:cxn modelId="{A87EA249-A02C-41C6-A203-35695B5D94CA}" type="presParOf" srcId="{D69616D0-97A5-433E-98C3-3AD857A1CDAE}" destId="{D1566A90-8DAB-43E1-9738-A08570B0BB77}" srcOrd="19" destOrd="0" presId="urn:microsoft.com/office/officeart/2005/8/layout/target3"/>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63E5B72B-5A4E-40C1-9CEB-82D0B6A6A05E}" type="doc">
      <dgm:prSet loTypeId="urn:microsoft.com/office/officeart/2008/layout/VerticalCurvedList" loCatId="list" qsTypeId="urn:microsoft.com/office/officeart/2005/8/quickstyle/simple1" qsCatId="simple" csTypeId="urn:microsoft.com/office/officeart/2005/8/colors/accent0_2" csCatId="mainScheme" phldr="1"/>
      <dgm:spPr/>
      <dgm:t>
        <a:bodyPr/>
        <a:lstStyle/>
        <a:p>
          <a:endParaRPr lang="en-IN"/>
        </a:p>
      </dgm:t>
    </dgm:pt>
    <dgm:pt modelId="{1F60E7E5-BE92-4915-9087-C2B21126B4D0}">
      <dgm:prSet phldrT="[Text]" custT="1"/>
      <dgm:spPr/>
      <dgm:t>
        <a:bodyPr/>
        <a:lstStyle/>
        <a:p>
          <a:r>
            <a:rPr lang="en-IN" sz="1600" b="0" i="0" u="none">
              <a:latin typeface="Book Antiqua" panose="02040602050305030304" pitchFamily="18" charset="0"/>
            </a:rPr>
            <a:t>Area - Sub-Process</a:t>
          </a:r>
          <a:endParaRPr lang="en-IN" sz="1600" dirty="0">
            <a:latin typeface="Book Antiqua" pitchFamily="18" charset="0"/>
          </a:endParaRPr>
        </a:p>
      </dgm:t>
    </dgm:pt>
    <dgm:pt modelId="{2CBE9294-0AE0-424B-969C-6F8CD72CD378}" type="parTrans" cxnId="{48D2EA03-3B77-4085-A7B8-DA0863AB1530}">
      <dgm:prSet/>
      <dgm:spPr/>
      <dgm:t>
        <a:bodyPr/>
        <a:lstStyle/>
        <a:p>
          <a:endParaRPr lang="en-IN"/>
        </a:p>
      </dgm:t>
    </dgm:pt>
    <dgm:pt modelId="{3C064E16-7CD4-47C7-A909-5B795D71B5FA}" type="sibTrans" cxnId="{48D2EA03-3B77-4085-A7B8-DA0863AB1530}">
      <dgm:prSet/>
      <dgm:spPr/>
      <dgm:t>
        <a:bodyPr/>
        <a:lstStyle/>
        <a:p>
          <a:endParaRPr lang="en-IN"/>
        </a:p>
      </dgm:t>
    </dgm:pt>
    <dgm:pt modelId="{DC7057B4-7BE9-4737-B009-6443480C4D01}">
      <dgm:prSet phldrT="[Text]" custT="1"/>
      <dgm:spPr/>
      <dgm:t>
        <a:bodyPr/>
        <a:lstStyle/>
        <a:p>
          <a:r>
            <a:rPr lang="en-IN" sz="1600">
              <a:latin typeface="Book Antiqua" pitchFamily="18" charset="0"/>
            </a:rPr>
            <a:t>COSO Component</a:t>
          </a:r>
          <a:endParaRPr lang="en-IN" sz="1600" dirty="0">
            <a:latin typeface="Book Antiqua" pitchFamily="18" charset="0"/>
          </a:endParaRPr>
        </a:p>
      </dgm:t>
    </dgm:pt>
    <dgm:pt modelId="{2068067C-E504-4198-ACCD-4B725F13536D}" type="parTrans" cxnId="{31089E0E-0115-424E-BF7D-B14B91A16EE8}">
      <dgm:prSet/>
      <dgm:spPr/>
      <dgm:t>
        <a:bodyPr/>
        <a:lstStyle/>
        <a:p>
          <a:endParaRPr lang="en-IN"/>
        </a:p>
      </dgm:t>
    </dgm:pt>
    <dgm:pt modelId="{2F34D6AE-3DF8-4FF0-A1B9-C92A1AB901A4}" type="sibTrans" cxnId="{31089E0E-0115-424E-BF7D-B14B91A16EE8}">
      <dgm:prSet/>
      <dgm:spPr/>
      <dgm:t>
        <a:bodyPr/>
        <a:lstStyle/>
        <a:p>
          <a:endParaRPr lang="en-IN"/>
        </a:p>
      </dgm:t>
    </dgm:pt>
    <dgm:pt modelId="{7216A601-A1C1-4F9B-93BF-9D92165A3B47}">
      <dgm:prSet phldrT="[Text]" custT="1"/>
      <dgm:spPr/>
      <dgm:t>
        <a:bodyPr/>
        <a:lstStyle/>
        <a:p>
          <a:r>
            <a:rPr lang="en-IN" sz="1600">
              <a:latin typeface="Book Antiqua" pitchFamily="18" charset="0"/>
            </a:rPr>
            <a:t>Risk Rating (Normal/ Significant)</a:t>
          </a:r>
          <a:endParaRPr lang="en-IN" sz="1600" dirty="0">
            <a:latin typeface="Book Antiqua" pitchFamily="18" charset="0"/>
          </a:endParaRPr>
        </a:p>
      </dgm:t>
    </dgm:pt>
    <dgm:pt modelId="{BB8B26FC-98DC-4FB3-A056-166952373FF7}" type="parTrans" cxnId="{78CCBC19-0E0A-4073-91D7-3C350C06EBF9}">
      <dgm:prSet/>
      <dgm:spPr/>
      <dgm:t>
        <a:bodyPr/>
        <a:lstStyle/>
        <a:p>
          <a:endParaRPr lang="en-IN"/>
        </a:p>
      </dgm:t>
    </dgm:pt>
    <dgm:pt modelId="{B5E985AF-03A4-4AD8-99EA-467590D2D3A2}" type="sibTrans" cxnId="{78CCBC19-0E0A-4073-91D7-3C350C06EBF9}">
      <dgm:prSet/>
      <dgm:spPr/>
      <dgm:t>
        <a:bodyPr/>
        <a:lstStyle/>
        <a:p>
          <a:endParaRPr lang="en-IN"/>
        </a:p>
      </dgm:t>
    </dgm:pt>
    <dgm:pt modelId="{CACA8D5A-BEF6-429B-A3A3-999A74B13393}">
      <dgm:prSet phldrT="[Text]" custT="1"/>
      <dgm:spPr/>
      <dgm:t>
        <a:bodyPr/>
        <a:lstStyle/>
        <a:p>
          <a:r>
            <a:rPr lang="en-IN" sz="1600">
              <a:latin typeface="Book Antiqua" pitchFamily="18" charset="0"/>
            </a:rPr>
            <a:t>Control Objective</a:t>
          </a:r>
          <a:endParaRPr lang="en-IN" sz="1600" dirty="0">
            <a:latin typeface="Book Antiqua" pitchFamily="18" charset="0"/>
          </a:endParaRPr>
        </a:p>
      </dgm:t>
    </dgm:pt>
    <dgm:pt modelId="{2631887A-54E8-4E01-A35E-40E46F4536A5}" type="parTrans" cxnId="{F44E3DD2-6BB6-4C14-95BA-9E3604F4B898}">
      <dgm:prSet/>
      <dgm:spPr/>
      <dgm:t>
        <a:bodyPr/>
        <a:lstStyle/>
        <a:p>
          <a:endParaRPr lang="en-IN"/>
        </a:p>
      </dgm:t>
    </dgm:pt>
    <dgm:pt modelId="{2FFD9920-D5D8-459F-B057-03698478A7E7}" type="sibTrans" cxnId="{F44E3DD2-6BB6-4C14-95BA-9E3604F4B898}">
      <dgm:prSet/>
      <dgm:spPr/>
      <dgm:t>
        <a:bodyPr/>
        <a:lstStyle/>
        <a:p>
          <a:endParaRPr lang="en-IN"/>
        </a:p>
      </dgm:t>
    </dgm:pt>
    <dgm:pt modelId="{F4197D46-669C-4609-80E4-7C0E9F9B70F3}">
      <dgm:prSet phldrT="[Text]" custT="1"/>
      <dgm:spPr/>
      <dgm:t>
        <a:bodyPr/>
        <a:lstStyle/>
        <a:p>
          <a:r>
            <a:rPr lang="en-IN" sz="1600" dirty="0">
              <a:latin typeface="Book Antiqua" pitchFamily="18" charset="0"/>
            </a:rPr>
            <a:t>Risk Event</a:t>
          </a:r>
        </a:p>
      </dgm:t>
    </dgm:pt>
    <dgm:pt modelId="{DB9A538A-ED2E-4E11-B7C0-413765CF782C}" type="parTrans" cxnId="{2102C891-27D9-4857-A973-79F55AA7CC0F}">
      <dgm:prSet/>
      <dgm:spPr/>
      <dgm:t>
        <a:bodyPr/>
        <a:lstStyle/>
        <a:p>
          <a:endParaRPr lang="en-IN"/>
        </a:p>
      </dgm:t>
    </dgm:pt>
    <dgm:pt modelId="{3D0E6570-5510-4E2D-BBB8-512DC2D009A8}" type="sibTrans" cxnId="{2102C891-27D9-4857-A973-79F55AA7CC0F}">
      <dgm:prSet/>
      <dgm:spPr/>
      <dgm:t>
        <a:bodyPr/>
        <a:lstStyle/>
        <a:p>
          <a:endParaRPr lang="en-IN"/>
        </a:p>
      </dgm:t>
    </dgm:pt>
    <dgm:pt modelId="{65403432-1AEB-481C-8282-6A09828DB664}" type="pres">
      <dgm:prSet presAssocID="{63E5B72B-5A4E-40C1-9CEB-82D0B6A6A05E}" presName="Name0" presStyleCnt="0">
        <dgm:presLayoutVars>
          <dgm:chMax val="7"/>
          <dgm:chPref val="7"/>
          <dgm:dir/>
        </dgm:presLayoutVars>
      </dgm:prSet>
      <dgm:spPr/>
    </dgm:pt>
    <dgm:pt modelId="{B525B0D5-EF13-44B0-9986-4F76E9125FCB}" type="pres">
      <dgm:prSet presAssocID="{63E5B72B-5A4E-40C1-9CEB-82D0B6A6A05E}" presName="Name1" presStyleCnt="0"/>
      <dgm:spPr/>
    </dgm:pt>
    <dgm:pt modelId="{43893A4A-9B0B-46AE-B2A1-DAD6F8166E55}" type="pres">
      <dgm:prSet presAssocID="{63E5B72B-5A4E-40C1-9CEB-82D0B6A6A05E}" presName="cycle" presStyleCnt="0"/>
      <dgm:spPr/>
    </dgm:pt>
    <dgm:pt modelId="{B5780AF1-0DC6-4ADB-87F0-B18B04F6E567}" type="pres">
      <dgm:prSet presAssocID="{63E5B72B-5A4E-40C1-9CEB-82D0B6A6A05E}" presName="srcNode" presStyleLbl="node1" presStyleIdx="0" presStyleCnt="5"/>
      <dgm:spPr/>
    </dgm:pt>
    <dgm:pt modelId="{F910BF48-47CD-4553-B35A-771F596E48C6}" type="pres">
      <dgm:prSet presAssocID="{63E5B72B-5A4E-40C1-9CEB-82D0B6A6A05E}" presName="conn" presStyleLbl="parChTrans1D2" presStyleIdx="0" presStyleCnt="1"/>
      <dgm:spPr/>
    </dgm:pt>
    <dgm:pt modelId="{46F9A3AD-AE37-4FA2-8F2B-ECBF4834E98D}" type="pres">
      <dgm:prSet presAssocID="{63E5B72B-5A4E-40C1-9CEB-82D0B6A6A05E}" presName="extraNode" presStyleLbl="node1" presStyleIdx="0" presStyleCnt="5"/>
      <dgm:spPr/>
    </dgm:pt>
    <dgm:pt modelId="{1B32112E-3E84-4754-850A-6DEB7C71CA01}" type="pres">
      <dgm:prSet presAssocID="{63E5B72B-5A4E-40C1-9CEB-82D0B6A6A05E}" presName="dstNode" presStyleLbl="node1" presStyleIdx="0" presStyleCnt="5"/>
      <dgm:spPr/>
    </dgm:pt>
    <dgm:pt modelId="{22D55AAA-2971-49E1-8956-D7937DD1AABF}" type="pres">
      <dgm:prSet presAssocID="{1F60E7E5-BE92-4915-9087-C2B21126B4D0}" presName="text_1" presStyleLbl="node1" presStyleIdx="0" presStyleCnt="5" custScaleY="95573">
        <dgm:presLayoutVars>
          <dgm:bulletEnabled val="1"/>
        </dgm:presLayoutVars>
      </dgm:prSet>
      <dgm:spPr/>
    </dgm:pt>
    <dgm:pt modelId="{415BEFFF-8659-4AD9-8871-4C40A68C9E93}" type="pres">
      <dgm:prSet presAssocID="{1F60E7E5-BE92-4915-9087-C2B21126B4D0}" presName="accent_1" presStyleCnt="0"/>
      <dgm:spPr/>
    </dgm:pt>
    <dgm:pt modelId="{0E280D63-7F19-41F7-890D-E4864FD69A1B}" type="pres">
      <dgm:prSet presAssocID="{1F60E7E5-BE92-4915-9087-C2B21126B4D0}" presName="accentRepeatNode" presStyleLbl="solidFgAcc1" presStyleIdx="0" presStyleCnt="5"/>
      <dgm:spPr/>
    </dgm:pt>
    <dgm:pt modelId="{233024E4-B1B8-4133-A8FD-A6DA34741162}" type="pres">
      <dgm:prSet presAssocID="{DC7057B4-7BE9-4737-B009-6443480C4D01}" presName="text_2" presStyleLbl="node1" presStyleIdx="1" presStyleCnt="5" custScaleY="91014">
        <dgm:presLayoutVars>
          <dgm:bulletEnabled val="1"/>
        </dgm:presLayoutVars>
      </dgm:prSet>
      <dgm:spPr/>
    </dgm:pt>
    <dgm:pt modelId="{F07099CC-BBA6-4B9C-934D-52EE49B3DACE}" type="pres">
      <dgm:prSet presAssocID="{DC7057B4-7BE9-4737-B009-6443480C4D01}" presName="accent_2" presStyleCnt="0"/>
      <dgm:spPr/>
    </dgm:pt>
    <dgm:pt modelId="{0487B66D-55A0-47F9-8620-E7E90820840E}" type="pres">
      <dgm:prSet presAssocID="{DC7057B4-7BE9-4737-B009-6443480C4D01}" presName="accentRepeatNode" presStyleLbl="solidFgAcc1" presStyleIdx="1" presStyleCnt="5"/>
      <dgm:spPr>
        <a:solidFill>
          <a:schemeClr val="accent1">
            <a:lumMod val="40000"/>
            <a:lumOff val="60000"/>
          </a:schemeClr>
        </a:solidFill>
      </dgm:spPr>
    </dgm:pt>
    <dgm:pt modelId="{128CC7D8-18E7-4DB6-BEEC-3FA01448AFE3}" type="pres">
      <dgm:prSet presAssocID="{F4197D46-669C-4609-80E4-7C0E9F9B70F3}" presName="text_3" presStyleLbl="node1" presStyleIdx="2" presStyleCnt="5" custScaleY="86675">
        <dgm:presLayoutVars>
          <dgm:bulletEnabled val="1"/>
        </dgm:presLayoutVars>
      </dgm:prSet>
      <dgm:spPr/>
    </dgm:pt>
    <dgm:pt modelId="{ECA4A93F-5E42-4104-A816-50C9D76B825D}" type="pres">
      <dgm:prSet presAssocID="{F4197D46-669C-4609-80E4-7C0E9F9B70F3}" presName="accent_3" presStyleCnt="0"/>
      <dgm:spPr/>
    </dgm:pt>
    <dgm:pt modelId="{35ADFA0F-DA23-40C4-8E04-5C66ACABFCDD}" type="pres">
      <dgm:prSet presAssocID="{F4197D46-669C-4609-80E4-7C0E9F9B70F3}" presName="accentRepeatNode" presStyleLbl="solidFgAcc1" presStyleIdx="2" presStyleCnt="5"/>
      <dgm:spPr/>
    </dgm:pt>
    <dgm:pt modelId="{6A864C81-79E0-43C1-BC0C-5E4E01B98224}" type="pres">
      <dgm:prSet presAssocID="{7216A601-A1C1-4F9B-93BF-9D92165A3B47}" presName="text_4" presStyleLbl="node1" presStyleIdx="3" presStyleCnt="5" custScaleY="107355">
        <dgm:presLayoutVars>
          <dgm:bulletEnabled val="1"/>
        </dgm:presLayoutVars>
      </dgm:prSet>
      <dgm:spPr/>
    </dgm:pt>
    <dgm:pt modelId="{04116AF5-00EE-4D61-AF21-BB689A4E2CF9}" type="pres">
      <dgm:prSet presAssocID="{7216A601-A1C1-4F9B-93BF-9D92165A3B47}" presName="accent_4" presStyleCnt="0"/>
      <dgm:spPr/>
    </dgm:pt>
    <dgm:pt modelId="{7759C246-2A70-43C4-93BA-21B6FDF66ECE}" type="pres">
      <dgm:prSet presAssocID="{7216A601-A1C1-4F9B-93BF-9D92165A3B47}" presName="accentRepeatNode" presStyleLbl="solidFgAcc1" presStyleIdx="3" presStyleCnt="5"/>
      <dgm:spPr>
        <a:solidFill>
          <a:schemeClr val="accent1">
            <a:lumMod val="40000"/>
            <a:lumOff val="60000"/>
          </a:schemeClr>
        </a:solidFill>
      </dgm:spPr>
    </dgm:pt>
    <dgm:pt modelId="{A5BC43B1-0313-4A5C-AA66-A0CAC264F72F}" type="pres">
      <dgm:prSet presAssocID="{CACA8D5A-BEF6-429B-A3A3-999A74B13393}" presName="text_5" presStyleLbl="node1" presStyleIdx="4" presStyleCnt="5" custScaleY="80572">
        <dgm:presLayoutVars>
          <dgm:bulletEnabled val="1"/>
        </dgm:presLayoutVars>
      </dgm:prSet>
      <dgm:spPr/>
    </dgm:pt>
    <dgm:pt modelId="{BA356BB8-AECA-417F-9FC1-0A509AC9B11F}" type="pres">
      <dgm:prSet presAssocID="{CACA8D5A-BEF6-429B-A3A3-999A74B13393}" presName="accent_5" presStyleCnt="0"/>
      <dgm:spPr/>
    </dgm:pt>
    <dgm:pt modelId="{EB2AE909-672B-449F-81AC-D748D2354AF2}" type="pres">
      <dgm:prSet presAssocID="{CACA8D5A-BEF6-429B-A3A3-999A74B13393}" presName="accentRepeatNode" presStyleLbl="solidFgAcc1" presStyleIdx="4" presStyleCnt="5"/>
      <dgm:spPr>
        <a:solidFill>
          <a:schemeClr val="accent1">
            <a:lumMod val="40000"/>
            <a:lumOff val="60000"/>
          </a:schemeClr>
        </a:solidFill>
      </dgm:spPr>
    </dgm:pt>
  </dgm:ptLst>
  <dgm:cxnLst>
    <dgm:cxn modelId="{48D2EA03-3B77-4085-A7B8-DA0863AB1530}" srcId="{63E5B72B-5A4E-40C1-9CEB-82D0B6A6A05E}" destId="{1F60E7E5-BE92-4915-9087-C2B21126B4D0}" srcOrd="0" destOrd="0" parTransId="{2CBE9294-0AE0-424B-969C-6F8CD72CD378}" sibTransId="{3C064E16-7CD4-47C7-A909-5B795D71B5FA}"/>
    <dgm:cxn modelId="{31089E0E-0115-424E-BF7D-B14B91A16EE8}" srcId="{63E5B72B-5A4E-40C1-9CEB-82D0B6A6A05E}" destId="{DC7057B4-7BE9-4737-B009-6443480C4D01}" srcOrd="1" destOrd="0" parTransId="{2068067C-E504-4198-ACCD-4B725F13536D}" sibTransId="{2F34D6AE-3DF8-4FF0-A1B9-C92A1AB901A4}"/>
    <dgm:cxn modelId="{82A4EB13-91CA-479D-AAC0-63EFC130E941}" type="presOf" srcId="{CACA8D5A-BEF6-429B-A3A3-999A74B13393}" destId="{A5BC43B1-0313-4A5C-AA66-A0CAC264F72F}" srcOrd="0" destOrd="0" presId="urn:microsoft.com/office/officeart/2008/layout/VerticalCurvedList"/>
    <dgm:cxn modelId="{78CCBC19-0E0A-4073-91D7-3C350C06EBF9}" srcId="{63E5B72B-5A4E-40C1-9CEB-82D0B6A6A05E}" destId="{7216A601-A1C1-4F9B-93BF-9D92165A3B47}" srcOrd="3" destOrd="0" parTransId="{BB8B26FC-98DC-4FB3-A056-166952373FF7}" sibTransId="{B5E985AF-03A4-4AD8-99EA-467590D2D3A2}"/>
    <dgm:cxn modelId="{A8BE683A-4AC0-4DF4-9B1C-85E6C574D615}" type="presOf" srcId="{3C064E16-7CD4-47C7-A909-5B795D71B5FA}" destId="{F910BF48-47CD-4553-B35A-771F596E48C6}" srcOrd="0" destOrd="0" presId="urn:microsoft.com/office/officeart/2008/layout/VerticalCurvedList"/>
    <dgm:cxn modelId="{DEB4F85E-39B2-4995-9C4A-54CF3E932692}" type="presOf" srcId="{DC7057B4-7BE9-4737-B009-6443480C4D01}" destId="{233024E4-B1B8-4133-A8FD-A6DA34741162}" srcOrd="0" destOrd="0" presId="urn:microsoft.com/office/officeart/2008/layout/VerticalCurvedList"/>
    <dgm:cxn modelId="{EB2B3F89-EC30-4603-8DA4-D9FA6DAE18E0}" type="presOf" srcId="{1F60E7E5-BE92-4915-9087-C2B21126B4D0}" destId="{22D55AAA-2971-49E1-8956-D7937DD1AABF}" srcOrd="0" destOrd="0" presId="urn:microsoft.com/office/officeart/2008/layout/VerticalCurvedList"/>
    <dgm:cxn modelId="{2102C891-27D9-4857-A973-79F55AA7CC0F}" srcId="{63E5B72B-5A4E-40C1-9CEB-82D0B6A6A05E}" destId="{F4197D46-669C-4609-80E4-7C0E9F9B70F3}" srcOrd="2" destOrd="0" parTransId="{DB9A538A-ED2E-4E11-B7C0-413765CF782C}" sibTransId="{3D0E6570-5510-4E2D-BBB8-512DC2D009A8}"/>
    <dgm:cxn modelId="{9F80389B-0B76-4165-A2BE-3D92D59A7013}" type="presOf" srcId="{7216A601-A1C1-4F9B-93BF-9D92165A3B47}" destId="{6A864C81-79E0-43C1-BC0C-5E4E01B98224}" srcOrd="0" destOrd="0" presId="urn:microsoft.com/office/officeart/2008/layout/VerticalCurvedList"/>
    <dgm:cxn modelId="{F44E3DD2-6BB6-4C14-95BA-9E3604F4B898}" srcId="{63E5B72B-5A4E-40C1-9CEB-82D0B6A6A05E}" destId="{CACA8D5A-BEF6-429B-A3A3-999A74B13393}" srcOrd="4" destOrd="0" parTransId="{2631887A-54E8-4E01-A35E-40E46F4536A5}" sibTransId="{2FFD9920-D5D8-459F-B057-03698478A7E7}"/>
    <dgm:cxn modelId="{32FB2ADE-E7B2-402C-9D83-ABD4A3864834}" type="presOf" srcId="{63E5B72B-5A4E-40C1-9CEB-82D0B6A6A05E}" destId="{65403432-1AEB-481C-8282-6A09828DB664}" srcOrd="0" destOrd="0" presId="urn:microsoft.com/office/officeart/2008/layout/VerticalCurvedList"/>
    <dgm:cxn modelId="{AB72E3DE-62EB-462A-8C12-6BB3B0750C4E}" type="presOf" srcId="{F4197D46-669C-4609-80E4-7C0E9F9B70F3}" destId="{128CC7D8-18E7-4DB6-BEEC-3FA01448AFE3}" srcOrd="0" destOrd="0" presId="urn:microsoft.com/office/officeart/2008/layout/VerticalCurvedList"/>
    <dgm:cxn modelId="{404F9A44-2CD7-4F65-8347-9A765AF19683}" type="presParOf" srcId="{65403432-1AEB-481C-8282-6A09828DB664}" destId="{B525B0D5-EF13-44B0-9986-4F76E9125FCB}" srcOrd="0" destOrd="0" presId="urn:microsoft.com/office/officeart/2008/layout/VerticalCurvedList"/>
    <dgm:cxn modelId="{21FF8625-C55D-4560-AFC8-56D5BCBE5596}" type="presParOf" srcId="{B525B0D5-EF13-44B0-9986-4F76E9125FCB}" destId="{43893A4A-9B0B-46AE-B2A1-DAD6F8166E55}" srcOrd="0" destOrd="0" presId="urn:microsoft.com/office/officeart/2008/layout/VerticalCurvedList"/>
    <dgm:cxn modelId="{C7B844DB-F3E1-4A6A-995D-CD53BB96C05D}" type="presParOf" srcId="{43893A4A-9B0B-46AE-B2A1-DAD6F8166E55}" destId="{B5780AF1-0DC6-4ADB-87F0-B18B04F6E567}" srcOrd="0" destOrd="0" presId="urn:microsoft.com/office/officeart/2008/layout/VerticalCurvedList"/>
    <dgm:cxn modelId="{B3617A80-271C-4412-9D9C-180BFEE01021}" type="presParOf" srcId="{43893A4A-9B0B-46AE-B2A1-DAD6F8166E55}" destId="{F910BF48-47CD-4553-B35A-771F596E48C6}" srcOrd="1" destOrd="0" presId="urn:microsoft.com/office/officeart/2008/layout/VerticalCurvedList"/>
    <dgm:cxn modelId="{B00CB2F8-3BF3-440B-BA3C-CE2C933BD156}" type="presParOf" srcId="{43893A4A-9B0B-46AE-B2A1-DAD6F8166E55}" destId="{46F9A3AD-AE37-4FA2-8F2B-ECBF4834E98D}" srcOrd="2" destOrd="0" presId="urn:microsoft.com/office/officeart/2008/layout/VerticalCurvedList"/>
    <dgm:cxn modelId="{1BAAF15E-E0F8-41C9-ADB0-4840839B9E9C}" type="presParOf" srcId="{43893A4A-9B0B-46AE-B2A1-DAD6F8166E55}" destId="{1B32112E-3E84-4754-850A-6DEB7C71CA01}" srcOrd="3" destOrd="0" presId="urn:microsoft.com/office/officeart/2008/layout/VerticalCurvedList"/>
    <dgm:cxn modelId="{BE932747-08C1-42D6-A6F5-D1A14B062EA5}" type="presParOf" srcId="{B525B0D5-EF13-44B0-9986-4F76E9125FCB}" destId="{22D55AAA-2971-49E1-8956-D7937DD1AABF}" srcOrd="1" destOrd="0" presId="urn:microsoft.com/office/officeart/2008/layout/VerticalCurvedList"/>
    <dgm:cxn modelId="{28622014-B560-4E65-B049-E3E812299BC4}" type="presParOf" srcId="{B525B0D5-EF13-44B0-9986-4F76E9125FCB}" destId="{415BEFFF-8659-4AD9-8871-4C40A68C9E93}" srcOrd="2" destOrd="0" presId="urn:microsoft.com/office/officeart/2008/layout/VerticalCurvedList"/>
    <dgm:cxn modelId="{FE3CBE97-9A87-4933-A3C0-2AA793782CCC}" type="presParOf" srcId="{415BEFFF-8659-4AD9-8871-4C40A68C9E93}" destId="{0E280D63-7F19-41F7-890D-E4864FD69A1B}" srcOrd="0" destOrd="0" presId="urn:microsoft.com/office/officeart/2008/layout/VerticalCurvedList"/>
    <dgm:cxn modelId="{A1959727-0DB8-4915-B3FC-146900D741F5}" type="presParOf" srcId="{B525B0D5-EF13-44B0-9986-4F76E9125FCB}" destId="{233024E4-B1B8-4133-A8FD-A6DA34741162}" srcOrd="3" destOrd="0" presId="urn:microsoft.com/office/officeart/2008/layout/VerticalCurvedList"/>
    <dgm:cxn modelId="{75D00022-8617-425D-95E5-C74B479C5642}" type="presParOf" srcId="{B525B0D5-EF13-44B0-9986-4F76E9125FCB}" destId="{F07099CC-BBA6-4B9C-934D-52EE49B3DACE}" srcOrd="4" destOrd="0" presId="urn:microsoft.com/office/officeart/2008/layout/VerticalCurvedList"/>
    <dgm:cxn modelId="{2E78B379-8C12-4B8E-8B74-FDEC5496780C}" type="presParOf" srcId="{F07099CC-BBA6-4B9C-934D-52EE49B3DACE}" destId="{0487B66D-55A0-47F9-8620-E7E90820840E}" srcOrd="0" destOrd="0" presId="urn:microsoft.com/office/officeart/2008/layout/VerticalCurvedList"/>
    <dgm:cxn modelId="{24AC325D-058A-4EDE-9FE4-AE6D938709EB}" type="presParOf" srcId="{B525B0D5-EF13-44B0-9986-4F76E9125FCB}" destId="{128CC7D8-18E7-4DB6-BEEC-3FA01448AFE3}" srcOrd="5" destOrd="0" presId="urn:microsoft.com/office/officeart/2008/layout/VerticalCurvedList"/>
    <dgm:cxn modelId="{F0259694-DC26-4DBE-86CD-14CE09DFF7CD}" type="presParOf" srcId="{B525B0D5-EF13-44B0-9986-4F76E9125FCB}" destId="{ECA4A93F-5E42-4104-A816-50C9D76B825D}" srcOrd="6" destOrd="0" presId="urn:microsoft.com/office/officeart/2008/layout/VerticalCurvedList"/>
    <dgm:cxn modelId="{12F02974-67E5-4B94-8687-BDD8A022F77C}" type="presParOf" srcId="{ECA4A93F-5E42-4104-A816-50C9D76B825D}" destId="{35ADFA0F-DA23-40C4-8E04-5C66ACABFCDD}" srcOrd="0" destOrd="0" presId="urn:microsoft.com/office/officeart/2008/layout/VerticalCurvedList"/>
    <dgm:cxn modelId="{CB8D0DB4-AB1D-4AAF-BEE4-2B5439BB9F81}" type="presParOf" srcId="{B525B0D5-EF13-44B0-9986-4F76E9125FCB}" destId="{6A864C81-79E0-43C1-BC0C-5E4E01B98224}" srcOrd="7" destOrd="0" presId="urn:microsoft.com/office/officeart/2008/layout/VerticalCurvedList"/>
    <dgm:cxn modelId="{E3DBCD9C-E9C4-4D04-ADD1-728D00D10D52}" type="presParOf" srcId="{B525B0D5-EF13-44B0-9986-4F76E9125FCB}" destId="{04116AF5-00EE-4D61-AF21-BB689A4E2CF9}" srcOrd="8" destOrd="0" presId="urn:microsoft.com/office/officeart/2008/layout/VerticalCurvedList"/>
    <dgm:cxn modelId="{F7FDDBC4-3722-41B8-B7C7-B1DEBE80F7AE}" type="presParOf" srcId="{04116AF5-00EE-4D61-AF21-BB689A4E2CF9}" destId="{7759C246-2A70-43C4-93BA-21B6FDF66ECE}" srcOrd="0" destOrd="0" presId="urn:microsoft.com/office/officeart/2008/layout/VerticalCurvedList"/>
    <dgm:cxn modelId="{06151AB5-7244-4B49-85B9-EECEE747FE1B}" type="presParOf" srcId="{B525B0D5-EF13-44B0-9986-4F76E9125FCB}" destId="{A5BC43B1-0313-4A5C-AA66-A0CAC264F72F}" srcOrd="9" destOrd="0" presId="urn:microsoft.com/office/officeart/2008/layout/VerticalCurvedList"/>
    <dgm:cxn modelId="{03F3E2B5-9FD4-4C24-BAD4-7CBBC1768772}" type="presParOf" srcId="{B525B0D5-EF13-44B0-9986-4F76E9125FCB}" destId="{BA356BB8-AECA-417F-9FC1-0A509AC9B11F}" srcOrd="10" destOrd="0" presId="urn:microsoft.com/office/officeart/2008/layout/VerticalCurvedList"/>
    <dgm:cxn modelId="{8566DE01-18B7-4799-8666-BE4BC814372B}" type="presParOf" srcId="{BA356BB8-AECA-417F-9FC1-0A509AC9B11F}" destId="{EB2AE909-672B-449F-81AC-D748D2354AF2}" srcOrd="0" destOrd="0" presId="urn:microsoft.com/office/officeart/2008/layout/VerticalCurvedList"/>
  </dgm:cxnLst>
  <dgm:bg/>
  <dgm:whole>
    <a:ln>
      <a:solidFill>
        <a:schemeClr val="tx1"/>
      </a:solidFill>
    </a:ln>
  </dgm:whole>
  <dgm:extLst>
    <a:ext uri="http://schemas.microsoft.com/office/drawing/2008/diagram">
      <dsp:dataModelExt xmlns:dsp="http://schemas.microsoft.com/office/drawing/2008/diagram" relId="rId6"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63E5B72B-5A4E-40C1-9CEB-82D0B6A6A05E}" type="doc">
      <dgm:prSet loTypeId="urn:microsoft.com/office/officeart/2008/layout/VerticalCurvedList" loCatId="list" qsTypeId="urn:microsoft.com/office/officeart/2005/8/quickstyle/simple1" qsCatId="simple" csTypeId="urn:microsoft.com/office/officeart/2005/8/colors/accent0_2" csCatId="mainScheme" phldr="1"/>
      <dgm:spPr/>
      <dgm:t>
        <a:bodyPr/>
        <a:lstStyle/>
        <a:p>
          <a:endParaRPr lang="en-IN"/>
        </a:p>
      </dgm:t>
    </dgm:pt>
    <dgm:pt modelId="{1F60E7E5-BE92-4915-9087-C2B21126B4D0}">
      <dgm:prSet phldrT="[Text]" custT="1"/>
      <dgm:spPr/>
      <dgm:t>
        <a:bodyPr/>
        <a:lstStyle/>
        <a:p>
          <a:r>
            <a:rPr lang="en-IN" sz="1600">
              <a:latin typeface="Book Antiqua" pitchFamily="18" charset="0"/>
            </a:rPr>
            <a:t>Control Description</a:t>
          </a:r>
          <a:endParaRPr lang="en-IN" sz="1600" dirty="0">
            <a:latin typeface="Book Antiqua" pitchFamily="18" charset="0"/>
          </a:endParaRPr>
        </a:p>
      </dgm:t>
    </dgm:pt>
    <dgm:pt modelId="{2CBE9294-0AE0-424B-969C-6F8CD72CD378}" type="parTrans" cxnId="{48D2EA03-3B77-4085-A7B8-DA0863AB1530}">
      <dgm:prSet/>
      <dgm:spPr/>
      <dgm:t>
        <a:bodyPr/>
        <a:lstStyle/>
        <a:p>
          <a:endParaRPr lang="en-IN"/>
        </a:p>
      </dgm:t>
    </dgm:pt>
    <dgm:pt modelId="{3C064E16-7CD4-47C7-A909-5B795D71B5FA}" type="sibTrans" cxnId="{48D2EA03-3B77-4085-A7B8-DA0863AB1530}">
      <dgm:prSet/>
      <dgm:spPr/>
      <dgm:t>
        <a:bodyPr/>
        <a:lstStyle/>
        <a:p>
          <a:endParaRPr lang="en-IN"/>
        </a:p>
      </dgm:t>
    </dgm:pt>
    <dgm:pt modelId="{7216A601-A1C1-4F9B-93BF-9D92165A3B47}">
      <dgm:prSet phldrT="[Text]" custT="1"/>
      <dgm:spPr/>
      <dgm:t>
        <a:bodyPr/>
        <a:lstStyle/>
        <a:p>
          <a:r>
            <a:rPr lang="en-IN" sz="1600">
              <a:latin typeface="Book Antiqua" pitchFamily="18" charset="0"/>
            </a:rPr>
            <a:t>Maker</a:t>
          </a:r>
          <a:endParaRPr lang="en-IN" sz="1600" dirty="0">
            <a:latin typeface="Book Antiqua" pitchFamily="18" charset="0"/>
          </a:endParaRPr>
        </a:p>
      </dgm:t>
    </dgm:pt>
    <dgm:pt modelId="{BB8B26FC-98DC-4FB3-A056-166952373FF7}" type="parTrans" cxnId="{78CCBC19-0E0A-4073-91D7-3C350C06EBF9}">
      <dgm:prSet/>
      <dgm:spPr/>
      <dgm:t>
        <a:bodyPr/>
        <a:lstStyle/>
        <a:p>
          <a:endParaRPr lang="en-IN"/>
        </a:p>
      </dgm:t>
    </dgm:pt>
    <dgm:pt modelId="{B5E985AF-03A4-4AD8-99EA-467590D2D3A2}" type="sibTrans" cxnId="{78CCBC19-0E0A-4073-91D7-3C350C06EBF9}">
      <dgm:prSet/>
      <dgm:spPr/>
      <dgm:t>
        <a:bodyPr/>
        <a:lstStyle/>
        <a:p>
          <a:endParaRPr lang="en-IN"/>
        </a:p>
      </dgm:t>
    </dgm:pt>
    <dgm:pt modelId="{CACA8D5A-BEF6-429B-A3A3-999A74B13393}">
      <dgm:prSet phldrT="[Text]" custT="1"/>
      <dgm:spPr/>
      <dgm:t>
        <a:bodyPr/>
        <a:lstStyle/>
        <a:p>
          <a:r>
            <a:rPr lang="en-IN" sz="1600">
              <a:latin typeface="Book Antiqua" pitchFamily="18" charset="0"/>
            </a:rPr>
            <a:t>Checker</a:t>
          </a:r>
          <a:endParaRPr lang="en-IN" sz="1600" dirty="0">
            <a:latin typeface="Book Antiqua" pitchFamily="18" charset="0"/>
          </a:endParaRPr>
        </a:p>
      </dgm:t>
    </dgm:pt>
    <dgm:pt modelId="{2631887A-54E8-4E01-A35E-40E46F4536A5}" type="parTrans" cxnId="{F44E3DD2-6BB6-4C14-95BA-9E3604F4B898}">
      <dgm:prSet/>
      <dgm:spPr/>
      <dgm:t>
        <a:bodyPr/>
        <a:lstStyle/>
        <a:p>
          <a:endParaRPr lang="en-IN"/>
        </a:p>
      </dgm:t>
    </dgm:pt>
    <dgm:pt modelId="{2FFD9920-D5D8-459F-B057-03698478A7E7}" type="sibTrans" cxnId="{F44E3DD2-6BB6-4C14-95BA-9E3604F4B898}">
      <dgm:prSet/>
      <dgm:spPr/>
      <dgm:t>
        <a:bodyPr/>
        <a:lstStyle/>
        <a:p>
          <a:endParaRPr lang="en-IN"/>
        </a:p>
      </dgm:t>
    </dgm:pt>
    <dgm:pt modelId="{4B58F6B1-08FF-41E8-A161-C6363142C9C0}">
      <dgm:prSet phldrT="[Text]" custT="1"/>
      <dgm:spPr/>
      <dgm:t>
        <a:bodyPr/>
        <a:lstStyle/>
        <a:p>
          <a:r>
            <a:rPr lang="en-IN" sz="1600" dirty="0">
              <a:latin typeface="Book Antiqua" pitchFamily="18" charset="0"/>
            </a:rPr>
            <a:t>Deficiency – Material Weakness/ Significant Deficiency</a:t>
          </a:r>
        </a:p>
      </dgm:t>
    </dgm:pt>
    <dgm:pt modelId="{4CC90742-0BEC-4284-AD88-52BFE9D3BBF2}" type="parTrans" cxnId="{FE72A4A4-5DD5-4DED-B218-BB0B4878C12C}">
      <dgm:prSet/>
      <dgm:spPr/>
      <dgm:t>
        <a:bodyPr/>
        <a:lstStyle/>
        <a:p>
          <a:endParaRPr lang="en-IN"/>
        </a:p>
      </dgm:t>
    </dgm:pt>
    <dgm:pt modelId="{20C1E709-ABA5-4900-B76D-273BF178FFA5}" type="sibTrans" cxnId="{FE72A4A4-5DD5-4DED-B218-BB0B4878C12C}">
      <dgm:prSet/>
      <dgm:spPr/>
      <dgm:t>
        <a:bodyPr/>
        <a:lstStyle/>
        <a:p>
          <a:endParaRPr lang="en-IN"/>
        </a:p>
      </dgm:t>
    </dgm:pt>
    <dgm:pt modelId="{F4197D46-669C-4609-80E4-7C0E9F9B70F3}">
      <dgm:prSet phldrT="[Text]" custT="1"/>
      <dgm:spPr/>
      <dgm:t>
        <a:bodyPr/>
        <a:lstStyle/>
        <a:p>
          <a:r>
            <a:rPr lang="en-IN" sz="1600">
              <a:latin typeface="Book Antiqua" pitchFamily="18" charset="0"/>
            </a:rPr>
            <a:t>Process</a:t>
          </a:r>
          <a:endParaRPr lang="en-IN" sz="1600" dirty="0">
            <a:latin typeface="Book Antiqua" pitchFamily="18" charset="0"/>
          </a:endParaRPr>
        </a:p>
      </dgm:t>
    </dgm:pt>
    <dgm:pt modelId="{DB9A538A-ED2E-4E11-B7C0-413765CF782C}" type="parTrans" cxnId="{2102C891-27D9-4857-A973-79F55AA7CC0F}">
      <dgm:prSet/>
      <dgm:spPr/>
      <dgm:t>
        <a:bodyPr/>
        <a:lstStyle/>
        <a:p>
          <a:endParaRPr lang="en-IN"/>
        </a:p>
      </dgm:t>
    </dgm:pt>
    <dgm:pt modelId="{3D0E6570-5510-4E2D-BBB8-512DC2D009A8}" type="sibTrans" cxnId="{2102C891-27D9-4857-A973-79F55AA7CC0F}">
      <dgm:prSet/>
      <dgm:spPr/>
      <dgm:t>
        <a:bodyPr/>
        <a:lstStyle/>
        <a:p>
          <a:endParaRPr lang="en-IN"/>
        </a:p>
      </dgm:t>
    </dgm:pt>
    <dgm:pt modelId="{65403432-1AEB-481C-8282-6A09828DB664}" type="pres">
      <dgm:prSet presAssocID="{63E5B72B-5A4E-40C1-9CEB-82D0B6A6A05E}" presName="Name0" presStyleCnt="0">
        <dgm:presLayoutVars>
          <dgm:chMax val="7"/>
          <dgm:chPref val="7"/>
          <dgm:dir/>
        </dgm:presLayoutVars>
      </dgm:prSet>
      <dgm:spPr/>
    </dgm:pt>
    <dgm:pt modelId="{B525B0D5-EF13-44B0-9986-4F76E9125FCB}" type="pres">
      <dgm:prSet presAssocID="{63E5B72B-5A4E-40C1-9CEB-82D0B6A6A05E}" presName="Name1" presStyleCnt="0"/>
      <dgm:spPr/>
    </dgm:pt>
    <dgm:pt modelId="{43893A4A-9B0B-46AE-B2A1-DAD6F8166E55}" type="pres">
      <dgm:prSet presAssocID="{63E5B72B-5A4E-40C1-9CEB-82D0B6A6A05E}" presName="cycle" presStyleCnt="0"/>
      <dgm:spPr/>
    </dgm:pt>
    <dgm:pt modelId="{B5780AF1-0DC6-4ADB-87F0-B18B04F6E567}" type="pres">
      <dgm:prSet presAssocID="{63E5B72B-5A4E-40C1-9CEB-82D0B6A6A05E}" presName="srcNode" presStyleLbl="node1" presStyleIdx="0" presStyleCnt="5"/>
      <dgm:spPr/>
    </dgm:pt>
    <dgm:pt modelId="{F910BF48-47CD-4553-B35A-771F596E48C6}" type="pres">
      <dgm:prSet presAssocID="{63E5B72B-5A4E-40C1-9CEB-82D0B6A6A05E}" presName="conn" presStyleLbl="parChTrans1D2" presStyleIdx="0" presStyleCnt="1"/>
      <dgm:spPr/>
    </dgm:pt>
    <dgm:pt modelId="{46F9A3AD-AE37-4FA2-8F2B-ECBF4834E98D}" type="pres">
      <dgm:prSet presAssocID="{63E5B72B-5A4E-40C1-9CEB-82D0B6A6A05E}" presName="extraNode" presStyleLbl="node1" presStyleIdx="0" presStyleCnt="5"/>
      <dgm:spPr/>
    </dgm:pt>
    <dgm:pt modelId="{1B32112E-3E84-4754-850A-6DEB7C71CA01}" type="pres">
      <dgm:prSet presAssocID="{63E5B72B-5A4E-40C1-9CEB-82D0B6A6A05E}" presName="dstNode" presStyleLbl="node1" presStyleIdx="0" presStyleCnt="5"/>
      <dgm:spPr/>
    </dgm:pt>
    <dgm:pt modelId="{22D55AAA-2971-49E1-8956-D7937DD1AABF}" type="pres">
      <dgm:prSet presAssocID="{1F60E7E5-BE92-4915-9087-C2B21126B4D0}" presName="text_1" presStyleLbl="node1" presStyleIdx="0" presStyleCnt="5" custScaleY="95573">
        <dgm:presLayoutVars>
          <dgm:bulletEnabled val="1"/>
        </dgm:presLayoutVars>
      </dgm:prSet>
      <dgm:spPr/>
    </dgm:pt>
    <dgm:pt modelId="{415BEFFF-8659-4AD9-8871-4C40A68C9E93}" type="pres">
      <dgm:prSet presAssocID="{1F60E7E5-BE92-4915-9087-C2B21126B4D0}" presName="accent_1" presStyleCnt="0"/>
      <dgm:spPr/>
    </dgm:pt>
    <dgm:pt modelId="{0E280D63-7F19-41F7-890D-E4864FD69A1B}" type="pres">
      <dgm:prSet presAssocID="{1F60E7E5-BE92-4915-9087-C2B21126B4D0}" presName="accentRepeatNode" presStyleLbl="solidFgAcc1" presStyleIdx="0" presStyleCnt="5"/>
      <dgm:spPr/>
    </dgm:pt>
    <dgm:pt modelId="{D0E959D0-F6B3-48A9-B120-7F829D465E1D}" type="pres">
      <dgm:prSet presAssocID="{F4197D46-669C-4609-80E4-7C0E9F9B70F3}" presName="text_2" presStyleLbl="node1" presStyleIdx="1" presStyleCnt="5">
        <dgm:presLayoutVars>
          <dgm:bulletEnabled val="1"/>
        </dgm:presLayoutVars>
      </dgm:prSet>
      <dgm:spPr/>
    </dgm:pt>
    <dgm:pt modelId="{40B5D059-5A28-44EF-B685-9B54DFF16E10}" type="pres">
      <dgm:prSet presAssocID="{F4197D46-669C-4609-80E4-7C0E9F9B70F3}" presName="accent_2" presStyleCnt="0"/>
      <dgm:spPr/>
    </dgm:pt>
    <dgm:pt modelId="{35ADFA0F-DA23-40C4-8E04-5C66ACABFCDD}" type="pres">
      <dgm:prSet presAssocID="{F4197D46-669C-4609-80E4-7C0E9F9B70F3}" presName="accentRepeatNode" presStyleLbl="solidFgAcc1" presStyleIdx="1" presStyleCnt="5"/>
      <dgm:spPr/>
    </dgm:pt>
    <dgm:pt modelId="{91473F70-5899-4732-BBC4-7168EA0E2B7D}" type="pres">
      <dgm:prSet presAssocID="{7216A601-A1C1-4F9B-93BF-9D92165A3B47}" presName="text_3" presStyleLbl="node1" presStyleIdx="2" presStyleCnt="5">
        <dgm:presLayoutVars>
          <dgm:bulletEnabled val="1"/>
        </dgm:presLayoutVars>
      </dgm:prSet>
      <dgm:spPr/>
    </dgm:pt>
    <dgm:pt modelId="{39F174E3-9C54-4091-B540-E1343C860038}" type="pres">
      <dgm:prSet presAssocID="{7216A601-A1C1-4F9B-93BF-9D92165A3B47}" presName="accent_3" presStyleCnt="0"/>
      <dgm:spPr/>
    </dgm:pt>
    <dgm:pt modelId="{7759C246-2A70-43C4-93BA-21B6FDF66ECE}" type="pres">
      <dgm:prSet presAssocID="{7216A601-A1C1-4F9B-93BF-9D92165A3B47}" presName="accentRepeatNode" presStyleLbl="solidFgAcc1" presStyleIdx="2" presStyleCnt="5"/>
      <dgm:spPr/>
    </dgm:pt>
    <dgm:pt modelId="{1C6FC1DF-6A52-4175-BAAD-B47580CA94AB}" type="pres">
      <dgm:prSet presAssocID="{CACA8D5A-BEF6-429B-A3A3-999A74B13393}" presName="text_4" presStyleLbl="node1" presStyleIdx="3" presStyleCnt="5">
        <dgm:presLayoutVars>
          <dgm:bulletEnabled val="1"/>
        </dgm:presLayoutVars>
      </dgm:prSet>
      <dgm:spPr/>
    </dgm:pt>
    <dgm:pt modelId="{360F2BBF-BD43-4562-97F8-EF82FF82A326}" type="pres">
      <dgm:prSet presAssocID="{CACA8D5A-BEF6-429B-A3A3-999A74B13393}" presName="accent_4" presStyleCnt="0"/>
      <dgm:spPr/>
    </dgm:pt>
    <dgm:pt modelId="{EB2AE909-672B-449F-81AC-D748D2354AF2}" type="pres">
      <dgm:prSet presAssocID="{CACA8D5A-BEF6-429B-A3A3-999A74B13393}" presName="accentRepeatNode" presStyleLbl="solidFgAcc1" presStyleIdx="3" presStyleCnt="5"/>
      <dgm:spPr/>
    </dgm:pt>
    <dgm:pt modelId="{A2F247D4-CAAF-4EC3-B035-D31D44BEA11C}" type="pres">
      <dgm:prSet presAssocID="{4B58F6B1-08FF-41E8-A161-C6363142C9C0}" presName="text_5" presStyleLbl="node1" presStyleIdx="4" presStyleCnt="5" custScaleY="138572">
        <dgm:presLayoutVars>
          <dgm:bulletEnabled val="1"/>
        </dgm:presLayoutVars>
      </dgm:prSet>
      <dgm:spPr/>
    </dgm:pt>
    <dgm:pt modelId="{C28C71CE-1591-47D1-B47C-3EEFC455974D}" type="pres">
      <dgm:prSet presAssocID="{4B58F6B1-08FF-41E8-A161-C6363142C9C0}" presName="accent_5" presStyleCnt="0"/>
      <dgm:spPr/>
    </dgm:pt>
    <dgm:pt modelId="{F5575033-4D37-400A-A967-6067AB58B510}" type="pres">
      <dgm:prSet presAssocID="{4B58F6B1-08FF-41E8-A161-C6363142C9C0}" presName="accentRepeatNode" presStyleLbl="solidFgAcc1" presStyleIdx="4" presStyleCnt="5"/>
      <dgm:spPr>
        <a:solidFill>
          <a:schemeClr val="accent1">
            <a:lumMod val="40000"/>
            <a:lumOff val="60000"/>
          </a:schemeClr>
        </a:solidFill>
      </dgm:spPr>
    </dgm:pt>
  </dgm:ptLst>
  <dgm:cxnLst>
    <dgm:cxn modelId="{48D2EA03-3B77-4085-A7B8-DA0863AB1530}" srcId="{63E5B72B-5A4E-40C1-9CEB-82D0B6A6A05E}" destId="{1F60E7E5-BE92-4915-9087-C2B21126B4D0}" srcOrd="0" destOrd="0" parTransId="{2CBE9294-0AE0-424B-969C-6F8CD72CD378}" sibTransId="{3C064E16-7CD4-47C7-A909-5B795D71B5FA}"/>
    <dgm:cxn modelId="{78CCBC19-0E0A-4073-91D7-3C350C06EBF9}" srcId="{63E5B72B-5A4E-40C1-9CEB-82D0B6A6A05E}" destId="{7216A601-A1C1-4F9B-93BF-9D92165A3B47}" srcOrd="2" destOrd="0" parTransId="{BB8B26FC-98DC-4FB3-A056-166952373FF7}" sibTransId="{B5E985AF-03A4-4AD8-99EA-467590D2D3A2}"/>
    <dgm:cxn modelId="{A8BE683A-4AC0-4DF4-9B1C-85E6C574D615}" type="presOf" srcId="{3C064E16-7CD4-47C7-A909-5B795D71B5FA}" destId="{F910BF48-47CD-4553-B35A-771F596E48C6}" srcOrd="0" destOrd="0" presId="urn:microsoft.com/office/officeart/2008/layout/VerticalCurvedList"/>
    <dgm:cxn modelId="{B6064E4E-04D1-4CBE-8E4F-457F28C7CCF2}" type="presOf" srcId="{F4197D46-669C-4609-80E4-7C0E9F9B70F3}" destId="{D0E959D0-F6B3-48A9-B120-7F829D465E1D}" srcOrd="0" destOrd="0" presId="urn:microsoft.com/office/officeart/2008/layout/VerticalCurvedList"/>
    <dgm:cxn modelId="{EB2B3F89-EC30-4603-8DA4-D9FA6DAE18E0}" type="presOf" srcId="{1F60E7E5-BE92-4915-9087-C2B21126B4D0}" destId="{22D55AAA-2971-49E1-8956-D7937DD1AABF}" srcOrd="0" destOrd="0" presId="urn:microsoft.com/office/officeart/2008/layout/VerticalCurvedList"/>
    <dgm:cxn modelId="{6A7EF28A-FD44-469D-80B1-D8FD432D195F}" type="presOf" srcId="{CACA8D5A-BEF6-429B-A3A3-999A74B13393}" destId="{1C6FC1DF-6A52-4175-BAAD-B47580CA94AB}" srcOrd="0" destOrd="0" presId="urn:microsoft.com/office/officeart/2008/layout/VerticalCurvedList"/>
    <dgm:cxn modelId="{2102C891-27D9-4857-A973-79F55AA7CC0F}" srcId="{63E5B72B-5A4E-40C1-9CEB-82D0B6A6A05E}" destId="{F4197D46-669C-4609-80E4-7C0E9F9B70F3}" srcOrd="1" destOrd="0" parTransId="{DB9A538A-ED2E-4E11-B7C0-413765CF782C}" sibTransId="{3D0E6570-5510-4E2D-BBB8-512DC2D009A8}"/>
    <dgm:cxn modelId="{FE72A4A4-5DD5-4DED-B218-BB0B4878C12C}" srcId="{63E5B72B-5A4E-40C1-9CEB-82D0B6A6A05E}" destId="{4B58F6B1-08FF-41E8-A161-C6363142C9C0}" srcOrd="4" destOrd="0" parTransId="{4CC90742-0BEC-4284-AD88-52BFE9D3BBF2}" sibTransId="{20C1E709-ABA5-4900-B76D-273BF178FFA5}"/>
    <dgm:cxn modelId="{F44E3DD2-6BB6-4C14-95BA-9E3604F4B898}" srcId="{63E5B72B-5A4E-40C1-9CEB-82D0B6A6A05E}" destId="{CACA8D5A-BEF6-429B-A3A3-999A74B13393}" srcOrd="3" destOrd="0" parTransId="{2631887A-54E8-4E01-A35E-40E46F4536A5}" sibTransId="{2FFD9920-D5D8-459F-B057-03698478A7E7}"/>
    <dgm:cxn modelId="{32FB2ADE-E7B2-402C-9D83-ABD4A3864834}" type="presOf" srcId="{63E5B72B-5A4E-40C1-9CEB-82D0B6A6A05E}" destId="{65403432-1AEB-481C-8282-6A09828DB664}" srcOrd="0" destOrd="0" presId="urn:microsoft.com/office/officeart/2008/layout/VerticalCurvedList"/>
    <dgm:cxn modelId="{7BD054EA-FB07-4D4B-9F96-DC961CD2D940}" type="presOf" srcId="{4B58F6B1-08FF-41E8-A161-C6363142C9C0}" destId="{A2F247D4-CAAF-4EC3-B035-D31D44BEA11C}" srcOrd="0" destOrd="0" presId="urn:microsoft.com/office/officeart/2008/layout/VerticalCurvedList"/>
    <dgm:cxn modelId="{1DDA58F5-A809-4473-8EC3-5A60705336DE}" type="presOf" srcId="{7216A601-A1C1-4F9B-93BF-9D92165A3B47}" destId="{91473F70-5899-4732-BBC4-7168EA0E2B7D}" srcOrd="0" destOrd="0" presId="urn:microsoft.com/office/officeart/2008/layout/VerticalCurvedList"/>
    <dgm:cxn modelId="{404F9A44-2CD7-4F65-8347-9A765AF19683}" type="presParOf" srcId="{65403432-1AEB-481C-8282-6A09828DB664}" destId="{B525B0D5-EF13-44B0-9986-4F76E9125FCB}" srcOrd="0" destOrd="0" presId="urn:microsoft.com/office/officeart/2008/layout/VerticalCurvedList"/>
    <dgm:cxn modelId="{21FF8625-C55D-4560-AFC8-56D5BCBE5596}" type="presParOf" srcId="{B525B0D5-EF13-44B0-9986-4F76E9125FCB}" destId="{43893A4A-9B0B-46AE-B2A1-DAD6F8166E55}" srcOrd="0" destOrd="0" presId="urn:microsoft.com/office/officeart/2008/layout/VerticalCurvedList"/>
    <dgm:cxn modelId="{C7B844DB-F3E1-4A6A-995D-CD53BB96C05D}" type="presParOf" srcId="{43893A4A-9B0B-46AE-B2A1-DAD6F8166E55}" destId="{B5780AF1-0DC6-4ADB-87F0-B18B04F6E567}" srcOrd="0" destOrd="0" presId="urn:microsoft.com/office/officeart/2008/layout/VerticalCurvedList"/>
    <dgm:cxn modelId="{B3617A80-271C-4412-9D9C-180BFEE01021}" type="presParOf" srcId="{43893A4A-9B0B-46AE-B2A1-DAD6F8166E55}" destId="{F910BF48-47CD-4553-B35A-771F596E48C6}" srcOrd="1" destOrd="0" presId="urn:microsoft.com/office/officeart/2008/layout/VerticalCurvedList"/>
    <dgm:cxn modelId="{B00CB2F8-3BF3-440B-BA3C-CE2C933BD156}" type="presParOf" srcId="{43893A4A-9B0B-46AE-B2A1-DAD6F8166E55}" destId="{46F9A3AD-AE37-4FA2-8F2B-ECBF4834E98D}" srcOrd="2" destOrd="0" presId="urn:microsoft.com/office/officeart/2008/layout/VerticalCurvedList"/>
    <dgm:cxn modelId="{1BAAF15E-E0F8-41C9-ADB0-4840839B9E9C}" type="presParOf" srcId="{43893A4A-9B0B-46AE-B2A1-DAD6F8166E55}" destId="{1B32112E-3E84-4754-850A-6DEB7C71CA01}" srcOrd="3" destOrd="0" presId="urn:microsoft.com/office/officeart/2008/layout/VerticalCurvedList"/>
    <dgm:cxn modelId="{BE932747-08C1-42D6-A6F5-D1A14B062EA5}" type="presParOf" srcId="{B525B0D5-EF13-44B0-9986-4F76E9125FCB}" destId="{22D55AAA-2971-49E1-8956-D7937DD1AABF}" srcOrd="1" destOrd="0" presId="urn:microsoft.com/office/officeart/2008/layout/VerticalCurvedList"/>
    <dgm:cxn modelId="{28622014-B560-4E65-B049-E3E812299BC4}" type="presParOf" srcId="{B525B0D5-EF13-44B0-9986-4F76E9125FCB}" destId="{415BEFFF-8659-4AD9-8871-4C40A68C9E93}" srcOrd="2" destOrd="0" presId="urn:microsoft.com/office/officeart/2008/layout/VerticalCurvedList"/>
    <dgm:cxn modelId="{FE3CBE97-9A87-4933-A3C0-2AA793782CCC}" type="presParOf" srcId="{415BEFFF-8659-4AD9-8871-4C40A68C9E93}" destId="{0E280D63-7F19-41F7-890D-E4864FD69A1B}" srcOrd="0" destOrd="0" presId="urn:microsoft.com/office/officeart/2008/layout/VerticalCurvedList"/>
    <dgm:cxn modelId="{64EFF51E-8C95-4BBC-A102-4B93D317C01C}" type="presParOf" srcId="{B525B0D5-EF13-44B0-9986-4F76E9125FCB}" destId="{D0E959D0-F6B3-48A9-B120-7F829D465E1D}" srcOrd="3" destOrd="0" presId="urn:microsoft.com/office/officeart/2008/layout/VerticalCurvedList"/>
    <dgm:cxn modelId="{AF209130-1701-4AF8-8492-87046D1F84D6}" type="presParOf" srcId="{B525B0D5-EF13-44B0-9986-4F76E9125FCB}" destId="{40B5D059-5A28-44EF-B685-9B54DFF16E10}" srcOrd="4" destOrd="0" presId="urn:microsoft.com/office/officeart/2008/layout/VerticalCurvedList"/>
    <dgm:cxn modelId="{FF5672D5-365D-4881-81F1-86054B6464C4}" type="presParOf" srcId="{40B5D059-5A28-44EF-B685-9B54DFF16E10}" destId="{35ADFA0F-DA23-40C4-8E04-5C66ACABFCDD}" srcOrd="0" destOrd="0" presId="urn:microsoft.com/office/officeart/2008/layout/VerticalCurvedList"/>
    <dgm:cxn modelId="{588DF2DB-80EC-4997-BB7A-BB258195B6D4}" type="presParOf" srcId="{B525B0D5-EF13-44B0-9986-4F76E9125FCB}" destId="{91473F70-5899-4732-BBC4-7168EA0E2B7D}" srcOrd="5" destOrd="0" presId="urn:microsoft.com/office/officeart/2008/layout/VerticalCurvedList"/>
    <dgm:cxn modelId="{CFD76087-DB38-4A4F-AB43-BB52A93A5A1D}" type="presParOf" srcId="{B525B0D5-EF13-44B0-9986-4F76E9125FCB}" destId="{39F174E3-9C54-4091-B540-E1343C860038}" srcOrd="6" destOrd="0" presId="urn:microsoft.com/office/officeart/2008/layout/VerticalCurvedList"/>
    <dgm:cxn modelId="{C5EE9CF3-2BB9-48AE-9B4A-CD257A4D83F2}" type="presParOf" srcId="{39F174E3-9C54-4091-B540-E1343C860038}" destId="{7759C246-2A70-43C4-93BA-21B6FDF66ECE}" srcOrd="0" destOrd="0" presId="urn:microsoft.com/office/officeart/2008/layout/VerticalCurvedList"/>
    <dgm:cxn modelId="{A95F27AD-E838-49AD-9AC6-DC3B58D601F4}" type="presParOf" srcId="{B525B0D5-EF13-44B0-9986-4F76E9125FCB}" destId="{1C6FC1DF-6A52-4175-BAAD-B47580CA94AB}" srcOrd="7" destOrd="0" presId="urn:microsoft.com/office/officeart/2008/layout/VerticalCurvedList"/>
    <dgm:cxn modelId="{CAFC5BC3-AABB-4D73-89D8-EFFDCC7D596C}" type="presParOf" srcId="{B525B0D5-EF13-44B0-9986-4F76E9125FCB}" destId="{360F2BBF-BD43-4562-97F8-EF82FF82A326}" srcOrd="8" destOrd="0" presId="urn:microsoft.com/office/officeart/2008/layout/VerticalCurvedList"/>
    <dgm:cxn modelId="{464896DB-A401-4530-89E2-10ABB29F3ACE}" type="presParOf" srcId="{360F2BBF-BD43-4562-97F8-EF82FF82A326}" destId="{EB2AE909-672B-449F-81AC-D748D2354AF2}" srcOrd="0" destOrd="0" presId="urn:microsoft.com/office/officeart/2008/layout/VerticalCurvedList"/>
    <dgm:cxn modelId="{E76A79FA-FA21-490E-A624-10EA7091AEFF}" type="presParOf" srcId="{B525B0D5-EF13-44B0-9986-4F76E9125FCB}" destId="{A2F247D4-CAAF-4EC3-B035-D31D44BEA11C}" srcOrd="9" destOrd="0" presId="urn:microsoft.com/office/officeart/2008/layout/VerticalCurvedList"/>
    <dgm:cxn modelId="{195863C5-46DC-4254-A6D8-3242BF0F9B0D}" type="presParOf" srcId="{B525B0D5-EF13-44B0-9986-4F76E9125FCB}" destId="{C28C71CE-1591-47D1-B47C-3EEFC455974D}" srcOrd="10" destOrd="0" presId="urn:microsoft.com/office/officeart/2008/layout/VerticalCurvedList"/>
    <dgm:cxn modelId="{9B505057-0AA7-48D5-A73A-F9C7022CE8C7}" type="presParOf" srcId="{C28C71CE-1591-47D1-B47C-3EEFC455974D}" destId="{F5575033-4D37-400A-A967-6067AB58B510}" srcOrd="0" destOrd="0" presId="urn:microsoft.com/office/officeart/2008/layout/VerticalCurvedList"/>
  </dgm:cxnLst>
  <dgm:bg/>
  <dgm:whole>
    <a:ln>
      <a:solidFill>
        <a:schemeClr val="tx1"/>
      </a:solidFill>
    </a:ln>
  </dgm:whole>
  <dgm:extLst>
    <a:ext uri="http://schemas.microsoft.com/office/drawing/2008/diagram">
      <dsp:dataModelExt xmlns:dsp="http://schemas.microsoft.com/office/drawing/2008/diagram" relId="rId11" minVer="http://schemas.openxmlformats.org/drawingml/2006/diagram"/>
    </a:ext>
  </dgm:extLst>
</dgm:dataModel>
</file>

<file path=ppt/diagrams/data13.xml><?xml version="1.0" encoding="utf-8"?>
<dgm:dataModel xmlns:dgm="http://schemas.openxmlformats.org/drawingml/2006/diagram" xmlns:a="http://schemas.openxmlformats.org/drawingml/2006/main">
  <dgm:ptLst>
    <dgm:pt modelId="{63E5B72B-5A4E-40C1-9CEB-82D0B6A6A05E}" type="doc">
      <dgm:prSet loTypeId="urn:microsoft.com/office/officeart/2008/layout/VerticalCurvedList" loCatId="list" qsTypeId="urn:microsoft.com/office/officeart/2005/8/quickstyle/simple1" qsCatId="simple" csTypeId="urn:microsoft.com/office/officeart/2005/8/colors/accent0_2" csCatId="mainScheme" phldr="1"/>
      <dgm:spPr/>
      <dgm:t>
        <a:bodyPr/>
        <a:lstStyle/>
        <a:p>
          <a:endParaRPr lang="en-IN"/>
        </a:p>
      </dgm:t>
    </dgm:pt>
    <dgm:pt modelId="{1F60E7E5-BE92-4915-9087-C2B21126B4D0}">
      <dgm:prSet phldrT="[Text]" custT="1"/>
      <dgm:spPr/>
      <dgm:t>
        <a:bodyPr/>
        <a:lstStyle/>
        <a:p>
          <a:r>
            <a:rPr lang="en-GB" sz="1600" dirty="0">
              <a:latin typeface="Book Antiqua" pitchFamily="18" charset="0"/>
            </a:rPr>
            <a:t>Reference to Statute / SOP / Manual</a:t>
          </a:r>
          <a:endParaRPr lang="en-IN" sz="1600" dirty="0">
            <a:latin typeface="Book Antiqua" pitchFamily="18" charset="0"/>
          </a:endParaRPr>
        </a:p>
      </dgm:t>
    </dgm:pt>
    <dgm:pt modelId="{2CBE9294-0AE0-424B-969C-6F8CD72CD378}" type="parTrans" cxnId="{48D2EA03-3B77-4085-A7B8-DA0863AB1530}">
      <dgm:prSet/>
      <dgm:spPr/>
      <dgm:t>
        <a:bodyPr/>
        <a:lstStyle/>
        <a:p>
          <a:endParaRPr lang="en-IN"/>
        </a:p>
      </dgm:t>
    </dgm:pt>
    <dgm:pt modelId="{3C064E16-7CD4-47C7-A909-5B795D71B5FA}" type="sibTrans" cxnId="{48D2EA03-3B77-4085-A7B8-DA0863AB1530}">
      <dgm:prSet/>
      <dgm:spPr/>
      <dgm:t>
        <a:bodyPr/>
        <a:lstStyle/>
        <a:p>
          <a:endParaRPr lang="en-IN"/>
        </a:p>
      </dgm:t>
    </dgm:pt>
    <dgm:pt modelId="{CACA8D5A-BEF6-429B-A3A3-999A74B13393}">
      <dgm:prSet phldrT="[Text]" custT="1"/>
      <dgm:spPr/>
      <dgm:t>
        <a:bodyPr/>
        <a:lstStyle/>
        <a:p>
          <a:r>
            <a:rPr lang="en-IN" sz="1600">
              <a:latin typeface="Book Antiqua" pitchFamily="18" charset="0"/>
            </a:rPr>
            <a:t>Frequency of Control</a:t>
          </a:r>
          <a:endParaRPr lang="en-IN" sz="1600" dirty="0">
            <a:latin typeface="Book Antiqua" pitchFamily="18" charset="0"/>
          </a:endParaRPr>
        </a:p>
      </dgm:t>
    </dgm:pt>
    <dgm:pt modelId="{2631887A-54E8-4E01-A35E-40E46F4536A5}" type="parTrans" cxnId="{F44E3DD2-6BB6-4C14-95BA-9E3604F4B898}">
      <dgm:prSet/>
      <dgm:spPr/>
      <dgm:t>
        <a:bodyPr/>
        <a:lstStyle/>
        <a:p>
          <a:endParaRPr lang="en-IN"/>
        </a:p>
      </dgm:t>
    </dgm:pt>
    <dgm:pt modelId="{2FFD9920-D5D8-459F-B057-03698478A7E7}" type="sibTrans" cxnId="{F44E3DD2-6BB6-4C14-95BA-9E3604F4B898}">
      <dgm:prSet/>
      <dgm:spPr/>
      <dgm:t>
        <a:bodyPr/>
        <a:lstStyle/>
        <a:p>
          <a:endParaRPr lang="en-IN"/>
        </a:p>
      </dgm:t>
    </dgm:pt>
    <dgm:pt modelId="{F4197D46-669C-4609-80E4-7C0E9F9B70F3}">
      <dgm:prSet phldrT="[Text]" custT="1"/>
      <dgm:spPr/>
      <dgm:t>
        <a:bodyPr/>
        <a:lstStyle/>
        <a:p>
          <a:r>
            <a:rPr lang="en-IN" sz="1600">
              <a:latin typeface="Book Antiqua" pitchFamily="18" charset="0"/>
            </a:rPr>
            <a:t>Control Owner </a:t>
          </a:r>
          <a:endParaRPr lang="en-IN" sz="1600" dirty="0">
            <a:latin typeface="Book Antiqua" pitchFamily="18" charset="0"/>
          </a:endParaRPr>
        </a:p>
      </dgm:t>
    </dgm:pt>
    <dgm:pt modelId="{DB9A538A-ED2E-4E11-B7C0-413765CF782C}" type="parTrans" cxnId="{2102C891-27D9-4857-A973-79F55AA7CC0F}">
      <dgm:prSet/>
      <dgm:spPr/>
      <dgm:t>
        <a:bodyPr/>
        <a:lstStyle/>
        <a:p>
          <a:endParaRPr lang="en-IN"/>
        </a:p>
      </dgm:t>
    </dgm:pt>
    <dgm:pt modelId="{3D0E6570-5510-4E2D-BBB8-512DC2D009A8}" type="sibTrans" cxnId="{2102C891-27D9-4857-A973-79F55AA7CC0F}">
      <dgm:prSet/>
      <dgm:spPr/>
      <dgm:t>
        <a:bodyPr/>
        <a:lstStyle/>
        <a:p>
          <a:endParaRPr lang="en-IN"/>
        </a:p>
      </dgm:t>
    </dgm:pt>
    <dgm:pt modelId="{EEA4D734-E572-42F2-8FEA-0E7CF0DB00EA}">
      <dgm:prSet phldrT="[Text]" custT="1"/>
      <dgm:spPr/>
      <dgm:t>
        <a:bodyPr/>
        <a:lstStyle/>
        <a:p>
          <a:r>
            <a:rPr lang="en-IN" sz="1600" b="0" i="0" u="none">
              <a:latin typeface="Book Antiqua" panose="02040602050305030304" pitchFamily="18" charset="0"/>
            </a:rPr>
            <a:t>Key Control (Y/N)</a:t>
          </a:r>
          <a:endParaRPr lang="en-IN" sz="1600" dirty="0">
            <a:latin typeface="Book Antiqua" pitchFamily="18" charset="0"/>
          </a:endParaRPr>
        </a:p>
      </dgm:t>
    </dgm:pt>
    <dgm:pt modelId="{7A2228C1-D7F3-4156-9CF7-C82513F7F970}" type="parTrans" cxnId="{6A1655B8-BFB5-4CA4-8FD6-5EC47438A315}">
      <dgm:prSet/>
      <dgm:spPr/>
      <dgm:t>
        <a:bodyPr/>
        <a:lstStyle/>
        <a:p>
          <a:endParaRPr lang="en-IN"/>
        </a:p>
      </dgm:t>
    </dgm:pt>
    <dgm:pt modelId="{D67626E1-B554-47DE-888D-D1A13AD48DDB}" type="sibTrans" cxnId="{6A1655B8-BFB5-4CA4-8FD6-5EC47438A315}">
      <dgm:prSet/>
      <dgm:spPr/>
      <dgm:t>
        <a:bodyPr/>
        <a:lstStyle/>
        <a:p>
          <a:endParaRPr lang="en-IN"/>
        </a:p>
      </dgm:t>
    </dgm:pt>
    <dgm:pt modelId="{65403432-1AEB-481C-8282-6A09828DB664}" type="pres">
      <dgm:prSet presAssocID="{63E5B72B-5A4E-40C1-9CEB-82D0B6A6A05E}" presName="Name0" presStyleCnt="0">
        <dgm:presLayoutVars>
          <dgm:chMax val="7"/>
          <dgm:chPref val="7"/>
          <dgm:dir/>
        </dgm:presLayoutVars>
      </dgm:prSet>
      <dgm:spPr/>
    </dgm:pt>
    <dgm:pt modelId="{B525B0D5-EF13-44B0-9986-4F76E9125FCB}" type="pres">
      <dgm:prSet presAssocID="{63E5B72B-5A4E-40C1-9CEB-82D0B6A6A05E}" presName="Name1" presStyleCnt="0"/>
      <dgm:spPr/>
    </dgm:pt>
    <dgm:pt modelId="{43893A4A-9B0B-46AE-B2A1-DAD6F8166E55}" type="pres">
      <dgm:prSet presAssocID="{63E5B72B-5A4E-40C1-9CEB-82D0B6A6A05E}" presName="cycle" presStyleCnt="0"/>
      <dgm:spPr/>
    </dgm:pt>
    <dgm:pt modelId="{B5780AF1-0DC6-4ADB-87F0-B18B04F6E567}" type="pres">
      <dgm:prSet presAssocID="{63E5B72B-5A4E-40C1-9CEB-82D0B6A6A05E}" presName="srcNode" presStyleLbl="node1" presStyleIdx="0" presStyleCnt="4"/>
      <dgm:spPr/>
    </dgm:pt>
    <dgm:pt modelId="{F910BF48-47CD-4553-B35A-771F596E48C6}" type="pres">
      <dgm:prSet presAssocID="{63E5B72B-5A4E-40C1-9CEB-82D0B6A6A05E}" presName="conn" presStyleLbl="parChTrans1D2" presStyleIdx="0" presStyleCnt="1"/>
      <dgm:spPr/>
    </dgm:pt>
    <dgm:pt modelId="{46F9A3AD-AE37-4FA2-8F2B-ECBF4834E98D}" type="pres">
      <dgm:prSet presAssocID="{63E5B72B-5A4E-40C1-9CEB-82D0B6A6A05E}" presName="extraNode" presStyleLbl="node1" presStyleIdx="0" presStyleCnt="4"/>
      <dgm:spPr/>
    </dgm:pt>
    <dgm:pt modelId="{1B32112E-3E84-4754-850A-6DEB7C71CA01}" type="pres">
      <dgm:prSet presAssocID="{63E5B72B-5A4E-40C1-9CEB-82D0B6A6A05E}" presName="dstNode" presStyleLbl="node1" presStyleIdx="0" presStyleCnt="4"/>
      <dgm:spPr/>
    </dgm:pt>
    <dgm:pt modelId="{22D55AAA-2971-49E1-8956-D7937DD1AABF}" type="pres">
      <dgm:prSet presAssocID="{1F60E7E5-BE92-4915-9087-C2B21126B4D0}" presName="text_1" presStyleLbl="node1" presStyleIdx="0" presStyleCnt="4" custScaleY="143735">
        <dgm:presLayoutVars>
          <dgm:bulletEnabled val="1"/>
        </dgm:presLayoutVars>
      </dgm:prSet>
      <dgm:spPr/>
    </dgm:pt>
    <dgm:pt modelId="{415BEFFF-8659-4AD9-8871-4C40A68C9E93}" type="pres">
      <dgm:prSet presAssocID="{1F60E7E5-BE92-4915-9087-C2B21126B4D0}" presName="accent_1" presStyleCnt="0"/>
      <dgm:spPr/>
    </dgm:pt>
    <dgm:pt modelId="{0E280D63-7F19-41F7-890D-E4864FD69A1B}" type="pres">
      <dgm:prSet presAssocID="{1F60E7E5-BE92-4915-9087-C2B21126B4D0}" presName="accentRepeatNode" presStyleLbl="solidFgAcc1" presStyleIdx="0" presStyleCnt="4"/>
      <dgm:spPr/>
    </dgm:pt>
    <dgm:pt modelId="{3E388ED6-1774-4019-AF88-56F2C55E3735}" type="pres">
      <dgm:prSet presAssocID="{F4197D46-669C-4609-80E4-7C0E9F9B70F3}" presName="text_2" presStyleLbl="node1" presStyleIdx="1" presStyleCnt="4">
        <dgm:presLayoutVars>
          <dgm:bulletEnabled val="1"/>
        </dgm:presLayoutVars>
      </dgm:prSet>
      <dgm:spPr/>
    </dgm:pt>
    <dgm:pt modelId="{249B327A-E659-4226-8F1D-91744F277266}" type="pres">
      <dgm:prSet presAssocID="{F4197D46-669C-4609-80E4-7C0E9F9B70F3}" presName="accent_2" presStyleCnt="0"/>
      <dgm:spPr/>
    </dgm:pt>
    <dgm:pt modelId="{35ADFA0F-DA23-40C4-8E04-5C66ACABFCDD}" type="pres">
      <dgm:prSet presAssocID="{F4197D46-669C-4609-80E4-7C0E9F9B70F3}" presName="accentRepeatNode" presStyleLbl="solidFgAcc1" presStyleIdx="1" presStyleCnt="4"/>
      <dgm:spPr/>
    </dgm:pt>
    <dgm:pt modelId="{D6347DA8-1690-44D5-AD6C-097FF5C4C4EC}" type="pres">
      <dgm:prSet presAssocID="{CACA8D5A-BEF6-429B-A3A3-999A74B13393}" presName="text_3" presStyleLbl="node1" presStyleIdx="2" presStyleCnt="4">
        <dgm:presLayoutVars>
          <dgm:bulletEnabled val="1"/>
        </dgm:presLayoutVars>
      </dgm:prSet>
      <dgm:spPr/>
    </dgm:pt>
    <dgm:pt modelId="{BAD4E559-A033-4CF5-A4E3-0C948E025CE6}" type="pres">
      <dgm:prSet presAssocID="{CACA8D5A-BEF6-429B-A3A3-999A74B13393}" presName="accent_3" presStyleCnt="0"/>
      <dgm:spPr/>
    </dgm:pt>
    <dgm:pt modelId="{EB2AE909-672B-449F-81AC-D748D2354AF2}" type="pres">
      <dgm:prSet presAssocID="{CACA8D5A-BEF6-429B-A3A3-999A74B13393}" presName="accentRepeatNode" presStyleLbl="solidFgAcc1" presStyleIdx="2" presStyleCnt="4"/>
      <dgm:spPr>
        <a:solidFill>
          <a:schemeClr val="accent1">
            <a:lumMod val="40000"/>
            <a:lumOff val="60000"/>
          </a:schemeClr>
        </a:solidFill>
      </dgm:spPr>
    </dgm:pt>
    <dgm:pt modelId="{00DCA613-01C3-4648-94FF-3B6902392474}" type="pres">
      <dgm:prSet presAssocID="{EEA4D734-E572-42F2-8FEA-0E7CF0DB00EA}" presName="text_4" presStyleLbl="node1" presStyleIdx="3" presStyleCnt="4">
        <dgm:presLayoutVars>
          <dgm:bulletEnabled val="1"/>
        </dgm:presLayoutVars>
      </dgm:prSet>
      <dgm:spPr/>
    </dgm:pt>
    <dgm:pt modelId="{8B2E21CE-C879-4985-AC55-D3CDED0C66BA}" type="pres">
      <dgm:prSet presAssocID="{EEA4D734-E572-42F2-8FEA-0E7CF0DB00EA}" presName="accent_4" presStyleCnt="0"/>
      <dgm:spPr/>
    </dgm:pt>
    <dgm:pt modelId="{911882E8-223B-451D-BF31-B2811585F07D}" type="pres">
      <dgm:prSet presAssocID="{EEA4D734-E572-42F2-8FEA-0E7CF0DB00EA}" presName="accentRepeatNode" presStyleLbl="solidFgAcc1" presStyleIdx="3" presStyleCnt="4"/>
      <dgm:spPr>
        <a:solidFill>
          <a:schemeClr val="accent1">
            <a:lumMod val="40000"/>
            <a:lumOff val="60000"/>
          </a:schemeClr>
        </a:solidFill>
      </dgm:spPr>
    </dgm:pt>
  </dgm:ptLst>
  <dgm:cxnLst>
    <dgm:cxn modelId="{48D2EA03-3B77-4085-A7B8-DA0863AB1530}" srcId="{63E5B72B-5A4E-40C1-9CEB-82D0B6A6A05E}" destId="{1F60E7E5-BE92-4915-9087-C2B21126B4D0}" srcOrd="0" destOrd="0" parTransId="{2CBE9294-0AE0-424B-969C-6F8CD72CD378}" sibTransId="{3C064E16-7CD4-47C7-A909-5B795D71B5FA}"/>
    <dgm:cxn modelId="{A8BE683A-4AC0-4DF4-9B1C-85E6C574D615}" type="presOf" srcId="{3C064E16-7CD4-47C7-A909-5B795D71B5FA}" destId="{F910BF48-47CD-4553-B35A-771F596E48C6}" srcOrd="0" destOrd="0" presId="urn:microsoft.com/office/officeart/2008/layout/VerticalCurvedList"/>
    <dgm:cxn modelId="{A2A3EC4C-DFDF-46B4-A5F5-5634959A7801}" type="presOf" srcId="{CACA8D5A-BEF6-429B-A3A3-999A74B13393}" destId="{D6347DA8-1690-44D5-AD6C-097FF5C4C4EC}" srcOrd="0" destOrd="0" presId="urn:microsoft.com/office/officeart/2008/layout/VerticalCurvedList"/>
    <dgm:cxn modelId="{CF91CD52-B170-4EAE-98F3-E6C345C51F77}" type="presOf" srcId="{EEA4D734-E572-42F2-8FEA-0E7CF0DB00EA}" destId="{00DCA613-01C3-4648-94FF-3B6902392474}" srcOrd="0" destOrd="0" presId="urn:microsoft.com/office/officeart/2008/layout/VerticalCurvedList"/>
    <dgm:cxn modelId="{EB2B3F89-EC30-4603-8DA4-D9FA6DAE18E0}" type="presOf" srcId="{1F60E7E5-BE92-4915-9087-C2B21126B4D0}" destId="{22D55AAA-2971-49E1-8956-D7937DD1AABF}" srcOrd="0" destOrd="0" presId="urn:microsoft.com/office/officeart/2008/layout/VerticalCurvedList"/>
    <dgm:cxn modelId="{2102C891-27D9-4857-A973-79F55AA7CC0F}" srcId="{63E5B72B-5A4E-40C1-9CEB-82D0B6A6A05E}" destId="{F4197D46-669C-4609-80E4-7C0E9F9B70F3}" srcOrd="1" destOrd="0" parTransId="{DB9A538A-ED2E-4E11-B7C0-413765CF782C}" sibTransId="{3D0E6570-5510-4E2D-BBB8-512DC2D009A8}"/>
    <dgm:cxn modelId="{3B87639A-C8A6-40A7-A86F-9EDB0E7D9673}" type="presOf" srcId="{F4197D46-669C-4609-80E4-7C0E9F9B70F3}" destId="{3E388ED6-1774-4019-AF88-56F2C55E3735}" srcOrd="0" destOrd="0" presId="urn:microsoft.com/office/officeart/2008/layout/VerticalCurvedList"/>
    <dgm:cxn modelId="{6A1655B8-BFB5-4CA4-8FD6-5EC47438A315}" srcId="{63E5B72B-5A4E-40C1-9CEB-82D0B6A6A05E}" destId="{EEA4D734-E572-42F2-8FEA-0E7CF0DB00EA}" srcOrd="3" destOrd="0" parTransId="{7A2228C1-D7F3-4156-9CF7-C82513F7F970}" sibTransId="{D67626E1-B554-47DE-888D-D1A13AD48DDB}"/>
    <dgm:cxn modelId="{F44E3DD2-6BB6-4C14-95BA-9E3604F4B898}" srcId="{63E5B72B-5A4E-40C1-9CEB-82D0B6A6A05E}" destId="{CACA8D5A-BEF6-429B-A3A3-999A74B13393}" srcOrd="2" destOrd="0" parTransId="{2631887A-54E8-4E01-A35E-40E46F4536A5}" sibTransId="{2FFD9920-D5D8-459F-B057-03698478A7E7}"/>
    <dgm:cxn modelId="{32FB2ADE-E7B2-402C-9D83-ABD4A3864834}" type="presOf" srcId="{63E5B72B-5A4E-40C1-9CEB-82D0B6A6A05E}" destId="{65403432-1AEB-481C-8282-6A09828DB664}" srcOrd="0" destOrd="0" presId="urn:microsoft.com/office/officeart/2008/layout/VerticalCurvedList"/>
    <dgm:cxn modelId="{404F9A44-2CD7-4F65-8347-9A765AF19683}" type="presParOf" srcId="{65403432-1AEB-481C-8282-6A09828DB664}" destId="{B525B0D5-EF13-44B0-9986-4F76E9125FCB}" srcOrd="0" destOrd="0" presId="urn:microsoft.com/office/officeart/2008/layout/VerticalCurvedList"/>
    <dgm:cxn modelId="{21FF8625-C55D-4560-AFC8-56D5BCBE5596}" type="presParOf" srcId="{B525B0D5-EF13-44B0-9986-4F76E9125FCB}" destId="{43893A4A-9B0B-46AE-B2A1-DAD6F8166E55}" srcOrd="0" destOrd="0" presId="urn:microsoft.com/office/officeart/2008/layout/VerticalCurvedList"/>
    <dgm:cxn modelId="{C7B844DB-F3E1-4A6A-995D-CD53BB96C05D}" type="presParOf" srcId="{43893A4A-9B0B-46AE-B2A1-DAD6F8166E55}" destId="{B5780AF1-0DC6-4ADB-87F0-B18B04F6E567}" srcOrd="0" destOrd="0" presId="urn:microsoft.com/office/officeart/2008/layout/VerticalCurvedList"/>
    <dgm:cxn modelId="{B3617A80-271C-4412-9D9C-180BFEE01021}" type="presParOf" srcId="{43893A4A-9B0B-46AE-B2A1-DAD6F8166E55}" destId="{F910BF48-47CD-4553-B35A-771F596E48C6}" srcOrd="1" destOrd="0" presId="urn:microsoft.com/office/officeart/2008/layout/VerticalCurvedList"/>
    <dgm:cxn modelId="{B00CB2F8-3BF3-440B-BA3C-CE2C933BD156}" type="presParOf" srcId="{43893A4A-9B0B-46AE-B2A1-DAD6F8166E55}" destId="{46F9A3AD-AE37-4FA2-8F2B-ECBF4834E98D}" srcOrd="2" destOrd="0" presId="urn:microsoft.com/office/officeart/2008/layout/VerticalCurvedList"/>
    <dgm:cxn modelId="{1BAAF15E-E0F8-41C9-ADB0-4840839B9E9C}" type="presParOf" srcId="{43893A4A-9B0B-46AE-B2A1-DAD6F8166E55}" destId="{1B32112E-3E84-4754-850A-6DEB7C71CA01}" srcOrd="3" destOrd="0" presId="urn:microsoft.com/office/officeart/2008/layout/VerticalCurvedList"/>
    <dgm:cxn modelId="{BE932747-08C1-42D6-A6F5-D1A14B062EA5}" type="presParOf" srcId="{B525B0D5-EF13-44B0-9986-4F76E9125FCB}" destId="{22D55AAA-2971-49E1-8956-D7937DD1AABF}" srcOrd="1" destOrd="0" presId="urn:microsoft.com/office/officeart/2008/layout/VerticalCurvedList"/>
    <dgm:cxn modelId="{28622014-B560-4E65-B049-E3E812299BC4}" type="presParOf" srcId="{B525B0D5-EF13-44B0-9986-4F76E9125FCB}" destId="{415BEFFF-8659-4AD9-8871-4C40A68C9E93}" srcOrd="2" destOrd="0" presId="urn:microsoft.com/office/officeart/2008/layout/VerticalCurvedList"/>
    <dgm:cxn modelId="{FE3CBE97-9A87-4933-A3C0-2AA793782CCC}" type="presParOf" srcId="{415BEFFF-8659-4AD9-8871-4C40A68C9E93}" destId="{0E280D63-7F19-41F7-890D-E4864FD69A1B}" srcOrd="0" destOrd="0" presId="urn:microsoft.com/office/officeart/2008/layout/VerticalCurvedList"/>
    <dgm:cxn modelId="{D2A8E32E-2163-4FF6-85F5-8A7D905CE35D}" type="presParOf" srcId="{B525B0D5-EF13-44B0-9986-4F76E9125FCB}" destId="{3E388ED6-1774-4019-AF88-56F2C55E3735}" srcOrd="3" destOrd="0" presId="urn:microsoft.com/office/officeart/2008/layout/VerticalCurvedList"/>
    <dgm:cxn modelId="{573BCDD3-3FBE-47C0-8B5C-FA5A67910C23}" type="presParOf" srcId="{B525B0D5-EF13-44B0-9986-4F76E9125FCB}" destId="{249B327A-E659-4226-8F1D-91744F277266}" srcOrd="4" destOrd="0" presId="urn:microsoft.com/office/officeart/2008/layout/VerticalCurvedList"/>
    <dgm:cxn modelId="{FBEBDBD9-8898-4F56-BE44-F8F2ACD49D54}" type="presParOf" srcId="{249B327A-E659-4226-8F1D-91744F277266}" destId="{35ADFA0F-DA23-40C4-8E04-5C66ACABFCDD}" srcOrd="0" destOrd="0" presId="urn:microsoft.com/office/officeart/2008/layout/VerticalCurvedList"/>
    <dgm:cxn modelId="{B0028B39-CFB4-4B5E-92BA-FEAA41F5A9A6}" type="presParOf" srcId="{B525B0D5-EF13-44B0-9986-4F76E9125FCB}" destId="{D6347DA8-1690-44D5-AD6C-097FF5C4C4EC}" srcOrd="5" destOrd="0" presId="urn:microsoft.com/office/officeart/2008/layout/VerticalCurvedList"/>
    <dgm:cxn modelId="{5E03BDF4-1618-41A5-ADE2-560E988C8078}" type="presParOf" srcId="{B525B0D5-EF13-44B0-9986-4F76E9125FCB}" destId="{BAD4E559-A033-4CF5-A4E3-0C948E025CE6}" srcOrd="6" destOrd="0" presId="urn:microsoft.com/office/officeart/2008/layout/VerticalCurvedList"/>
    <dgm:cxn modelId="{C2222647-6B7A-4A6E-9201-432A6358C380}" type="presParOf" srcId="{BAD4E559-A033-4CF5-A4E3-0C948E025CE6}" destId="{EB2AE909-672B-449F-81AC-D748D2354AF2}" srcOrd="0" destOrd="0" presId="urn:microsoft.com/office/officeart/2008/layout/VerticalCurvedList"/>
    <dgm:cxn modelId="{7694DF61-F121-494D-9D91-BB3438256B4D}" type="presParOf" srcId="{B525B0D5-EF13-44B0-9986-4F76E9125FCB}" destId="{00DCA613-01C3-4648-94FF-3B6902392474}" srcOrd="7" destOrd="0" presId="urn:microsoft.com/office/officeart/2008/layout/VerticalCurvedList"/>
    <dgm:cxn modelId="{D137ED5D-44F7-4146-BA2D-6F5595E2F5FF}" type="presParOf" srcId="{B525B0D5-EF13-44B0-9986-4F76E9125FCB}" destId="{8B2E21CE-C879-4985-AC55-D3CDED0C66BA}" srcOrd="8" destOrd="0" presId="urn:microsoft.com/office/officeart/2008/layout/VerticalCurvedList"/>
    <dgm:cxn modelId="{8C599D47-0FCF-4A51-BF77-1D634C49B3ED}" type="presParOf" srcId="{8B2E21CE-C879-4985-AC55-D3CDED0C66BA}" destId="{911882E8-223B-451D-BF31-B2811585F07D}" srcOrd="0" destOrd="0" presId="urn:microsoft.com/office/officeart/2008/layout/VerticalCurvedList"/>
  </dgm:cxnLst>
  <dgm:bg/>
  <dgm:whole>
    <a:ln>
      <a:solidFill>
        <a:schemeClr val="tx1"/>
      </a:solidFill>
    </a:ln>
  </dgm:whole>
  <dgm:extLst>
    <a:ext uri="http://schemas.microsoft.com/office/drawing/2008/diagram">
      <dsp:dataModelExt xmlns:dsp="http://schemas.microsoft.com/office/drawing/2008/diagram" relId="rId6" minVer="http://schemas.openxmlformats.org/drawingml/2006/diagram"/>
    </a:ext>
  </dgm:extLst>
</dgm:dataModel>
</file>

<file path=ppt/diagrams/data14.xml><?xml version="1.0" encoding="utf-8"?>
<dgm:dataModel xmlns:dgm="http://schemas.openxmlformats.org/drawingml/2006/diagram" xmlns:a="http://schemas.openxmlformats.org/drawingml/2006/main">
  <dgm:ptLst>
    <dgm:pt modelId="{63E5B72B-5A4E-40C1-9CEB-82D0B6A6A05E}" type="doc">
      <dgm:prSet loTypeId="urn:microsoft.com/office/officeart/2008/layout/VerticalCurvedList" loCatId="list" qsTypeId="urn:microsoft.com/office/officeart/2005/8/quickstyle/simple1" qsCatId="simple" csTypeId="urn:microsoft.com/office/officeart/2005/8/colors/accent0_2" csCatId="mainScheme" phldr="1"/>
      <dgm:spPr/>
      <dgm:t>
        <a:bodyPr/>
        <a:lstStyle/>
        <a:p>
          <a:endParaRPr lang="en-IN"/>
        </a:p>
      </dgm:t>
    </dgm:pt>
    <dgm:pt modelId="{1F60E7E5-BE92-4915-9087-C2B21126B4D0}">
      <dgm:prSet phldrT="[Text]" custT="1"/>
      <dgm:spPr/>
      <dgm:t>
        <a:bodyPr/>
        <a:lstStyle/>
        <a:p>
          <a:r>
            <a:rPr lang="en-GB" sz="1600">
              <a:latin typeface="Book Antiqua" pitchFamily="18" charset="0"/>
            </a:rPr>
            <a:t>Nature of Control (Preventive / </a:t>
          </a:r>
          <a:endParaRPr lang="en-IN" sz="1600">
            <a:latin typeface="Book Antiqua" pitchFamily="18" charset="0"/>
          </a:endParaRPr>
        </a:p>
        <a:p>
          <a:r>
            <a:rPr lang="en-IN" sz="1600">
              <a:latin typeface="Book Antiqua" pitchFamily="18" charset="0"/>
            </a:rPr>
            <a:t>Detective)</a:t>
          </a:r>
          <a:endParaRPr lang="en-IN" sz="1600" dirty="0">
            <a:latin typeface="Book Antiqua" pitchFamily="18" charset="0"/>
          </a:endParaRPr>
        </a:p>
      </dgm:t>
    </dgm:pt>
    <dgm:pt modelId="{2CBE9294-0AE0-424B-969C-6F8CD72CD378}" type="parTrans" cxnId="{48D2EA03-3B77-4085-A7B8-DA0863AB1530}">
      <dgm:prSet/>
      <dgm:spPr/>
      <dgm:t>
        <a:bodyPr/>
        <a:lstStyle/>
        <a:p>
          <a:endParaRPr lang="en-IN"/>
        </a:p>
      </dgm:t>
    </dgm:pt>
    <dgm:pt modelId="{3C064E16-7CD4-47C7-A909-5B795D71B5FA}" type="sibTrans" cxnId="{48D2EA03-3B77-4085-A7B8-DA0863AB1530}">
      <dgm:prSet/>
      <dgm:spPr/>
      <dgm:t>
        <a:bodyPr/>
        <a:lstStyle/>
        <a:p>
          <a:endParaRPr lang="en-IN"/>
        </a:p>
      </dgm:t>
    </dgm:pt>
    <dgm:pt modelId="{DC7057B4-7BE9-4737-B009-6443480C4D01}">
      <dgm:prSet phldrT="[Text]" custT="1"/>
      <dgm:spPr/>
      <dgm:t>
        <a:bodyPr/>
        <a:lstStyle/>
        <a:p>
          <a:r>
            <a:rPr lang="en-GB" sz="1600">
              <a:latin typeface="Book Antiqua" pitchFamily="18" charset="0"/>
            </a:rPr>
            <a:t>Control Type (Manual / Automated)</a:t>
          </a:r>
          <a:endParaRPr lang="en-IN" sz="1600" dirty="0">
            <a:latin typeface="Book Antiqua" pitchFamily="18" charset="0"/>
          </a:endParaRPr>
        </a:p>
      </dgm:t>
    </dgm:pt>
    <dgm:pt modelId="{2068067C-E504-4198-ACCD-4B725F13536D}" type="parTrans" cxnId="{31089E0E-0115-424E-BF7D-B14B91A16EE8}">
      <dgm:prSet/>
      <dgm:spPr/>
      <dgm:t>
        <a:bodyPr/>
        <a:lstStyle/>
        <a:p>
          <a:endParaRPr lang="en-IN"/>
        </a:p>
      </dgm:t>
    </dgm:pt>
    <dgm:pt modelId="{2F34D6AE-3DF8-4FF0-A1B9-C92A1AB901A4}" type="sibTrans" cxnId="{31089E0E-0115-424E-BF7D-B14B91A16EE8}">
      <dgm:prSet/>
      <dgm:spPr/>
      <dgm:t>
        <a:bodyPr/>
        <a:lstStyle/>
        <a:p>
          <a:endParaRPr lang="en-IN"/>
        </a:p>
      </dgm:t>
    </dgm:pt>
    <dgm:pt modelId="{CACA8D5A-BEF6-429B-A3A3-999A74B13393}">
      <dgm:prSet phldrT="[Text]" custT="1"/>
      <dgm:spPr/>
      <dgm:t>
        <a:bodyPr/>
        <a:lstStyle/>
        <a:p>
          <a:r>
            <a:rPr lang="en-IN" sz="1600">
              <a:latin typeface="Book Antiqua" pitchFamily="18" charset="0"/>
            </a:rPr>
            <a:t>Financial Assertions</a:t>
          </a:r>
          <a:endParaRPr lang="en-IN" sz="1600" dirty="0">
            <a:latin typeface="Book Antiqua" pitchFamily="18" charset="0"/>
          </a:endParaRPr>
        </a:p>
      </dgm:t>
    </dgm:pt>
    <dgm:pt modelId="{2631887A-54E8-4E01-A35E-40E46F4536A5}" type="parTrans" cxnId="{F44E3DD2-6BB6-4C14-95BA-9E3604F4B898}">
      <dgm:prSet/>
      <dgm:spPr/>
      <dgm:t>
        <a:bodyPr/>
        <a:lstStyle/>
        <a:p>
          <a:endParaRPr lang="en-IN"/>
        </a:p>
      </dgm:t>
    </dgm:pt>
    <dgm:pt modelId="{2FFD9920-D5D8-459F-B057-03698478A7E7}" type="sibTrans" cxnId="{F44E3DD2-6BB6-4C14-95BA-9E3604F4B898}">
      <dgm:prSet/>
      <dgm:spPr/>
      <dgm:t>
        <a:bodyPr/>
        <a:lstStyle/>
        <a:p>
          <a:endParaRPr lang="en-IN"/>
        </a:p>
      </dgm:t>
    </dgm:pt>
    <dgm:pt modelId="{F4197D46-669C-4609-80E4-7C0E9F9B70F3}">
      <dgm:prSet phldrT="[Text]" custT="1"/>
      <dgm:spPr/>
      <dgm:t>
        <a:bodyPr/>
        <a:lstStyle/>
        <a:p>
          <a:r>
            <a:rPr lang="en-IN" sz="1600">
              <a:latin typeface="Book Antiqua" pitchFamily="18" charset="0"/>
            </a:rPr>
            <a:t>Anti Fraud Control (Y / N)</a:t>
          </a:r>
          <a:endParaRPr lang="en-IN" sz="1600" dirty="0">
            <a:latin typeface="Book Antiqua" pitchFamily="18" charset="0"/>
          </a:endParaRPr>
        </a:p>
      </dgm:t>
    </dgm:pt>
    <dgm:pt modelId="{DB9A538A-ED2E-4E11-B7C0-413765CF782C}" type="parTrans" cxnId="{2102C891-27D9-4857-A973-79F55AA7CC0F}">
      <dgm:prSet/>
      <dgm:spPr/>
      <dgm:t>
        <a:bodyPr/>
        <a:lstStyle/>
        <a:p>
          <a:endParaRPr lang="en-IN"/>
        </a:p>
      </dgm:t>
    </dgm:pt>
    <dgm:pt modelId="{3D0E6570-5510-4E2D-BBB8-512DC2D009A8}" type="sibTrans" cxnId="{2102C891-27D9-4857-A973-79F55AA7CC0F}">
      <dgm:prSet/>
      <dgm:spPr/>
      <dgm:t>
        <a:bodyPr/>
        <a:lstStyle/>
        <a:p>
          <a:endParaRPr lang="en-IN"/>
        </a:p>
      </dgm:t>
    </dgm:pt>
    <dgm:pt modelId="{65403432-1AEB-481C-8282-6A09828DB664}" type="pres">
      <dgm:prSet presAssocID="{63E5B72B-5A4E-40C1-9CEB-82D0B6A6A05E}" presName="Name0" presStyleCnt="0">
        <dgm:presLayoutVars>
          <dgm:chMax val="7"/>
          <dgm:chPref val="7"/>
          <dgm:dir/>
        </dgm:presLayoutVars>
      </dgm:prSet>
      <dgm:spPr/>
    </dgm:pt>
    <dgm:pt modelId="{B525B0D5-EF13-44B0-9986-4F76E9125FCB}" type="pres">
      <dgm:prSet presAssocID="{63E5B72B-5A4E-40C1-9CEB-82D0B6A6A05E}" presName="Name1" presStyleCnt="0"/>
      <dgm:spPr/>
    </dgm:pt>
    <dgm:pt modelId="{43893A4A-9B0B-46AE-B2A1-DAD6F8166E55}" type="pres">
      <dgm:prSet presAssocID="{63E5B72B-5A4E-40C1-9CEB-82D0B6A6A05E}" presName="cycle" presStyleCnt="0"/>
      <dgm:spPr/>
    </dgm:pt>
    <dgm:pt modelId="{B5780AF1-0DC6-4ADB-87F0-B18B04F6E567}" type="pres">
      <dgm:prSet presAssocID="{63E5B72B-5A4E-40C1-9CEB-82D0B6A6A05E}" presName="srcNode" presStyleLbl="node1" presStyleIdx="0" presStyleCnt="4"/>
      <dgm:spPr/>
    </dgm:pt>
    <dgm:pt modelId="{F910BF48-47CD-4553-B35A-771F596E48C6}" type="pres">
      <dgm:prSet presAssocID="{63E5B72B-5A4E-40C1-9CEB-82D0B6A6A05E}" presName="conn" presStyleLbl="parChTrans1D2" presStyleIdx="0" presStyleCnt="1"/>
      <dgm:spPr/>
    </dgm:pt>
    <dgm:pt modelId="{46F9A3AD-AE37-4FA2-8F2B-ECBF4834E98D}" type="pres">
      <dgm:prSet presAssocID="{63E5B72B-5A4E-40C1-9CEB-82D0B6A6A05E}" presName="extraNode" presStyleLbl="node1" presStyleIdx="0" presStyleCnt="4"/>
      <dgm:spPr/>
    </dgm:pt>
    <dgm:pt modelId="{1B32112E-3E84-4754-850A-6DEB7C71CA01}" type="pres">
      <dgm:prSet presAssocID="{63E5B72B-5A4E-40C1-9CEB-82D0B6A6A05E}" presName="dstNode" presStyleLbl="node1" presStyleIdx="0" presStyleCnt="4"/>
      <dgm:spPr/>
    </dgm:pt>
    <dgm:pt modelId="{22D55AAA-2971-49E1-8956-D7937DD1AABF}" type="pres">
      <dgm:prSet presAssocID="{1F60E7E5-BE92-4915-9087-C2B21126B4D0}" presName="text_1" presStyleLbl="node1" presStyleIdx="0" presStyleCnt="4" custScaleY="130736">
        <dgm:presLayoutVars>
          <dgm:bulletEnabled val="1"/>
        </dgm:presLayoutVars>
      </dgm:prSet>
      <dgm:spPr/>
    </dgm:pt>
    <dgm:pt modelId="{415BEFFF-8659-4AD9-8871-4C40A68C9E93}" type="pres">
      <dgm:prSet presAssocID="{1F60E7E5-BE92-4915-9087-C2B21126B4D0}" presName="accent_1" presStyleCnt="0"/>
      <dgm:spPr/>
    </dgm:pt>
    <dgm:pt modelId="{0E280D63-7F19-41F7-890D-E4864FD69A1B}" type="pres">
      <dgm:prSet presAssocID="{1F60E7E5-BE92-4915-9087-C2B21126B4D0}" presName="accentRepeatNode" presStyleLbl="solidFgAcc1" presStyleIdx="0" presStyleCnt="4"/>
      <dgm:spPr/>
    </dgm:pt>
    <dgm:pt modelId="{233024E4-B1B8-4133-A8FD-A6DA34741162}" type="pres">
      <dgm:prSet presAssocID="{DC7057B4-7BE9-4737-B009-6443480C4D01}" presName="text_2" presStyleLbl="node1" presStyleIdx="1" presStyleCnt="4" custScaleY="91014">
        <dgm:presLayoutVars>
          <dgm:bulletEnabled val="1"/>
        </dgm:presLayoutVars>
      </dgm:prSet>
      <dgm:spPr/>
    </dgm:pt>
    <dgm:pt modelId="{F07099CC-BBA6-4B9C-934D-52EE49B3DACE}" type="pres">
      <dgm:prSet presAssocID="{DC7057B4-7BE9-4737-B009-6443480C4D01}" presName="accent_2" presStyleCnt="0"/>
      <dgm:spPr/>
    </dgm:pt>
    <dgm:pt modelId="{0487B66D-55A0-47F9-8620-E7E90820840E}" type="pres">
      <dgm:prSet presAssocID="{DC7057B4-7BE9-4737-B009-6443480C4D01}" presName="accentRepeatNode" presStyleLbl="solidFgAcc1" presStyleIdx="1" presStyleCnt="4"/>
      <dgm:spPr>
        <a:solidFill>
          <a:schemeClr val="accent1">
            <a:lumMod val="40000"/>
            <a:lumOff val="60000"/>
          </a:schemeClr>
        </a:solidFill>
      </dgm:spPr>
    </dgm:pt>
    <dgm:pt modelId="{128CC7D8-18E7-4DB6-BEEC-3FA01448AFE3}" type="pres">
      <dgm:prSet presAssocID="{F4197D46-669C-4609-80E4-7C0E9F9B70F3}" presName="text_3" presStyleLbl="node1" presStyleIdx="2" presStyleCnt="4" custScaleY="86675">
        <dgm:presLayoutVars>
          <dgm:bulletEnabled val="1"/>
        </dgm:presLayoutVars>
      </dgm:prSet>
      <dgm:spPr/>
    </dgm:pt>
    <dgm:pt modelId="{ECA4A93F-5E42-4104-A816-50C9D76B825D}" type="pres">
      <dgm:prSet presAssocID="{F4197D46-669C-4609-80E4-7C0E9F9B70F3}" presName="accent_3" presStyleCnt="0"/>
      <dgm:spPr/>
    </dgm:pt>
    <dgm:pt modelId="{35ADFA0F-DA23-40C4-8E04-5C66ACABFCDD}" type="pres">
      <dgm:prSet presAssocID="{F4197D46-669C-4609-80E4-7C0E9F9B70F3}" presName="accentRepeatNode" presStyleLbl="solidFgAcc1" presStyleIdx="2" presStyleCnt="4"/>
      <dgm:spPr/>
    </dgm:pt>
    <dgm:pt modelId="{F22152A1-1E34-401D-90AB-94FDA15A18FD}" type="pres">
      <dgm:prSet presAssocID="{CACA8D5A-BEF6-429B-A3A3-999A74B13393}" presName="text_4" presStyleLbl="node1" presStyleIdx="3" presStyleCnt="4">
        <dgm:presLayoutVars>
          <dgm:bulletEnabled val="1"/>
        </dgm:presLayoutVars>
      </dgm:prSet>
      <dgm:spPr/>
    </dgm:pt>
    <dgm:pt modelId="{58181EEC-3025-4AB6-8874-DA9CD3AFAEC0}" type="pres">
      <dgm:prSet presAssocID="{CACA8D5A-BEF6-429B-A3A3-999A74B13393}" presName="accent_4" presStyleCnt="0"/>
      <dgm:spPr/>
    </dgm:pt>
    <dgm:pt modelId="{EB2AE909-672B-449F-81AC-D748D2354AF2}" type="pres">
      <dgm:prSet presAssocID="{CACA8D5A-BEF6-429B-A3A3-999A74B13393}" presName="accentRepeatNode" presStyleLbl="solidFgAcc1" presStyleIdx="3" presStyleCnt="4"/>
      <dgm:spPr/>
    </dgm:pt>
  </dgm:ptLst>
  <dgm:cxnLst>
    <dgm:cxn modelId="{48D2EA03-3B77-4085-A7B8-DA0863AB1530}" srcId="{63E5B72B-5A4E-40C1-9CEB-82D0B6A6A05E}" destId="{1F60E7E5-BE92-4915-9087-C2B21126B4D0}" srcOrd="0" destOrd="0" parTransId="{2CBE9294-0AE0-424B-969C-6F8CD72CD378}" sibTransId="{3C064E16-7CD4-47C7-A909-5B795D71B5FA}"/>
    <dgm:cxn modelId="{31089E0E-0115-424E-BF7D-B14B91A16EE8}" srcId="{63E5B72B-5A4E-40C1-9CEB-82D0B6A6A05E}" destId="{DC7057B4-7BE9-4737-B009-6443480C4D01}" srcOrd="1" destOrd="0" parTransId="{2068067C-E504-4198-ACCD-4B725F13536D}" sibTransId="{2F34D6AE-3DF8-4FF0-A1B9-C92A1AB901A4}"/>
    <dgm:cxn modelId="{A8BE683A-4AC0-4DF4-9B1C-85E6C574D615}" type="presOf" srcId="{3C064E16-7CD4-47C7-A909-5B795D71B5FA}" destId="{F910BF48-47CD-4553-B35A-771F596E48C6}" srcOrd="0" destOrd="0" presId="urn:microsoft.com/office/officeart/2008/layout/VerticalCurvedList"/>
    <dgm:cxn modelId="{DEB4F85E-39B2-4995-9C4A-54CF3E932692}" type="presOf" srcId="{DC7057B4-7BE9-4737-B009-6443480C4D01}" destId="{233024E4-B1B8-4133-A8FD-A6DA34741162}" srcOrd="0" destOrd="0" presId="urn:microsoft.com/office/officeart/2008/layout/VerticalCurvedList"/>
    <dgm:cxn modelId="{2F31D47E-096C-4090-91CD-A08737E8E3A1}" type="presOf" srcId="{CACA8D5A-BEF6-429B-A3A3-999A74B13393}" destId="{F22152A1-1E34-401D-90AB-94FDA15A18FD}" srcOrd="0" destOrd="0" presId="urn:microsoft.com/office/officeart/2008/layout/VerticalCurvedList"/>
    <dgm:cxn modelId="{EB2B3F89-EC30-4603-8DA4-D9FA6DAE18E0}" type="presOf" srcId="{1F60E7E5-BE92-4915-9087-C2B21126B4D0}" destId="{22D55AAA-2971-49E1-8956-D7937DD1AABF}" srcOrd="0" destOrd="0" presId="urn:microsoft.com/office/officeart/2008/layout/VerticalCurvedList"/>
    <dgm:cxn modelId="{2102C891-27D9-4857-A973-79F55AA7CC0F}" srcId="{63E5B72B-5A4E-40C1-9CEB-82D0B6A6A05E}" destId="{F4197D46-669C-4609-80E4-7C0E9F9B70F3}" srcOrd="2" destOrd="0" parTransId="{DB9A538A-ED2E-4E11-B7C0-413765CF782C}" sibTransId="{3D0E6570-5510-4E2D-BBB8-512DC2D009A8}"/>
    <dgm:cxn modelId="{F44E3DD2-6BB6-4C14-95BA-9E3604F4B898}" srcId="{63E5B72B-5A4E-40C1-9CEB-82D0B6A6A05E}" destId="{CACA8D5A-BEF6-429B-A3A3-999A74B13393}" srcOrd="3" destOrd="0" parTransId="{2631887A-54E8-4E01-A35E-40E46F4536A5}" sibTransId="{2FFD9920-D5D8-459F-B057-03698478A7E7}"/>
    <dgm:cxn modelId="{32FB2ADE-E7B2-402C-9D83-ABD4A3864834}" type="presOf" srcId="{63E5B72B-5A4E-40C1-9CEB-82D0B6A6A05E}" destId="{65403432-1AEB-481C-8282-6A09828DB664}" srcOrd="0" destOrd="0" presId="urn:microsoft.com/office/officeart/2008/layout/VerticalCurvedList"/>
    <dgm:cxn modelId="{AB72E3DE-62EB-462A-8C12-6BB3B0750C4E}" type="presOf" srcId="{F4197D46-669C-4609-80E4-7C0E9F9B70F3}" destId="{128CC7D8-18E7-4DB6-BEEC-3FA01448AFE3}" srcOrd="0" destOrd="0" presId="urn:microsoft.com/office/officeart/2008/layout/VerticalCurvedList"/>
    <dgm:cxn modelId="{404F9A44-2CD7-4F65-8347-9A765AF19683}" type="presParOf" srcId="{65403432-1AEB-481C-8282-6A09828DB664}" destId="{B525B0D5-EF13-44B0-9986-4F76E9125FCB}" srcOrd="0" destOrd="0" presId="urn:microsoft.com/office/officeart/2008/layout/VerticalCurvedList"/>
    <dgm:cxn modelId="{21FF8625-C55D-4560-AFC8-56D5BCBE5596}" type="presParOf" srcId="{B525B0D5-EF13-44B0-9986-4F76E9125FCB}" destId="{43893A4A-9B0B-46AE-B2A1-DAD6F8166E55}" srcOrd="0" destOrd="0" presId="urn:microsoft.com/office/officeart/2008/layout/VerticalCurvedList"/>
    <dgm:cxn modelId="{C7B844DB-F3E1-4A6A-995D-CD53BB96C05D}" type="presParOf" srcId="{43893A4A-9B0B-46AE-B2A1-DAD6F8166E55}" destId="{B5780AF1-0DC6-4ADB-87F0-B18B04F6E567}" srcOrd="0" destOrd="0" presId="urn:microsoft.com/office/officeart/2008/layout/VerticalCurvedList"/>
    <dgm:cxn modelId="{B3617A80-271C-4412-9D9C-180BFEE01021}" type="presParOf" srcId="{43893A4A-9B0B-46AE-B2A1-DAD6F8166E55}" destId="{F910BF48-47CD-4553-B35A-771F596E48C6}" srcOrd="1" destOrd="0" presId="urn:microsoft.com/office/officeart/2008/layout/VerticalCurvedList"/>
    <dgm:cxn modelId="{B00CB2F8-3BF3-440B-BA3C-CE2C933BD156}" type="presParOf" srcId="{43893A4A-9B0B-46AE-B2A1-DAD6F8166E55}" destId="{46F9A3AD-AE37-4FA2-8F2B-ECBF4834E98D}" srcOrd="2" destOrd="0" presId="urn:microsoft.com/office/officeart/2008/layout/VerticalCurvedList"/>
    <dgm:cxn modelId="{1BAAF15E-E0F8-41C9-ADB0-4840839B9E9C}" type="presParOf" srcId="{43893A4A-9B0B-46AE-B2A1-DAD6F8166E55}" destId="{1B32112E-3E84-4754-850A-6DEB7C71CA01}" srcOrd="3" destOrd="0" presId="urn:microsoft.com/office/officeart/2008/layout/VerticalCurvedList"/>
    <dgm:cxn modelId="{BE932747-08C1-42D6-A6F5-D1A14B062EA5}" type="presParOf" srcId="{B525B0D5-EF13-44B0-9986-4F76E9125FCB}" destId="{22D55AAA-2971-49E1-8956-D7937DD1AABF}" srcOrd="1" destOrd="0" presId="urn:microsoft.com/office/officeart/2008/layout/VerticalCurvedList"/>
    <dgm:cxn modelId="{28622014-B560-4E65-B049-E3E812299BC4}" type="presParOf" srcId="{B525B0D5-EF13-44B0-9986-4F76E9125FCB}" destId="{415BEFFF-8659-4AD9-8871-4C40A68C9E93}" srcOrd="2" destOrd="0" presId="urn:microsoft.com/office/officeart/2008/layout/VerticalCurvedList"/>
    <dgm:cxn modelId="{FE3CBE97-9A87-4933-A3C0-2AA793782CCC}" type="presParOf" srcId="{415BEFFF-8659-4AD9-8871-4C40A68C9E93}" destId="{0E280D63-7F19-41F7-890D-E4864FD69A1B}" srcOrd="0" destOrd="0" presId="urn:microsoft.com/office/officeart/2008/layout/VerticalCurvedList"/>
    <dgm:cxn modelId="{A1959727-0DB8-4915-B3FC-146900D741F5}" type="presParOf" srcId="{B525B0D5-EF13-44B0-9986-4F76E9125FCB}" destId="{233024E4-B1B8-4133-A8FD-A6DA34741162}" srcOrd="3" destOrd="0" presId="urn:microsoft.com/office/officeart/2008/layout/VerticalCurvedList"/>
    <dgm:cxn modelId="{75D00022-8617-425D-95E5-C74B479C5642}" type="presParOf" srcId="{B525B0D5-EF13-44B0-9986-4F76E9125FCB}" destId="{F07099CC-BBA6-4B9C-934D-52EE49B3DACE}" srcOrd="4" destOrd="0" presId="urn:microsoft.com/office/officeart/2008/layout/VerticalCurvedList"/>
    <dgm:cxn modelId="{2E78B379-8C12-4B8E-8B74-FDEC5496780C}" type="presParOf" srcId="{F07099CC-BBA6-4B9C-934D-52EE49B3DACE}" destId="{0487B66D-55A0-47F9-8620-E7E90820840E}" srcOrd="0" destOrd="0" presId="urn:microsoft.com/office/officeart/2008/layout/VerticalCurvedList"/>
    <dgm:cxn modelId="{24AC325D-058A-4EDE-9FE4-AE6D938709EB}" type="presParOf" srcId="{B525B0D5-EF13-44B0-9986-4F76E9125FCB}" destId="{128CC7D8-18E7-4DB6-BEEC-3FA01448AFE3}" srcOrd="5" destOrd="0" presId="urn:microsoft.com/office/officeart/2008/layout/VerticalCurvedList"/>
    <dgm:cxn modelId="{F0259694-DC26-4DBE-86CD-14CE09DFF7CD}" type="presParOf" srcId="{B525B0D5-EF13-44B0-9986-4F76E9125FCB}" destId="{ECA4A93F-5E42-4104-A816-50C9D76B825D}" srcOrd="6" destOrd="0" presId="urn:microsoft.com/office/officeart/2008/layout/VerticalCurvedList"/>
    <dgm:cxn modelId="{12F02974-67E5-4B94-8687-BDD8A022F77C}" type="presParOf" srcId="{ECA4A93F-5E42-4104-A816-50C9D76B825D}" destId="{35ADFA0F-DA23-40C4-8E04-5C66ACABFCDD}" srcOrd="0" destOrd="0" presId="urn:microsoft.com/office/officeart/2008/layout/VerticalCurvedList"/>
    <dgm:cxn modelId="{99AE65D9-B878-4134-8985-B5101D0504E3}" type="presParOf" srcId="{B525B0D5-EF13-44B0-9986-4F76E9125FCB}" destId="{F22152A1-1E34-401D-90AB-94FDA15A18FD}" srcOrd="7" destOrd="0" presId="urn:microsoft.com/office/officeart/2008/layout/VerticalCurvedList"/>
    <dgm:cxn modelId="{3C9F63A5-9FD5-41B5-BC9B-17DE17E6860B}" type="presParOf" srcId="{B525B0D5-EF13-44B0-9986-4F76E9125FCB}" destId="{58181EEC-3025-4AB6-8874-DA9CD3AFAEC0}" srcOrd="8" destOrd="0" presId="urn:microsoft.com/office/officeart/2008/layout/VerticalCurvedList"/>
    <dgm:cxn modelId="{0F84C57E-4956-4DA0-8FBC-60B3C131D4CE}" type="presParOf" srcId="{58181EEC-3025-4AB6-8874-DA9CD3AFAEC0}" destId="{EB2AE909-672B-449F-81AC-D748D2354AF2}" srcOrd="0" destOrd="0" presId="urn:microsoft.com/office/officeart/2008/layout/VerticalCurvedList"/>
  </dgm:cxnLst>
  <dgm:bg/>
  <dgm:whole>
    <a:ln>
      <a:solidFill>
        <a:schemeClr val="tx1"/>
      </a:solidFill>
    </a:ln>
  </dgm:whole>
  <dgm:extLst>
    <a:ext uri="http://schemas.microsoft.com/office/drawing/2008/diagram">
      <dsp:dataModelExt xmlns:dsp="http://schemas.microsoft.com/office/drawing/2008/diagram" relId="rId11" minVer="http://schemas.openxmlformats.org/drawingml/2006/diagram"/>
    </a:ext>
  </dgm:extLst>
</dgm:dataModel>
</file>

<file path=ppt/diagrams/data15.xml><?xml version="1.0" encoding="utf-8"?>
<dgm:dataModel xmlns:dgm="http://schemas.openxmlformats.org/drawingml/2006/diagram" xmlns:a="http://schemas.openxmlformats.org/drawingml/2006/main">
  <dgm:ptLst>
    <dgm:pt modelId="{3D3B59EC-7974-47C3-93A5-435B16C86DFD}" type="doc">
      <dgm:prSet loTypeId="urn:microsoft.com/office/officeart/2005/8/layout/equation2" loCatId="relationship" qsTypeId="urn:microsoft.com/office/officeart/2005/8/quickstyle/simple1" qsCatId="simple" csTypeId="urn:microsoft.com/office/officeart/2005/8/colors/accent1_2" csCatId="accent1" phldr="1"/>
      <dgm:spPr/>
    </dgm:pt>
    <dgm:pt modelId="{2DFA4E6C-97AF-4F09-88BF-9C18B986224B}">
      <dgm:prSet phldrT="[Text]"/>
      <dgm:spPr>
        <a:solidFill>
          <a:schemeClr val="accent1">
            <a:lumMod val="40000"/>
            <a:lumOff val="60000"/>
          </a:schemeClr>
        </a:solidFill>
      </dgm:spPr>
      <dgm:t>
        <a:bodyPr/>
        <a:lstStyle/>
        <a:p>
          <a:r>
            <a:rPr lang="en-GB" dirty="0">
              <a:solidFill>
                <a:schemeClr val="tx1"/>
              </a:solidFill>
            </a:rPr>
            <a:t>Internal Audit</a:t>
          </a:r>
          <a:endParaRPr lang="en-US" dirty="0">
            <a:solidFill>
              <a:schemeClr val="tx1"/>
            </a:solidFill>
          </a:endParaRPr>
        </a:p>
      </dgm:t>
    </dgm:pt>
    <dgm:pt modelId="{DBE5C2D5-A270-4577-AD06-2796D959C7B2}" type="parTrans" cxnId="{CCE30C6E-C3AC-44D6-B473-A41BD8F1D90F}">
      <dgm:prSet/>
      <dgm:spPr/>
      <dgm:t>
        <a:bodyPr/>
        <a:lstStyle/>
        <a:p>
          <a:endParaRPr lang="en-US"/>
        </a:p>
      </dgm:t>
    </dgm:pt>
    <dgm:pt modelId="{E7444CE6-B449-438A-806B-8DF2D16B1A20}" type="sibTrans" cxnId="{CCE30C6E-C3AC-44D6-B473-A41BD8F1D90F}">
      <dgm:prSet/>
      <dgm:spPr/>
      <dgm:t>
        <a:bodyPr/>
        <a:lstStyle/>
        <a:p>
          <a:endParaRPr lang="en-US"/>
        </a:p>
      </dgm:t>
    </dgm:pt>
    <dgm:pt modelId="{8AC7F968-33FA-4770-A9AA-2DED450F1066}">
      <dgm:prSet phldrT="[Text]"/>
      <dgm:spPr>
        <a:solidFill>
          <a:schemeClr val="accent1">
            <a:lumMod val="40000"/>
            <a:lumOff val="60000"/>
          </a:schemeClr>
        </a:solidFill>
      </dgm:spPr>
      <dgm:t>
        <a:bodyPr/>
        <a:lstStyle/>
        <a:p>
          <a:r>
            <a:rPr lang="en-GB" dirty="0">
              <a:solidFill>
                <a:schemeClr val="tx1"/>
              </a:solidFill>
            </a:rPr>
            <a:t>IFC</a:t>
          </a:r>
          <a:endParaRPr lang="en-US" dirty="0">
            <a:solidFill>
              <a:schemeClr val="tx1"/>
            </a:solidFill>
          </a:endParaRPr>
        </a:p>
      </dgm:t>
    </dgm:pt>
    <dgm:pt modelId="{355BF5E5-A456-4308-957C-6A0F98EE975E}" type="parTrans" cxnId="{02B88815-8681-43B7-8C69-E4C2BB706482}">
      <dgm:prSet/>
      <dgm:spPr/>
      <dgm:t>
        <a:bodyPr/>
        <a:lstStyle/>
        <a:p>
          <a:endParaRPr lang="en-US"/>
        </a:p>
      </dgm:t>
    </dgm:pt>
    <dgm:pt modelId="{6EF164E8-8D94-4028-ADE5-ED71F51BA346}" type="sibTrans" cxnId="{02B88815-8681-43B7-8C69-E4C2BB706482}">
      <dgm:prSet/>
      <dgm:spPr/>
      <dgm:t>
        <a:bodyPr/>
        <a:lstStyle/>
        <a:p>
          <a:endParaRPr lang="en-US"/>
        </a:p>
      </dgm:t>
    </dgm:pt>
    <dgm:pt modelId="{9694A607-1A16-487A-89A3-F57A65FFAC27}">
      <dgm:prSet phldrT="[Text]"/>
      <dgm:spPr/>
      <dgm:t>
        <a:bodyPr/>
        <a:lstStyle/>
        <a:p>
          <a:r>
            <a:rPr lang="en-GB" dirty="0"/>
            <a:t>Value and Assurance</a:t>
          </a:r>
          <a:endParaRPr lang="en-US" dirty="0"/>
        </a:p>
      </dgm:t>
    </dgm:pt>
    <dgm:pt modelId="{A0BCB065-9CF6-4EB9-9538-CE852BFB46A8}" type="parTrans" cxnId="{FC7B623F-9227-48A9-9FB4-AC79A35D9CE9}">
      <dgm:prSet/>
      <dgm:spPr/>
      <dgm:t>
        <a:bodyPr/>
        <a:lstStyle/>
        <a:p>
          <a:endParaRPr lang="en-US"/>
        </a:p>
      </dgm:t>
    </dgm:pt>
    <dgm:pt modelId="{C93048B1-F543-4D7C-92A2-DACE6E122BFB}" type="sibTrans" cxnId="{FC7B623F-9227-48A9-9FB4-AC79A35D9CE9}">
      <dgm:prSet/>
      <dgm:spPr/>
      <dgm:t>
        <a:bodyPr/>
        <a:lstStyle/>
        <a:p>
          <a:endParaRPr lang="en-US"/>
        </a:p>
      </dgm:t>
    </dgm:pt>
    <dgm:pt modelId="{C1C050A5-7807-4895-85B3-61233322D223}" type="pres">
      <dgm:prSet presAssocID="{3D3B59EC-7974-47C3-93A5-435B16C86DFD}" presName="Name0" presStyleCnt="0">
        <dgm:presLayoutVars>
          <dgm:dir/>
          <dgm:resizeHandles val="exact"/>
        </dgm:presLayoutVars>
      </dgm:prSet>
      <dgm:spPr/>
    </dgm:pt>
    <dgm:pt modelId="{2F674AB9-7E06-4665-A7A5-28BD24483A62}" type="pres">
      <dgm:prSet presAssocID="{3D3B59EC-7974-47C3-93A5-435B16C86DFD}" presName="vNodes" presStyleCnt="0"/>
      <dgm:spPr/>
    </dgm:pt>
    <dgm:pt modelId="{1D03DD0B-E77B-493A-B28C-C3A2B46E01ED}" type="pres">
      <dgm:prSet presAssocID="{2DFA4E6C-97AF-4F09-88BF-9C18B986224B}" presName="node" presStyleLbl="node1" presStyleIdx="0" presStyleCnt="3">
        <dgm:presLayoutVars>
          <dgm:bulletEnabled val="1"/>
        </dgm:presLayoutVars>
      </dgm:prSet>
      <dgm:spPr/>
    </dgm:pt>
    <dgm:pt modelId="{F40C662E-E3E9-47A2-B022-F64509202F5C}" type="pres">
      <dgm:prSet presAssocID="{E7444CE6-B449-438A-806B-8DF2D16B1A20}" presName="spacerT" presStyleCnt="0"/>
      <dgm:spPr/>
    </dgm:pt>
    <dgm:pt modelId="{31181E44-9C5C-4544-918F-A0D1481C5BB6}" type="pres">
      <dgm:prSet presAssocID="{E7444CE6-B449-438A-806B-8DF2D16B1A20}" presName="sibTrans" presStyleLbl="sibTrans2D1" presStyleIdx="0" presStyleCnt="2"/>
      <dgm:spPr/>
    </dgm:pt>
    <dgm:pt modelId="{31FA7BE6-6A5F-49BD-B815-DAA90BF429C5}" type="pres">
      <dgm:prSet presAssocID="{E7444CE6-B449-438A-806B-8DF2D16B1A20}" presName="spacerB" presStyleCnt="0"/>
      <dgm:spPr/>
    </dgm:pt>
    <dgm:pt modelId="{8E291FDB-A367-484E-816F-AF03991D2B04}" type="pres">
      <dgm:prSet presAssocID="{8AC7F968-33FA-4770-A9AA-2DED450F1066}" presName="node" presStyleLbl="node1" presStyleIdx="1" presStyleCnt="3">
        <dgm:presLayoutVars>
          <dgm:bulletEnabled val="1"/>
        </dgm:presLayoutVars>
      </dgm:prSet>
      <dgm:spPr/>
    </dgm:pt>
    <dgm:pt modelId="{12A0FE24-D623-4751-A537-5662B47AC1F1}" type="pres">
      <dgm:prSet presAssocID="{3D3B59EC-7974-47C3-93A5-435B16C86DFD}" presName="sibTransLast" presStyleLbl="sibTrans2D1" presStyleIdx="1" presStyleCnt="2"/>
      <dgm:spPr/>
    </dgm:pt>
    <dgm:pt modelId="{6A34BA6E-D51C-47D4-8674-D672B0A57D25}" type="pres">
      <dgm:prSet presAssocID="{3D3B59EC-7974-47C3-93A5-435B16C86DFD}" presName="connectorText" presStyleLbl="sibTrans2D1" presStyleIdx="1" presStyleCnt="2"/>
      <dgm:spPr/>
    </dgm:pt>
    <dgm:pt modelId="{7F82AB43-ABFF-4D07-83E2-970DB9B01C72}" type="pres">
      <dgm:prSet presAssocID="{3D3B59EC-7974-47C3-93A5-435B16C86DFD}" presName="lastNode" presStyleLbl="node1" presStyleIdx="2" presStyleCnt="3">
        <dgm:presLayoutVars>
          <dgm:bulletEnabled val="1"/>
        </dgm:presLayoutVars>
      </dgm:prSet>
      <dgm:spPr/>
    </dgm:pt>
  </dgm:ptLst>
  <dgm:cxnLst>
    <dgm:cxn modelId="{07F01D0A-E112-4BA8-A183-8747F9A2D109}" type="presOf" srcId="{8AC7F968-33FA-4770-A9AA-2DED450F1066}" destId="{8E291FDB-A367-484E-816F-AF03991D2B04}" srcOrd="0" destOrd="0" presId="urn:microsoft.com/office/officeart/2005/8/layout/equation2"/>
    <dgm:cxn modelId="{02B88815-8681-43B7-8C69-E4C2BB706482}" srcId="{3D3B59EC-7974-47C3-93A5-435B16C86DFD}" destId="{8AC7F968-33FA-4770-A9AA-2DED450F1066}" srcOrd="1" destOrd="0" parTransId="{355BF5E5-A456-4308-957C-6A0F98EE975E}" sibTransId="{6EF164E8-8D94-4028-ADE5-ED71F51BA346}"/>
    <dgm:cxn modelId="{8094F437-801A-45ED-85E6-FFD1F6D5CB81}" type="presOf" srcId="{9694A607-1A16-487A-89A3-F57A65FFAC27}" destId="{7F82AB43-ABFF-4D07-83E2-970DB9B01C72}" srcOrd="0" destOrd="0" presId="urn:microsoft.com/office/officeart/2005/8/layout/equation2"/>
    <dgm:cxn modelId="{FC7B623F-9227-48A9-9FB4-AC79A35D9CE9}" srcId="{3D3B59EC-7974-47C3-93A5-435B16C86DFD}" destId="{9694A607-1A16-487A-89A3-F57A65FFAC27}" srcOrd="2" destOrd="0" parTransId="{A0BCB065-9CF6-4EB9-9538-CE852BFB46A8}" sibTransId="{C93048B1-F543-4D7C-92A2-DACE6E122BFB}"/>
    <dgm:cxn modelId="{CCE30C6E-C3AC-44D6-B473-A41BD8F1D90F}" srcId="{3D3B59EC-7974-47C3-93A5-435B16C86DFD}" destId="{2DFA4E6C-97AF-4F09-88BF-9C18B986224B}" srcOrd="0" destOrd="0" parTransId="{DBE5C2D5-A270-4577-AD06-2796D959C7B2}" sibTransId="{E7444CE6-B449-438A-806B-8DF2D16B1A20}"/>
    <dgm:cxn modelId="{B47DD973-1C31-4AAA-AA57-982DA1955B36}" type="presOf" srcId="{6EF164E8-8D94-4028-ADE5-ED71F51BA346}" destId="{6A34BA6E-D51C-47D4-8674-D672B0A57D25}" srcOrd="1" destOrd="0" presId="urn:microsoft.com/office/officeart/2005/8/layout/equation2"/>
    <dgm:cxn modelId="{DC01F473-494E-4B5A-B943-3680443A0417}" type="presOf" srcId="{E7444CE6-B449-438A-806B-8DF2D16B1A20}" destId="{31181E44-9C5C-4544-918F-A0D1481C5BB6}" srcOrd="0" destOrd="0" presId="urn:microsoft.com/office/officeart/2005/8/layout/equation2"/>
    <dgm:cxn modelId="{33F15BA2-FD99-4491-80B2-76D45A24DCE8}" type="presOf" srcId="{3D3B59EC-7974-47C3-93A5-435B16C86DFD}" destId="{C1C050A5-7807-4895-85B3-61233322D223}" srcOrd="0" destOrd="0" presId="urn:microsoft.com/office/officeart/2005/8/layout/equation2"/>
    <dgm:cxn modelId="{B1AB6BF5-1113-4C95-A956-4DDB7B515FD5}" type="presOf" srcId="{6EF164E8-8D94-4028-ADE5-ED71F51BA346}" destId="{12A0FE24-D623-4751-A537-5662B47AC1F1}" srcOrd="0" destOrd="0" presId="urn:microsoft.com/office/officeart/2005/8/layout/equation2"/>
    <dgm:cxn modelId="{E79F6AFC-3C0E-4B70-96EC-D456D6516A3B}" type="presOf" srcId="{2DFA4E6C-97AF-4F09-88BF-9C18B986224B}" destId="{1D03DD0B-E77B-493A-B28C-C3A2B46E01ED}" srcOrd="0" destOrd="0" presId="urn:microsoft.com/office/officeart/2005/8/layout/equation2"/>
    <dgm:cxn modelId="{E6D261C0-7970-4458-8B08-589B7D8DA7D8}" type="presParOf" srcId="{C1C050A5-7807-4895-85B3-61233322D223}" destId="{2F674AB9-7E06-4665-A7A5-28BD24483A62}" srcOrd="0" destOrd="0" presId="urn:microsoft.com/office/officeart/2005/8/layout/equation2"/>
    <dgm:cxn modelId="{D32D0A8F-28D5-44AF-95D6-5F69F3AB1528}" type="presParOf" srcId="{2F674AB9-7E06-4665-A7A5-28BD24483A62}" destId="{1D03DD0B-E77B-493A-B28C-C3A2B46E01ED}" srcOrd="0" destOrd="0" presId="urn:microsoft.com/office/officeart/2005/8/layout/equation2"/>
    <dgm:cxn modelId="{2E9C5376-1919-44CD-A5A7-84E5FD3F8B13}" type="presParOf" srcId="{2F674AB9-7E06-4665-A7A5-28BD24483A62}" destId="{F40C662E-E3E9-47A2-B022-F64509202F5C}" srcOrd="1" destOrd="0" presId="urn:microsoft.com/office/officeart/2005/8/layout/equation2"/>
    <dgm:cxn modelId="{25162D9A-93FB-476D-9B31-7003CB4DBE90}" type="presParOf" srcId="{2F674AB9-7E06-4665-A7A5-28BD24483A62}" destId="{31181E44-9C5C-4544-918F-A0D1481C5BB6}" srcOrd="2" destOrd="0" presId="urn:microsoft.com/office/officeart/2005/8/layout/equation2"/>
    <dgm:cxn modelId="{221E795F-B90C-4339-89BE-FD0AAE0EF9E7}" type="presParOf" srcId="{2F674AB9-7E06-4665-A7A5-28BD24483A62}" destId="{31FA7BE6-6A5F-49BD-B815-DAA90BF429C5}" srcOrd="3" destOrd="0" presId="urn:microsoft.com/office/officeart/2005/8/layout/equation2"/>
    <dgm:cxn modelId="{ACAED051-2887-43A1-BAF4-3134FE8798F5}" type="presParOf" srcId="{2F674AB9-7E06-4665-A7A5-28BD24483A62}" destId="{8E291FDB-A367-484E-816F-AF03991D2B04}" srcOrd="4" destOrd="0" presId="urn:microsoft.com/office/officeart/2005/8/layout/equation2"/>
    <dgm:cxn modelId="{67A1391F-1C0D-45DF-BD89-E6FC518AB5C3}" type="presParOf" srcId="{C1C050A5-7807-4895-85B3-61233322D223}" destId="{12A0FE24-D623-4751-A537-5662B47AC1F1}" srcOrd="1" destOrd="0" presId="urn:microsoft.com/office/officeart/2005/8/layout/equation2"/>
    <dgm:cxn modelId="{1F62AC4C-5E80-4CF8-A714-39B3E719EC5D}" type="presParOf" srcId="{12A0FE24-D623-4751-A537-5662B47AC1F1}" destId="{6A34BA6E-D51C-47D4-8674-D672B0A57D25}" srcOrd="0" destOrd="0" presId="urn:microsoft.com/office/officeart/2005/8/layout/equation2"/>
    <dgm:cxn modelId="{E1EC42DC-1B52-4497-8E68-7991AC754623}" type="presParOf" srcId="{C1C050A5-7807-4895-85B3-61233322D223}" destId="{7F82AB43-ABFF-4D07-83E2-970DB9B01C72}" srcOrd="2" destOrd="0" presId="urn:microsoft.com/office/officeart/2005/8/layout/equation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6.xml><?xml version="1.0" encoding="utf-8"?>
<dgm:dataModel xmlns:dgm="http://schemas.openxmlformats.org/drawingml/2006/diagram" xmlns:a="http://schemas.openxmlformats.org/drawingml/2006/main">
  <dgm:ptLst>
    <dgm:pt modelId="{DC0AC0D9-F4FD-479A-9F63-8DA0101C65AC}" type="doc">
      <dgm:prSet loTypeId="urn:microsoft.com/office/officeart/2011/layout/HexagonRadial" loCatId="cycle" qsTypeId="urn:microsoft.com/office/officeart/2005/8/quickstyle/simple1" qsCatId="simple" csTypeId="urn:microsoft.com/office/officeart/2005/8/colors/accent1_2" csCatId="accent1" phldr="1"/>
      <dgm:spPr/>
      <dgm:t>
        <a:bodyPr/>
        <a:lstStyle/>
        <a:p>
          <a:endParaRPr lang="en-US"/>
        </a:p>
      </dgm:t>
    </dgm:pt>
    <dgm:pt modelId="{AB8F62E8-0461-4269-ADCA-EE0F6783617A}">
      <dgm:prSet phldrT="[Text]" custT="1"/>
      <dgm:spPr/>
      <dgm:t>
        <a:bodyPr/>
        <a:lstStyle/>
        <a:p>
          <a:r>
            <a:rPr lang="en-GB" sz="2400" b="1" dirty="0"/>
            <a:t>Objectives</a:t>
          </a:r>
          <a:endParaRPr lang="en-US" sz="2400" b="1" dirty="0"/>
        </a:p>
      </dgm:t>
    </dgm:pt>
    <dgm:pt modelId="{65E4956B-D941-442C-ADF1-BF8757E32EDA}" type="parTrans" cxnId="{A4E7A630-1DF1-49EA-AC5C-5098DE45B738}">
      <dgm:prSet/>
      <dgm:spPr/>
      <dgm:t>
        <a:bodyPr/>
        <a:lstStyle/>
        <a:p>
          <a:endParaRPr lang="en-US"/>
        </a:p>
      </dgm:t>
    </dgm:pt>
    <dgm:pt modelId="{A673A160-050A-4618-B70C-FE62AE945380}" type="sibTrans" cxnId="{A4E7A630-1DF1-49EA-AC5C-5098DE45B738}">
      <dgm:prSet/>
      <dgm:spPr/>
      <dgm:t>
        <a:bodyPr/>
        <a:lstStyle/>
        <a:p>
          <a:endParaRPr lang="en-US"/>
        </a:p>
      </dgm:t>
    </dgm:pt>
    <dgm:pt modelId="{AB68AB0D-908E-49CC-95A1-C8B5D45FBBCB}">
      <dgm:prSet phldrT="[Text]" custT="1"/>
      <dgm:spPr/>
      <dgm:t>
        <a:bodyPr/>
        <a:lstStyle/>
        <a:p>
          <a:r>
            <a:rPr lang="en-GB" sz="2000" dirty="0"/>
            <a:t>Org Objectives</a:t>
          </a:r>
          <a:endParaRPr lang="en-US" sz="2000" dirty="0"/>
        </a:p>
      </dgm:t>
    </dgm:pt>
    <dgm:pt modelId="{5AECBC16-D663-41E7-8CE2-C8E9C05F372B}" type="parTrans" cxnId="{588D3BFA-A6B5-4F4D-91C1-870F0924F4FE}">
      <dgm:prSet/>
      <dgm:spPr/>
      <dgm:t>
        <a:bodyPr/>
        <a:lstStyle/>
        <a:p>
          <a:endParaRPr lang="en-US"/>
        </a:p>
      </dgm:t>
    </dgm:pt>
    <dgm:pt modelId="{689F6775-07E1-4DD7-97CA-104280F0CE12}" type="sibTrans" cxnId="{588D3BFA-A6B5-4F4D-91C1-870F0924F4FE}">
      <dgm:prSet/>
      <dgm:spPr/>
      <dgm:t>
        <a:bodyPr/>
        <a:lstStyle/>
        <a:p>
          <a:endParaRPr lang="en-US"/>
        </a:p>
      </dgm:t>
    </dgm:pt>
    <dgm:pt modelId="{806AF4B8-D599-4BE8-A33E-F4C2134132DB}">
      <dgm:prSet phldrT="[Text]" custT="1"/>
      <dgm:spPr/>
      <dgm:t>
        <a:bodyPr/>
        <a:lstStyle/>
        <a:p>
          <a:r>
            <a:rPr lang="en-GB" sz="2000" dirty="0"/>
            <a:t>Optimum Utilization</a:t>
          </a:r>
          <a:endParaRPr lang="en-US" sz="2000" dirty="0"/>
        </a:p>
      </dgm:t>
    </dgm:pt>
    <dgm:pt modelId="{03BD7882-F231-40D4-A713-83E400082982}" type="parTrans" cxnId="{0DBA3EB6-A900-4A28-922B-B8DA0F62BDA5}">
      <dgm:prSet/>
      <dgm:spPr/>
      <dgm:t>
        <a:bodyPr/>
        <a:lstStyle/>
        <a:p>
          <a:endParaRPr lang="en-US"/>
        </a:p>
      </dgm:t>
    </dgm:pt>
    <dgm:pt modelId="{4FD400E8-BF85-4FD7-8DAE-883C6A83E623}" type="sibTrans" cxnId="{0DBA3EB6-A900-4A28-922B-B8DA0F62BDA5}">
      <dgm:prSet/>
      <dgm:spPr/>
      <dgm:t>
        <a:bodyPr/>
        <a:lstStyle/>
        <a:p>
          <a:endParaRPr lang="en-US"/>
        </a:p>
      </dgm:t>
    </dgm:pt>
    <dgm:pt modelId="{426C4719-EE29-4328-94BA-5A159C9D4F20}">
      <dgm:prSet phldrT="[Text]"/>
      <dgm:spPr/>
      <dgm:t>
        <a:bodyPr/>
        <a:lstStyle/>
        <a:p>
          <a:r>
            <a:rPr lang="en-GB" dirty="0"/>
            <a:t>Evaluate Internal Controls</a:t>
          </a:r>
          <a:endParaRPr lang="en-US" dirty="0"/>
        </a:p>
      </dgm:t>
    </dgm:pt>
    <dgm:pt modelId="{A36CCC48-DB8E-469F-AA35-40B0C5D5CD97}" type="parTrans" cxnId="{466C05A3-EA6E-4ABA-AF4F-324079E43EBE}">
      <dgm:prSet/>
      <dgm:spPr/>
      <dgm:t>
        <a:bodyPr/>
        <a:lstStyle/>
        <a:p>
          <a:endParaRPr lang="en-US"/>
        </a:p>
      </dgm:t>
    </dgm:pt>
    <dgm:pt modelId="{1CEF276C-93C0-4E44-B745-29DF500033C1}" type="sibTrans" cxnId="{466C05A3-EA6E-4ABA-AF4F-324079E43EBE}">
      <dgm:prSet/>
      <dgm:spPr/>
      <dgm:t>
        <a:bodyPr/>
        <a:lstStyle/>
        <a:p>
          <a:endParaRPr lang="en-US"/>
        </a:p>
      </dgm:t>
    </dgm:pt>
    <dgm:pt modelId="{9279BC7B-6906-459B-A858-BB85C01A0631}">
      <dgm:prSet phldrT="[Text]"/>
      <dgm:spPr/>
      <dgm:t>
        <a:bodyPr/>
        <a:lstStyle/>
        <a:p>
          <a:r>
            <a:rPr lang="en-GB" dirty="0"/>
            <a:t>Safeguard Assets</a:t>
          </a:r>
          <a:endParaRPr lang="en-US" dirty="0"/>
        </a:p>
      </dgm:t>
    </dgm:pt>
    <dgm:pt modelId="{5BE88528-965F-43F2-811C-00277A542B33}" type="parTrans" cxnId="{114FE8CE-A1AF-46A4-9EBF-E27FADCCAB14}">
      <dgm:prSet/>
      <dgm:spPr/>
      <dgm:t>
        <a:bodyPr/>
        <a:lstStyle/>
        <a:p>
          <a:endParaRPr lang="en-US"/>
        </a:p>
      </dgm:t>
    </dgm:pt>
    <dgm:pt modelId="{B0AB90AB-4003-4A18-AAC0-6E280BD1EB67}" type="sibTrans" cxnId="{114FE8CE-A1AF-46A4-9EBF-E27FADCCAB14}">
      <dgm:prSet/>
      <dgm:spPr/>
      <dgm:t>
        <a:bodyPr/>
        <a:lstStyle/>
        <a:p>
          <a:endParaRPr lang="en-US"/>
        </a:p>
      </dgm:t>
    </dgm:pt>
    <dgm:pt modelId="{62647427-78B9-4ACB-85A0-DC44322E36F9}">
      <dgm:prSet phldrT="[Text]"/>
      <dgm:spPr/>
      <dgm:t>
        <a:bodyPr/>
        <a:lstStyle/>
        <a:p>
          <a:r>
            <a:rPr lang="en-GB" dirty="0"/>
            <a:t>Compliance &amp; Reliability</a:t>
          </a:r>
          <a:endParaRPr lang="en-US" dirty="0"/>
        </a:p>
      </dgm:t>
    </dgm:pt>
    <dgm:pt modelId="{90E335B0-BE1B-448C-964F-377F5928B1DD}" type="parTrans" cxnId="{55319590-4ED4-4445-B8E1-57AE5C0F95F8}">
      <dgm:prSet/>
      <dgm:spPr/>
      <dgm:t>
        <a:bodyPr/>
        <a:lstStyle/>
        <a:p>
          <a:endParaRPr lang="en-US"/>
        </a:p>
      </dgm:t>
    </dgm:pt>
    <dgm:pt modelId="{286525E1-2791-49CC-986D-C404CC6FB155}" type="sibTrans" cxnId="{55319590-4ED4-4445-B8E1-57AE5C0F95F8}">
      <dgm:prSet/>
      <dgm:spPr/>
      <dgm:t>
        <a:bodyPr/>
        <a:lstStyle/>
        <a:p>
          <a:endParaRPr lang="en-US"/>
        </a:p>
      </dgm:t>
    </dgm:pt>
    <dgm:pt modelId="{3FE8D360-3F62-43AA-8095-10B041EA4546}">
      <dgm:prSet phldrT="[Text]"/>
      <dgm:spPr/>
      <dgm:t>
        <a:bodyPr/>
        <a:lstStyle/>
        <a:p>
          <a:r>
            <a:rPr lang="en-GB" dirty="0"/>
            <a:t>Adherence to Policy</a:t>
          </a:r>
          <a:endParaRPr lang="en-US" dirty="0"/>
        </a:p>
      </dgm:t>
    </dgm:pt>
    <dgm:pt modelId="{5400F4D4-B6CD-4293-AE40-D7757C2AC60F}" type="parTrans" cxnId="{7A3D74A2-C1BB-45F9-803F-399ECF4249DB}">
      <dgm:prSet/>
      <dgm:spPr/>
      <dgm:t>
        <a:bodyPr/>
        <a:lstStyle/>
        <a:p>
          <a:endParaRPr lang="en-US"/>
        </a:p>
      </dgm:t>
    </dgm:pt>
    <dgm:pt modelId="{648452EA-99E3-4845-BA43-D3B99B6B721F}" type="sibTrans" cxnId="{7A3D74A2-C1BB-45F9-803F-399ECF4249DB}">
      <dgm:prSet/>
      <dgm:spPr/>
      <dgm:t>
        <a:bodyPr/>
        <a:lstStyle/>
        <a:p>
          <a:endParaRPr lang="en-US"/>
        </a:p>
      </dgm:t>
    </dgm:pt>
    <dgm:pt modelId="{70CB8BC9-24AE-4084-B82F-22E1D76EEE0C}" type="pres">
      <dgm:prSet presAssocID="{DC0AC0D9-F4FD-479A-9F63-8DA0101C65AC}" presName="Name0" presStyleCnt="0">
        <dgm:presLayoutVars>
          <dgm:chMax val="1"/>
          <dgm:chPref val="1"/>
          <dgm:dir/>
          <dgm:animOne val="branch"/>
          <dgm:animLvl val="lvl"/>
        </dgm:presLayoutVars>
      </dgm:prSet>
      <dgm:spPr/>
    </dgm:pt>
    <dgm:pt modelId="{5C6381AA-F3EC-47BF-82DD-5158774AAD2C}" type="pres">
      <dgm:prSet presAssocID="{AB8F62E8-0461-4269-ADCA-EE0F6783617A}" presName="Parent" presStyleLbl="node0" presStyleIdx="0" presStyleCnt="1">
        <dgm:presLayoutVars>
          <dgm:chMax val="6"/>
          <dgm:chPref val="6"/>
        </dgm:presLayoutVars>
      </dgm:prSet>
      <dgm:spPr/>
    </dgm:pt>
    <dgm:pt modelId="{683DF32B-3DAF-4101-AD6B-21A93B3CBF74}" type="pres">
      <dgm:prSet presAssocID="{AB68AB0D-908E-49CC-95A1-C8B5D45FBBCB}" presName="Accent1" presStyleCnt="0"/>
      <dgm:spPr/>
    </dgm:pt>
    <dgm:pt modelId="{556E8D84-9866-44EC-912D-F1FD19359556}" type="pres">
      <dgm:prSet presAssocID="{AB68AB0D-908E-49CC-95A1-C8B5D45FBBCB}" presName="Accent" presStyleLbl="bgShp" presStyleIdx="0" presStyleCnt="6"/>
      <dgm:spPr/>
    </dgm:pt>
    <dgm:pt modelId="{FAB7E408-480D-43A9-B488-A38E5AC007C3}" type="pres">
      <dgm:prSet presAssocID="{AB68AB0D-908E-49CC-95A1-C8B5D45FBBCB}" presName="Child1" presStyleLbl="node1" presStyleIdx="0" presStyleCnt="6">
        <dgm:presLayoutVars>
          <dgm:chMax val="0"/>
          <dgm:chPref val="0"/>
          <dgm:bulletEnabled val="1"/>
        </dgm:presLayoutVars>
      </dgm:prSet>
      <dgm:spPr/>
    </dgm:pt>
    <dgm:pt modelId="{6D1B858B-DA0F-4315-8E9B-935A26DF7384}" type="pres">
      <dgm:prSet presAssocID="{806AF4B8-D599-4BE8-A33E-F4C2134132DB}" presName="Accent2" presStyleCnt="0"/>
      <dgm:spPr/>
    </dgm:pt>
    <dgm:pt modelId="{65FAD14C-CBEA-44C9-8FF1-6026F9E7690B}" type="pres">
      <dgm:prSet presAssocID="{806AF4B8-D599-4BE8-A33E-F4C2134132DB}" presName="Accent" presStyleLbl="bgShp" presStyleIdx="1" presStyleCnt="6"/>
      <dgm:spPr/>
    </dgm:pt>
    <dgm:pt modelId="{705368E1-4AC8-4609-B263-A19FED4A050A}" type="pres">
      <dgm:prSet presAssocID="{806AF4B8-D599-4BE8-A33E-F4C2134132DB}" presName="Child2" presStyleLbl="node1" presStyleIdx="1" presStyleCnt="6">
        <dgm:presLayoutVars>
          <dgm:chMax val="0"/>
          <dgm:chPref val="0"/>
          <dgm:bulletEnabled val="1"/>
        </dgm:presLayoutVars>
      </dgm:prSet>
      <dgm:spPr/>
    </dgm:pt>
    <dgm:pt modelId="{A256CC8D-B4E4-4D16-8DE1-2F5ACEE61C45}" type="pres">
      <dgm:prSet presAssocID="{426C4719-EE29-4328-94BA-5A159C9D4F20}" presName="Accent3" presStyleCnt="0"/>
      <dgm:spPr/>
    </dgm:pt>
    <dgm:pt modelId="{DDD14DC8-37AC-4381-ADD5-01D3CD11B327}" type="pres">
      <dgm:prSet presAssocID="{426C4719-EE29-4328-94BA-5A159C9D4F20}" presName="Accent" presStyleLbl="bgShp" presStyleIdx="2" presStyleCnt="6"/>
      <dgm:spPr/>
    </dgm:pt>
    <dgm:pt modelId="{AEB6EAC6-225A-49D8-810D-EFEE3A7DE24A}" type="pres">
      <dgm:prSet presAssocID="{426C4719-EE29-4328-94BA-5A159C9D4F20}" presName="Child3" presStyleLbl="node1" presStyleIdx="2" presStyleCnt="6">
        <dgm:presLayoutVars>
          <dgm:chMax val="0"/>
          <dgm:chPref val="0"/>
          <dgm:bulletEnabled val="1"/>
        </dgm:presLayoutVars>
      </dgm:prSet>
      <dgm:spPr/>
    </dgm:pt>
    <dgm:pt modelId="{CBE3483F-90C6-4B16-9A58-6A0FFC93A5D4}" type="pres">
      <dgm:prSet presAssocID="{9279BC7B-6906-459B-A858-BB85C01A0631}" presName="Accent4" presStyleCnt="0"/>
      <dgm:spPr/>
    </dgm:pt>
    <dgm:pt modelId="{8A0EF5B7-5304-4C22-898D-508371A6A744}" type="pres">
      <dgm:prSet presAssocID="{9279BC7B-6906-459B-A858-BB85C01A0631}" presName="Accent" presStyleLbl="bgShp" presStyleIdx="3" presStyleCnt="6"/>
      <dgm:spPr/>
    </dgm:pt>
    <dgm:pt modelId="{FDDD5367-64AC-4CD9-95F6-F03A033F78C6}" type="pres">
      <dgm:prSet presAssocID="{9279BC7B-6906-459B-A858-BB85C01A0631}" presName="Child4" presStyleLbl="node1" presStyleIdx="3" presStyleCnt="6">
        <dgm:presLayoutVars>
          <dgm:chMax val="0"/>
          <dgm:chPref val="0"/>
          <dgm:bulletEnabled val="1"/>
        </dgm:presLayoutVars>
      </dgm:prSet>
      <dgm:spPr/>
    </dgm:pt>
    <dgm:pt modelId="{64E34E24-B1DB-42BE-8777-D20857AE9B38}" type="pres">
      <dgm:prSet presAssocID="{62647427-78B9-4ACB-85A0-DC44322E36F9}" presName="Accent5" presStyleCnt="0"/>
      <dgm:spPr/>
    </dgm:pt>
    <dgm:pt modelId="{516F8156-F284-41D4-91B1-C55EAD4633BA}" type="pres">
      <dgm:prSet presAssocID="{62647427-78B9-4ACB-85A0-DC44322E36F9}" presName="Accent" presStyleLbl="bgShp" presStyleIdx="4" presStyleCnt="6"/>
      <dgm:spPr/>
    </dgm:pt>
    <dgm:pt modelId="{A876B008-7FD6-473C-A610-E887E51222B2}" type="pres">
      <dgm:prSet presAssocID="{62647427-78B9-4ACB-85A0-DC44322E36F9}" presName="Child5" presStyleLbl="node1" presStyleIdx="4" presStyleCnt="6">
        <dgm:presLayoutVars>
          <dgm:chMax val="0"/>
          <dgm:chPref val="0"/>
          <dgm:bulletEnabled val="1"/>
        </dgm:presLayoutVars>
      </dgm:prSet>
      <dgm:spPr/>
    </dgm:pt>
    <dgm:pt modelId="{A6E84C2D-E065-4F7A-974C-570B87263220}" type="pres">
      <dgm:prSet presAssocID="{3FE8D360-3F62-43AA-8095-10B041EA4546}" presName="Accent6" presStyleCnt="0"/>
      <dgm:spPr/>
    </dgm:pt>
    <dgm:pt modelId="{C2E485BA-A9D3-402C-A280-8AFD12ECDDF0}" type="pres">
      <dgm:prSet presAssocID="{3FE8D360-3F62-43AA-8095-10B041EA4546}" presName="Accent" presStyleLbl="bgShp" presStyleIdx="5" presStyleCnt="6"/>
      <dgm:spPr/>
    </dgm:pt>
    <dgm:pt modelId="{320CB871-533D-4C8A-8E50-50812DC4F334}" type="pres">
      <dgm:prSet presAssocID="{3FE8D360-3F62-43AA-8095-10B041EA4546}" presName="Child6" presStyleLbl="node1" presStyleIdx="5" presStyleCnt="6">
        <dgm:presLayoutVars>
          <dgm:chMax val="0"/>
          <dgm:chPref val="0"/>
          <dgm:bulletEnabled val="1"/>
        </dgm:presLayoutVars>
      </dgm:prSet>
      <dgm:spPr/>
    </dgm:pt>
  </dgm:ptLst>
  <dgm:cxnLst>
    <dgm:cxn modelId="{93A22D0C-6680-44B6-B51B-051CD0920B90}" type="presOf" srcId="{DC0AC0D9-F4FD-479A-9F63-8DA0101C65AC}" destId="{70CB8BC9-24AE-4084-B82F-22E1D76EEE0C}" srcOrd="0" destOrd="0" presId="urn:microsoft.com/office/officeart/2011/layout/HexagonRadial"/>
    <dgm:cxn modelId="{1D95BC1A-88D2-42B1-80DC-5947E112CA4B}" type="presOf" srcId="{AB68AB0D-908E-49CC-95A1-C8B5D45FBBCB}" destId="{FAB7E408-480D-43A9-B488-A38E5AC007C3}" srcOrd="0" destOrd="0" presId="urn:microsoft.com/office/officeart/2011/layout/HexagonRadial"/>
    <dgm:cxn modelId="{50B1DF1B-D9F7-49F7-93A1-E793FEC1482B}" type="presOf" srcId="{AB8F62E8-0461-4269-ADCA-EE0F6783617A}" destId="{5C6381AA-F3EC-47BF-82DD-5158774AAD2C}" srcOrd="0" destOrd="0" presId="urn:microsoft.com/office/officeart/2011/layout/HexagonRadial"/>
    <dgm:cxn modelId="{A4E7A630-1DF1-49EA-AC5C-5098DE45B738}" srcId="{DC0AC0D9-F4FD-479A-9F63-8DA0101C65AC}" destId="{AB8F62E8-0461-4269-ADCA-EE0F6783617A}" srcOrd="0" destOrd="0" parTransId="{65E4956B-D941-442C-ADF1-BF8757E32EDA}" sibTransId="{A673A160-050A-4618-B70C-FE62AE945380}"/>
    <dgm:cxn modelId="{37CE286A-E31E-44E4-ACD7-06170D3740F2}" type="presOf" srcId="{62647427-78B9-4ACB-85A0-DC44322E36F9}" destId="{A876B008-7FD6-473C-A610-E887E51222B2}" srcOrd="0" destOrd="0" presId="urn:microsoft.com/office/officeart/2011/layout/HexagonRadial"/>
    <dgm:cxn modelId="{FE02404E-6D25-438C-AD90-1264529704E8}" type="presOf" srcId="{426C4719-EE29-4328-94BA-5A159C9D4F20}" destId="{AEB6EAC6-225A-49D8-810D-EFEE3A7DE24A}" srcOrd="0" destOrd="0" presId="urn:microsoft.com/office/officeart/2011/layout/HexagonRadial"/>
    <dgm:cxn modelId="{AC8AE651-D4B0-4278-AB11-847836A25FC3}" type="presOf" srcId="{9279BC7B-6906-459B-A858-BB85C01A0631}" destId="{FDDD5367-64AC-4CD9-95F6-F03A033F78C6}" srcOrd="0" destOrd="0" presId="urn:microsoft.com/office/officeart/2011/layout/HexagonRadial"/>
    <dgm:cxn modelId="{55319590-4ED4-4445-B8E1-57AE5C0F95F8}" srcId="{AB8F62E8-0461-4269-ADCA-EE0F6783617A}" destId="{62647427-78B9-4ACB-85A0-DC44322E36F9}" srcOrd="4" destOrd="0" parTransId="{90E335B0-BE1B-448C-964F-377F5928B1DD}" sibTransId="{286525E1-2791-49CC-986D-C404CC6FB155}"/>
    <dgm:cxn modelId="{30FB359F-232F-4E9D-BFC8-B3365BEA424B}" type="presOf" srcId="{3FE8D360-3F62-43AA-8095-10B041EA4546}" destId="{320CB871-533D-4C8A-8E50-50812DC4F334}" srcOrd="0" destOrd="0" presId="urn:microsoft.com/office/officeart/2011/layout/HexagonRadial"/>
    <dgm:cxn modelId="{7A3D74A2-C1BB-45F9-803F-399ECF4249DB}" srcId="{AB8F62E8-0461-4269-ADCA-EE0F6783617A}" destId="{3FE8D360-3F62-43AA-8095-10B041EA4546}" srcOrd="5" destOrd="0" parTransId="{5400F4D4-B6CD-4293-AE40-D7757C2AC60F}" sibTransId="{648452EA-99E3-4845-BA43-D3B99B6B721F}"/>
    <dgm:cxn modelId="{466C05A3-EA6E-4ABA-AF4F-324079E43EBE}" srcId="{AB8F62E8-0461-4269-ADCA-EE0F6783617A}" destId="{426C4719-EE29-4328-94BA-5A159C9D4F20}" srcOrd="2" destOrd="0" parTransId="{A36CCC48-DB8E-469F-AA35-40B0C5D5CD97}" sibTransId="{1CEF276C-93C0-4E44-B745-29DF500033C1}"/>
    <dgm:cxn modelId="{0DBA3EB6-A900-4A28-922B-B8DA0F62BDA5}" srcId="{AB8F62E8-0461-4269-ADCA-EE0F6783617A}" destId="{806AF4B8-D599-4BE8-A33E-F4C2134132DB}" srcOrd="1" destOrd="0" parTransId="{03BD7882-F231-40D4-A713-83E400082982}" sibTransId="{4FD400E8-BF85-4FD7-8DAE-883C6A83E623}"/>
    <dgm:cxn modelId="{114FE8CE-A1AF-46A4-9EBF-E27FADCCAB14}" srcId="{AB8F62E8-0461-4269-ADCA-EE0F6783617A}" destId="{9279BC7B-6906-459B-A858-BB85C01A0631}" srcOrd="3" destOrd="0" parTransId="{5BE88528-965F-43F2-811C-00277A542B33}" sibTransId="{B0AB90AB-4003-4A18-AAC0-6E280BD1EB67}"/>
    <dgm:cxn modelId="{EA43ADE1-D3EF-4D22-BB3D-78C76761A978}" type="presOf" srcId="{806AF4B8-D599-4BE8-A33E-F4C2134132DB}" destId="{705368E1-4AC8-4609-B263-A19FED4A050A}" srcOrd="0" destOrd="0" presId="urn:microsoft.com/office/officeart/2011/layout/HexagonRadial"/>
    <dgm:cxn modelId="{588D3BFA-A6B5-4F4D-91C1-870F0924F4FE}" srcId="{AB8F62E8-0461-4269-ADCA-EE0F6783617A}" destId="{AB68AB0D-908E-49CC-95A1-C8B5D45FBBCB}" srcOrd="0" destOrd="0" parTransId="{5AECBC16-D663-41E7-8CE2-C8E9C05F372B}" sibTransId="{689F6775-07E1-4DD7-97CA-104280F0CE12}"/>
    <dgm:cxn modelId="{237DFB06-A7F4-4FBB-A692-EDAE990692CC}" type="presParOf" srcId="{70CB8BC9-24AE-4084-B82F-22E1D76EEE0C}" destId="{5C6381AA-F3EC-47BF-82DD-5158774AAD2C}" srcOrd="0" destOrd="0" presId="urn:microsoft.com/office/officeart/2011/layout/HexagonRadial"/>
    <dgm:cxn modelId="{A343188D-CC37-4CD5-82A3-4FA4A9265CD5}" type="presParOf" srcId="{70CB8BC9-24AE-4084-B82F-22E1D76EEE0C}" destId="{683DF32B-3DAF-4101-AD6B-21A93B3CBF74}" srcOrd="1" destOrd="0" presId="urn:microsoft.com/office/officeart/2011/layout/HexagonRadial"/>
    <dgm:cxn modelId="{7A8F8513-D1EA-403D-AB69-29BB4F5D7E3B}" type="presParOf" srcId="{683DF32B-3DAF-4101-AD6B-21A93B3CBF74}" destId="{556E8D84-9866-44EC-912D-F1FD19359556}" srcOrd="0" destOrd="0" presId="urn:microsoft.com/office/officeart/2011/layout/HexagonRadial"/>
    <dgm:cxn modelId="{3B325F01-2BB5-4127-8CBD-54BCC0DF40EE}" type="presParOf" srcId="{70CB8BC9-24AE-4084-B82F-22E1D76EEE0C}" destId="{FAB7E408-480D-43A9-B488-A38E5AC007C3}" srcOrd="2" destOrd="0" presId="urn:microsoft.com/office/officeart/2011/layout/HexagonRadial"/>
    <dgm:cxn modelId="{88F3BF2E-A179-44C1-9638-9EE17AE75E68}" type="presParOf" srcId="{70CB8BC9-24AE-4084-B82F-22E1D76EEE0C}" destId="{6D1B858B-DA0F-4315-8E9B-935A26DF7384}" srcOrd="3" destOrd="0" presId="urn:microsoft.com/office/officeart/2011/layout/HexagonRadial"/>
    <dgm:cxn modelId="{7F2503BF-CE1D-416C-958F-56977F6E1D42}" type="presParOf" srcId="{6D1B858B-DA0F-4315-8E9B-935A26DF7384}" destId="{65FAD14C-CBEA-44C9-8FF1-6026F9E7690B}" srcOrd="0" destOrd="0" presId="urn:microsoft.com/office/officeart/2011/layout/HexagonRadial"/>
    <dgm:cxn modelId="{7F7F9223-E38B-4B75-B2A3-BF94B1350A46}" type="presParOf" srcId="{70CB8BC9-24AE-4084-B82F-22E1D76EEE0C}" destId="{705368E1-4AC8-4609-B263-A19FED4A050A}" srcOrd="4" destOrd="0" presId="urn:microsoft.com/office/officeart/2011/layout/HexagonRadial"/>
    <dgm:cxn modelId="{CAC7D49D-30B0-4355-8C88-F8F628C362C2}" type="presParOf" srcId="{70CB8BC9-24AE-4084-B82F-22E1D76EEE0C}" destId="{A256CC8D-B4E4-4D16-8DE1-2F5ACEE61C45}" srcOrd="5" destOrd="0" presId="urn:microsoft.com/office/officeart/2011/layout/HexagonRadial"/>
    <dgm:cxn modelId="{D224BCDB-9011-4AE7-9411-FF679FDA2066}" type="presParOf" srcId="{A256CC8D-B4E4-4D16-8DE1-2F5ACEE61C45}" destId="{DDD14DC8-37AC-4381-ADD5-01D3CD11B327}" srcOrd="0" destOrd="0" presId="urn:microsoft.com/office/officeart/2011/layout/HexagonRadial"/>
    <dgm:cxn modelId="{C99B01A3-1A6D-4B64-9916-93CADA5B11DD}" type="presParOf" srcId="{70CB8BC9-24AE-4084-B82F-22E1D76EEE0C}" destId="{AEB6EAC6-225A-49D8-810D-EFEE3A7DE24A}" srcOrd="6" destOrd="0" presId="urn:microsoft.com/office/officeart/2011/layout/HexagonRadial"/>
    <dgm:cxn modelId="{C480772B-83ED-4064-A4FF-7C315C42CF89}" type="presParOf" srcId="{70CB8BC9-24AE-4084-B82F-22E1D76EEE0C}" destId="{CBE3483F-90C6-4B16-9A58-6A0FFC93A5D4}" srcOrd="7" destOrd="0" presId="urn:microsoft.com/office/officeart/2011/layout/HexagonRadial"/>
    <dgm:cxn modelId="{482DC7A2-97D7-4968-9F42-4607771E6A16}" type="presParOf" srcId="{CBE3483F-90C6-4B16-9A58-6A0FFC93A5D4}" destId="{8A0EF5B7-5304-4C22-898D-508371A6A744}" srcOrd="0" destOrd="0" presId="urn:microsoft.com/office/officeart/2011/layout/HexagonRadial"/>
    <dgm:cxn modelId="{5F011AF7-E9C6-4600-8EC7-091EEC478ABC}" type="presParOf" srcId="{70CB8BC9-24AE-4084-B82F-22E1D76EEE0C}" destId="{FDDD5367-64AC-4CD9-95F6-F03A033F78C6}" srcOrd="8" destOrd="0" presId="urn:microsoft.com/office/officeart/2011/layout/HexagonRadial"/>
    <dgm:cxn modelId="{9BE0BE28-54DE-4F90-AA4B-8E6135A7A056}" type="presParOf" srcId="{70CB8BC9-24AE-4084-B82F-22E1D76EEE0C}" destId="{64E34E24-B1DB-42BE-8777-D20857AE9B38}" srcOrd="9" destOrd="0" presId="urn:microsoft.com/office/officeart/2011/layout/HexagonRadial"/>
    <dgm:cxn modelId="{9B442803-313A-4D6C-A7F6-A74E72E5A2D5}" type="presParOf" srcId="{64E34E24-B1DB-42BE-8777-D20857AE9B38}" destId="{516F8156-F284-41D4-91B1-C55EAD4633BA}" srcOrd="0" destOrd="0" presId="urn:microsoft.com/office/officeart/2011/layout/HexagonRadial"/>
    <dgm:cxn modelId="{85F4FA03-B46A-4D10-BF66-01D22CFF1A21}" type="presParOf" srcId="{70CB8BC9-24AE-4084-B82F-22E1D76EEE0C}" destId="{A876B008-7FD6-473C-A610-E887E51222B2}" srcOrd="10" destOrd="0" presId="urn:microsoft.com/office/officeart/2011/layout/HexagonRadial"/>
    <dgm:cxn modelId="{72F0C751-126A-4B2A-9A21-89FB17B521D8}" type="presParOf" srcId="{70CB8BC9-24AE-4084-B82F-22E1D76EEE0C}" destId="{A6E84C2D-E065-4F7A-974C-570B87263220}" srcOrd="11" destOrd="0" presId="urn:microsoft.com/office/officeart/2011/layout/HexagonRadial"/>
    <dgm:cxn modelId="{75D3BC8B-C185-456E-BB18-F90C42EEF09E}" type="presParOf" srcId="{A6E84C2D-E065-4F7A-974C-570B87263220}" destId="{C2E485BA-A9D3-402C-A280-8AFD12ECDDF0}" srcOrd="0" destOrd="0" presId="urn:microsoft.com/office/officeart/2011/layout/HexagonRadial"/>
    <dgm:cxn modelId="{C15D4327-8FCF-423D-BF47-F348348D07BB}" type="presParOf" srcId="{70CB8BC9-24AE-4084-B82F-22E1D76EEE0C}" destId="{320CB871-533D-4C8A-8E50-50812DC4F334}" srcOrd="12" destOrd="0" presId="urn:microsoft.com/office/officeart/2011/layout/HexagonRadial"/>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7.xml><?xml version="1.0" encoding="utf-8"?>
<dgm:dataModel xmlns:dgm="http://schemas.openxmlformats.org/drawingml/2006/diagram" xmlns:a="http://schemas.openxmlformats.org/drawingml/2006/main">
  <dgm:ptLst>
    <dgm:pt modelId="{E382DD55-3310-471F-87AE-D0826B58EC1C}" type="doc">
      <dgm:prSet loTypeId="urn:microsoft.com/office/officeart/2005/8/layout/balance1" loCatId="relationship" qsTypeId="urn:microsoft.com/office/officeart/2005/8/quickstyle/simple1" qsCatId="simple" csTypeId="urn:microsoft.com/office/officeart/2005/8/colors/accent1_2" csCatId="accent1" phldr="1"/>
      <dgm:spPr/>
      <dgm:t>
        <a:bodyPr/>
        <a:lstStyle/>
        <a:p>
          <a:endParaRPr lang="en-US"/>
        </a:p>
      </dgm:t>
    </dgm:pt>
    <dgm:pt modelId="{A8B7BF52-1319-46CB-89BF-E6BA23FAEE9E}">
      <dgm:prSet phldrT="[Text]"/>
      <dgm:spPr/>
      <dgm:t>
        <a:bodyPr/>
        <a:lstStyle/>
        <a:p>
          <a:r>
            <a:rPr lang="en-GB" dirty="0"/>
            <a:t>Efforts</a:t>
          </a:r>
          <a:endParaRPr lang="en-US" dirty="0"/>
        </a:p>
      </dgm:t>
    </dgm:pt>
    <dgm:pt modelId="{89148C1C-B1D6-44BA-8530-BF4A65AC9AF7}" type="parTrans" cxnId="{57CCA397-8E93-4C72-8742-1867A6FEE241}">
      <dgm:prSet/>
      <dgm:spPr/>
      <dgm:t>
        <a:bodyPr/>
        <a:lstStyle/>
        <a:p>
          <a:endParaRPr lang="en-US"/>
        </a:p>
      </dgm:t>
    </dgm:pt>
    <dgm:pt modelId="{520B0DA5-F6DA-416A-BAB4-24FFE82743D6}" type="sibTrans" cxnId="{57CCA397-8E93-4C72-8742-1867A6FEE241}">
      <dgm:prSet/>
      <dgm:spPr/>
      <dgm:t>
        <a:bodyPr/>
        <a:lstStyle/>
        <a:p>
          <a:endParaRPr lang="en-US"/>
        </a:p>
      </dgm:t>
    </dgm:pt>
    <dgm:pt modelId="{9A70AABD-13D9-40B5-971C-0D3085341EAB}">
      <dgm:prSet phldrT="[Text]"/>
      <dgm:spPr/>
      <dgm:t>
        <a:bodyPr/>
        <a:lstStyle/>
        <a:p>
          <a:r>
            <a:rPr lang="en-GB" dirty="0"/>
            <a:t>Time</a:t>
          </a:r>
          <a:endParaRPr lang="en-US" dirty="0"/>
        </a:p>
      </dgm:t>
    </dgm:pt>
    <dgm:pt modelId="{2E5688D0-24CC-491E-B497-39FC58B646C9}" type="parTrans" cxnId="{B0A209F7-3F6B-4BEC-9A91-C3CDF35BB044}">
      <dgm:prSet/>
      <dgm:spPr/>
      <dgm:t>
        <a:bodyPr/>
        <a:lstStyle/>
        <a:p>
          <a:endParaRPr lang="en-US"/>
        </a:p>
      </dgm:t>
    </dgm:pt>
    <dgm:pt modelId="{56A17265-D683-48C2-B5D3-86A307946C02}" type="sibTrans" cxnId="{B0A209F7-3F6B-4BEC-9A91-C3CDF35BB044}">
      <dgm:prSet/>
      <dgm:spPr/>
      <dgm:t>
        <a:bodyPr/>
        <a:lstStyle/>
        <a:p>
          <a:endParaRPr lang="en-US"/>
        </a:p>
      </dgm:t>
    </dgm:pt>
    <dgm:pt modelId="{8AEAE74D-0DD8-467E-87CF-7961CD2E28FE}">
      <dgm:prSet phldrT="[Text]"/>
      <dgm:spPr/>
      <dgm:t>
        <a:bodyPr/>
        <a:lstStyle/>
        <a:p>
          <a:r>
            <a:rPr lang="en-GB" dirty="0"/>
            <a:t>Resources</a:t>
          </a:r>
          <a:endParaRPr lang="en-US" dirty="0"/>
        </a:p>
      </dgm:t>
    </dgm:pt>
    <dgm:pt modelId="{2FD6B50A-D90D-4DBF-8ADF-AB5BE150708D}" type="parTrans" cxnId="{696E8841-55A3-43D6-89EF-CC4320925BAB}">
      <dgm:prSet/>
      <dgm:spPr/>
      <dgm:t>
        <a:bodyPr/>
        <a:lstStyle/>
        <a:p>
          <a:endParaRPr lang="en-US"/>
        </a:p>
      </dgm:t>
    </dgm:pt>
    <dgm:pt modelId="{0D2ECC94-423F-43AC-843B-8DD081141240}" type="sibTrans" cxnId="{696E8841-55A3-43D6-89EF-CC4320925BAB}">
      <dgm:prSet/>
      <dgm:spPr/>
      <dgm:t>
        <a:bodyPr/>
        <a:lstStyle/>
        <a:p>
          <a:endParaRPr lang="en-US"/>
        </a:p>
      </dgm:t>
    </dgm:pt>
    <dgm:pt modelId="{26EA8C1F-FF0B-49D0-89E6-1DB49C782826}">
      <dgm:prSet phldrT="[Text]"/>
      <dgm:spPr/>
      <dgm:t>
        <a:bodyPr/>
        <a:lstStyle/>
        <a:p>
          <a:r>
            <a:rPr lang="en-GB" dirty="0">
              <a:solidFill>
                <a:srgbClr val="FF0000"/>
              </a:solidFill>
            </a:rPr>
            <a:t>Value</a:t>
          </a:r>
          <a:endParaRPr lang="en-US" dirty="0">
            <a:solidFill>
              <a:srgbClr val="FF0000"/>
            </a:solidFill>
          </a:endParaRPr>
        </a:p>
      </dgm:t>
    </dgm:pt>
    <dgm:pt modelId="{D58B0521-4739-43C9-A23C-C1AFA6A9BAD5}" type="parTrans" cxnId="{7B1265AA-2A3A-42A7-A90C-EEC62471D607}">
      <dgm:prSet/>
      <dgm:spPr/>
      <dgm:t>
        <a:bodyPr/>
        <a:lstStyle/>
        <a:p>
          <a:endParaRPr lang="en-US"/>
        </a:p>
      </dgm:t>
    </dgm:pt>
    <dgm:pt modelId="{1E972C97-CBCD-4C01-980F-4C40F14805D4}" type="sibTrans" cxnId="{7B1265AA-2A3A-42A7-A90C-EEC62471D607}">
      <dgm:prSet/>
      <dgm:spPr/>
      <dgm:t>
        <a:bodyPr/>
        <a:lstStyle/>
        <a:p>
          <a:endParaRPr lang="en-US"/>
        </a:p>
      </dgm:t>
    </dgm:pt>
    <dgm:pt modelId="{EF269531-F2C9-4626-B4F0-E4AA4AB68690}">
      <dgm:prSet phldrT="[Text]"/>
      <dgm:spPr/>
      <dgm:t>
        <a:bodyPr/>
        <a:lstStyle/>
        <a:p>
          <a:r>
            <a:rPr lang="en-GB" dirty="0"/>
            <a:t>Improvement</a:t>
          </a:r>
          <a:endParaRPr lang="en-US" dirty="0"/>
        </a:p>
      </dgm:t>
    </dgm:pt>
    <dgm:pt modelId="{AD1D597E-128A-4AD1-8880-7523AE701CF0}" type="parTrans" cxnId="{C24824A6-BB8F-4402-9B5C-68271FB91822}">
      <dgm:prSet/>
      <dgm:spPr/>
      <dgm:t>
        <a:bodyPr/>
        <a:lstStyle/>
        <a:p>
          <a:endParaRPr lang="en-US"/>
        </a:p>
      </dgm:t>
    </dgm:pt>
    <dgm:pt modelId="{419691E1-3086-4EAF-80B6-A2A7F00C36BF}" type="sibTrans" cxnId="{C24824A6-BB8F-4402-9B5C-68271FB91822}">
      <dgm:prSet/>
      <dgm:spPr/>
      <dgm:t>
        <a:bodyPr/>
        <a:lstStyle/>
        <a:p>
          <a:endParaRPr lang="en-US"/>
        </a:p>
      </dgm:t>
    </dgm:pt>
    <dgm:pt modelId="{CA63E69D-E8D4-48AD-981F-140BE1CE5562}">
      <dgm:prSet phldrT="[Text]"/>
      <dgm:spPr/>
      <dgm:t>
        <a:bodyPr/>
        <a:lstStyle/>
        <a:p>
          <a:r>
            <a:rPr lang="en-GB" dirty="0"/>
            <a:t>Saving</a:t>
          </a:r>
          <a:endParaRPr lang="en-US" dirty="0"/>
        </a:p>
      </dgm:t>
    </dgm:pt>
    <dgm:pt modelId="{2817C0B0-B3D5-4060-A8DF-41F100DD7A1D}" type="parTrans" cxnId="{64CB6ACB-CAD7-4D27-ADCC-7A4ECDF3FD5B}">
      <dgm:prSet/>
      <dgm:spPr/>
      <dgm:t>
        <a:bodyPr/>
        <a:lstStyle/>
        <a:p>
          <a:endParaRPr lang="en-US"/>
        </a:p>
      </dgm:t>
    </dgm:pt>
    <dgm:pt modelId="{49208232-8462-4762-B6A5-55EEEEB5DDA9}" type="sibTrans" cxnId="{64CB6ACB-CAD7-4D27-ADCC-7A4ECDF3FD5B}">
      <dgm:prSet/>
      <dgm:spPr/>
      <dgm:t>
        <a:bodyPr/>
        <a:lstStyle/>
        <a:p>
          <a:endParaRPr lang="en-US"/>
        </a:p>
      </dgm:t>
    </dgm:pt>
    <dgm:pt modelId="{CB97EF85-312B-48CF-803F-6273AA086081}">
      <dgm:prSet phldrT="[Text]"/>
      <dgm:spPr/>
      <dgm:t>
        <a:bodyPr/>
        <a:lstStyle/>
        <a:p>
          <a:r>
            <a:rPr lang="en-GB" dirty="0"/>
            <a:t>Assurance</a:t>
          </a:r>
          <a:endParaRPr lang="en-US" dirty="0"/>
        </a:p>
      </dgm:t>
    </dgm:pt>
    <dgm:pt modelId="{7B2EA065-BC31-4722-8DDD-F7CA0465E16C}" type="parTrans" cxnId="{A76CF409-A41F-4938-A4C7-E141687BE906}">
      <dgm:prSet/>
      <dgm:spPr/>
      <dgm:t>
        <a:bodyPr/>
        <a:lstStyle/>
        <a:p>
          <a:endParaRPr lang="en-US"/>
        </a:p>
      </dgm:t>
    </dgm:pt>
    <dgm:pt modelId="{88E7AB35-E32C-422C-B686-5E88D6C47708}" type="sibTrans" cxnId="{A76CF409-A41F-4938-A4C7-E141687BE906}">
      <dgm:prSet/>
      <dgm:spPr/>
      <dgm:t>
        <a:bodyPr/>
        <a:lstStyle/>
        <a:p>
          <a:endParaRPr lang="en-US"/>
        </a:p>
      </dgm:t>
    </dgm:pt>
    <dgm:pt modelId="{D8C56294-C3CE-459E-8847-954C5A5AF537}" type="pres">
      <dgm:prSet presAssocID="{E382DD55-3310-471F-87AE-D0826B58EC1C}" presName="outerComposite" presStyleCnt="0">
        <dgm:presLayoutVars>
          <dgm:chMax val="2"/>
          <dgm:animLvl val="lvl"/>
          <dgm:resizeHandles val="exact"/>
        </dgm:presLayoutVars>
      </dgm:prSet>
      <dgm:spPr/>
    </dgm:pt>
    <dgm:pt modelId="{F970FF3D-1217-4B19-936F-2D70BCECA10F}" type="pres">
      <dgm:prSet presAssocID="{E382DD55-3310-471F-87AE-D0826B58EC1C}" presName="dummyMaxCanvas" presStyleCnt="0"/>
      <dgm:spPr/>
    </dgm:pt>
    <dgm:pt modelId="{D484E415-07C7-44FA-80EC-9F01F8775D53}" type="pres">
      <dgm:prSet presAssocID="{E382DD55-3310-471F-87AE-D0826B58EC1C}" presName="parentComposite" presStyleCnt="0"/>
      <dgm:spPr/>
    </dgm:pt>
    <dgm:pt modelId="{AB9AC71F-7A23-423A-83AD-F206B74C960F}" type="pres">
      <dgm:prSet presAssocID="{E382DD55-3310-471F-87AE-D0826B58EC1C}" presName="parent1" presStyleLbl="alignAccFollowNode1" presStyleIdx="0" presStyleCnt="4">
        <dgm:presLayoutVars>
          <dgm:chMax val="4"/>
        </dgm:presLayoutVars>
      </dgm:prSet>
      <dgm:spPr/>
    </dgm:pt>
    <dgm:pt modelId="{2A087E6E-8833-4ECD-ABEF-CA46003A6BBC}" type="pres">
      <dgm:prSet presAssocID="{E382DD55-3310-471F-87AE-D0826B58EC1C}" presName="parent2" presStyleLbl="alignAccFollowNode1" presStyleIdx="1" presStyleCnt="4">
        <dgm:presLayoutVars>
          <dgm:chMax val="4"/>
        </dgm:presLayoutVars>
      </dgm:prSet>
      <dgm:spPr/>
    </dgm:pt>
    <dgm:pt modelId="{8811E522-2802-4062-83C2-E256F9D44E6C}" type="pres">
      <dgm:prSet presAssocID="{E382DD55-3310-471F-87AE-D0826B58EC1C}" presName="childrenComposite" presStyleCnt="0"/>
      <dgm:spPr/>
    </dgm:pt>
    <dgm:pt modelId="{77CCEA88-D2F1-4E1E-957C-3A8C6C9797C2}" type="pres">
      <dgm:prSet presAssocID="{E382DD55-3310-471F-87AE-D0826B58EC1C}" presName="dummyMaxCanvas_ChildArea" presStyleCnt="0"/>
      <dgm:spPr/>
    </dgm:pt>
    <dgm:pt modelId="{652F518E-F67F-4651-A7D3-31060875E77C}" type="pres">
      <dgm:prSet presAssocID="{E382DD55-3310-471F-87AE-D0826B58EC1C}" presName="fulcrum" presStyleLbl="alignAccFollowNode1" presStyleIdx="2" presStyleCnt="4"/>
      <dgm:spPr/>
    </dgm:pt>
    <dgm:pt modelId="{642345A2-0B8B-4CA3-A288-322E688C7F19}" type="pres">
      <dgm:prSet presAssocID="{E382DD55-3310-471F-87AE-D0826B58EC1C}" presName="balance_23" presStyleLbl="alignAccFollowNode1" presStyleIdx="3" presStyleCnt="4">
        <dgm:presLayoutVars>
          <dgm:bulletEnabled val="1"/>
        </dgm:presLayoutVars>
      </dgm:prSet>
      <dgm:spPr/>
    </dgm:pt>
    <dgm:pt modelId="{F31FDB0B-72C3-4AE2-8321-D396FBB51ABE}" type="pres">
      <dgm:prSet presAssocID="{E382DD55-3310-471F-87AE-D0826B58EC1C}" presName="right_23_1" presStyleLbl="node1" presStyleIdx="0" presStyleCnt="5">
        <dgm:presLayoutVars>
          <dgm:bulletEnabled val="1"/>
        </dgm:presLayoutVars>
      </dgm:prSet>
      <dgm:spPr/>
    </dgm:pt>
    <dgm:pt modelId="{CF7F5F4B-CFA3-4EE8-B42B-1DD800C4B88B}" type="pres">
      <dgm:prSet presAssocID="{E382DD55-3310-471F-87AE-D0826B58EC1C}" presName="right_23_2" presStyleLbl="node1" presStyleIdx="1" presStyleCnt="5">
        <dgm:presLayoutVars>
          <dgm:bulletEnabled val="1"/>
        </dgm:presLayoutVars>
      </dgm:prSet>
      <dgm:spPr/>
    </dgm:pt>
    <dgm:pt modelId="{5E8493B1-D30A-43A5-90A3-C3547A2C8789}" type="pres">
      <dgm:prSet presAssocID="{E382DD55-3310-471F-87AE-D0826B58EC1C}" presName="right_23_3" presStyleLbl="node1" presStyleIdx="2" presStyleCnt="5">
        <dgm:presLayoutVars>
          <dgm:bulletEnabled val="1"/>
        </dgm:presLayoutVars>
      </dgm:prSet>
      <dgm:spPr/>
    </dgm:pt>
    <dgm:pt modelId="{3DF96BF4-7EA8-4D26-916B-8CCFA33EF586}" type="pres">
      <dgm:prSet presAssocID="{E382DD55-3310-471F-87AE-D0826B58EC1C}" presName="left_23_1" presStyleLbl="node1" presStyleIdx="3" presStyleCnt="5">
        <dgm:presLayoutVars>
          <dgm:bulletEnabled val="1"/>
        </dgm:presLayoutVars>
      </dgm:prSet>
      <dgm:spPr/>
    </dgm:pt>
    <dgm:pt modelId="{3F5213CE-2BC2-441C-B1CC-ED66998B1948}" type="pres">
      <dgm:prSet presAssocID="{E382DD55-3310-471F-87AE-D0826B58EC1C}" presName="left_23_2" presStyleLbl="node1" presStyleIdx="4" presStyleCnt="5">
        <dgm:presLayoutVars>
          <dgm:bulletEnabled val="1"/>
        </dgm:presLayoutVars>
      </dgm:prSet>
      <dgm:spPr/>
    </dgm:pt>
  </dgm:ptLst>
  <dgm:cxnLst>
    <dgm:cxn modelId="{A76CF409-A41F-4938-A4C7-E141687BE906}" srcId="{26EA8C1F-FF0B-49D0-89E6-1DB49C782826}" destId="{CB97EF85-312B-48CF-803F-6273AA086081}" srcOrd="2" destOrd="0" parTransId="{7B2EA065-BC31-4722-8DDD-F7CA0465E16C}" sibTransId="{88E7AB35-E32C-422C-B686-5E88D6C47708}"/>
    <dgm:cxn modelId="{2C27A214-6D41-4D7C-915B-5B6357D615EE}" type="presOf" srcId="{CB97EF85-312B-48CF-803F-6273AA086081}" destId="{5E8493B1-D30A-43A5-90A3-C3547A2C8789}" srcOrd="0" destOrd="0" presId="urn:microsoft.com/office/officeart/2005/8/layout/balance1"/>
    <dgm:cxn modelId="{696E8841-55A3-43D6-89EF-CC4320925BAB}" srcId="{A8B7BF52-1319-46CB-89BF-E6BA23FAEE9E}" destId="{8AEAE74D-0DD8-467E-87CF-7961CD2E28FE}" srcOrd="1" destOrd="0" parTransId="{2FD6B50A-D90D-4DBF-8ADF-AB5BE150708D}" sibTransId="{0D2ECC94-423F-43AC-843B-8DD081141240}"/>
    <dgm:cxn modelId="{79432565-5029-4A73-B3F3-88E35731E82D}" type="presOf" srcId="{E382DD55-3310-471F-87AE-D0826B58EC1C}" destId="{D8C56294-C3CE-459E-8847-954C5A5AF537}" srcOrd="0" destOrd="0" presId="urn:microsoft.com/office/officeart/2005/8/layout/balance1"/>
    <dgm:cxn modelId="{494A914F-8DBC-4176-8AA3-F325120ACDB0}" type="presOf" srcId="{26EA8C1F-FF0B-49D0-89E6-1DB49C782826}" destId="{2A087E6E-8833-4ECD-ABEF-CA46003A6BBC}" srcOrd="0" destOrd="0" presId="urn:microsoft.com/office/officeart/2005/8/layout/balance1"/>
    <dgm:cxn modelId="{E9F72274-3217-4DB7-9CA7-BCD86F2BA8F9}" type="presOf" srcId="{EF269531-F2C9-4626-B4F0-E4AA4AB68690}" destId="{F31FDB0B-72C3-4AE2-8321-D396FBB51ABE}" srcOrd="0" destOrd="0" presId="urn:microsoft.com/office/officeart/2005/8/layout/balance1"/>
    <dgm:cxn modelId="{04B67577-66C9-41F9-97A1-6B5D002F8A98}" type="presOf" srcId="{CA63E69D-E8D4-48AD-981F-140BE1CE5562}" destId="{CF7F5F4B-CFA3-4EE8-B42B-1DD800C4B88B}" srcOrd="0" destOrd="0" presId="urn:microsoft.com/office/officeart/2005/8/layout/balance1"/>
    <dgm:cxn modelId="{B266A884-D6E4-4A07-BB53-4B0B6C6792D9}" type="presOf" srcId="{9A70AABD-13D9-40B5-971C-0D3085341EAB}" destId="{3DF96BF4-7EA8-4D26-916B-8CCFA33EF586}" srcOrd="0" destOrd="0" presId="urn:microsoft.com/office/officeart/2005/8/layout/balance1"/>
    <dgm:cxn modelId="{57CCA397-8E93-4C72-8742-1867A6FEE241}" srcId="{E382DD55-3310-471F-87AE-D0826B58EC1C}" destId="{A8B7BF52-1319-46CB-89BF-E6BA23FAEE9E}" srcOrd="0" destOrd="0" parTransId="{89148C1C-B1D6-44BA-8530-BF4A65AC9AF7}" sibTransId="{520B0DA5-F6DA-416A-BAB4-24FFE82743D6}"/>
    <dgm:cxn modelId="{C24824A6-BB8F-4402-9B5C-68271FB91822}" srcId="{26EA8C1F-FF0B-49D0-89E6-1DB49C782826}" destId="{EF269531-F2C9-4626-B4F0-E4AA4AB68690}" srcOrd="0" destOrd="0" parTransId="{AD1D597E-128A-4AD1-8880-7523AE701CF0}" sibTransId="{419691E1-3086-4EAF-80B6-A2A7F00C36BF}"/>
    <dgm:cxn modelId="{7B1265AA-2A3A-42A7-A90C-EEC62471D607}" srcId="{E382DD55-3310-471F-87AE-D0826B58EC1C}" destId="{26EA8C1F-FF0B-49D0-89E6-1DB49C782826}" srcOrd="1" destOrd="0" parTransId="{D58B0521-4739-43C9-A23C-C1AFA6A9BAD5}" sibTransId="{1E972C97-CBCD-4C01-980F-4C40F14805D4}"/>
    <dgm:cxn modelId="{64CB6ACB-CAD7-4D27-ADCC-7A4ECDF3FD5B}" srcId="{26EA8C1F-FF0B-49D0-89E6-1DB49C782826}" destId="{CA63E69D-E8D4-48AD-981F-140BE1CE5562}" srcOrd="1" destOrd="0" parTransId="{2817C0B0-B3D5-4060-A8DF-41F100DD7A1D}" sibTransId="{49208232-8462-4762-B6A5-55EEEEB5DDA9}"/>
    <dgm:cxn modelId="{D6493DD6-A7AF-4959-844A-FE4FA60E3D9F}" type="presOf" srcId="{8AEAE74D-0DD8-467E-87CF-7961CD2E28FE}" destId="{3F5213CE-2BC2-441C-B1CC-ED66998B1948}" srcOrd="0" destOrd="0" presId="urn:microsoft.com/office/officeart/2005/8/layout/balance1"/>
    <dgm:cxn modelId="{32CEDDE5-A2C5-4F45-9682-D7AD35BB01FA}" type="presOf" srcId="{A8B7BF52-1319-46CB-89BF-E6BA23FAEE9E}" destId="{AB9AC71F-7A23-423A-83AD-F206B74C960F}" srcOrd="0" destOrd="0" presId="urn:microsoft.com/office/officeart/2005/8/layout/balance1"/>
    <dgm:cxn modelId="{B0A209F7-3F6B-4BEC-9A91-C3CDF35BB044}" srcId="{A8B7BF52-1319-46CB-89BF-E6BA23FAEE9E}" destId="{9A70AABD-13D9-40B5-971C-0D3085341EAB}" srcOrd="0" destOrd="0" parTransId="{2E5688D0-24CC-491E-B497-39FC58B646C9}" sibTransId="{56A17265-D683-48C2-B5D3-86A307946C02}"/>
    <dgm:cxn modelId="{CAA6A688-10CC-487C-AC80-2D47561E9F98}" type="presParOf" srcId="{D8C56294-C3CE-459E-8847-954C5A5AF537}" destId="{F970FF3D-1217-4B19-936F-2D70BCECA10F}" srcOrd="0" destOrd="0" presId="urn:microsoft.com/office/officeart/2005/8/layout/balance1"/>
    <dgm:cxn modelId="{190374C0-A54A-4A5D-A493-E82299ED134F}" type="presParOf" srcId="{D8C56294-C3CE-459E-8847-954C5A5AF537}" destId="{D484E415-07C7-44FA-80EC-9F01F8775D53}" srcOrd="1" destOrd="0" presId="urn:microsoft.com/office/officeart/2005/8/layout/balance1"/>
    <dgm:cxn modelId="{CA6E13C3-EC21-4CBD-A60B-1DC1EC7B8439}" type="presParOf" srcId="{D484E415-07C7-44FA-80EC-9F01F8775D53}" destId="{AB9AC71F-7A23-423A-83AD-F206B74C960F}" srcOrd="0" destOrd="0" presId="urn:microsoft.com/office/officeart/2005/8/layout/balance1"/>
    <dgm:cxn modelId="{F5C7E2AE-8A89-431F-99C3-56F28F59611B}" type="presParOf" srcId="{D484E415-07C7-44FA-80EC-9F01F8775D53}" destId="{2A087E6E-8833-4ECD-ABEF-CA46003A6BBC}" srcOrd="1" destOrd="0" presId="urn:microsoft.com/office/officeart/2005/8/layout/balance1"/>
    <dgm:cxn modelId="{82FF36D7-C545-4476-B746-D38DBB246C88}" type="presParOf" srcId="{D8C56294-C3CE-459E-8847-954C5A5AF537}" destId="{8811E522-2802-4062-83C2-E256F9D44E6C}" srcOrd="2" destOrd="0" presId="urn:microsoft.com/office/officeart/2005/8/layout/balance1"/>
    <dgm:cxn modelId="{4A80CDAE-934D-43C7-AF7D-C446F9E21711}" type="presParOf" srcId="{8811E522-2802-4062-83C2-E256F9D44E6C}" destId="{77CCEA88-D2F1-4E1E-957C-3A8C6C9797C2}" srcOrd="0" destOrd="0" presId="urn:microsoft.com/office/officeart/2005/8/layout/balance1"/>
    <dgm:cxn modelId="{61C0DC45-AFCD-46CC-84EE-D74FD533E385}" type="presParOf" srcId="{8811E522-2802-4062-83C2-E256F9D44E6C}" destId="{652F518E-F67F-4651-A7D3-31060875E77C}" srcOrd="1" destOrd="0" presId="urn:microsoft.com/office/officeart/2005/8/layout/balance1"/>
    <dgm:cxn modelId="{E1FB4D34-4E13-4A13-8282-8C3616FD24C3}" type="presParOf" srcId="{8811E522-2802-4062-83C2-E256F9D44E6C}" destId="{642345A2-0B8B-4CA3-A288-322E688C7F19}" srcOrd="2" destOrd="0" presId="urn:microsoft.com/office/officeart/2005/8/layout/balance1"/>
    <dgm:cxn modelId="{3CFEB0C7-CB6A-4528-9F24-5AD0695056CF}" type="presParOf" srcId="{8811E522-2802-4062-83C2-E256F9D44E6C}" destId="{F31FDB0B-72C3-4AE2-8321-D396FBB51ABE}" srcOrd="3" destOrd="0" presId="urn:microsoft.com/office/officeart/2005/8/layout/balance1"/>
    <dgm:cxn modelId="{110D486B-DC4D-4256-B093-B4656E951F5F}" type="presParOf" srcId="{8811E522-2802-4062-83C2-E256F9D44E6C}" destId="{CF7F5F4B-CFA3-4EE8-B42B-1DD800C4B88B}" srcOrd="4" destOrd="0" presId="urn:microsoft.com/office/officeart/2005/8/layout/balance1"/>
    <dgm:cxn modelId="{C2B1A685-0F86-4973-9881-5BC6A7E47E2D}" type="presParOf" srcId="{8811E522-2802-4062-83C2-E256F9D44E6C}" destId="{5E8493B1-D30A-43A5-90A3-C3547A2C8789}" srcOrd="5" destOrd="0" presId="urn:microsoft.com/office/officeart/2005/8/layout/balance1"/>
    <dgm:cxn modelId="{518A08F1-E18C-4485-A392-CC445FDB90C9}" type="presParOf" srcId="{8811E522-2802-4062-83C2-E256F9D44E6C}" destId="{3DF96BF4-7EA8-4D26-916B-8CCFA33EF586}" srcOrd="6" destOrd="0" presId="urn:microsoft.com/office/officeart/2005/8/layout/balance1"/>
    <dgm:cxn modelId="{5A57B355-0177-47F3-B3D4-938C8483F4AA}" type="presParOf" srcId="{8811E522-2802-4062-83C2-E256F9D44E6C}" destId="{3F5213CE-2BC2-441C-B1CC-ED66998B1948}" srcOrd="7" destOrd="0" presId="urn:microsoft.com/office/officeart/2005/8/layout/balance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8.xml><?xml version="1.0" encoding="utf-8"?>
<dgm:dataModel xmlns:dgm="http://schemas.openxmlformats.org/drawingml/2006/diagram" xmlns:a="http://schemas.openxmlformats.org/drawingml/2006/main">
  <dgm:ptLst>
    <dgm:pt modelId="{54DDF056-5CC8-4F30-90D4-DC8F2062DF1C}" type="doc">
      <dgm:prSet loTypeId="urn:microsoft.com/office/officeart/2005/8/layout/cycle3" loCatId="cycle" qsTypeId="urn:microsoft.com/office/officeart/2005/8/quickstyle/simple1" qsCatId="simple" csTypeId="urn:microsoft.com/office/officeart/2005/8/colors/accent1_2" csCatId="accent1" phldr="1"/>
      <dgm:spPr/>
      <dgm:t>
        <a:bodyPr/>
        <a:lstStyle/>
        <a:p>
          <a:endParaRPr lang="en-US"/>
        </a:p>
      </dgm:t>
    </dgm:pt>
    <dgm:pt modelId="{0AB27D83-A518-44E3-A84C-2F1B6EE49830}">
      <dgm:prSet phldrT="[Text]"/>
      <dgm:spPr/>
      <dgm:t>
        <a:bodyPr/>
        <a:lstStyle/>
        <a:p>
          <a:r>
            <a:rPr lang="en-GB" dirty="0"/>
            <a:t>Management Expectations – Audit Universe</a:t>
          </a:r>
          <a:endParaRPr lang="en-US" dirty="0"/>
        </a:p>
      </dgm:t>
    </dgm:pt>
    <dgm:pt modelId="{0809B2BA-7233-494D-887D-99CFAC90DA40}" type="parTrans" cxnId="{C80F66DE-B57B-4153-91CF-926FFC49C389}">
      <dgm:prSet/>
      <dgm:spPr/>
      <dgm:t>
        <a:bodyPr/>
        <a:lstStyle/>
        <a:p>
          <a:endParaRPr lang="en-US"/>
        </a:p>
      </dgm:t>
    </dgm:pt>
    <dgm:pt modelId="{CB798EB0-A2DF-4D47-B91A-ACDD577D4C95}" type="sibTrans" cxnId="{C80F66DE-B57B-4153-91CF-926FFC49C389}">
      <dgm:prSet/>
      <dgm:spPr/>
      <dgm:t>
        <a:bodyPr/>
        <a:lstStyle/>
        <a:p>
          <a:endParaRPr lang="en-US"/>
        </a:p>
      </dgm:t>
    </dgm:pt>
    <dgm:pt modelId="{1FB028B1-C2C6-44B9-88F8-4DD4B9F8544B}">
      <dgm:prSet phldrT="[Text]"/>
      <dgm:spPr/>
      <dgm:t>
        <a:bodyPr/>
        <a:lstStyle/>
        <a:p>
          <a:r>
            <a:rPr lang="en-GB" dirty="0"/>
            <a:t>Audit Plan</a:t>
          </a:r>
          <a:endParaRPr lang="en-US" dirty="0"/>
        </a:p>
      </dgm:t>
    </dgm:pt>
    <dgm:pt modelId="{DF5A30E3-8EAB-4D63-9FE6-09DF56C3057C}" type="parTrans" cxnId="{8859DC97-C302-4FB7-903A-E49D4275A05C}">
      <dgm:prSet/>
      <dgm:spPr/>
      <dgm:t>
        <a:bodyPr/>
        <a:lstStyle/>
        <a:p>
          <a:endParaRPr lang="en-US"/>
        </a:p>
      </dgm:t>
    </dgm:pt>
    <dgm:pt modelId="{EE879ADC-CF8C-465D-AA5E-EDFE7F2A1003}" type="sibTrans" cxnId="{8859DC97-C302-4FB7-903A-E49D4275A05C}">
      <dgm:prSet/>
      <dgm:spPr/>
      <dgm:t>
        <a:bodyPr/>
        <a:lstStyle/>
        <a:p>
          <a:endParaRPr lang="en-US"/>
        </a:p>
      </dgm:t>
    </dgm:pt>
    <dgm:pt modelId="{58F6F392-6326-43E6-AB69-043846B40322}">
      <dgm:prSet phldrT="[Text]"/>
      <dgm:spPr/>
      <dgm:t>
        <a:bodyPr/>
        <a:lstStyle/>
        <a:p>
          <a:r>
            <a:rPr lang="en-GB" dirty="0"/>
            <a:t>Audit Program</a:t>
          </a:r>
          <a:endParaRPr lang="en-US" dirty="0"/>
        </a:p>
      </dgm:t>
    </dgm:pt>
    <dgm:pt modelId="{FB7BF90D-3DF6-41EF-A047-663A3868BD1D}" type="parTrans" cxnId="{D0FFA6B7-AFC8-494C-8B91-DB844C2AD645}">
      <dgm:prSet/>
      <dgm:spPr/>
      <dgm:t>
        <a:bodyPr/>
        <a:lstStyle/>
        <a:p>
          <a:endParaRPr lang="en-US"/>
        </a:p>
      </dgm:t>
    </dgm:pt>
    <dgm:pt modelId="{883B2748-1896-437A-99E1-937F4D0F17F6}" type="sibTrans" cxnId="{D0FFA6B7-AFC8-494C-8B91-DB844C2AD645}">
      <dgm:prSet/>
      <dgm:spPr/>
      <dgm:t>
        <a:bodyPr/>
        <a:lstStyle/>
        <a:p>
          <a:endParaRPr lang="en-US"/>
        </a:p>
      </dgm:t>
    </dgm:pt>
    <dgm:pt modelId="{26F15D5A-BFFC-45F0-91BC-73E1979B472A}">
      <dgm:prSet phldrT="[Text]"/>
      <dgm:spPr/>
      <dgm:t>
        <a:bodyPr/>
        <a:lstStyle/>
        <a:p>
          <a:r>
            <a:rPr lang="en-GB" dirty="0"/>
            <a:t>Audit Execution</a:t>
          </a:r>
          <a:endParaRPr lang="en-US" dirty="0"/>
        </a:p>
      </dgm:t>
    </dgm:pt>
    <dgm:pt modelId="{E861C79F-A111-432D-8F65-461258EE640F}" type="parTrans" cxnId="{6B64D303-50E0-420D-BB5A-194A8BDA7ED2}">
      <dgm:prSet/>
      <dgm:spPr/>
      <dgm:t>
        <a:bodyPr/>
        <a:lstStyle/>
        <a:p>
          <a:endParaRPr lang="en-US"/>
        </a:p>
      </dgm:t>
    </dgm:pt>
    <dgm:pt modelId="{FDA5F905-6486-4A4E-99C0-FAB4FAAC9D86}" type="sibTrans" cxnId="{6B64D303-50E0-420D-BB5A-194A8BDA7ED2}">
      <dgm:prSet/>
      <dgm:spPr/>
      <dgm:t>
        <a:bodyPr/>
        <a:lstStyle/>
        <a:p>
          <a:endParaRPr lang="en-US"/>
        </a:p>
      </dgm:t>
    </dgm:pt>
    <dgm:pt modelId="{023968CD-C1AB-40A7-8D0B-9E1FF4694C39}">
      <dgm:prSet phldrT="[Text]"/>
      <dgm:spPr/>
      <dgm:t>
        <a:bodyPr/>
        <a:lstStyle/>
        <a:p>
          <a:r>
            <a:rPr lang="en-GB" dirty="0"/>
            <a:t>Reporting and Perception</a:t>
          </a:r>
        </a:p>
      </dgm:t>
    </dgm:pt>
    <dgm:pt modelId="{B9996947-39FF-463B-B002-5A5883E57625}" type="parTrans" cxnId="{A2B3B6DE-C4C8-45C1-ADB5-7655104312B1}">
      <dgm:prSet/>
      <dgm:spPr/>
      <dgm:t>
        <a:bodyPr/>
        <a:lstStyle/>
        <a:p>
          <a:endParaRPr lang="en-US"/>
        </a:p>
      </dgm:t>
    </dgm:pt>
    <dgm:pt modelId="{DD4A225E-4980-4503-8D64-09742A82297C}" type="sibTrans" cxnId="{A2B3B6DE-C4C8-45C1-ADB5-7655104312B1}">
      <dgm:prSet/>
      <dgm:spPr/>
      <dgm:t>
        <a:bodyPr/>
        <a:lstStyle/>
        <a:p>
          <a:endParaRPr lang="en-US"/>
        </a:p>
      </dgm:t>
    </dgm:pt>
    <dgm:pt modelId="{0EBBD76F-C406-40ED-9BFC-C386AC9C0ED5}">
      <dgm:prSet phldrT="[Text]"/>
      <dgm:spPr/>
      <dgm:t>
        <a:bodyPr/>
        <a:lstStyle/>
        <a:p>
          <a:r>
            <a:rPr lang="en-GB" dirty="0"/>
            <a:t>Feedback and Improvements</a:t>
          </a:r>
        </a:p>
      </dgm:t>
    </dgm:pt>
    <dgm:pt modelId="{3D9D2B9A-09A6-42EA-8103-BA6829360DC7}" type="parTrans" cxnId="{25C3BC75-5FFE-4DB9-81B5-906385CB4B89}">
      <dgm:prSet/>
      <dgm:spPr/>
      <dgm:t>
        <a:bodyPr/>
        <a:lstStyle/>
        <a:p>
          <a:endParaRPr lang="en-US"/>
        </a:p>
      </dgm:t>
    </dgm:pt>
    <dgm:pt modelId="{995E5915-5C87-440A-A824-D682BFF3F139}" type="sibTrans" cxnId="{25C3BC75-5FFE-4DB9-81B5-906385CB4B89}">
      <dgm:prSet/>
      <dgm:spPr/>
      <dgm:t>
        <a:bodyPr/>
        <a:lstStyle/>
        <a:p>
          <a:endParaRPr lang="en-US"/>
        </a:p>
      </dgm:t>
    </dgm:pt>
    <dgm:pt modelId="{6DF90014-17A8-49CD-9C8D-B399B76F4336}" type="pres">
      <dgm:prSet presAssocID="{54DDF056-5CC8-4F30-90D4-DC8F2062DF1C}" presName="Name0" presStyleCnt="0">
        <dgm:presLayoutVars>
          <dgm:dir/>
          <dgm:resizeHandles val="exact"/>
        </dgm:presLayoutVars>
      </dgm:prSet>
      <dgm:spPr/>
    </dgm:pt>
    <dgm:pt modelId="{2BB12196-80C9-4BEE-9450-270304660353}" type="pres">
      <dgm:prSet presAssocID="{54DDF056-5CC8-4F30-90D4-DC8F2062DF1C}" presName="cycle" presStyleCnt="0"/>
      <dgm:spPr/>
    </dgm:pt>
    <dgm:pt modelId="{334DEFE2-D164-4C4B-B723-81D4816B8668}" type="pres">
      <dgm:prSet presAssocID="{0AB27D83-A518-44E3-A84C-2F1B6EE49830}" presName="nodeFirstNode" presStyleLbl="node1" presStyleIdx="0" presStyleCnt="6">
        <dgm:presLayoutVars>
          <dgm:bulletEnabled val="1"/>
        </dgm:presLayoutVars>
      </dgm:prSet>
      <dgm:spPr/>
    </dgm:pt>
    <dgm:pt modelId="{1E9270D0-50B9-4BDD-A92E-8C2AA304C9DE}" type="pres">
      <dgm:prSet presAssocID="{CB798EB0-A2DF-4D47-B91A-ACDD577D4C95}" presName="sibTransFirstNode" presStyleLbl="bgShp" presStyleIdx="0" presStyleCnt="1"/>
      <dgm:spPr/>
    </dgm:pt>
    <dgm:pt modelId="{33F10174-A774-424C-8B38-005EBE7B879F}" type="pres">
      <dgm:prSet presAssocID="{1FB028B1-C2C6-44B9-88F8-4DD4B9F8544B}" presName="nodeFollowingNodes" presStyleLbl="node1" presStyleIdx="1" presStyleCnt="6">
        <dgm:presLayoutVars>
          <dgm:bulletEnabled val="1"/>
        </dgm:presLayoutVars>
      </dgm:prSet>
      <dgm:spPr/>
    </dgm:pt>
    <dgm:pt modelId="{2DCD1565-F107-4C6E-B4C5-5FBC7CD39D40}" type="pres">
      <dgm:prSet presAssocID="{58F6F392-6326-43E6-AB69-043846B40322}" presName="nodeFollowingNodes" presStyleLbl="node1" presStyleIdx="2" presStyleCnt="6">
        <dgm:presLayoutVars>
          <dgm:bulletEnabled val="1"/>
        </dgm:presLayoutVars>
      </dgm:prSet>
      <dgm:spPr/>
    </dgm:pt>
    <dgm:pt modelId="{012CFD41-2D93-422D-BC48-458A44B5E7A8}" type="pres">
      <dgm:prSet presAssocID="{26F15D5A-BFFC-45F0-91BC-73E1979B472A}" presName="nodeFollowingNodes" presStyleLbl="node1" presStyleIdx="3" presStyleCnt="6">
        <dgm:presLayoutVars>
          <dgm:bulletEnabled val="1"/>
        </dgm:presLayoutVars>
      </dgm:prSet>
      <dgm:spPr/>
    </dgm:pt>
    <dgm:pt modelId="{8889D1E5-F670-4BEA-8E7D-59B3D992335A}" type="pres">
      <dgm:prSet presAssocID="{023968CD-C1AB-40A7-8D0B-9E1FF4694C39}" presName="nodeFollowingNodes" presStyleLbl="node1" presStyleIdx="4" presStyleCnt="6">
        <dgm:presLayoutVars>
          <dgm:bulletEnabled val="1"/>
        </dgm:presLayoutVars>
      </dgm:prSet>
      <dgm:spPr/>
    </dgm:pt>
    <dgm:pt modelId="{11038553-089C-40F2-A1AA-7BBF82EC90F6}" type="pres">
      <dgm:prSet presAssocID="{0EBBD76F-C406-40ED-9BFC-C386AC9C0ED5}" presName="nodeFollowingNodes" presStyleLbl="node1" presStyleIdx="5" presStyleCnt="6">
        <dgm:presLayoutVars>
          <dgm:bulletEnabled val="1"/>
        </dgm:presLayoutVars>
      </dgm:prSet>
      <dgm:spPr/>
    </dgm:pt>
  </dgm:ptLst>
  <dgm:cxnLst>
    <dgm:cxn modelId="{6B64D303-50E0-420D-BB5A-194A8BDA7ED2}" srcId="{54DDF056-5CC8-4F30-90D4-DC8F2062DF1C}" destId="{26F15D5A-BFFC-45F0-91BC-73E1979B472A}" srcOrd="3" destOrd="0" parTransId="{E861C79F-A111-432D-8F65-461258EE640F}" sibTransId="{FDA5F905-6486-4A4E-99C0-FAB4FAAC9D86}"/>
    <dgm:cxn modelId="{38BB0708-291A-43BE-AD5F-796727356AC5}" type="presOf" srcId="{023968CD-C1AB-40A7-8D0B-9E1FF4694C39}" destId="{8889D1E5-F670-4BEA-8E7D-59B3D992335A}" srcOrd="0" destOrd="0" presId="urn:microsoft.com/office/officeart/2005/8/layout/cycle3"/>
    <dgm:cxn modelId="{041BDB5F-998D-40DE-B973-A113528C2FE9}" type="presOf" srcId="{58F6F392-6326-43E6-AB69-043846B40322}" destId="{2DCD1565-F107-4C6E-B4C5-5FBC7CD39D40}" srcOrd="0" destOrd="0" presId="urn:microsoft.com/office/officeart/2005/8/layout/cycle3"/>
    <dgm:cxn modelId="{6386D94F-E40B-486D-9347-DF43D854CFDC}" type="presOf" srcId="{26F15D5A-BFFC-45F0-91BC-73E1979B472A}" destId="{012CFD41-2D93-422D-BC48-458A44B5E7A8}" srcOrd="0" destOrd="0" presId="urn:microsoft.com/office/officeart/2005/8/layout/cycle3"/>
    <dgm:cxn modelId="{25C3BC75-5FFE-4DB9-81B5-906385CB4B89}" srcId="{54DDF056-5CC8-4F30-90D4-DC8F2062DF1C}" destId="{0EBBD76F-C406-40ED-9BFC-C386AC9C0ED5}" srcOrd="5" destOrd="0" parTransId="{3D9D2B9A-09A6-42EA-8103-BA6829360DC7}" sibTransId="{995E5915-5C87-440A-A824-D682BFF3F139}"/>
    <dgm:cxn modelId="{8859DC97-C302-4FB7-903A-E49D4275A05C}" srcId="{54DDF056-5CC8-4F30-90D4-DC8F2062DF1C}" destId="{1FB028B1-C2C6-44B9-88F8-4DD4B9F8544B}" srcOrd="1" destOrd="0" parTransId="{DF5A30E3-8EAB-4D63-9FE6-09DF56C3057C}" sibTransId="{EE879ADC-CF8C-465D-AA5E-EDFE7F2A1003}"/>
    <dgm:cxn modelId="{6022CFA6-6D7A-4105-8E84-1F9A7AFBB8DB}" type="presOf" srcId="{54DDF056-5CC8-4F30-90D4-DC8F2062DF1C}" destId="{6DF90014-17A8-49CD-9C8D-B399B76F4336}" srcOrd="0" destOrd="0" presId="urn:microsoft.com/office/officeart/2005/8/layout/cycle3"/>
    <dgm:cxn modelId="{453047A7-90D0-4FE9-A555-72DA3C1B02AE}" type="presOf" srcId="{CB798EB0-A2DF-4D47-B91A-ACDD577D4C95}" destId="{1E9270D0-50B9-4BDD-A92E-8C2AA304C9DE}" srcOrd="0" destOrd="0" presId="urn:microsoft.com/office/officeart/2005/8/layout/cycle3"/>
    <dgm:cxn modelId="{31BC7CAD-BAC3-4DD9-948F-084BA803C91D}" type="presOf" srcId="{1FB028B1-C2C6-44B9-88F8-4DD4B9F8544B}" destId="{33F10174-A774-424C-8B38-005EBE7B879F}" srcOrd="0" destOrd="0" presId="urn:microsoft.com/office/officeart/2005/8/layout/cycle3"/>
    <dgm:cxn modelId="{D0FFA6B7-AFC8-494C-8B91-DB844C2AD645}" srcId="{54DDF056-5CC8-4F30-90D4-DC8F2062DF1C}" destId="{58F6F392-6326-43E6-AB69-043846B40322}" srcOrd="2" destOrd="0" parTransId="{FB7BF90D-3DF6-41EF-A047-663A3868BD1D}" sibTransId="{883B2748-1896-437A-99E1-937F4D0F17F6}"/>
    <dgm:cxn modelId="{C80F66DE-B57B-4153-91CF-926FFC49C389}" srcId="{54DDF056-5CC8-4F30-90D4-DC8F2062DF1C}" destId="{0AB27D83-A518-44E3-A84C-2F1B6EE49830}" srcOrd="0" destOrd="0" parTransId="{0809B2BA-7233-494D-887D-99CFAC90DA40}" sibTransId="{CB798EB0-A2DF-4D47-B91A-ACDD577D4C95}"/>
    <dgm:cxn modelId="{A2B3B6DE-C4C8-45C1-ADB5-7655104312B1}" srcId="{54DDF056-5CC8-4F30-90D4-DC8F2062DF1C}" destId="{023968CD-C1AB-40A7-8D0B-9E1FF4694C39}" srcOrd="4" destOrd="0" parTransId="{B9996947-39FF-463B-B002-5A5883E57625}" sibTransId="{DD4A225E-4980-4503-8D64-09742A82297C}"/>
    <dgm:cxn modelId="{376383F7-8EA8-4236-AF3A-CE3CF82A282E}" type="presOf" srcId="{0AB27D83-A518-44E3-A84C-2F1B6EE49830}" destId="{334DEFE2-D164-4C4B-B723-81D4816B8668}" srcOrd="0" destOrd="0" presId="urn:microsoft.com/office/officeart/2005/8/layout/cycle3"/>
    <dgm:cxn modelId="{E071D4FF-058D-4C2E-AF66-D66637B00CD6}" type="presOf" srcId="{0EBBD76F-C406-40ED-9BFC-C386AC9C0ED5}" destId="{11038553-089C-40F2-A1AA-7BBF82EC90F6}" srcOrd="0" destOrd="0" presId="urn:microsoft.com/office/officeart/2005/8/layout/cycle3"/>
    <dgm:cxn modelId="{A6899880-8B6C-4AF6-9016-C0C3D127D484}" type="presParOf" srcId="{6DF90014-17A8-49CD-9C8D-B399B76F4336}" destId="{2BB12196-80C9-4BEE-9450-270304660353}" srcOrd="0" destOrd="0" presId="urn:microsoft.com/office/officeart/2005/8/layout/cycle3"/>
    <dgm:cxn modelId="{65AC6B84-B718-429A-BDE0-BC7DC8F6C073}" type="presParOf" srcId="{2BB12196-80C9-4BEE-9450-270304660353}" destId="{334DEFE2-D164-4C4B-B723-81D4816B8668}" srcOrd="0" destOrd="0" presId="urn:microsoft.com/office/officeart/2005/8/layout/cycle3"/>
    <dgm:cxn modelId="{009ECEA6-0C7B-43AD-B0AD-06DEA8A57ED9}" type="presParOf" srcId="{2BB12196-80C9-4BEE-9450-270304660353}" destId="{1E9270D0-50B9-4BDD-A92E-8C2AA304C9DE}" srcOrd="1" destOrd="0" presId="urn:microsoft.com/office/officeart/2005/8/layout/cycle3"/>
    <dgm:cxn modelId="{B274BB8E-135E-4C3C-A368-8D8321951E6D}" type="presParOf" srcId="{2BB12196-80C9-4BEE-9450-270304660353}" destId="{33F10174-A774-424C-8B38-005EBE7B879F}" srcOrd="2" destOrd="0" presId="urn:microsoft.com/office/officeart/2005/8/layout/cycle3"/>
    <dgm:cxn modelId="{944EA660-03C8-468A-9346-A10E66895695}" type="presParOf" srcId="{2BB12196-80C9-4BEE-9450-270304660353}" destId="{2DCD1565-F107-4C6E-B4C5-5FBC7CD39D40}" srcOrd="3" destOrd="0" presId="urn:microsoft.com/office/officeart/2005/8/layout/cycle3"/>
    <dgm:cxn modelId="{06808448-48C3-4EC4-A7A6-C9A9986C8612}" type="presParOf" srcId="{2BB12196-80C9-4BEE-9450-270304660353}" destId="{012CFD41-2D93-422D-BC48-458A44B5E7A8}" srcOrd="4" destOrd="0" presId="urn:microsoft.com/office/officeart/2005/8/layout/cycle3"/>
    <dgm:cxn modelId="{D418C50F-434E-46D1-B523-1B822E7E1C10}" type="presParOf" srcId="{2BB12196-80C9-4BEE-9450-270304660353}" destId="{8889D1E5-F670-4BEA-8E7D-59B3D992335A}" srcOrd="5" destOrd="0" presId="urn:microsoft.com/office/officeart/2005/8/layout/cycle3"/>
    <dgm:cxn modelId="{88FBFBD7-7056-43A4-9EF6-378ECDEAE0F3}" type="presParOf" srcId="{2BB12196-80C9-4BEE-9450-270304660353}" destId="{11038553-089C-40F2-A1AA-7BBF82EC90F6}" srcOrd="6" destOrd="0" presId="urn:microsoft.com/office/officeart/2005/8/layout/cycle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9.xml><?xml version="1.0" encoding="utf-8"?>
<dgm:dataModel xmlns:dgm="http://schemas.openxmlformats.org/drawingml/2006/diagram" xmlns:a="http://schemas.openxmlformats.org/drawingml/2006/main">
  <dgm:ptLst>
    <dgm:pt modelId="{035EB0AF-A2E2-4DE8-9A2F-8D3F218910D7}" type="doc">
      <dgm:prSet loTypeId="urn:microsoft.com/office/officeart/2009/3/layout/IncreasingArrowsProcess" loCatId="process" qsTypeId="urn:microsoft.com/office/officeart/2005/8/quickstyle/simple1" qsCatId="simple" csTypeId="urn:microsoft.com/office/officeart/2005/8/colors/accent1_2" csCatId="accent1" phldr="1"/>
      <dgm:spPr/>
      <dgm:t>
        <a:bodyPr/>
        <a:lstStyle/>
        <a:p>
          <a:endParaRPr lang="en-IN"/>
        </a:p>
      </dgm:t>
    </dgm:pt>
    <dgm:pt modelId="{919C411E-2E63-486A-93C1-B8B08B2B758E}">
      <dgm:prSet phldrT="[Text]"/>
      <dgm:spPr/>
      <dgm:t>
        <a:bodyPr/>
        <a:lstStyle/>
        <a:p>
          <a:r>
            <a:rPr lang="en-IN" dirty="0"/>
            <a:t>Process Understanding</a:t>
          </a:r>
        </a:p>
      </dgm:t>
    </dgm:pt>
    <dgm:pt modelId="{19CCCC1B-C8AE-4BC8-A463-629D5F3B2C9A}" type="parTrans" cxnId="{AD5051EA-F352-4B9D-B4B0-349FB1F1CCC1}">
      <dgm:prSet/>
      <dgm:spPr/>
      <dgm:t>
        <a:bodyPr/>
        <a:lstStyle/>
        <a:p>
          <a:endParaRPr lang="en-IN"/>
        </a:p>
      </dgm:t>
    </dgm:pt>
    <dgm:pt modelId="{5D1D7DEE-82F8-4626-B32A-1BF2A21DFFE5}" type="sibTrans" cxnId="{AD5051EA-F352-4B9D-B4B0-349FB1F1CCC1}">
      <dgm:prSet/>
      <dgm:spPr/>
      <dgm:t>
        <a:bodyPr/>
        <a:lstStyle/>
        <a:p>
          <a:endParaRPr lang="en-IN"/>
        </a:p>
      </dgm:t>
    </dgm:pt>
    <dgm:pt modelId="{7BC769DF-51DA-435D-9C9E-EFAB15B06E6E}">
      <dgm:prSet phldrT="[Text]"/>
      <dgm:spPr/>
      <dgm:t>
        <a:bodyPr/>
        <a:lstStyle/>
        <a:p>
          <a:r>
            <a:rPr lang="en-IN" dirty="0"/>
            <a:t>Scope overview </a:t>
          </a:r>
        </a:p>
        <a:p>
          <a:r>
            <a:rPr lang="en-IN" dirty="0"/>
            <a:t>SOP reading</a:t>
          </a:r>
        </a:p>
        <a:p>
          <a:r>
            <a:rPr lang="en-IN" dirty="0"/>
            <a:t>Discussion with Process owners</a:t>
          </a:r>
        </a:p>
        <a:p>
          <a:r>
            <a:rPr lang="en-IN" dirty="0"/>
            <a:t>Document current process followed</a:t>
          </a:r>
        </a:p>
        <a:p>
          <a:r>
            <a:rPr lang="en-IN" dirty="0"/>
            <a:t>ERP work-flow </a:t>
          </a:r>
        </a:p>
        <a:p>
          <a:r>
            <a:rPr lang="en-IN" dirty="0"/>
            <a:t>DOA, SOD</a:t>
          </a:r>
        </a:p>
        <a:p>
          <a:r>
            <a:rPr lang="en-IN" dirty="0">
              <a:highlight>
                <a:srgbClr val="FFFF00"/>
              </a:highlight>
            </a:rPr>
            <a:t>IFC and RCM</a:t>
          </a:r>
        </a:p>
      </dgm:t>
    </dgm:pt>
    <dgm:pt modelId="{BA4B3E91-8F1D-4CA8-8043-0A599CA4D401}" type="parTrans" cxnId="{2AA7A945-6468-4717-A77D-34E27B9F69AF}">
      <dgm:prSet/>
      <dgm:spPr/>
      <dgm:t>
        <a:bodyPr/>
        <a:lstStyle/>
        <a:p>
          <a:endParaRPr lang="en-IN"/>
        </a:p>
      </dgm:t>
    </dgm:pt>
    <dgm:pt modelId="{BE823D9B-A825-46EE-AD2E-E1B5DDB37CCE}" type="sibTrans" cxnId="{2AA7A945-6468-4717-A77D-34E27B9F69AF}">
      <dgm:prSet/>
      <dgm:spPr/>
      <dgm:t>
        <a:bodyPr/>
        <a:lstStyle/>
        <a:p>
          <a:endParaRPr lang="en-IN"/>
        </a:p>
      </dgm:t>
    </dgm:pt>
    <dgm:pt modelId="{F6866B08-5B74-484D-BC5C-85B5FC12A90A}">
      <dgm:prSet phldrT="[Text]"/>
      <dgm:spPr/>
      <dgm:t>
        <a:bodyPr/>
        <a:lstStyle/>
        <a:p>
          <a:r>
            <a:rPr lang="en-IN" dirty="0"/>
            <a:t>Criterion </a:t>
          </a:r>
        </a:p>
      </dgm:t>
    </dgm:pt>
    <dgm:pt modelId="{47CB943A-8C0D-4D62-8F15-FB52C9AC8D5F}" type="parTrans" cxnId="{E2452F47-52B9-479C-9CBE-732F376C1240}">
      <dgm:prSet/>
      <dgm:spPr/>
      <dgm:t>
        <a:bodyPr/>
        <a:lstStyle/>
        <a:p>
          <a:endParaRPr lang="en-IN"/>
        </a:p>
      </dgm:t>
    </dgm:pt>
    <dgm:pt modelId="{EF6A2654-11B2-468A-A731-786E60DD5FB2}" type="sibTrans" cxnId="{E2452F47-52B9-479C-9CBE-732F376C1240}">
      <dgm:prSet/>
      <dgm:spPr/>
      <dgm:t>
        <a:bodyPr/>
        <a:lstStyle/>
        <a:p>
          <a:endParaRPr lang="en-IN"/>
        </a:p>
      </dgm:t>
    </dgm:pt>
    <dgm:pt modelId="{3A66A050-45C7-44BE-81EC-BA0697A51E6E}">
      <dgm:prSet phldrT="[Text]"/>
      <dgm:spPr/>
      <dgm:t>
        <a:bodyPr/>
        <a:lstStyle/>
        <a:p>
          <a:r>
            <a:rPr lang="en-IN" dirty="0"/>
            <a:t>Listing of existing controls </a:t>
          </a:r>
        </a:p>
        <a:p>
          <a:r>
            <a:rPr lang="en-IN" dirty="0"/>
            <a:t>Update the audit checklist</a:t>
          </a:r>
        </a:p>
        <a:p>
          <a:r>
            <a:rPr lang="en-IN" dirty="0"/>
            <a:t>Testing procedure </a:t>
          </a:r>
        </a:p>
        <a:p>
          <a:r>
            <a:rPr lang="en-IN" dirty="0"/>
            <a:t>Identifying data population, stratification and sampling</a:t>
          </a:r>
        </a:p>
        <a:p>
          <a:r>
            <a:rPr lang="en-IN" dirty="0"/>
            <a:t>Records, reports, documents, data to be obtained </a:t>
          </a:r>
        </a:p>
        <a:p>
          <a:r>
            <a:rPr lang="en-IN" dirty="0"/>
            <a:t>Materiality levels </a:t>
          </a:r>
        </a:p>
      </dgm:t>
    </dgm:pt>
    <dgm:pt modelId="{55F9FEBC-6A96-4856-B54E-85B977356642}" type="parTrans" cxnId="{31242869-02A5-4E9D-9822-1561BBAF3D4B}">
      <dgm:prSet/>
      <dgm:spPr/>
      <dgm:t>
        <a:bodyPr/>
        <a:lstStyle/>
        <a:p>
          <a:endParaRPr lang="en-IN"/>
        </a:p>
      </dgm:t>
    </dgm:pt>
    <dgm:pt modelId="{85411C34-614C-4419-B0DE-F925166E82FB}" type="sibTrans" cxnId="{31242869-02A5-4E9D-9822-1561BBAF3D4B}">
      <dgm:prSet/>
      <dgm:spPr/>
      <dgm:t>
        <a:bodyPr/>
        <a:lstStyle/>
        <a:p>
          <a:endParaRPr lang="en-IN"/>
        </a:p>
      </dgm:t>
    </dgm:pt>
    <dgm:pt modelId="{1FECEEF9-1FCE-45C0-A2FB-41F70FA9D983}">
      <dgm:prSet phldrT="[Text]"/>
      <dgm:spPr/>
      <dgm:t>
        <a:bodyPr/>
        <a:lstStyle/>
        <a:p>
          <a:r>
            <a:rPr lang="en-IN" dirty="0"/>
            <a:t>Audit procedure</a:t>
          </a:r>
        </a:p>
      </dgm:t>
    </dgm:pt>
    <dgm:pt modelId="{6E3D1E07-1C78-44B0-B294-F2CEE6C50117}" type="parTrans" cxnId="{840E0380-508C-43BF-878E-0F4358D6939D}">
      <dgm:prSet/>
      <dgm:spPr/>
      <dgm:t>
        <a:bodyPr/>
        <a:lstStyle/>
        <a:p>
          <a:endParaRPr lang="en-IN"/>
        </a:p>
      </dgm:t>
    </dgm:pt>
    <dgm:pt modelId="{C02309E3-62E8-4360-9A09-C38461B8E5E3}" type="sibTrans" cxnId="{840E0380-508C-43BF-878E-0F4358D6939D}">
      <dgm:prSet/>
      <dgm:spPr/>
      <dgm:t>
        <a:bodyPr/>
        <a:lstStyle/>
        <a:p>
          <a:endParaRPr lang="en-IN"/>
        </a:p>
      </dgm:t>
    </dgm:pt>
    <dgm:pt modelId="{DB1582B1-E1BF-425C-ABCC-ADC6C4BF8E0F}">
      <dgm:prSet phldrT="[Text]"/>
      <dgm:spPr/>
      <dgm:t>
        <a:bodyPr/>
        <a:lstStyle/>
        <a:p>
          <a:r>
            <a:rPr lang="en-IN" dirty="0"/>
            <a:t>Testing the controls</a:t>
          </a:r>
        </a:p>
        <a:p>
          <a:r>
            <a:rPr lang="en-IN" dirty="0"/>
            <a:t>Data analytics </a:t>
          </a:r>
        </a:p>
        <a:p>
          <a:r>
            <a:rPr lang="en-IN" dirty="0"/>
            <a:t>Control Gap analysis</a:t>
          </a:r>
        </a:p>
        <a:p>
          <a:r>
            <a:rPr lang="en-IN" dirty="0"/>
            <a:t>Documenting evidences </a:t>
          </a:r>
        </a:p>
        <a:p>
          <a:r>
            <a:rPr lang="en-IN" dirty="0"/>
            <a:t>Obtaining further information</a:t>
          </a:r>
        </a:p>
        <a:p>
          <a:r>
            <a:rPr lang="en-IN" dirty="0"/>
            <a:t>Investigation and quantification </a:t>
          </a:r>
        </a:p>
      </dgm:t>
    </dgm:pt>
    <dgm:pt modelId="{B1EB2414-257E-473A-BA70-C7B346853F7C}" type="parTrans" cxnId="{C6D30D5B-485C-4C84-AE3A-9D86A3290EBB}">
      <dgm:prSet/>
      <dgm:spPr/>
      <dgm:t>
        <a:bodyPr/>
        <a:lstStyle/>
        <a:p>
          <a:endParaRPr lang="en-IN"/>
        </a:p>
      </dgm:t>
    </dgm:pt>
    <dgm:pt modelId="{79105495-8F4E-475A-8560-BFD21A2587EB}" type="sibTrans" cxnId="{C6D30D5B-485C-4C84-AE3A-9D86A3290EBB}">
      <dgm:prSet/>
      <dgm:spPr/>
      <dgm:t>
        <a:bodyPr/>
        <a:lstStyle/>
        <a:p>
          <a:endParaRPr lang="en-IN"/>
        </a:p>
      </dgm:t>
    </dgm:pt>
    <dgm:pt modelId="{0EFEA92F-6010-402D-83AC-7F85A1CEF339}" type="pres">
      <dgm:prSet presAssocID="{035EB0AF-A2E2-4DE8-9A2F-8D3F218910D7}" presName="Name0" presStyleCnt="0">
        <dgm:presLayoutVars>
          <dgm:chMax val="5"/>
          <dgm:chPref val="5"/>
          <dgm:dir/>
          <dgm:animLvl val="lvl"/>
        </dgm:presLayoutVars>
      </dgm:prSet>
      <dgm:spPr/>
    </dgm:pt>
    <dgm:pt modelId="{6EB16300-7377-45C9-887A-D93B557EF41F}" type="pres">
      <dgm:prSet presAssocID="{919C411E-2E63-486A-93C1-B8B08B2B758E}" presName="parentText1" presStyleLbl="node1" presStyleIdx="0" presStyleCnt="3">
        <dgm:presLayoutVars>
          <dgm:chMax/>
          <dgm:chPref val="3"/>
          <dgm:bulletEnabled val="1"/>
        </dgm:presLayoutVars>
      </dgm:prSet>
      <dgm:spPr/>
    </dgm:pt>
    <dgm:pt modelId="{BA46E269-7144-48D2-BE7B-57DD13570922}" type="pres">
      <dgm:prSet presAssocID="{919C411E-2E63-486A-93C1-B8B08B2B758E}" presName="childText1" presStyleLbl="solidAlignAcc1" presStyleIdx="0" presStyleCnt="3">
        <dgm:presLayoutVars>
          <dgm:chMax val="0"/>
          <dgm:chPref val="0"/>
          <dgm:bulletEnabled val="1"/>
        </dgm:presLayoutVars>
      </dgm:prSet>
      <dgm:spPr/>
    </dgm:pt>
    <dgm:pt modelId="{103A5032-1CDE-4AFA-A4B9-D0506AE7170D}" type="pres">
      <dgm:prSet presAssocID="{F6866B08-5B74-484D-BC5C-85B5FC12A90A}" presName="parentText2" presStyleLbl="node1" presStyleIdx="1" presStyleCnt="3">
        <dgm:presLayoutVars>
          <dgm:chMax/>
          <dgm:chPref val="3"/>
          <dgm:bulletEnabled val="1"/>
        </dgm:presLayoutVars>
      </dgm:prSet>
      <dgm:spPr/>
    </dgm:pt>
    <dgm:pt modelId="{9384E34B-A132-4CCE-8217-CE2C7B34A9AE}" type="pres">
      <dgm:prSet presAssocID="{F6866B08-5B74-484D-BC5C-85B5FC12A90A}" presName="childText2" presStyleLbl="solidAlignAcc1" presStyleIdx="1" presStyleCnt="3">
        <dgm:presLayoutVars>
          <dgm:chMax val="0"/>
          <dgm:chPref val="0"/>
          <dgm:bulletEnabled val="1"/>
        </dgm:presLayoutVars>
      </dgm:prSet>
      <dgm:spPr/>
    </dgm:pt>
    <dgm:pt modelId="{59A25EAC-917C-40F8-BB03-40365E55CEA4}" type="pres">
      <dgm:prSet presAssocID="{1FECEEF9-1FCE-45C0-A2FB-41F70FA9D983}" presName="parentText3" presStyleLbl="node1" presStyleIdx="2" presStyleCnt="3">
        <dgm:presLayoutVars>
          <dgm:chMax/>
          <dgm:chPref val="3"/>
          <dgm:bulletEnabled val="1"/>
        </dgm:presLayoutVars>
      </dgm:prSet>
      <dgm:spPr/>
    </dgm:pt>
    <dgm:pt modelId="{BEE1563D-4018-49DE-942D-85CB5E1C1EBD}" type="pres">
      <dgm:prSet presAssocID="{1FECEEF9-1FCE-45C0-A2FB-41F70FA9D983}" presName="childText3" presStyleLbl="solidAlignAcc1" presStyleIdx="2" presStyleCnt="3">
        <dgm:presLayoutVars>
          <dgm:chMax val="0"/>
          <dgm:chPref val="0"/>
          <dgm:bulletEnabled val="1"/>
        </dgm:presLayoutVars>
      </dgm:prSet>
      <dgm:spPr/>
    </dgm:pt>
  </dgm:ptLst>
  <dgm:cxnLst>
    <dgm:cxn modelId="{7AF6DF00-5D87-4BEB-8DAF-BDE599F0AA3E}" type="presOf" srcId="{1FECEEF9-1FCE-45C0-A2FB-41F70FA9D983}" destId="{59A25EAC-917C-40F8-BB03-40365E55CEA4}" srcOrd="0" destOrd="0" presId="urn:microsoft.com/office/officeart/2009/3/layout/IncreasingArrowsProcess"/>
    <dgm:cxn modelId="{521D2316-CE9D-4C7A-BDF4-C7BCD47471DE}" type="presOf" srcId="{035EB0AF-A2E2-4DE8-9A2F-8D3F218910D7}" destId="{0EFEA92F-6010-402D-83AC-7F85A1CEF339}" srcOrd="0" destOrd="0" presId="urn:microsoft.com/office/officeart/2009/3/layout/IncreasingArrowsProcess"/>
    <dgm:cxn modelId="{E6353116-5E21-4D42-A0EE-A860C01ED731}" type="presOf" srcId="{919C411E-2E63-486A-93C1-B8B08B2B758E}" destId="{6EB16300-7377-45C9-887A-D93B557EF41F}" srcOrd="0" destOrd="0" presId="urn:microsoft.com/office/officeart/2009/3/layout/IncreasingArrowsProcess"/>
    <dgm:cxn modelId="{C6D30D5B-485C-4C84-AE3A-9D86A3290EBB}" srcId="{1FECEEF9-1FCE-45C0-A2FB-41F70FA9D983}" destId="{DB1582B1-E1BF-425C-ABCC-ADC6C4BF8E0F}" srcOrd="0" destOrd="0" parTransId="{B1EB2414-257E-473A-BA70-C7B346853F7C}" sibTransId="{79105495-8F4E-475A-8560-BFD21A2587EB}"/>
    <dgm:cxn modelId="{92B74A60-4B3D-44A3-8666-165B7796BA10}" type="presOf" srcId="{F6866B08-5B74-484D-BC5C-85B5FC12A90A}" destId="{103A5032-1CDE-4AFA-A4B9-D0506AE7170D}" srcOrd="0" destOrd="0" presId="urn:microsoft.com/office/officeart/2009/3/layout/IncreasingArrowsProcess"/>
    <dgm:cxn modelId="{2AA7A945-6468-4717-A77D-34E27B9F69AF}" srcId="{919C411E-2E63-486A-93C1-B8B08B2B758E}" destId="{7BC769DF-51DA-435D-9C9E-EFAB15B06E6E}" srcOrd="0" destOrd="0" parTransId="{BA4B3E91-8F1D-4CA8-8043-0A599CA4D401}" sibTransId="{BE823D9B-A825-46EE-AD2E-E1B5DDB37CCE}"/>
    <dgm:cxn modelId="{E2452F47-52B9-479C-9CBE-732F376C1240}" srcId="{035EB0AF-A2E2-4DE8-9A2F-8D3F218910D7}" destId="{F6866B08-5B74-484D-BC5C-85B5FC12A90A}" srcOrd="1" destOrd="0" parTransId="{47CB943A-8C0D-4D62-8F15-FB52C9AC8D5F}" sibTransId="{EF6A2654-11B2-468A-A731-786E60DD5FB2}"/>
    <dgm:cxn modelId="{31242869-02A5-4E9D-9822-1561BBAF3D4B}" srcId="{F6866B08-5B74-484D-BC5C-85B5FC12A90A}" destId="{3A66A050-45C7-44BE-81EC-BA0697A51E6E}" srcOrd="0" destOrd="0" parTransId="{55F9FEBC-6A96-4856-B54E-85B977356642}" sibTransId="{85411C34-614C-4419-B0DE-F925166E82FB}"/>
    <dgm:cxn modelId="{712C9970-ED13-4B5A-AF32-FFC38EA2854F}" type="presOf" srcId="{7BC769DF-51DA-435D-9C9E-EFAB15B06E6E}" destId="{BA46E269-7144-48D2-BE7B-57DD13570922}" srcOrd="0" destOrd="0" presId="urn:microsoft.com/office/officeart/2009/3/layout/IncreasingArrowsProcess"/>
    <dgm:cxn modelId="{840E0380-508C-43BF-878E-0F4358D6939D}" srcId="{035EB0AF-A2E2-4DE8-9A2F-8D3F218910D7}" destId="{1FECEEF9-1FCE-45C0-A2FB-41F70FA9D983}" srcOrd="2" destOrd="0" parTransId="{6E3D1E07-1C78-44B0-B294-F2CEE6C50117}" sibTransId="{C02309E3-62E8-4360-9A09-C38461B8E5E3}"/>
    <dgm:cxn modelId="{76B88087-FC34-4431-BD4F-2C6220E97656}" type="presOf" srcId="{3A66A050-45C7-44BE-81EC-BA0697A51E6E}" destId="{9384E34B-A132-4CCE-8217-CE2C7B34A9AE}" srcOrd="0" destOrd="0" presId="urn:microsoft.com/office/officeart/2009/3/layout/IncreasingArrowsProcess"/>
    <dgm:cxn modelId="{63FA23AA-BD2E-401B-97FC-68582296B37F}" type="presOf" srcId="{DB1582B1-E1BF-425C-ABCC-ADC6C4BF8E0F}" destId="{BEE1563D-4018-49DE-942D-85CB5E1C1EBD}" srcOrd="0" destOrd="0" presId="urn:microsoft.com/office/officeart/2009/3/layout/IncreasingArrowsProcess"/>
    <dgm:cxn modelId="{AD5051EA-F352-4B9D-B4B0-349FB1F1CCC1}" srcId="{035EB0AF-A2E2-4DE8-9A2F-8D3F218910D7}" destId="{919C411E-2E63-486A-93C1-B8B08B2B758E}" srcOrd="0" destOrd="0" parTransId="{19CCCC1B-C8AE-4BC8-A463-629D5F3B2C9A}" sibTransId="{5D1D7DEE-82F8-4626-B32A-1BF2A21DFFE5}"/>
    <dgm:cxn modelId="{198CB030-BB1F-4AFF-9BB9-FC531D6C0359}" type="presParOf" srcId="{0EFEA92F-6010-402D-83AC-7F85A1CEF339}" destId="{6EB16300-7377-45C9-887A-D93B557EF41F}" srcOrd="0" destOrd="0" presId="urn:microsoft.com/office/officeart/2009/3/layout/IncreasingArrowsProcess"/>
    <dgm:cxn modelId="{AE046026-953C-43A9-B493-25F4C662D10B}" type="presParOf" srcId="{0EFEA92F-6010-402D-83AC-7F85A1CEF339}" destId="{BA46E269-7144-48D2-BE7B-57DD13570922}" srcOrd="1" destOrd="0" presId="urn:microsoft.com/office/officeart/2009/3/layout/IncreasingArrowsProcess"/>
    <dgm:cxn modelId="{B14799F1-0ADD-4389-92BE-FA97FA1DC0B9}" type="presParOf" srcId="{0EFEA92F-6010-402D-83AC-7F85A1CEF339}" destId="{103A5032-1CDE-4AFA-A4B9-D0506AE7170D}" srcOrd="2" destOrd="0" presId="urn:microsoft.com/office/officeart/2009/3/layout/IncreasingArrowsProcess"/>
    <dgm:cxn modelId="{910A1945-BA43-4D55-B1BC-DC0AAA30D6A8}" type="presParOf" srcId="{0EFEA92F-6010-402D-83AC-7F85A1CEF339}" destId="{9384E34B-A132-4CCE-8217-CE2C7B34A9AE}" srcOrd="3" destOrd="0" presId="urn:microsoft.com/office/officeart/2009/3/layout/IncreasingArrowsProcess"/>
    <dgm:cxn modelId="{716562C2-7767-4375-9DA1-C332105FD06E}" type="presParOf" srcId="{0EFEA92F-6010-402D-83AC-7F85A1CEF339}" destId="{59A25EAC-917C-40F8-BB03-40365E55CEA4}" srcOrd="4" destOrd="0" presId="urn:microsoft.com/office/officeart/2009/3/layout/IncreasingArrowsProcess"/>
    <dgm:cxn modelId="{E7B0F972-B97E-4E59-BD5E-9FCC5B419F04}" type="presParOf" srcId="{0EFEA92F-6010-402D-83AC-7F85A1CEF339}" destId="{BEE1563D-4018-49DE-942D-85CB5E1C1EBD}" srcOrd="5" destOrd="0" presId="urn:microsoft.com/office/officeart/2009/3/layout/IncreasingArrowsProcess"/>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3551BC6D-96EE-4252-8F86-0C23369DB32D}" type="doc">
      <dgm:prSet loTypeId="urn:microsoft.com/office/officeart/2005/8/layout/hList1" loCatId="list" qsTypeId="urn:microsoft.com/office/officeart/2005/8/quickstyle/simple4" qsCatId="simple" csTypeId="urn:microsoft.com/office/officeart/2005/8/colors/colorful3" csCatId="colorful" phldr="1"/>
      <dgm:spPr/>
      <dgm:t>
        <a:bodyPr/>
        <a:lstStyle/>
        <a:p>
          <a:endParaRPr lang="en-US"/>
        </a:p>
      </dgm:t>
    </dgm:pt>
    <dgm:pt modelId="{6752A0B5-E249-4F46-B8EC-18F2E07C14BF}">
      <dgm:prSet/>
      <dgm:spPr/>
      <dgm:t>
        <a:bodyPr/>
        <a:lstStyle/>
        <a:p>
          <a:pPr rtl="0"/>
          <a:r>
            <a:rPr lang="en-US" dirty="0">
              <a:latin typeface="Book Antiqua" pitchFamily="18" charset="0"/>
            </a:rPr>
            <a:t>Auditors</a:t>
          </a:r>
        </a:p>
      </dgm:t>
    </dgm:pt>
    <dgm:pt modelId="{91927686-BF89-4644-9C0B-4401EBD39E58}" type="parTrans" cxnId="{B9947757-82D1-430D-AB53-59FFA274FE7E}">
      <dgm:prSet/>
      <dgm:spPr/>
      <dgm:t>
        <a:bodyPr/>
        <a:lstStyle/>
        <a:p>
          <a:endParaRPr lang="en-US"/>
        </a:p>
      </dgm:t>
    </dgm:pt>
    <dgm:pt modelId="{2615A993-E92C-45D6-A9E0-B14B2EB0C0AA}" type="sibTrans" cxnId="{B9947757-82D1-430D-AB53-59FFA274FE7E}">
      <dgm:prSet/>
      <dgm:spPr/>
      <dgm:t>
        <a:bodyPr/>
        <a:lstStyle/>
        <a:p>
          <a:endParaRPr lang="en-US"/>
        </a:p>
      </dgm:t>
    </dgm:pt>
    <dgm:pt modelId="{3988B127-FA29-4EAE-AE04-0DDE591D25A2}">
      <dgm:prSet custT="1"/>
      <dgm:spPr/>
      <dgm:t>
        <a:bodyPr/>
        <a:lstStyle/>
        <a:p>
          <a:pPr algn="just" rtl="0"/>
          <a:r>
            <a:rPr lang="en-US" sz="1200" dirty="0"/>
            <a:t> </a:t>
          </a:r>
          <a:r>
            <a:rPr lang="en-US" sz="1200" dirty="0">
              <a:latin typeface="Book Antiqua" pitchFamily="18" charset="0"/>
            </a:rPr>
            <a:t>Section 143(3): Auditor’s report shall state whether the company has adequate internal financial controls system in place and operating effectiveness of such controls.</a:t>
          </a:r>
        </a:p>
      </dgm:t>
    </dgm:pt>
    <dgm:pt modelId="{D5B6C226-2A2A-44F0-875F-DC2C391D67C1}" type="parTrans" cxnId="{DCB12A91-034A-404D-AC06-C540A604B4A9}">
      <dgm:prSet/>
      <dgm:spPr/>
      <dgm:t>
        <a:bodyPr/>
        <a:lstStyle/>
        <a:p>
          <a:endParaRPr lang="en-US"/>
        </a:p>
      </dgm:t>
    </dgm:pt>
    <dgm:pt modelId="{B9FFB384-254A-458A-9868-DDD60CABC90F}" type="sibTrans" cxnId="{DCB12A91-034A-404D-AC06-C540A604B4A9}">
      <dgm:prSet/>
      <dgm:spPr/>
      <dgm:t>
        <a:bodyPr/>
        <a:lstStyle/>
        <a:p>
          <a:endParaRPr lang="en-US"/>
        </a:p>
      </dgm:t>
    </dgm:pt>
    <dgm:pt modelId="{8133D64C-E87B-4B13-A0B8-4DF8DF77D845}">
      <dgm:prSet/>
      <dgm:spPr/>
      <dgm:t>
        <a:bodyPr/>
        <a:lstStyle/>
        <a:p>
          <a:pPr rtl="0"/>
          <a:r>
            <a:rPr lang="en-US" dirty="0">
              <a:latin typeface="Book Antiqua" pitchFamily="18" charset="0"/>
            </a:rPr>
            <a:t>Directors</a:t>
          </a:r>
        </a:p>
      </dgm:t>
    </dgm:pt>
    <dgm:pt modelId="{DE733F9B-B8ED-4FD4-9DB1-4B77A6CEB31B}" type="parTrans" cxnId="{798BDC31-7DCC-4273-99D0-21F0AB1E6D22}">
      <dgm:prSet/>
      <dgm:spPr/>
      <dgm:t>
        <a:bodyPr/>
        <a:lstStyle/>
        <a:p>
          <a:endParaRPr lang="en-US"/>
        </a:p>
      </dgm:t>
    </dgm:pt>
    <dgm:pt modelId="{34370FF0-C9F9-4BBA-8A37-D75D46E86916}" type="sibTrans" cxnId="{798BDC31-7DCC-4273-99D0-21F0AB1E6D22}">
      <dgm:prSet/>
      <dgm:spPr/>
      <dgm:t>
        <a:bodyPr/>
        <a:lstStyle/>
        <a:p>
          <a:endParaRPr lang="en-US"/>
        </a:p>
      </dgm:t>
    </dgm:pt>
    <dgm:pt modelId="{946B0788-A642-420B-A8F8-F2372A71F5FE}">
      <dgm:prSet/>
      <dgm:spPr/>
      <dgm:t>
        <a:bodyPr/>
        <a:lstStyle/>
        <a:p>
          <a:pPr rtl="0"/>
          <a:r>
            <a:rPr lang="en-US" dirty="0">
              <a:latin typeface="Book Antiqua" pitchFamily="18" charset="0"/>
            </a:rPr>
            <a:t>Audit Committee</a:t>
          </a:r>
        </a:p>
      </dgm:t>
    </dgm:pt>
    <dgm:pt modelId="{BF6F9106-06A1-44B7-BC01-9E9358B81002}" type="parTrans" cxnId="{6FC06296-A9E9-4F68-824E-0E4356064A16}">
      <dgm:prSet/>
      <dgm:spPr/>
      <dgm:t>
        <a:bodyPr/>
        <a:lstStyle/>
        <a:p>
          <a:endParaRPr lang="en-US"/>
        </a:p>
      </dgm:t>
    </dgm:pt>
    <dgm:pt modelId="{137D2EA2-B5E7-4556-ABBC-41A75D95EB9F}" type="sibTrans" cxnId="{6FC06296-A9E9-4F68-824E-0E4356064A16}">
      <dgm:prSet/>
      <dgm:spPr/>
      <dgm:t>
        <a:bodyPr/>
        <a:lstStyle/>
        <a:p>
          <a:endParaRPr lang="en-US"/>
        </a:p>
      </dgm:t>
    </dgm:pt>
    <dgm:pt modelId="{D394D7A9-99B6-46DE-9A1D-43971454BA22}">
      <dgm:prSet/>
      <dgm:spPr/>
      <dgm:t>
        <a:bodyPr/>
        <a:lstStyle/>
        <a:p>
          <a:pPr algn="just" rtl="0"/>
          <a:r>
            <a:rPr lang="en-US" dirty="0">
              <a:latin typeface="Book Antiqua" pitchFamily="18" charset="0"/>
            </a:rPr>
            <a:t>Section 177(4): Every Audit Committee shall act in accordance with terms of reference specified in writing by the Board which shall, </a:t>
          </a:r>
          <a:r>
            <a:rPr lang="en-US" i="1" dirty="0">
              <a:latin typeface="Book Antiqua" pitchFamily="18" charset="0"/>
            </a:rPr>
            <a:t>inter alia, </a:t>
          </a:r>
          <a:r>
            <a:rPr lang="en-US" dirty="0">
              <a:latin typeface="Book Antiqua" pitchFamily="18" charset="0"/>
            </a:rPr>
            <a:t>include evaluation of internal financial controls and risk management systems.</a:t>
          </a:r>
        </a:p>
      </dgm:t>
    </dgm:pt>
    <dgm:pt modelId="{50B10460-37E5-44AB-873D-5028D79ECB3A}" type="parTrans" cxnId="{DCBA2600-AAF1-48AF-AA0A-240F7E25F30C}">
      <dgm:prSet/>
      <dgm:spPr/>
      <dgm:t>
        <a:bodyPr/>
        <a:lstStyle/>
        <a:p>
          <a:endParaRPr lang="en-US"/>
        </a:p>
      </dgm:t>
    </dgm:pt>
    <dgm:pt modelId="{2A0C6924-EDD9-4841-A73B-662FAE825B20}" type="sibTrans" cxnId="{DCBA2600-AAF1-48AF-AA0A-240F7E25F30C}">
      <dgm:prSet/>
      <dgm:spPr/>
      <dgm:t>
        <a:bodyPr/>
        <a:lstStyle/>
        <a:p>
          <a:endParaRPr lang="en-US"/>
        </a:p>
      </dgm:t>
    </dgm:pt>
    <dgm:pt modelId="{429EA6A3-3189-43E3-AFEC-637727FC3ADA}">
      <dgm:prSet/>
      <dgm:spPr/>
      <dgm:t>
        <a:bodyPr/>
        <a:lstStyle/>
        <a:p>
          <a:pPr algn="just" rtl="0"/>
          <a:r>
            <a:rPr lang="en-US" dirty="0">
              <a:latin typeface="Book Antiqua" pitchFamily="18" charset="0"/>
            </a:rPr>
            <a:t>Section 134(5)(e) of  2013 Act, requires Directors’ Responsibility Statement of listed companies to specifically assert on adequacy and operating effectiveness of internal financial controls. They also need to state that that proper systems are enabled for IFC for ensuring compliance with all applicable laws.</a:t>
          </a:r>
        </a:p>
      </dgm:t>
    </dgm:pt>
    <dgm:pt modelId="{92D37D55-66F2-4AD8-B881-579C4A667094}" type="parTrans" cxnId="{1AFC1B92-691C-4313-8BA7-5E26C9380533}">
      <dgm:prSet/>
      <dgm:spPr/>
      <dgm:t>
        <a:bodyPr/>
        <a:lstStyle/>
        <a:p>
          <a:endParaRPr lang="en-US"/>
        </a:p>
      </dgm:t>
    </dgm:pt>
    <dgm:pt modelId="{8FD370DB-CDEC-4788-8671-7E96835CDB80}" type="sibTrans" cxnId="{1AFC1B92-691C-4313-8BA7-5E26C9380533}">
      <dgm:prSet/>
      <dgm:spPr/>
      <dgm:t>
        <a:bodyPr/>
        <a:lstStyle/>
        <a:p>
          <a:endParaRPr lang="en-US"/>
        </a:p>
      </dgm:t>
    </dgm:pt>
    <dgm:pt modelId="{890F4A3F-2A2E-41C7-ABEB-394CE309C6E7}">
      <dgm:prSet/>
      <dgm:spPr/>
      <dgm:t>
        <a:bodyPr/>
        <a:lstStyle/>
        <a:p>
          <a:pPr rtl="0"/>
          <a:r>
            <a:rPr lang="en-US" b="1" dirty="0">
              <a:latin typeface="Book Antiqua" pitchFamily="18" charset="0"/>
            </a:rPr>
            <a:t>Independent Directors</a:t>
          </a:r>
          <a:endParaRPr lang="en-US" dirty="0">
            <a:latin typeface="Book Antiqua" pitchFamily="18" charset="0"/>
          </a:endParaRPr>
        </a:p>
      </dgm:t>
    </dgm:pt>
    <dgm:pt modelId="{929F06C7-A4F2-4BE7-8ADE-CFB5707AEE58}" type="parTrans" cxnId="{A409D6C3-4AF5-4AAC-B5E3-2146FD916123}">
      <dgm:prSet/>
      <dgm:spPr/>
      <dgm:t>
        <a:bodyPr/>
        <a:lstStyle/>
        <a:p>
          <a:endParaRPr lang="en-US"/>
        </a:p>
      </dgm:t>
    </dgm:pt>
    <dgm:pt modelId="{CAF10843-D733-442F-A30D-C1A743041D14}" type="sibTrans" cxnId="{A409D6C3-4AF5-4AAC-B5E3-2146FD916123}">
      <dgm:prSet/>
      <dgm:spPr/>
      <dgm:t>
        <a:bodyPr/>
        <a:lstStyle/>
        <a:p>
          <a:endParaRPr lang="en-US"/>
        </a:p>
      </dgm:t>
    </dgm:pt>
    <dgm:pt modelId="{C2290AC6-C211-498B-8984-E9C1950733BB}">
      <dgm:prSet/>
      <dgm:spPr/>
      <dgm:t>
        <a:bodyPr/>
        <a:lstStyle/>
        <a:p>
          <a:pPr algn="just"/>
          <a:r>
            <a:rPr lang="en-US" dirty="0">
              <a:latin typeface="Book Antiqua" pitchFamily="18" charset="0"/>
            </a:rPr>
            <a:t>Section 149 (8) :Code for Independent Directors has one of its Roles and Function that Independent Directors shall satisfy themselves on the integrity of financial information and that financial controls and systems of risk management are robust and defensible.</a:t>
          </a:r>
        </a:p>
      </dgm:t>
    </dgm:pt>
    <dgm:pt modelId="{06EA10D4-9733-4823-94B8-6D500D102503}" type="parTrans" cxnId="{EE7814DB-9493-42D4-82D3-0420E21984F6}">
      <dgm:prSet/>
      <dgm:spPr/>
      <dgm:t>
        <a:bodyPr/>
        <a:lstStyle/>
        <a:p>
          <a:endParaRPr lang="en-US"/>
        </a:p>
      </dgm:t>
    </dgm:pt>
    <dgm:pt modelId="{35F69093-3CA9-4499-9729-9ECA7DC3789B}" type="sibTrans" cxnId="{EE7814DB-9493-42D4-82D3-0420E21984F6}">
      <dgm:prSet/>
      <dgm:spPr/>
      <dgm:t>
        <a:bodyPr/>
        <a:lstStyle/>
        <a:p>
          <a:endParaRPr lang="en-US"/>
        </a:p>
      </dgm:t>
    </dgm:pt>
    <dgm:pt modelId="{3BDCC5EA-33AB-473E-A7F2-58F542A6209D}" type="pres">
      <dgm:prSet presAssocID="{3551BC6D-96EE-4252-8F86-0C23369DB32D}" presName="Name0" presStyleCnt="0">
        <dgm:presLayoutVars>
          <dgm:dir/>
          <dgm:animLvl val="lvl"/>
          <dgm:resizeHandles val="exact"/>
        </dgm:presLayoutVars>
      </dgm:prSet>
      <dgm:spPr/>
    </dgm:pt>
    <dgm:pt modelId="{8ACF5808-99EC-4031-A291-E2B32BB6DC01}" type="pres">
      <dgm:prSet presAssocID="{6752A0B5-E249-4F46-B8EC-18F2E07C14BF}" presName="composite" presStyleCnt="0"/>
      <dgm:spPr/>
    </dgm:pt>
    <dgm:pt modelId="{CE06F491-DBF9-4BB1-8460-95300C71E4E0}" type="pres">
      <dgm:prSet presAssocID="{6752A0B5-E249-4F46-B8EC-18F2E07C14BF}" presName="parTx" presStyleLbl="alignNode1" presStyleIdx="0" presStyleCnt="4" custLinFactNeighborY="0">
        <dgm:presLayoutVars>
          <dgm:chMax val="0"/>
          <dgm:chPref val="0"/>
          <dgm:bulletEnabled val="1"/>
        </dgm:presLayoutVars>
      </dgm:prSet>
      <dgm:spPr/>
    </dgm:pt>
    <dgm:pt modelId="{11D1B001-E4BA-4600-813D-0ADA55026FBB}" type="pres">
      <dgm:prSet presAssocID="{6752A0B5-E249-4F46-B8EC-18F2E07C14BF}" presName="desTx" presStyleLbl="alignAccFollowNode1" presStyleIdx="0" presStyleCnt="4" custLinFactNeighborX="1314" custLinFactNeighborY="1176">
        <dgm:presLayoutVars>
          <dgm:bulletEnabled val="1"/>
        </dgm:presLayoutVars>
      </dgm:prSet>
      <dgm:spPr/>
    </dgm:pt>
    <dgm:pt modelId="{4B34AE01-9BEF-48FB-84EC-DB0E6345DF4F}" type="pres">
      <dgm:prSet presAssocID="{2615A993-E92C-45D6-A9E0-B14B2EB0C0AA}" presName="space" presStyleCnt="0"/>
      <dgm:spPr/>
    </dgm:pt>
    <dgm:pt modelId="{9715427B-BC06-4696-B1CB-418623665359}" type="pres">
      <dgm:prSet presAssocID="{8133D64C-E87B-4B13-A0B8-4DF8DF77D845}" presName="composite" presStyleCnt="0"/>
      <dgm:spPr/>
    </dgm:pt>
    <dgm:pt modelId="{A1EE21C0-CB8A-4443-9061-1D238406248B}" type="pres">
      <dgm:prSet presAssocID="{8133D64C-E87B-4B13-A0B8-4DF8DF77D845}" presName="parTx" presStyleLbl="alignNode1" presStyleIdx="1" presStyleCnt="4">
        <dgm:presLayoutVars>
          <dgm:chMax val="0"/>
          <dgm:chPref val="0"/>
          <dgm:bulletEnabled val="1"/>
        </dgm:presLayoutVars>
      </dgm:prSet>
      <dgm:spPr/>
    </dgm:pt>
    <dgm:pt modelId="{4A743061-7F0B-43DD-91D8-A8B4BD8BE708}" type="pres">
      <dgm:prSet presAssocID="{8133D64C-E87B-4B13-A0B8-4DF8DF77D845}" presName="desTx" presStyleLbl="alignAccFollowNode1" presStyleIdx="1" presStyleCnt="4">
        <dgm:presLayoutVars>
          <dgm:bulletEnabled val="1"/>
        </dgm:presLayoutVars>
      </dgm:prSet>
      <dgm:spPr/>
    </dgm:pt>
    <dgm:pt modelId="{44FC526F-4457-4D3F-A62C-66DE34C9250C}" type="pres">
      <dgm:prSet presAssocID="{34370FF0-C9F9-4BBA-8A37-D75D46E86916}" presName="space" presStyleCnt="0"/>
      <dgm:spPr/>
    </dgm:pt>
    <dgm:pt modelId="{DD446C66-99FC-4F1D-AC15-134FC6958B06}" type="pres">
      <dgm:prSet presAssocID="{946B0788-A642-420B-A8F8-F2372A71F5FE}" presName="composite" presStyleCnt="0"/>
      <dgm:spPr/>
    </dgm:pt>
    <dgm:pt modelId="{7A7DA04A-551E-406D-A6F7-D06CDAD4EF06}" type="pres">
      <dgm:prSet presAssocID="{946B0788-A642-420B-A8F8-F2372A71F5FE}" presName="parTx" presStyleLbl="alignNode1" presStyleIdx="2" presStyleCnt="4">
        <dgm:presLayoutVars>
          <dgm:chMax val="0"/>
          <dgm:chPref val="0"/>
          <dgm:bulletEnabled val="1"/>
        </dgm:presLayoutVars>
      </dgm:prSet>
      <dgm:spPr/>
    </dgm:pt>
    <dgm:pt modelId="{C273E37D-CCC1-4365-9755-6EEAB02670BC}" type="pres">
      <dgm:prSet presAssocID="{946B0788-A642-420B-A8F8-F2372A71F5FE}" presName="desTx" presStyleLbl="alignAccFollowNode1" presStyleIdx="2" presStyleCnt="4">
        <dgm:presLayoutVars>
          <dgm:bulletEnabled val="1"/>
        </dgm:presLayoutVars>
      </dgm:prSet>
      <dgm:spPr/>
    </dgm:pt>
    <dgm:pt modelId="{DB223A6B-3CB1-470E-BF3F-52415720FCFF}" type="pres">
      <dgm:prSet presAssocID="{137D2EA2-B5E7-4556-ABBC-41A75D95EB9F}" presName="space" presStyleCnt="0"/>
      <dgm:spPr/>
    </dgm:pt>
    <dgm:pt modelId="{A61FA12D-26F7-40A9-9E81-E0E34A366D2C}" type="pres">
      <dgm:prSet presAssocID="{890F4A3F-2A2E-41C7-ABEB-394CE309C6E7}" presName="composite" presStyleCnt="0"/>
      <dgm:spPr/>
    </dgm:pt>
    <dgm:pt modelId="{496F4A0D-E20A-42D2-9955-EED7B6BA92B9}" type="pres">
      <dgm:prSet presAssocID="{890F4A3F-2A2E-41C7-ABEB-394CE309C6E7}" presName="parTx" presStyleLbl="alignNode1" presStyleIdx="3" presStyleCnt="4">
        <dgm:presLayoutVars>
          <dgm:chMax val="0"/>
          <dgm:chPref val="0"/>
          <dgm:bulletEnabled val="1"/>
        </dgm:presLayoutVars>
      </dgm:prSet>
      <dgm:spPr/>
    </dgm:pt>
    <dgm:pt modelId="{A5BD22E2-8396-47A7-8088-EE4469740B25}" type="pres">
      <dgm:prSet presAssocID="{890F4A3F-2A2E-41C7-ABEB-394CE309C6E7}" presName="desTx" presStyleLbl="alignAccFollowNode1" presStyleIdx="3" presStyleCnt="4">
        <dgm:presLayoutVars>
          <dgm:bulletEnabled val="1"/>
        </dgm:presLayoutVars>
      </dgm:prSet>
      <dgm:spPr/>
    </dgm:pt>
  </dgm:ptLst>
  <dgm:cxnLst>
    <dgm:cxn modelId="{DCBA2600-AAF1-48AF-AA0A-240F7E25F30C}" srcId="{946B0788-A642-420B-A8F8-F2372A71F5FE}" destId="{D394D7A9-99B6-46DE-9A1D-43971454BA22}" srcOrd="0" destOrd="0" parTransId="{50B10460-37E5-44AB-873D-5028D79ECB3A}" sibTransId="{2A0C6924-EDD9-4841-A73B-662FAE825B20}"/>
    <dgm:cxn modelId="{798BDC31-7DCC-4273-99D0-21F0AB1E6D22}" srcId="{3551BC6D-96EE-4252-8F86-0C23369DB32D}" destId="{8133D64C-E87B-4B13-A0B8-4DF8DF77D845}" srcOrd="1" destOrd="0" parTransId="{DE733F9B-B8ED-4FD4-9DB1-4B77A6CEB31B}" sibTransId="{34370FF0-C9F9-4BBA-8A37-D75D46E86916}"/>
    <dgm:cxn modelId="{7A153C3D-CB00-2E49-924F-5D99C14E71C8}" type="presOf" srcId="{C2290AC6-C211-498B-8984-E9C1950733BB}" destId="{A5BD22E2-8396-47A7-8088-EE4469740B25}" srcOrd="0" destOrd="0" presId="urn:microsoft.com/office/officeart/2005/8/layout/hList1"/>
    <dgm:cxn modelId="{5CF7233F-4BBA-0041-8B7F-EF60B3BEE560}" type="presOf" srcId="{3988B127-FA29-4EAE-AE04-0DDE591D25A2}" destId="{11D1B001-E4BA-4600-813D-0ADA55026FBB}" srcOrd="0" destOrd="0" presId="urn:microsoft.com/office/officeart/2005/8/layout/hList1"/>
    <dgm:cxn modelId="{C7083162-0604-B848-978B-FB84821A8F27}" type="presOf" srcId="{890F4A3F-2A2E-41C7-ABEB-394CE309C6E7}" destId="{496F4A0D-E20A-42D2-9955-EED7B6BA92B9}" srcOrd="0" destOrd="0" presId="urn:microsoft.com/office/officeart/2005/8/layout/hList1"/>
    <dgm:cxn modelId="{17C51245-C9A4-7A43-8BC1-B9E737CBFC86}" type="presOf" srcId="{3551BC6D-96EE-4252-8F86-0C23369DB32D}" destId="{3BDCC5EA-33AB-473E-A7F2-58F542A6209D}" srcOrd="0" destOrd="0" presId="urn:microsoft.com/office/officeart/2005/8/layout/hList1"/>
    <dgm:cxn modelId="{FFAF434B-3F3B-1742-96A1-03BC6CC32CA2}" type="presOf" srcId="{429EA6A3-3189-43E3-AFEC-637727FC3ADA}" destId="{4A743061-7F0B-43DD-91D8-A8B4BD8BE708}" srcOrd="0" destOrd="0" presId="urn:microsoft.com/office/officeart/2005/8/layout/hList1"/>
    <dgm:cxn modelId="{B9947757-82D1-430D-AB53-59FFA274FE7E}" srcId="{3551BC6D-96EE-4252-8F86-0C23369DB32D}" destId="{6752A0B5-E249-4F46-B8EC-18F2E07C14BF}" srcOrd="0" destOrd="0" parTransId="{91927686-BF89-4644-9C0B-4401EBD39E58}" sibTransId="{2615A993-E92C-45D6-A9E0-B14B2EB0C0AA}"/>
    <dgm:cxn modelId="{37A4CD88-73EA-E847-8712-EB7677CC675F}" type="presOf" srcId="{6752A0B5-E249-4F46-B8EC-18F2E07C14BF}" destId="{CE06F491-DBF9-4BB1-8460-95300C71E4E0}" srcOrd="0" destOrd="0" presId="urn:microsoft.com/office/officeart/2005/8/layout/hList1"/>
    <dgm:cxn modelId="{C7C86590-ABF3-0342-9A55-3D9E8039A84E}" type="presOf" srcId="{946B0788-A642-420B-A8F8-F2372A71F5FE}" destId="{7A7DA04A-551E-406D-A6F7-D06CDAD4EF06}" srcOrd="0" destOrd="0" presId="urn:microsoft.com/office/officeart/2005/8/layout/hList1"/>
    <dgm:cxn modelId="{DCB12A91-034A-404D-AC06-C540A604B4A9}" srcId="{6752A0B5-E249-4F46-B8EC-18F2E07C14BF}" destId="{3988B127-FA29-4EAE-AE04-0DDE591D25A2}" srcOrd="0" destOrd="0" parTransId="{D5B6C226-2A2A-44F0-875F-DC2C391D67C1}" sibTransId="{B9FFB384-254A-458A-9868-DDD60CABC90F}"/>
    <dgm:cxn modelId="{1AFC1B92-691C-4313-8BA7-5E26C9380533}" srcId="{8133D64C-E87B-4B13-A0B8-4DF8DF77D845}" destId="{429EA6A3-3189-43E3-AFEC-637727FC3ADA}" srcOrd="0" destOrd="0" parTransId="{92D37D55-66F2-4AD8-B881-579C4A667094}" sibTransId="{8FD370DB-CDEC-4788-8671-7E96835CDB80}"/>
    <dgm:cxn modelId="{6FC06296-A9E9-4F68-824E-0E4356064A16}" srcId="{3551BC6D-96EE-4252-8F86-0C23369DB32D}" destId="{946B0788-A642-420B-A8F8-F2372A71F5FE}" srcOrd="2" destOrd="0" parTransId="{BF6F9106-06A1-44B7-BC01-9E9358B81002}" sibTransId="{137D2EA2-B5E7-4556-ABBC-41A75D95EB9F}"/>
    <dgm:cxn modelId="{35D0B6AE-BF9C-B842-B645-E0A98A262033}" type="presOf" srcId="{8133D64C-E87B-4B13-A0B8-4DF8DF77D845}" destId="{A1EE21C0-CB8A-4443-9061-1D238406248B}" srcOrd="0" destOrd="0" presId="urn:microsoft.com/office/officeart/2005/8/layout/hList1"/>
    <dgm:cxn modelId="{A409D6C3-4AF5-4AAC-B5E3-2146FD916123}" srcId="{3551BC6D-96EE-4252-8F86-0C23369DB32D}" destId="{890F4A3F-2A2E-41C7-ABEB-394CE309C6E7}" srcOrd="3" destOrd="0" parTransId="{929F06C7-A4F2-4BE7-8ADE-CFB5707AEE58}" sibTransId="{CAF10843-D733-442F-A30D-C1A743041D14}"/>
    <dgm:cxn modelId="{EE7814DB-9493-42D4-82D3-0420E21984F6}" srcId="{890F4A3F-2A2E-41C7-ABEB-394CE309C6E7}" destId="{C2290AC6-C211-498B-8984-E9C1950733BB}" srcOrd="0" destOrd="0" parTransId="{06EA10D4-9733-4823-94B8-6D500D102503}" sibTransId="{35F69093-3CA9-4499-9729-9ECA7DC3789B}"/>
    <dgm:cxn modelId="{99B1E3F0-FC59-0D42-A9AE-2CF5A021CB90}" type="presOf" srcId="{D394D7A9-99B6-46DE-9A1D-43971454BA22}" destId="{C273E37D-CCC1-4365-9755-6EEAB02670BC}" srcOrd="0" destOrd="0" presId="urn:microsoft.com/office/officeart/2005/8/layout/hList1"/>
    <dgm:cxn modelId="{E07D603B-B6A2-B947-8AF9-2616029EAD07}" type="presParOf" srcId="{3BDCC5EA-33AB-473E-A7F2-58F542A6209D}" destId="{8ACF5808-99EC-4031-A291-E2B32BB6DC01}" srcOrd="0" destOrd="0" presId="urn:microsoft.com/office/officeart/2005/8/layout/hList1"/>
    <dgm:cxn modelId="{E6BA8714-377C-4F43-9F68-E5B4188B470A}" type="presParOf" srcId="{8ACF5808-99EC-4031-A291-E2B32BB6DC01}" destId="{CE06F491-DBF9-4BB1-8460-95300C71E4E0}" srcOrd="0" destOrd="0" presId="urn:microsoft.com/office/officeart/2005/8/layout/hList1"/>
    <dgm:cxn modelId="{08624A13-949B-8641-9DFB-9C1EEDF52BE5}" type="presParOf" srcId="{8ACF5808-99EC-4031-A291-E2B32BB6DC01}" destId="{11D1B001-E4BA-4600-813D-0ADA55026FBB}" srcOrd="1" destOrd="0" presId="urn:microsoft.com/office/officeart/2005/8/layout/hList1"/>
    <dgm:cxn modelId="{487AA264-CE55-3942-9FF9-29022FEDC031}" type="presParOf" srcId="{3BDCC5EA-33AB-473E-A7F2-58F542A6209D}" destId="{4B34AE01-9BEF-48FB-84EC-DB0E6345DF4F}" srcOrd="1" destOrd="0" presId="urn:microsoft.com/office/officeart/2005/8/layout/hList1"/>
    <dgm:cxn modelId="{A8E811AD-C562-1942-99EB-5567A6C62B87}" type="presParOf" srcId="{3BDCC5EA-33AB-473E-A7F2-58F542A6209D}" destId="{9715427B-BC06-4696-B1CB-418623665359}" srcOrd="2" destOrd="0" presId="urn:microsoft.com/office/officeart/2005/8/layout/hList1"/>
    <dgm:cxn modelId="{BC10DF17-49F4-8C4E-A9ED-6A57696544A3}" type="presParOf" srcId="{9715427B-BC06-4696-B1CB-418623665359}" destId="{A1EE21C0-CB8A-4443-9061-1D238406248B}" srcOrd="0" destOrd="0" presId="urn:microsoft.com/office/officeart/2005/8/layout/hList1"/>
    <dgm:cxn modelId="{49B89F36-3D87-9E4E-8D27-095BDADEC756}" type="presParOf" srcId="{9715427B-BC06-4696-B1CB-418623665359}" destId="{4A743061-7F0B-43DD-91D8-A8B4BD8BE708}" srcOrd="1" destOrd="0" presId="urn:microsoft.com/office/officeart/2005/8/layout/hList1"/>
    <dgm:cxn modelId="{9E9240AB-65BA-9D4F-8DF3-E33E715A33B0}" type="presParOf" srcId="{3BDCC5EA-33AB-473E-A7F2-58F542A6209D}" destId="{44FC526F-4457-4D3F-A62C-66DE34C9250C}" srcOrd="3" destOrd="0" presId="urn:microsoft.com/office/officeart/2005/8/layout/hList1"/>
    <dgm:cxn modelId="{80B386A8-0244-6741-8A9A-05FE3E56CC45}" type="presParOf" srcId="{3BDCC5EA-33AB-473E-A7F2-58F542A6209D}" destId="{DD446C66-99FC-4F1D-AC15-134FC6958B06}" srcOrd="4" destOrd="0" presId="urn:microsoft.com/office/officeart/2005/8/layout/hList1"/>
    <dgm:cxn modelId="{CAD02016-D8B2-1347-B59D-E49B3F3502B3}" type="presParOf" srcId="{DD446C66-99FC-4F1D-AC15-134FC6958B06}" destId="{7A7DA04A-551E-406D-A6F7-D06CDAD4EF06}" srcOrd="0" destOrd="0" presId="urn:microsoft.com/office/officeart/2005/8/layout/hList1"/>
    <dgm:cxn modelId="{ABB0CDC6-DCEC-9544-902B-E5F7A37A0AB3}" type="presParOf" srcId="{DD446C66-99FC-4F1D-AC15-134FC6958B06}" destId="{C273E37D-CCC1-4365-9755-6EEAB02670BC}" srcOrd="1" destOrd="0" presId="urn:microsoft.com/office/officeart/2005/8/layout/hList1"/>
    <dgm:cxn modelId="{229BA328-FC29-E546-AD0C-DF5F1FEF899D}" type="presParOf" srcId="{3BDCC5EA-33AB-473E-A7F2-58F542A6209D}" destId="{DB223A6B-3CB1-470E-BF3F-52415720FCFF}" srcOrd="5" destOrd="0" presId="urn:microsoft.com/office/officeart/2005/8/layout/hList1"/>
    <dgm:cxn modelId="{216669A1-968F-F447-95EB-BCE7F943CB20}" type="presParOf" srcId="{3BDCC5EA-33AB-473E-A7F2-58F542A6209D}" destId="{A61FA12D-26F7-40A9-9E81-E0E34A366D2C}" srcOrd="6" destOrd="0" presId="urn:microsoft.com/office/officeart/2005/8/layout/hList1"/>
    <dgm:cxn modelId="{7A0305C4-2B05-3547-BDE2-363B4669226D}" type="presParOf" srcId="{A61FA12D-26F7-40A9-9E81-E0E34A366D2C}" destId="{496F4A0D-E20A-42D2-9955-EED7B6BA92B9}" srcOrd="0" destOrd="0" presId="urn:microsoft.com/office/officeart/2005/8/layout/hList1"/>
    <dgm:cxn modelId="{16D52A1C-A1C2-544E-A23B-F5F5E11807B8}" type="presParOf" srcId="{A61FA12D-26F7-40A9-9E81-E0E34A366D2C}" destId="{A5BD22E2-8396-47A7-8088-EE4469740B25}" srcOrd="1" destOrd="0" presId="urn:microsoft.com/office/officeart/2005/8/layout/hList1"/>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20.xml><?xml version="1.0" encoding="utf-8"?>
<dgm:dataModel xmlns:dgm="http://schemas.openxmlformats.org/drawingml/2006/diagram" xmlns:a="http://schemas.openxmlformats.org/drawingml/2006/main">
  <dgm:ptLst>
    <dgm:pt modelId="{BB11D667-4B09-4B1D-AAD4-7AB51AC1C1FD}" type="doc">
      <dgm:prSet loTypeId="urn:microsoft.com/office/officeart/2009/3/layout/IncreasingArrowsProcess" loCatId="process" qsTypeId="urn:microsoft.com/office/officeart/2005/8/quickstyle/simple1" qsCatId="simple" csTypeId="urn:microsoft.com/office/officeart/2005/8/colors/accent1_2" csCatId="accent1" phldr="1"/>
      <dgm:spPr/>
      <dgm:t>
        <a:bodyPr/>
        <a:lstStyle/>
        <a:p>
          <a:endParaRPr lang="en-IN"/>
        </a:p>
      </dgm:t>
    </dgm:pt>
    <dgm:pt modelId="{D113EB58-22B0-4D37-81AA-1B0C4F99C144}">
      <dgm:prSet phldrT="[Text]"/>
      <dgm:spPr/>
      <dgm:t>
        <a:bodyPr/>
        <a:lstStyle/>
        <a:p>
          <a:r>
            <a:rPr lang="en-IN" dirty="0"/>
            <a:t>Root cause and impact </a:t>
          </a:r>
        </a:p>
      </dgm:t>
    </dgm:pt>
    <dgm:pt modelId="{935F4626-7BBE-4AEB-8531-8C8213FB2F17}" type="parTrans" cxnId="{45CD6C75-09D4-4A15-AD5C-410DA93CFAB7}">
      <dgm:prSet/>
      <dgm:spPr/>
      <dgm:t>
        <a:bodyPr/>
        <a:lstStyle/>
        <a:p>
          <a:endParaRPr lang="en-IN"/>
        </a:p>
      </dgm:t>
    </dgm:pt>
    <dgm:pt modelId="{F6E8DC20-939F-4F25-AFF3-733C47877C2F}" type="sibTrans" cxnId="{45CD6C75-09D4-4A15-AD5C-410DA93CFAB7}">
      <dgm:prSet/>
      <dgm:spPr/>
      <dgm:t>
        <a:bodyPr/>
        <a:lstStyle/>
        <a:p>
          <a:endParaRPr lang="en-IN"/>
        </a:p>
      </dgm:t>
    </dgm:pt>
    <dgm:pt modelId="{A58C22D0-2791-423A-A228-D472F9CFF8EE}">
      <dgm:prSet phldrT="[Text]"/>
      <dgm:spPr/>
      <dgm:t>
        <a:bodyPr/>
        <a:lstStyle/>
        <a:p>
          <a:r>
            <a:rPr lang="en-IN" dirty="0"/>
            <a:t>Why the deviation occurred </a:t>
          </a:r>
        </a:p>
        <a:p>
          <a:r>
            <a:rPr lang="en-IN" dirty="0"/>
            <a:t>What impact it has on business</a:t>
          </a:r>
        </a:p>
        <a:p>
          <a:r>
            <a:rPr lang="en-IN" dirty="0"/>
            <a:t>Likelihood of recurrence</a:t>
          </a:r>
        </a:p>
        <a:p>
          <a:r>
            <a:rPr lang="en-IN" dirty="0"/>
            <a:t>This is the basis for assessments</a:t>
          </a:r>
        </a:p>
        <a:p>
          <a:endParaRPr lang="en-IN" dirty="0"/>
        </a:p>
      </dgm:t>
    </dgm:pt>
    <dgm:pt modelId="{ADD7690A-906B-4947-B7D3-0048E29C8827}" type="parTrans" cxnId="{53C81B9E-CACD-441B-90B1-264A29BE41C8}">
      <dgm:prSet/>
      <dgm:spPr/>
      <dgm:t>
        <a:bodyPr/>
        <a:lstStyle/>
        <a:p>
          <a:endParaRPr lang="en-IN"/>
        </a:p>
      </dgm:t>
    </dgm:pt>
    <dgm:pt modelId="{54526666-EAE0-4D14-B133-02753C92A82A}" type="sibTrans" cxnId="{53C81B9E-CACD-441B-90B1-264A29BE41C8}">
      <dgm:prSet/>
      <dgm:spPr/>
      <dgm:t>
        <a:bodyPr/>
        <a:lstStyle/>
        <a:p>
          <a:endParaRPr lang="en-IN"/>
        </a:p>
      </dgm:t>
    </dgm:pt>
    <dgm:pt modelId="{CBAE31C4-1090-4228-B2BC-62C0EF0ACCDC}">
      <dgm:prSet phldrT="[Text]"/>
      <dgm:spPr/>
      <dgm:t>
        <a:bodyPr/>
        <a:lstStyle/>
        <a:p>
          <a:r>
            <a:rPr lang="en-IN" dirty="0"/>
            <a:t>Report </a:t>
          </a:r>
        </a:p>
      </dgm:t>
    </dgm:pt>
    <dgm:pt modelId="{05DE4714-878D-4FB5-8E24-666A761805D1}" type="parTrans" cxnId="{25B1B939-6978-4CB8-941B-09F2C51F5322}">
      <dgm:prSet/>
      <dgm:spPr/>
      <dgm:t>
        <a:bodyPr/>
        <a:lstStyle/>
        <a:p>
          <a:endParaRPr lang="en-IN"/>
        </a:p>
      </dgm:t>
    </dgm:pt>
    <dgm:pt modelId="{0B26BB18-42D7-4DA4-8C01-D09FB5AEA0B6}" type="sibTrans" cxnId="{25B1B939-6978-4CB8-941B-09F2C51F5322}">
      <dgm:prSet/>
      <dgm:spPr/>
      <dgm:t>
        <a:bodyPr/>
        <a:lstStyle/>
        <a:p>
          <a:endParaRPr lang="en-IN"/>
        </a:p>
      </dgm:t>
    </dgm:pt>
    <dgm:pt modelId="{90F54FBF-9E39-4BB6-B4A2-ADACAF9A6C88}">
      <dgm:prSet phldrT="[Text]"/>
      <dgm:spPr/>
      <dgm:t>
        <a:bodyPr/>
        <a:lstStyle/>
        <a:p>
          <a:r>
            <a:rPr lang="en-IN" dirty="0"/>
            <a:t>Risk rating </a:t>
          </a:r>
        </a:p>
        <a:p>
          <a:r>
            <a:rPr lang="en-IN" dirty="0"/>
            <a:t>Discuss with Process owner</a:t>
          </a:r>
        </a:p>
      </dgm:t>
    </dgm:pt>
    <dgm:pt modelId="{9D73D8D0-F604-495C-AC62-90282EECA338}" type="parTrans" cxnId="{6D3881CE-4351-419D-AC8F-E0FA0EDF12F2}">
      <dgm:prSet/>
      <dgm:spPr/>
      <dgm:t>
        <a:bodyPr/>
        <a:lstStyle/>
        <a:p>
          <a:endParaRPr lang="en-IN"/>
        </a:p>
      </dgm:t>
    </dgm:pt>
    <dgm:pt modelId="{A7527394-E10E-4B52-867B-54F600F044BA}" type="sibTrans" cxnId="{6D3881CE-4351-419D-AC8F-E0FA0EDF12F2}">
      <dgm:prSet/>
      <dgm:spPr/>
      <dgm:t>
        <a:bodyPr/>
        <a:lstStyle/>
        <a:p>
          <a:endParaRPr lang="en-IN"/>
        </a:p>
      </dgm:t>
    </dgm:pt>
    <dgm:pt modelId="{BC1C066F-EB35-40AE-ACF5-BCA838426FA3}">
      <dgm:prSet phldrT="[Text]"/>
      <dgm:spPr/>
      <dgm:t>
        <a:bodyPr/>
        <a:lstStyle/>
        <a:p>
          <a:r>
            <a:rPr lang="en-IN" dirty="0"/>
            <a:t>Documentation </a:t>
          </a:r>
        </a:p>
      </dgm:t>
    </dgm:pt>
    <dgm:pt modelId="{DCF41362-DC95-4A2B-8557-1FA32E56FB45}" type="parTrans" cxnId="{E6194766-2D2C-4924-BDB3-73CBF7AB0719}">
      <dgm:prSet/>
      <dgm:spPr/>
      <dgm:t>
        <a:bodyPr/>
        <a:lstStyle/>
        <a:p>
          <a:endParaRPr lang="en-IN"/>
        </a:p>
      </dgm:t>
    </dgm:pt>
    <dgm:pt modelId="{32AF4C86-76C2-4671-9274-DABC248CAD18}" type="sibTrans" cxnId="{E6194766-2D2C-4924-BDB3-73CBF7AB0719}">
      <dgm:prSet/>
      <dgm:spPr/>
      <dgm:t>
        <a:bodyPr/>
        <a:lstStyle/>
        <a:p>
          <a:endParaRPr lang="en-IN"/>
        </a:p>
      </dgm:t>
    </dgm:pt>
    <dgm:pt modelId="{11EC1E7D-ADF5-48F7-835E-060335144415}">
      <dgm:prSet phldrT="[Text]"/>
      <dgm:spPr/>
      <dgm:t>
        <a:bodyPr/>
        <a:lstStyle/>
        <a:p>
          <a:r>
            <a:rPr lang="en-IN" dirty="0"/>
            <a:t>Entire process with records, data, analysis and conclusions to be documented in audit working papers</a:t>
          </a:r>
        </a:p>
      </dgm:t>
    </dgm:pt>
    <dgm:pt modelId="{3BB6E46B-DCF2-4CAC-ACE2-66140A76F602}" type="parTrans" cxnId="{6BF1B550-C44F-45EE-8959-493EC78714D1}">
      <dgm:prSet/>
      <dgm:spPr/>
      <dgm:t>
        <a:bodyPr/>
        <a:lstStyle/>
        <a:p>
          <a:endParaRPr lang="en-IN"/>
        </a:p>
      </dgm:t>
    </dgm:pt>
    <dgm:pt modelId="{FA8F36B4-AC52-411F-BBAC-90F6453EB16F}" type="sibTrans" cxnId="{6BF1B550-C44F-45EE-8959-493EC78714D1}">
      <dgm:prSet/>
      <dgm:spPr/>
      <dgm:t>
        <a:bodyPr/>
        <a:lstStyle/>
        <a:p>
          <a:endParaRPr lang="en-IN"/>
        </a:p>
      </dgm:t>
    </dgm:pt>
    <dgm:pt modelId="{A8A81ADE-9A53-470B-8AA4-6AB8650FAB12}">
      <dgm:prSet phldrT="[Text]"/>
      <dgm:spPr/>
      <dgm:t>
        <a:bodyPr/>
        <a:lstStyle/>
        <a:p>
          <a:r>
            <a:rPr lang="en-IN"/>
            <a:t>Recommendations for improvements </a:t>
          </a:r>
          <a:endParaRPr lang="en-IN" dirty="0"/>
        </a:p>
      </dgm:t>
    </dgm:pt>
    <dgm:pt modelId="{DB9A9305-E94B-46B7-8696-4AD0DCF12DAB}" type="parTrans" cxnId="{3028B26E-FC2E-4546-937E-F994F33DA9F3}">
      <dgm:prSet/>
      <dgm:spPr/>
      <dgm:t>
        <a:bodyPr/>
        <a:lstStyle/>
        <a:p>
          <a:endParaRPr lang="en-IN"/>
        </a:p>
      </dgm:t>
    </dgm:pt>
    <dgm:pt modelId="{2C9105FB-0B31-4804-A89A-0D2548191F0F}" type="sibTrans" cxnId="{3028B26E-FC2E-4546-937E-F994F33DA9F3}">
      <dgm:prSet/>
      <dgm:spPr/>
      <dgm:t>
        <a:bodyPr/>
        <a:lstStyle/>
        <a:p>
          <a:endParaRPr lang="en-IN"/>
        </a:p>
      </dgm:t>
    </dgm:pt>
    <dgm:pt modelId="{0A6229AB-1079-45FA-9F40-D31DD117B56B}">
      <dgm:prSet phldrT="[Text]"/>
      <dgm:spPr/>
      <dgm:t>
        <a:bodyPr/>
        <a:lstStyle/>
        <a:p>
          <a:r>
            <a:rPr lang="en-IN"/>
            <a:t>Review further inputs, if any</a:t>
          </a:r>
          <a:endParaRPr lang="en-IN" dirty="0"/>
        </a:p>
      </dgm:t>
    </dgm:pt>
    <dgm:pt modelId="{A7B48EB9-AA83-4471-B8D0-E294217036B4}" type="parTrans" cxnId="{D085CE18-DB72-4670-AE35-0E7905708CBB}">
      <dgm:prSet/>
      <dgm:spPr/>
      <dgm:t>
        <a:bodyPr/>
        <a:lstStyle/>
        <a:p>
          <a:endParaRPr lang="en-IN"/>
        </a:p>
      </dgm:t>
    </dgm:pt>
    <dgm:pt modelId="{3FADD9D3-B2FB-4AC4-8C46-5A63DC9A0ACF}" type="sibTrans" cxnId="{D085CE18-DB72-4670-AE35-0E7905708CBB}">
      <dgm:prSet/>
      <dgm:spPr/>
      <dgm:t>
        <a:bodyPr/>
        <a:lstStyle/>
        <a:p>
          <a:endParaRPr lang="en-IN"/>
        </a:p>
      </dgm:t>
    </dgm:pt>
    <dgm:pt modelId="{D4BFE72F-4059-4929-8CCF-8B5440CB4A53}">
      <dgm:prSet phldrT="[Text]"/>
      <dgm:spPr/>
      <dgm:t>
        <a:bodyPr/>
        <a:lstStyle/>
        <a:p>
          <a:r>
            <a:rPr lang="en-IN" dirty="0"/>
            <a:t>Final observation  </a:t>
          </a:r>
        </a:p>
      </dgm:t>
    </dgm:pt>
    <dgm:pt modelId="{3613CEE4-97E5-4C17-8FBB-7759965C5486}" type="parTrans" cxnId="{BF79A307-5F26-4D8B-BB2C-6FC275CC21CA}">
      <dgm:prSet/>
      <dgm:spPr/>
      <dgm:t>
        <a:bodyPr/>
        <a:lstStyle/>
        <a:p>
          <a:endParaRPr lang="en-IN"/>
        </a:p>
      </dgm:t>
    </dgm:pt>
    <dgm:pt modelId="{3701138A-5EB0-45B8-9A6F-9549FDD92F23}" type="sibTrans" cxnId="{BF79A307-5F26-4D8B-BB2C-6FC275CC21CA}">
      <dgm:prSet/>
      <dgm:spPr/>
      <dgm:t>
        <a:bodyPr/>
        <a:lstStyle/>
        <a:p>
          <a:endParaRPr lang="en-IN"/>
        </a:p>
      </dgm:t>
    </dgm:pt>
    <dgm:pt modelId="{E4BBF8C1-E34E-4832-B3F1-7550FCF191EA}" type="pres">
      <dgm:prSet presAssocID="{BB11D667-4B09-4B1D-AAD4-7AB51AC1C1FD}" presName="Name0" presStyleCnt="0">
        <dgm:presLayoutVars>
          <dgm:chMax val="5"/>
          <dgm:chPref val="5"/>
          <dgm:dir/>
          <dgm:animLvl val="lvl"/>
        </dgm:presLayoutVars>
      </dgm:prSet>
      <dgm:spPr/>
    </dgm:pt>
    <dgm:pt modelId="{691F8CEF-DC0B-469E-86D7-89BA531CD0E8}" type="pres">
      <dgm:prSet presAssocID="{D113EB58-22B0-4D37-81AA-1B0C4F99C144}" presName="parentText1" presStyleLbl="node1" presStyleIdx="0" presStyleCnt="3">
        <dgm:presLayoutVars>
          <dgm:chMax/>
          <dgm:chPref val="3"/>
          <dgm:bulletEnabled val="1"/>
        </dgm:presLayoutVars>
      </dgm:prSet>
      <dgm:spPr/>
    </dgm:pt>
    <dgm:pt modelId="{3AC9FEB1-BC24-496B-AD64-AD3A8FF9E28B}" type="pres">
      <dgm:prSet presAssocID="{D113EB58-22B0-4D37-81AA-1B0C4F99C144}" presName="childText1" presStyleLbl="solidAlignAcc1" presStyleIdx="0" presStyleCnt="3">
        <dgm:presLayoutVars>
          <dgm:chMax val="0"/>
          <dgm:chPref val="0"/>
          <dgm:bulletEnabled val="1"/>
        </dgm:presLayoutVars>
      </dgm:prSet>
      <dgm:spPr/>
    </dgm:pt>
    <dgm:pt modelId="{0591543D-B2DB-45F9-9980-1FDE16AF78ED}" type="pres">
      <dgm:prSet presAssocID="{CBAE31C4-1090-4228-B2BC-62C0EF0ACCDC}" presName="parentText2" presStyleLbl="node1" presStyleIdx="1" presStyleCnt="3">
        <dgm:presLayoutVars>
          <dgm:chMax/>
          <dgm:chPref val="3"/>
          <dgm:bulletEnabled val="1"/>
        </dgm:presLayoutVars>
      </dgm:prSet>
      <dgm:spPr/>
    </dgm:pt>
    <dgm:pt modelId="{0BBF7C70-C3BF-4E4D-8476-F6AA0873ABBC}" type="pres">
      <dgm:prSet presAssocID="{CBAE31C4-1090-4228-B2BC-62C0EF0ACCDC}" presName="childText2" presStyleLbl="solidAlignAcc1" presStyleIdx="1" presStyleCnt="3">
        <dgm:presLayoutVars>
          <dgm:chMax val="0"/>
          <dgm:chPref val="0"/>
          <dgm:bulletEnabled val="1"/>
        </dgm:presLayoutVars>
      </dgm:prSet>
      <dgm:spPr/>
    </dgm:pt>
    <dgm:pt modelId="{538C78F0-BA96-449E-803E-707EFBA6A6C1}" type="pres">
      <dgm:prSet presAssocID="{BC1C066F-EB35-40AE-ACF5-BCA838426FA3}" presName="parentText3" presStyleLbl="node1" presStyleIdx="2" presStyleCnt="3">
        <dgm:presLayoutVars>
          <dgm:chMax/>
          <dgm:chPref val="3"/>
          <dgm:bulletEnabled val="1"/>
        </dgm:presLayoutVars>
      </dgm:prSet>
      <dgm:spPr/>
    </dgm:pt>
    <dgm:pt modelId="{24F889F0-5679-4DC9-B6F1-49DAD7D6D01A}" type="pres">
      <dgm:prSet presAssocID="{BC1C066F-EB35-40AE-ACF5-BCA838426FA3}" presName="childText3" presStyleLbl="solidAlignAcc1" presStyleIdx="2" presStyleCnt="3">
        <dgm:presLayoutVars>
          <dgm:chMax val="0"/>
          <dgm:chPref val="0"/>
          <dgm:bulletEnabled val="1"/>
        </dgm:presLayoutVars>
      </dgm:prSet>
      <dgm:spPr/>
    </dgm:pt>
  </dgm:ptLst>
  <dgm:cxnLst>
    <dgm:cxn modelId="{BF79A307-5F26-4D8B-BB2C-6FC275CC21CA}" srcId="{CBAE31C4-1090-4228-B2BC-62C0EF0ACCDC}" destId="{D4BFE72F-4059-4929-8CCF-8B5440CB4A53}" srcOrd="3" destOrd="0" parTransId="{3613CEE4-97E5-4C17-8FBB-7759965C5486}" sibTransId="{3701138A-5EB0-45B8-9A6F-9549FDD92F23}"/>
    <dgm:cxn modelId="{D085CE18-DB72-4670-AE35-0E7905708CBB}" srcId="{CBAE31C4-1090-4228-B2BC-62C0EF0ACCDC}" destId="{0A6229AB-1079-45FA-9F40-D31DD117B56B}" srcOrd="2" destOrd="0" parTransId="{A7B48EB9-AA83-4471-B8D0-E294217036B4}" sibTransId="{3FADD9D3-B2FB-4AC4-8C46-5A63DC9A0ACF}"/>
    <dgm:cxn modelId="{AAAD6F35-2E49-45FF-BDEB-1BB4D3C5F037}" type="presOf" srcId="{A58C22D0-2791-423A-A228-D472F9CFF8EE}" destId="{3AC9FEB1-BC24-496B-AD64-AD3A8FF9E28B}" srcOrd="0" destOrd="0" presId="urn:microsoft.com/office/officeart/2009/3/layout/IncreasingArrowsProcess"/>
    <dgm:cxn modelId="{33D3F235-0281-4C58-B35A-AC0A892C6681}" type="presOf" srcId="{BC1C066F-EB35-40AE-ACF5-BCA838426FA3}" destId="{538C78F0-BA96-449E-803E-707EFBA6A6C1}" srcOrd="0" destOrd="0" presId="urn:microsoft.com/office/officeart/2009/3/layout/IncreasingArrowsProcess"/>
    <dgm:cxn modelId="{733F4238-607B-4908-A8A0-5EC6459AB786}" type="presOf" srcId="{A8A81ADE-9A53-470B-8AA4-6AB8650FAB12}" destId="{0BBF7C70-C3BF-4E4D-8476-F6AA0873ABBC}" srcOrd="0" destOrd="1" presId="urn:microsoft.com/office/officeart/2009/3/layout/IncreasingArrowsProcess"/>
    <dgm:cxn modelId="{25B1B939-6978-4CB8-941B-09F2C51F5322}" srcId="{BB11D667-4B09-4B1D-AAD4-7AB51AC1C1FD}" destId="{CBAE31C4-1090-4228-B2BC-62C0EF0ACCDC}" srcOrd="1" destOrd="0" parTransId="{05DE4714-878D-4FB5-8E24-666A761805D1}" sibTransId="{0B26BB18-42D7-4DA4-8C01-D09FB5AEA0B6}"/>
    <dgm:cxn modelId="{E6194766-2D2C-4924-BDB3-73CBF7AB0719}" srcId="{BB11D667-4B09-4B1D-AAD4-7AB51AC1C1FD}" destId="{BC1C066F-EB35-40AE-ACF5-BCA838426FA3}" srcOrd="2" destOrd="0" parTransId="{DCF41362-DC95-4A2B-8557-1FA32E56FB45}" sibTransId="{32AF4C86-76C2-4671-9274-DABC248CAD18}"/>
    <dgm:cxn modelId="{39852A4B-396B-4465-8679-1FE39CEF8860}" type="presOf" srcId="{D4BFE72F-4059-4929-8CCF-8B5440CB4A53}" destId="{0BBF7C70-C3BF-4E4D-8476-F6AA0873ABBC}" srcOrd="0" destOrd="3" presId="urn:microsoft.com/office/officeart/2009/3/layout/IncreasingArrowsProcess"/>
    <dgm:cxn modelId="{3028B26E-FC2E-4546-937E-F994F33DA9F3}" srcId="{CBAE31C4-1090-4228-B2BC-62C0EF0ACCDC}" destId="{A8A81ADE-9A53-470B-8AA4-6AB8650FAB12}" srcOrd="1" destOrd="0" parTransId="{DB9A9305-E94B-46B7-8696-4AD0DCF12DAB}" sibTransId="{2C9105FB-0B31-4804-A89A-0D2548191F0F}"/>
    <dgm:cxn modelId="{6BF1B550-C44F-45EE-8959-493EC78714D1}" srcId="{BC1C066F-EB35-40AE-ACF5-BCA838426FA3}" destId="{11EC1E7D-ADF5-48F7-835E-060335144415}" srcOrd="0" destOrd="0" parTransId="{3BB6E46B-DCF2-4CAC-ACE2-66140A76F602}" sibTransId="{FA8F36B4-AC52-411F-BBAC-90F6453EB16F}"/>
    <dgm:cxn modelId="{5C737174-22F1-471E-8D69-DD815708CB95}" type="presOf" srcId="{BB11D667-4B09-4B1D-AAD4-7AB51AC1C1FD}" destId="{E4BBF8C1-E34E-4832-B3F1-7550FCF191EA}" srcOrd="0" destOrd="0" presId="urn:microsoft.com/office/officeart/2009/3/layout/IncreasingArrowsProcess"/>
    <dgm:cxn modelId="{45CD6C75-09D4-4A15-AD5C-410DA93CFAB7}" srcId="{BB11D667-4B09-4B1D-AAD4-7AB51AC1C1FD}" destId="{D113EB58-22B0-4D37-81AA-1B0C4F99C144}" srcOrd="0" destOrd="0" parTransId="{935F4626-7BBE-4AEB-8531-8C8213FB2F17}" sibTransId="{F6E8DC20-939F-4F25-AFF3-733C47877C2F}"/>
    <dgm:cxn modelId="{241C3A76-C48B-4278-AEDE-724B5FBB366A}" type="presOf" srcId="{CBAE31C4-1090-4228-B2BC-62C0EF0ACCDC}" destId="{0591543D-B2DB-45F9-9980-1FDE16AF78ED}" srcOrd="0" destOrd="0" presId="urn:microsoft.com/office/officeart/2009/3/layout/IncreasingArrowsProcess"/>
    <dgm:cxn modelId="{7A6DC982-E8E3-4F4A-A667-84BA0D6D0312}" type="presOf" srcId="{D113EB58-22B0-4D37-81AA-1B0C4F99C144}" destId="{691F8CEF-DC0B-469E-86D7-89BA531CD0E8}" srcOrd="0" destOrd="0" presId="urn:microsoft.com/office/officeart/2009/3/layout/IncreasingArrowsProcess"/>
    <dgm:cxn modelId="{71270A9A-462E-4584-AD58-742BCCA4997E}" type="presOf" srcId="{90F54FBF-9E39-4BB6-B4A2-ADACAF9A6C88}" destId="{0BBF7C70-C3BF-4E4D-8476-F6AA0873ABBC}" srcOrd="0" destOrd="0" presId="urn:microsoft.com/office/officeart/2009/3/layout/IncreasingArrowsProcess"/>
    <dgm:cxn modelId="{53C81B9E-CACD-441B-90B1-264A29BE41C8}" srcId="{D113EB58-22B0-4D37-81AA-1B0C4F99C144}" destId="{A58C22D0-2791-423A-A228-D472F9CFF8EE}" srcOrd="0" destOrd="0" parTransId="{ADD7690A-906B-4947-B7D3-0048E29C8827}" sibTransId="{54526666-EAE0-4D14-B133-02753C92A82A}"/>
    <dgm:cxn modelId="{6D3881CE-4351-419D-AC8F-E0FA0EDF12F2}" srcId="{CBAE31C4-1090-4228-B2BC-62C0EF0ACCDC}" destId="{90F54FBF-9E39-4BB6-B4A2-ADACAF9A6C88}" srcOrd="0" destOrd="0" parTransId="{9D73D8D0-F604-495C-AC62-90282EECA338}" sibTransId="{A7527394-E10E-4B52-867B-54F600F044BA}"/>
    <dgm:cxn modelId="{6A95B0D9-F13E-4185-9241-20ADB63DCD3A}" type="presOf" srcId="{0A6229AB-1079-45FA-9F40-D31DD117B56B}" destId="{0BBF7C70-C3BF-4E4D-8476-F6AA0873ABBC}" srcOrd="0" destOrd="2" presId="urn:microsoft.com/office/officeart/2009/3/layout/IncreasingArrowsProcess"/>
    <dgm:cxn modelId="{6047E9DF-7C2A-4567-8EBB-7DCE29567B3A}" type="presOf" srcId="{11EC1E7D-ADF5-48F7-835E-060335144415}" destId="{24F889F0-5679-4DC9-B6F1-49DAD7D6D01A}" srcOrd="0" destOrd="0" presId="urn:microsoft.com/office/officeart/2009/3/layout/IncreasingArrowsProcess"/>
    <dgm:cxn modelId="{2E67A41E-25E6-4210-8E93-37E3762368FD}" type="presParOf" srcId="{E4BBF8C1-E34E-4832-B3F1-7550FCF191EA}" destId="{691F8CEF-DC0B-469E-86D7-89BA531CD0E8}" srcOrd="0" destOrd="0" presId="urn:microsoft.com/office/officeart/2009/3/layout/IncreasingArrowsProcess"/>
    <dgm:cxn modelId="{E7812E8E-08AB-4A60-BBA4-9B279447330B}" type="presParOf" srcId="{E4BBF8C1-E34E-4832-B3F1-7550FCF191EA}" destId="{3AC9FEB1-BC24-496B-AD64-AD3A8FF9E28B}" srcOrd="1" destOrd="0" presId="urn:microsoft.com/office/officeart/2009/3/layout/IncreasingArrowsProcess"/>
    <dgm:cxn modelId="{7838A67B-8122-4D51-BA4C-FEA788D7C1F4}" type="presParOf" srcId="{E4BBF8C1-E34E-4832-B3F1-7550FCF191EA}" destId="{0591543D-B2DB-45F9-9980-1FDE16AF78ED}" srcOrd="2" destOrd="0" presId="urn:microsoft.com/office/officeart/2009/3/layout/IncreasingArrowsProcess"/>
    <dgm:cxn modelId="{B07215C2-B32E-4914-A692-2655DF261DD8}" type="presParOf" srcId="{E4BBF8C1-E34E-4832-B3F1-7550FCF191EA}" destId="{0BBF7C70-C3BF-4E4D-8476-F6AA0873ABBC}" srcOrd="3" destOrd="0" presId="urn:microsoft.com/office/officeart/2009/3/layout/IncreasingArrowsProcess"/>
    <dgm:cxn modelId="{F371735B-EA5F-4F7C-8242-0A1090387AE0}" type="presParOf" srcId="{E4BBF8C1-E34E-4832-B3F1-7550FCF191EA}" destId="{538C78F0-BA96-449E-803E-707EFBA6A6C1}" srcOrd="4" destOrd="0" presId="urn:microsoft.com/office/officeart/2009/3/layout/IncreasingArrowsProcess"/>
    <dgm:cxn modelId="{EF350A09-4309-4969-B5E9-96C8035FB7F7}" type="presParOf" srcId="{E4BBF8C1-E34E-4832-B3F1-7550FCF191EA}" destId="{24F889F0-5679-4DC9-B6F1-49DAD7D6D01A}" srcOrd="5" destOrd="0" presId="urn:microsoft.com/office/officeart/2009/3/layout/IncreasingArrowsProcess"/>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55BCEB1E-9F28-447A-8400-C1EA0DD0B76C}" type="doc">
      <dgm:prSet loTypeId="urn:microsoft.com/office/officeart/2005/8/layout/pList2" loCatId="list" qsTypeId="urn:microsoft.com/office/officeart/2005/8/quickstyle/simple1" qsCatId="simple" csTypeId="urn:microsoft.com/office/officeart/2005/8/colors/accent1_2" csCatId="accent1" phldr="1"/>
      <dgm:spPr/>
      <dgm:t>
        <a:bodyPr/>
        <a:lstStyle/>
        <a:p>
          <a:endParaRPr lang="en-IN"/>
        </a:p>
      </dgm:t>
    </dgm:pt>
    <dgm:pt modelId="{45DD70B4-20F7-4F87-B9D1-05E719486EB1}">
      <dgm:prSet phldrT="[Text]"/>
      <dgm:spPr/>
      <dgm:t>
        <a:bodyPr/>
        <a:lstStyle/>
        <a:p>
          <a:r>
            <a:rPr lang="en-IN" dirty="0"/>
            <a:t>Governance</a:t>
          </a:r>
        </a:p>
      </dgm:t>
    </dgm:pt>
    <dgm:pt modelId="{F60B340C-DD83-4FC1-92C7-FB6B111A4C94}" type="parTrans" cxnId="{6F542657-F6F2-4EE4-9B4F-3F8C05E4A191}">
      <dgm:prSet/>
      <dgm:spPr/>
      <dgm:t>
        <a:bodyPr/>
        <a:lstStyle/>
        <a:p>
          <a:endParaRPr lang="en-IN"/>
        </a:p>
      </dgm:t>
    </dgm:pt>
    <dgm:pt modelId="{1CDD8079-C9F6-4334-9B2F-791728D87379}" type="sibTrans" cxnId="{6F542657-F6F2-4EE4-9B4F-3F8C05E4A191}">
      <dgm:prSet/>
      <dgm:spPr/>
      <dgm:t>
        <a:bodyPr/>
        <a:lstStyle/>
        <a:p>
          <a:endParaRPr lang="en-IN"/>
        </a:p>
      </dgm:t>
    </dgm:pt>
    <dgm:pt modelId="{58417DBF-A3DB-4B71-85E1-F748498FE24E}">
      <dgm:prSet phldrT="[Text]"/>
      <dgm:spPr/>
      <dgm:t>
        <a:bodyPr/>
        <a:lstStyle/>
        <a:p>
          <a:r>
            <a:rPr lang="en-IN" dirty="0"/>
            <a:t>Risk Management </a:t>
          </a:r>
        </a:p>
      </dgm:t>
    </dgm:pt>
    <dgm:pt modelId="{AC6B562A-4C86-4359-AC79-C4E38DF07FB2}" type="parTrans" cxnId="{97A859A4-9FD4-4A69-A77A-025E28532091}">
      <dgm:prSet/>
      <dgm:spPr/>
      <dgm:t>
        <a:bodyPr/>
        <a:lstStyle/>
        <a:p>
          <a:endParaRPr lang="en-IN"/>
        </a:p>
      </dgm:t>
    </dgm:pt>
    <dgm:pt modelId="{8A29C2C7-9C4C-4958-BB86-9E7D1F9F0E36}" type="sibTrans" cxnId="{97A859A4-9FD4-4A69-A77A-025E28532091}">
      <dgm:prSet/>
      <dgm:spPr/>
      <dgm:t>
        <a:bodyPr/>
        <a:lstStyle/>
        <a:p>
          <a:endParaRPr lang="en-IN"/>
        </a:p>
      </dgm:t>
    </dgm:pt>
    <dgm:pt modelId="{723A4FEB-0DAA-42F5-B040-F750AE284069}">
      <dgm:prSet phldrT="[Text]"/>
      <dgm:spPr/>
      <dgm:t>
        <a:bodyPr/>
        <a:lstStyle/>
        <a:p>
          <a:r>
            <a:rPr lang="en-IN" dirty="0"/>
            <a:t>Process Improvements</a:t>
          </a:r>
        </a:p>
      </dgm:t>
    </dgm:pt>
    <dgm:pt modelId="{A34F0558-1615-498B-A664-11C99BB8DB5B}" type="parTrans" cxnId="{FBFB2B94-0F70-4566-9EB6-A5FBC58D1DCF}">
      <dgm:prSet/>
      <dgm:spPr/>
      <dgm:t>
        <a:bodyPr/>
        <a:lstStyle/>
        <a:p>
          <a:endParaRPr lang="en-IN"/>
        </a:p>
      </dgm:t>
    </dgm:pt>
    <dgm:pt modelId="{DEA49191-0090-462F-9EAF-B4986CE61187}" type="sibTrans" cxnId="{FBFB2B94-0F70-4566-9EB6-A5FBC58D1DCF}">
      <dgm:prSet/>
      <dgm:spPr/>
      <dgm:t>
        <a:bodyPr/>
        <a:lstStyle/>
        <a:p>
          <a:endParaRPr lang="en-IN"/>
        </a:p>
      </dgm:t>
    </dgm:pt>
    <dgm:pt modelId="{ECECB3FC-048D-437E-A89E-0092453A3E5B}" type="pres">
      <dgm:prSet presAssocID="{55BCEB1E-9F28-447A-8400-C1EA0DD0B76C}" presName="Name0" presStyleCnt="0">
        <dgm:presLayoutVars>
          <dgm:dir/>
          <dgm:resizeHandles val="exact"/>
        </dgm:presLayoutVars>
      </dgm:prSet>
      <dgm:spPr/>
    </dgm:pt>
    <dgm:pt modelId="{91A368B5-2553-4C83-BDAB-CFF1EBB8DB76}" type="pres">
      <dgm:prSet presAssocID="{55BCEB1E-9F28-447A-8400-C1EA0DD0B76C}" presName="bkgdShp" presStyleLbl="alignAccFollowNode1" presStyleIdx="0" presStyleCnt="1"/>
      <dgm:spPr/>
    </dgm:pt>
    <dgm:pt modelId="{48A4BD12-9A86-4FE8-A338-BF8DC8E0B52A}" type="pres">
      <dgm:prSet presAssocID="{55BCEB1E-9F28-447A-8400-C1EA0DD0B76C}" presName="linComp" presStyleCnt="0"/>
      <dgm:spPr/>
    </dgm:pt>
    <dgm:pt modelId="{142A92E3-2E6F-4896-B0CE-276F2EC6ADDD}" type="pres">
      <dgm:prSet presAssocID="{45DD70B4-20F7-4F87-B9D1-05E719486EB1}" presName="compNode" presStyleCnt="0"/>
      <dgm:spPr/>
    </dgm:pt>
    <dgm:pt modelId="{9844B74F-6804-4C57-AE66-C9432724277B}" type="pres">
      <dgm:prSet presAssocID="{45DD70B4-20F7-4F87-B9D1-05E719486EB1}" presName="node" presStyleLbl="node1" presStyleIdx="0" presStyleCnt="3">
        <dgm:presLayoutVars>
          <dgm:bulletEnabled val="1"/>
        </dgm:presLayoutVars>
      </dgm:prSet>
      <dgm:spPr/>
    </dgm:pt>
    <dgm:pt modelId="{AFA8385A-1BE7-4B8E-8539-6BE91C565EDA}" type="pres">
      <dgm:prSet presAssocID="{45DD70B4-20F7-4F87-B9D1-05E719486EB1}" presName="invisiNode" presStyleLbl="node1" presStyleIdx="0" presStyleCnt="3"/>
      <dgm:spPr/>
    </dgm:pt>
    <dgm:pt modelId="{BED7453E-51E8-4490-81FE-1E1761EE6753}" type="pres">
      <dgm:prSet presAssocID="{45DD70B4-20F7-4F87-B9D1-05E719486EB1}" presName="imagNode" presStyleLbl="fgImgPlace1" presStyleIdx="0" presStyleCnt="3"/>
      <dgm:spPr>
        <a:blipFill rotWithShape="1">
          <a:blip xmlns:r="http://schemas.openxmlformats.org/officeDocument/2006/relationships" r:embed="rId1"/>
          <a:srcRect/>
          <a:stretch>
            <a:fillRect t="-33000" b="-33000"/>
          </a:stretch>
        </a:blipFill>
      </dgm:spPr>
    </dgm:pt>
    <dgm:pt modelId="{A0D7D7CA-E9C6-4574-8FA1-DA2CA42915A7}" type="pres">
      <dgm:prSet presAssocID="{1CDD8079-C9F6-4334-9B2F-791728D87379}" presName="sibTrans" presStyleLbl="sibTrans2D1" presStyleIdx="0" presStyleCnt="0"/>
      <dgm:spPr/>
    </dgm:pt>
    <dgm:pt modelId="{9F95EEAE-36C2-46C7-BBFB-32B3923E03A5}" type="pres">
      <dgm:prSet presAssocID="{58417DBF-A3DB-4B71-85E1-F748498FE24E}" presName="compNode" presStyleCnt="0"/>
      <dgm:spPr/>
    </dgm:pt>
    <dgm:pt modelId="{E2E29C44-93D2-4006-A920-F99FC2CB3E28}" type="pres">
      <dgm:prSet presAssocID="{58417DBF-A3DB-4B71-85E1-F748498FE24E}" presName="node" presStyleLbl="node1" presStyleIdx="1" presStyleCnt="3">
        <dgm:presLayoutVars>
          <dgm:bulletEnabled val="1"/>
        </dgm:presLayoutVars>
      </dgm:prSet>
      <dgm:spPr/>
    </dgm:pt>
    <dgm:pt modelId="{A73DA047-87CC-40D8-8CC8-E17C13A70561}" type="pres">
      <dgm:prSet presAssocID="{58417DBF-A3DB-4B71-85E1-F748498FE24E}" presName="invisiNode" presStyleLbl="node1" presStyleIdx="1" presStyleCnt="3"/>
      <dgm:spPr/>
    </dgm:pt>
    <dgm:pt modelId="{0800A97D-B993-404F-8CE9-2B2F4242E8E3}" type="pres">
      <dgm:prSet presAssocID="{58417DBF-A3DB-4B71-85E1-F748498FE24E}" presName="imagNode" presStyleLbl="fgImgPlace1" presStyleIdx="1" presStyleCnt="3"/>
      <dgm:spPr>
        <a:blipFill rotWithShape="1">
          <a:blip xmlns:r="http://schemas.openxmlformats.org/officeDocument/2006/relationships" r:embed="rId2">
            <a:extLst>
              <a:ext uri="{28A0092B-C50C-407E-A947-70E740481C1C}">
                <a14:useLocalDpi xmlns:a14="http://schemas.microsoft.com/office/drawing/2010/main" val="0"/>
              </a:ext>
            </a:extLst>
          </a:blip>
          <a:srcRect/>
          <a:stretch>
            <a:fillRect t="-22000" b="-22000"/>
          </a:stretch>
        </a:blipFill>
      </dgm:spPr>
    </dgm:pt>
    <dgm:pt modelId="{F6EF5D8B-2BEC-40F8-A67E-B8516CB6F73F}" type="pres">
      <dgm:prSet presAssocID="{8A29C2C7-9C4C-4958-BB86-9E7D1F9F0E36}" presName="sibTrans" presStyleLbl="sibTrans2D1" presStyleIdx="0" presStyleCnt="0"/>
      <dgm:spPr/>
    </dgm:pt>
    <dgm:pt modelId="{AF238B01-C17F-4B32-8EEE-A2E3663E8C23}" type="pres">
      <dgm:prSet presAssocID="{723A4FEB-0DAA-42F5-B040-F750AE284069}" presName="compNode" presStyleCnt="0"/>
      <dgm:spPr/>
    </dgm:pt>
    <dgm:pt modelId="{7C472E4D-171B-437B-824A-3ACF2F468AB9}" type="pres">
      <dgm:prSet presAssocID="{723A4FEB-0DAA-42F5-B040-F750AE284069}" presName="node" presStyleLbl="node1" presStyleIdx="2" presStyleCnt="3">
        <dgm:presLayoutVars>
          <dgm:bulletEnabled val="1"/>
        </dgm:presLayoutVars>
      </dgm:prSet>
      <dgm:spPr/>
    </dgm:pt>
    <dgm:pt modelId="{3BD8129F-3F92-4CAC-A22A-148486B6B616}" type="pres">
      <dgm:prSet presAssocID="{723A4FEB-0DAA-42F5-B040-F750AE284069}" presName="invisiNode" presStyleLbl="node1" presStyleIdx="2" presStyleCnt="3"/>
      <dgm:spPr/>
    </dgm:pt>
    <dgm:pt modelId="{0474FED3-CA11-4E63-9213-E2736453F385}" type="pres">
      <dgm:prSet presAssocID="{723A4FEB-0DAA-42F5-B040-F750AE284069}" presName="imagNode" presStyleLbl="fgImgPlace1" presStyleIdx="2" presStyleCnt="3"/>
      <dgm:spPr>
        <a:blipFill rotWithShape="1">
          <a:blip xmlns:r="http://schemas.openxmlformats.org/officeDocument/2006/relationships" r:embed="rId3"/>
          <a:srcRect/>
          <a:stretch>
            <a:fillRect l="-9000" r="-9000"/>
          </a:stretch>
        </a:blipFill>
      </dgm:spPr>
    </dgm:pt>
  </dgm:ptLst>
  <dgm:cxnLst>
    <dgm:cxn modelId="{A8739B1F-0666-4EB6-86C2-605D4C3E9711}" type="presOf" srcId="{45DD70B4-20F7-4F87-B9D1-05E719486EB1}" destId="{9844B74F-6804-4C57-AE66-C9432724277B}" srcOrd="0" destOrd="0" presId="urn:microsoft.com/office/officeart/2005/8/layout/pList2"/>
    <dgm:cxn modelId="{AD321F41-EA57-4F1E-85E3-53D154A07709}" type="presOf" srcId="{723A4FEB-0DAA-42F5-B040-F750AE284069}" destId="{7C472E4D-171B-437B-824A-3ACF2F468AB9}" srcOrd="0" destOrd="0" presId="urn:microsoft.com/office/officeart/2005/8/layout/pList2"/>
    <dgm:cxn modelId="{21E0D850-11DA-4BA2-BF50-FD11FA960864}" type="presOf" srcId="{8A29C2C7-9C4C-4958-BB86-9E7D1F9F0E36}" destId="{F6EF5D8B-2BEC-40F8-A67E-B8516CB6F73F}" srcOrd="0" destOrd="0" presId="urn:microsoft.com/office/officeart/2005/8/layout/pList2"/>
    <dgm:cxn modelId="{6F542657-F6F2-4EE4-9B4F-3F8C05E4A191}" srcId="{55BCEB1E-9F28-447A-8400-C1EA0DD0B76C}" destId="{45DD70B4-20F7-4F87-B9D1-05E719486EB1}" srcOrd="0" destOrd="0" parTransId="{F60B340C-DD83-4FC1-92C7-FB6B111A4C94}" sibTransId="{1CDD8079-C9F6-4334-9B2F-791728D87379}"/>
    <dgm:cxn modelId="{CA73AD8D-64AF-4F9D-9938-DEBB61ADE9DF}" type="presOf" srcId="{55BCEB1E-9F28-447A-8400-C1EA0DD0B76C}" destId="{ECECB3FC-048D-437E-A89E-0092453A3E5B}" srcOrd="0" destOrd="0" presId="urn:microsoft.com/office/officeart/2005/8/layout/pList2"/>
    <dgm:cxn modelId="{FBFB2B94-0F70-4566-9EB6-A5FBC58D1DCF}" srcId="{55BCEB1E-9F28-447A-8400-C1EA0DD0B76C}" destId="{723A4FEB-0DAA-42F5-B040-F750AE284069}" srcOrd="2" destOrd="0" parTransId="{A34F0558-1615-498B-A664-11C99BB8DB5B}" sibTransId="{DEA49191-0090-462F-9EAF-B4986CE61187}"/>
    <dgm:cxn modelId="{97A859A4-9FD4-4A69-A77A-025E28532091}" srcId="{55BCEB1E-9F28-447A-8400-C1EA0DD0B76C}" destId="{58417DBF-A3DB-4B71-85E1-F748498FE24E}" srcOrd="1" destOrd="0" parTransId="{AC6B562A-4C86-4359-AC79-C4E38DF07FB2}" sibTransId="{8A29C2C7-9C4C-4958-BB86-9E7D1F9F0E36}"/>
    <dgm:cxn modelId="{054435AB-D936-4947-A6BF-5F0ADB2DA391}" type="presOf" srcId="{58417DBF-A3DB-4B71-85E1-F748498FE24E}" destId="{E2E29C44-93D2-4006-A920-F99FC2CB3E28}" srcOrd="0" destOrd="0" presId="urn:microsoft.com/office/officeart/2005/8/layout/pList2"/>
    <dgm:cxn modelId="{0DE592D0-F859-48F3-B0B6-3310AB6D060C}" type="presOf" srcId="{1CDD8079-C9F6-4334-9B2F-791728D87379}" destId="{A0D7D7CA-E9C6-4574-8FA1-DA2CA42915A7}" srcOrd="0" destOrd="0" presId="urn:microsoft.com/office/officeart/2005/8/layout/pList2"/>
    <dgm:cxn modelId="{9F70CAA6-5795-4610-B6B9-C71AD0C1CAED}" type="presParOf" srcId="{ECECB3FC-048D-437E-A89E-0092453A3E5B}" destId="{91A368B5-2553-4C83-BDAB-CFF1EBB8DB76}" srcOrd="0" destOrd="0" presId="urn:microsoft.com/office/officeart/2005/8/layout/pList2"/>
    <dgm:cxn modelId="{605220FA-D200-4CA7-91F1-C372FD2A0035}" type="presParOf" srcId="{ECECB3FC-048D-437E-A89E-0092453A3E5B}" destId="{48A4BD12-9A86-4FE8-A338-BF8DC8E0B52A}" srcOrd="1" destOrd="0" presId="urn:microsoft.com/office/officeart/2005/8/layout/pList2"/>
    <dgm:cxn modelId="{F208D804-4C3E-471A-8E51-05770FE7DCF0}" type="presParOf" srcId="{48A4BD12-9A86-4FE8-A338-BF8DC8E0B52A}" destId="{142A92E3-2E6F-4896-B0CE-276F2EC6ADDD}" srcOrd="0" destOrd="0" presId="urn:microsoft.com/office/officeart/2005/8/layout/pList2"/>
    <dgm:cxn modelId="{A7A580D9-0AF3-4495-8779-C68ECB862ECD}" type="presParOf" srcId="{142A92E3-2E6F-4896-B0CE-276F2EC6ADDD}" destId="{9844B74F-6804-4C57-AE66-C9432724277B}" srcOrd="0" destOrd="0" presId="urn:microsoft.com/office/officeart/2005/8/layout/pList2"/>
    <dgm:cxn modelId="{0506F35E-3588-4E5D-9A38-5545DCB5E023}" type="presParOf" srcId="{142A92E3-2E6F-4896-B0CE-276F2EC6ADDD}" destId="{AFA8385A-1BE7-4B8E-8539-6BE91C565EDA}" srcOrd="1" destOrd="0" presId="urn:microsoft.com/office/officeart/2005/8/layout/pList2"/>
    <dgm:cxn modelId="{3EF1F0AC-4395-424E-99B6-9C94E4E1F9DC}" type="presParOf" srcId="{142A92E3-2E6F-4896-B0CE-276F2EC6ADDD}" destId="{BED7453E-51E8-4490-81FE-1E1761EE6753}" srcOrd="2" destOrd="0" presId="urn:microsoft.com/office/officeart/2005/8/layout/pList2"/>
    <dgm:cxn modelId="{E1D2CE11-362A-49FB-9395-80F90F9ACF8D}" type="presParOf" srcId="{48A4BD12-9A86-4FE8-A338-BF8DC8E0B52A}" destId="{A0D7D7CA-E9C6-4574-8FA1-DA2CA42915A7}" srcOrd="1" destOrd="0" presId="urn:microsoft.com/office/officeart/2005/8/layout/pList2"/>
    <dgm:cxn modelId="{3EAD754A-A8F5-4C48-90D5-A982217C9251}" type="presParOf" srcId="{48A4BD12-9A86-4FE8-A338-BF8DC8E0B52A}" destId="{9F95EEAE-36C2-46C7-BBFB-32B3923E03A5}" srcOrd="2" destOrd="0" presId="urn:microsoft.com/office/officeart/2005/8/layout/pList2"/>
    <dgm:cxn modelId="{5EE45149-29AE-4562-BB8D-470A51C81EDA}" type="presParOf" srcId="{9F95EEAE-36C2-46C7-BBFB-32B3923E03A5}" destId="{E2E29C44-93D2-4006-A920-F99FC2CB3E28}" srcOrd="0" destOrd="0" presId="urn:microsoft.com/office/officeart/2005/8/layout/pList2"/>
    <dgm:cxn modelId="{3CE3DD21-BC58-41E2-98B6-BCFD8A6DD71F}" type="presParOf" srcId="{9F95EEAE-36C2-46C7-BBFB-32B3923E03A5}" destId="{A73DA047-87CC-40D8-8CC8-E17C13A70561}" srcOrd="1" destOrd="0" presId="urn:microsoft.com/office/officeart/2005/8/layout/pList2"/>
    <dgm:cxn modelId="{5AF1ACD6-BCE4-444F-B805-48A7CBD7D84E}" type="presParOf" srcId="{9F95EEAE-36C2-46C7-BBFB-32B3923E03A5}" destId="{0800A97D-B993-404F-8CE9-2B2F4242E8E3}" srcOrd="2" destOrd="0" presId="urn:microsoft.com/office/officeart/2005/8/layout/pList2"/>
    <dgm:cxn modelId="{9D46FE73-1565-4544-9AFF-4539F63158AE}" type="presParOf" srcId="{48A4BD12-9A86-4FE8-A338-BF8DC8E0B52A}" destId="{F6EF5D8B-2BEC-40F8-A67E-B8516CB6F73F}" srcOrd="3" destOrd="0" presId="urn:microsoft.com/office/officeart/2005/8/layout/pList2"/>
    <dgm:cxn modelId="{28E07D0D-8067-46C5-99EF-C20D3E2103AD}" type="presParOf" srcId="{48A4BD12-9A86-4FE8-A338-BF8DC8E0B52A}" destId="{AF238B01-C17F-4B32-8EEE-A2E3663E8C23}" srcOrd="4" destOrd="0" presId="urn:microsoft.com/office/officeart/2005/8/layout/pList2"/>
    <dgm:cxn modelId="{7128930A-64E7-4A6B-81A0-79EF399816EA}" type="presParOf" srcId="{AF238B01-C17F-4B32-8EEE-A2E3663E8C23}" destId="{7C472E4D-171B-437B-824A-3ACF2F468AB9}" srcOrd="0" destOrd="0" presId="urn:microsoft.com/office/officeart/2005/8/layout/pList2"/>
    <dgm:cxn modelId="{331BB965-F6DE-4C0E-8B74-B8CCFF03805A}" type="presParOf" srcId="{AF238B01-C17F-4B32-8EEE-A2E3663E8C23}" destId="{3BD8129F-3F92-4CAC-A22A-148486B6B616}" srcOrd="1" destOrd="0" presId="urn:microsoft.com/office/officeart/2005/8/layout/pList2"/>
    <dgm:cxn modelId="{DC097029-F4A8-43AB-B2F6-1D54F20CC7D1}" type="presParOf" srcId="{AF238B01-C17F-4B32-8EEE-A2E3663E8C23}" destId="{0474FED3-CA11-4E63-9213-E2736453F385}" srcOrd="2" destOrd="0" presId="urn:microsoft.com/office/officeart/2005/8/layout/p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4CFBD588-E323-4DFA-AA27-C2EA8270E808}" type="doc">
      <dgm:prSet loTypeId="urn:microsoft.com/office/officeart/2005/8/layout/funnel1" loCatId="relationship" qsTypeId="urn:microsoft.com/office/officeart/2005/8/quickstyle/simple1" qsCatId="simple" csTypeId="urn:microsoft.com/office/officeart/2005/8/colors/accent1_2" csCatId="accent1" phldr="1"/>
      <dgm:spPr/>
      <dgm:t>
        <a:bodyPr/>
        <a:lstStyle/>
        <a:p>
          <a:endParaRPr lang="en-US"/>
        </a:p>
      </dgm:t>
    </dgm:pt>
    <dgm:pt modelId="{F01ECF25-DFA6-4CCE-A1A2-B80920FECD34}">
      <dgm:prSet phldrT="[Text]" custT="1"/>
      <dgm:spPr/>
      <dgm:t>
        <a:bodyPr/>
        <a:lstStyle/>
        <a:p>
          <a:r>
            <a:rPr lang="en-GB" sz="2000" dirty="0"/>
            <a:t>Assurance</a:t>
          </a:r>
          <a:endParaRPr lang="en-US" sz="2000" dirty="0"/>
        </a:p>
      </dgm:t>
    </dgm:pt>
    <dgm:pt modelId="{50814D26-421A-4C66-A7BF-1B9AB7F91631}" type="parTrans" cxnId="{1977EDF6-5780-4523-A451-9B4ED76BFEF4}">
      <dgm:prSet/>
      <dgm:spPr/>
      <dgm:t>
        <a:bodyPr/>
        <a:lstStyle/>
        <a:p>
          <a:endParaRPr lang="en-US"/>
        </a:p>
      </dgm:t>
    </dgm:pt>
    <dgm:pt modelId="{0A35A732-D727-4427-8A4C-F34F45A536DE}" type="sibTrans" cxnId="{1977EDF6-5780-4523-A451-9B4ED76BFEF4}">
      <dgm:prSet/>
      <dgm:spPr/>
      <dgm:t>
        <a:bodyPr/>
        <a:lstStyle/>
        <a:p>
          <a:endParaRPr lang="en-US"/>
        </a:p>
      </dgm:t>
    </dgm:pt>
    <dgm:pt modelId="{E5B9EC6D-2BF2-4B49-ADC9-99F2AD3B516D}">
      <dgm:prSet phldrT="[Text]" custT="1"/>
      <dgm:spPr/>
      <dgm:t>
        <a:bodyPr/>
        <a:lstStyle/>
        <a:p>
          <a:r>
            <a:rPr lang="en-GB" sz="2400" dirty="0"/>
            <a:t>Insight</a:t>
          </a:r>
          <a:endParaRPr lang="en-US" sz="2400" dirty="0"/>
        </a:p>
      </dgm:t>
    </dgm:pt>
    <dgm:pt modelId="{C623D3D7-1FD9-4356-8773-6F5B31E6F3A6}" type="parTrans" cxnId="{165F860D-BBA8-4086-B7F1-46B4AC274ABB}">
      <dgm:prSet/>
      <dgm:spPr/>
      <dgm:t>
        <a:bodyPr/>
        <a:lstStyle/>
        <a:p>
          <a:endParaRPr lang="en-US"/>
        </a:p>
      </dgm:t>
    </dgm:pt>
    <dgm:pt modelId="{146ACF3C-E2C5-4D18-996F-FF4B258B6D2D}" type="sibTrans" cxnId="{165F860D-BBA8-4086-B7F1-46B4AC274ABB}">
      <dgm:prSet/>
      <dgm:spPr/>
      <dgm:t>
        <a:bodyPr/>
        <a:lstStyle/>
        <a:p>
          <a:endParaRPr lang="en-US"/>
        </a:p>
      </dgm:t>
    </dgm:pt>
    <dgm:pt modelId="{7769FE57-8841-48C2-89BC-557F3F825B3B}">
      <dgm:prSet phldrT="[Text]"/>
      <dgm:spPr/>
      <dgm:t>
        <a:bodyPr/>
        <a:lstStyle/>
        <a:p>
          <a:r>
            <a:rPr lang="en-GB" dirty="0"/>
            <a:t>Objectivity</a:t>
          </a:r>
          <a:endParaRPr lang="en-US" dirty="0"/>
        </a:p>
      </dgm:t>
    </dgm:pt>
    <dgm:pt modelId="{DA961134-4C52-4221-9BD4-F291D87A90D6}" type="parTrans" cxnId="{68F54498-FB39-4E73-8798-69152B6417D6}">
      <dgm:prSet/>
      <dgm:spPr/>
      <dgm:t>
        <a:bodyPr/>
        <a:lstStyle/>
        <a:p>
          <a:endParaRPr lang="en-US"/>
        </a:p>
      </dgm:t>
    </dgm:pt>
    <dgm:pt modelId="{7133FAE7-F37E-4E7B-B9ED-E79F4D266579}" type="sibTrans" cxnId="{68F54498-FB39-4E73-8798-69152B6417D6}">
      <dgm:prSet/>
      <dgm:spPr/>
      <dgm:t>
        <a:bodyPr/>
        <a:lstStyle/>
        <a:p>
          <a:endParaRPr lang="en-US"/>
        </a:p>
      </dgm:t>
    </dgm:pt>
    <dgm:pt modelId="{DB33CA09-66C2-4C86-9249-2919BE8A9EE9}">
      <dgm:prSet phldrT="[Text]"/>
      <dgm:spPr>
        <a:solidFill>
          <a:srgbClr val="FFC000"/>
        </a:solidFill>
      </dgm:spPr>
      <dgm:t>
        <a:bodyPr/>
        <a:lstStyle/>
        <a:p>
          <a:r>
            <a:rPr lang="en-GB" dirty="0"/>
            <a:t>Core Value of IA</a:t>
          </a:r>
          <a:endParaRPr lang="en-US" dirty="0"/>
        </a:p>
      </dgm:t>
    </dgm:pt>
    <dgm:pt modelId="{3111A9C8-1C65-4574-A051-6548B16BFA94}" type="parTrans" cxnId="{99045132-7972-4FEF-A17F-6FF877ADC043}">
      <dgm:prSet/>
      <dgm:spPr/>
      <dgm:t>
        <a:bodyPr/>
        <a:lstStyle/>
        <a:p>
          <a:endParaRPr lang="en-US"/>
        </a:p>
      </dgm:t>
    </dgm:pt>
    <dgm:pt modelId="{462CC9A6-FE2E-466E-BC35-559FC70B6CF4}" type="sibTrans" cxnId="{99045132-7972-4FEF-A17F-6FF877ADC043}">
      <dgm:prSet/>
      <dgm:spPr/>
      <dgm:t>
        <a:bodyPr/>
        <a:lstStyle/>
        <a:p>
          <a:endParaRPr lang="en-US"/>
        </a:p>
      </dgm:t>
    </dgm:pt>
    <dgm:pt modelId="{8AF03073-53E9-4785-B56A-840B88D9A2F5}" type="pres">
      <dgm:prSet presAssocID="{4CFBD588-E323-4DFA-AA27-C2EA8270E808}" presName="Name0" presStyleCnt="0">
        <dgm:presLayoutVars>
          <dgm:chMax val="4"/>
          <dgm:resizeHandles val="exact"/>
        </dgm:presLayoutVars>
      </dgm:prSet>
      <dgm:spPr/>
    </dgm:pt>
    <dgm:pt modelId="{675CB8C2-0FAB-4595-A2FD-B1D2C123097B}" type="pres">
      <dgm:prSet presAssocID="{4CFBD588-E323-4DFA-AA27-C2EA8270E808}" presName="ellipse" presStyleLbl="trBgShp" presStyleIdx="0" presStyleCnt="1"/>
      <dgm:spPr/>
    </dgm:pt>
    <dgm:pt modelId="{FBD01544-CBAB-4900-9C26-B257EA826417}" type="pres">
      <dgm:prSet presAssocID="{4CFBD588-E323-4DFA-AA27-C2EA8270E808}" presName="arrow1" presStyleLbl="fgShp" presStyleIdx="0" presStyleCnt="1"/>
      <dgm:spPr/>
    </dgm:pt>
    <dgm:pt modelId="{A57F6708-CD2B-4F2A-BD3D-50FFAADC0776}" type="pres">
      <dgm:prSet presAssocID="{4CFBD588-E323-4DFA-AA27-C2EA8270E808}" presName="rectangle" presStyleLbl="revTx" presStyleIdx="0" presStyleCnt="1" custScaleX="99801" custScaleY="70809">
        <dgm:presLayoutVars>
          <dgm:bulletEnabled val="1"/>
        </dgm:presLayoutVars>
      </dgm:prSet>
      <dgm:spPr/>
    </dgm:pt>
    <dgm:pt modelId="{F6681A51-4312-41FA-A63D-45FA0C9BEB14}" type="pres">
      <dgm:prSet presAssocID="{E5B9EC6D-2BF2-4B49-ADC9-99F2AD3B516D}" presName="item1" presStyleLbl="node1" presStyleIdx="0" presStyleCnt="3">
        <dgm:presLayoutVars>
          <dgm:bulletEnabled val="1"/>
        </dgm:presLayoutVars>
      </dgm:prSet>
      <dgm:spPr/>
    </dgm:pt>
    <dgm:pt modelId="{1DD7690A-6BC7-453E-BB1A-EB572BC972CA}" type="pres">
      <dgm:prSet presAssocID="{7769FE57-8841-48C2-89BC-557F3F825B3B}" presName="item2" presStyleLbl="node1" presStyleIdx="1" presStyleCnt="3">
        <dgm:presLayoutVars>
          <dgm:bulletEnabled val="1"/>
        </dgm:presLayoutVars>
      </dgm:prSet>
      <dgm:spPr/>
    </dgm:pt>
    <dgm:pt modelId="{5736DFAB-3DF0-4D6A-A0D2-527E6B804561}" type="pres">
      <dgm:prSet presAssocID="{DB33CA09-66C2-4C86-9249-2919BE8A9EE9}" presName="item3" presStyleLbl="node1" presStyleIdx="2" presStyleCnt="3">
        <dgm:presLayoutVars>
          <dgm:bulletEnabled val="1"/>
        </dgm:presLayoutVars>
      </dgm:prSet>
      <dgm:spPr/>
    </dgm:pt>
    <dgm:pt modelId="{69B71F70-0400-4AB1-A8C5-61A871E819B3}" type="pres">
      <dgm:prSet presAssocID="{4CFBD588-E323-4DFA-AA27-C2EA8270E808}" presName="funnel" presStyleLbl="trAlignAcc1" presStyleIdx="0" presStyleCnt="1" custLinFactNeighborX="-743" custLinFactNeighborY="-419"/>
      <dgm:spPr/>
    </dgm:pt>
  </dgm:ptLst>
  <dgm:cxnLst>
    <dgm:cxn modelId="{165F860D-BBA8-4086-B7F1-46B4AC274ABB}" srcId="{4CFBD588-E323-4DFA-AA27-C2EA8270E808}" destId="{E5B9EC6D-2BF2-4B49-ADC9-99F2AD3B516D}" srcOrd="1" destOrd="0" parTransId="{C623D3D7-1FD9-4356-8773-6F5B31E6F3A6}" sibTransId="{146ACF3C-E2C5-4D18-996F-FF4B258B6D2D}"/>
    <dgm:cxn modelId="{99045132-7972-4FEF-A17F-6FF877ADC043}" srcId="{4CFBD588-E323-4DFA-AA27-C2EA8270E808}" destId="{DB33CA09-66C2-4C86-9249-2919BE8A9EE9}" srcOrd="3" destOrd="0" parTransId="{3111A9C8-1C65-4574-A051-6548B16BFA94}" sibTransId="{462CC9A6-FE2E-466E-BC35-559FC70B6CF4}"/>
    <dgm:cxn modelId="{2DCF4F5D-4DC9-4669-A3E6-541D3B809B4A}" type="presOf" srcId="{DB33CA09-66C2-4C86-9249-2919BE8A9EE9}" destId="{A57F6708-CD2B-4F2A-BD3D-50FFAADC0776}" srcOrd="0" destOrd="0" presId="urn:microsoft.com/office/officeart/2005/8/layout/funnel1"/>
    <dgm:cxn modelId="{5730FD69-F2FB-446B-B564-5F84C8A04BFE}" type="presOf" srcId="{4CFBD588-E323-4DFA-AA27-C2EA8270E808}" destId="{8AF03073-53E9-4785-B56A-840B88D9A2F5}" srcOrd="0" destOrd="0" presId="urn:microsoft.com/office/officeart/2005/8/layout/funnel1"/>
    <dgm:cxn modelId="{FF4F0D4B-D8E0-43DE-BE8E-351131BEA4F1}" type="presOf" srcId="{E5B9EC6D-2BF2-4B49-ADC9-99F2AD3B516D}" destId="{1DD7690A-6BC7-453E-BB1A-EB572BC972CA}" srcOrd="0" destOrd="0" presId="urn:microsoft.com/office/officeart/2005/8/layout/funnel1"/>
    <dgm:cxn modelId="{AB36588B-9DA2-445B-8A95-A74D62A8AF5A}" type="presOf" srcId="{7769FE57-8841-48C2-89BC-557F3F825B3B}" destId="{F6681A51-4312-41FA-A63D-45FA0C9BEB14}" srcOrd="0" destOrd="0" presId="urn:microsoft.com/office/officeart/2005/8/layout/funnel1"/>
    <dgm:cxn modelId="{68F54498-FB39-4E73-8798-69152B6417D6}" srcId="{4CFBD588-E323-4DFA-AA27-C2EA8270E808}" destId="{7769FE57-8841-48C2-89BC-557F3F825B3B}" srcOrd="2" destOrd="0" parTransId="{DA961134-4C52-4221-9BD4-F291D87A90D6}" sibTransId="{7133FAE7-F37E-4E7B-B9ED-E79F4D266579}"/>
    <dgm:cxn modelId="{C089DCBC-EC87-40A9-96DE-C60AF91D25B3}" type="presOf" srcId="{F01ECF25-DFA6-4CCE-A1A2-B80920FECD34}" destId="{5736DFAB-3DF0-4D6A-A0D2-527E6B804561}" srcOrd="0" destOrd="0" presId="urn:microsoft.com/office/officeart/2005/8/layout/funnel1"/>
    <dgm:cxn modelId="{1977EDF6-5780-4523-A451-9B4ED76BFEF4}" srcId="{4CFBD588-E323-4DFA-AA27-C2EA8270E808}" destId="{F01ECF25-DFA6-4CCE-A1A2-B80920FECD34}" srcOrd="0" destOrd="0" parTransId="{50814D26-421A-4C66-A7BF-1B9AB7F91631}" sibTransId="{0A35A732-D727-4427-8A4C-F34F45A536DE}"/>
    <dgm:cxn modelId="{C2BA77E0-45E1-4E29-A305-A456C7256034}" type="presParOf" srcId="{8AF03073-53E9-4785-B56A-840B88D9A2F5}" destId="{675CB8C2-0FAB-4595-A2FD-B1D2C123097B}" srcOrd="0" destOrd="0" presId="urn:microsoft.com/office/officeart/2005/8/layout/funnel1"/>
    <dgm:cxn modelId="{D35C28CC-F272-47D8-845E-2819C9D550BE}" type="presParOf" srcId="{8AF03073-53E9-4785-B56A-840B88D9A2F5}" destId="{FBD01544-CBAB-4900-9C26-B257EA826417}" srcOrd="1" destOrd="0" presId="urn:microsoft.com/office/officeart/2005/8/layout/funnel1"/>
    <dgm:cxn modelId="{69DD3A66-1DA7-4987-A0D4-EFB0E8D00244}" type="presParOf" srcId="{8AF03073-53E9-4785-B56A-840B88D9A2F5}" destId="{A57F6708-CD2B-4F2A-BD3D-50FFAADC0776}" srcOrd="2" destOrd="0" presId="urn:microsoft.com/office/officeart/2005/8/layout/funnel1"/>
    <dgm:cxn modelId="{62B99A61-A291-4ABE-B57B-A1429FC6FAC6}" type="presParOf" srcId="{8AF03073-53E9-4785-B56A-840B88D9A2F5}" destId="{F6681A51-4312-41FA-A63D-45FA0C9BEB14}" srcOrd="3" destOrd="0" presId="urn:microsoft.com/office/officeart/2005/8/layout/funnel1"/>
    <dgm:cxn modelId="{DC456C63-1CDA-4FEC-99D7-B4BD8F833B1F}" type="presParOf" srcId="{8AF03073-53E9-4785-B56A-840B88D9A2F5}" destId="{1DD7690A-6BC7-453E-BB1A-EB572BC972CA}" srcOrd="4" destOrd="0" presId="urn:microsoft.com/office/officeart/2005/8/layout/funnel1"/>
    <dgm:cxn modelId="{519DEF09-4EE0-4BC5-ACEE-C137147600F3}" type="presParOf" srcId="{8AF03073-53E9-4785-B56A-840B88D9A2F5}" destId="{5736DFAB-3DF0-4D6A-A0D2-527E6B804561}" srcOrd="5" destOrd="0" presId="urn:microsoft.com/office/officeart/2005/8/layout/funnel1"/>
    <dgm:cxn modelId="{CA0FA000-28DA-4EBF-AB69-31210859AA23}" type="presParOf" srcId="{8AF03073-53E9-4785-B56A-840B88D9A2F5}" destId="{69B71F70-0400-4AB1-A8C5-61A871E819B3}" srcOrd="6" destOrd="0" presId="urn:microsoft.com/office/officeart/2005/8/layout/funnel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3148B97E-F1F4-4573-9734-F62A18A8DFE2}" type="doc">
      <dgm:prSet loTypeId="urn:microsoft.com/office/officeart/2005/8/layout/venn1" loCatId="relationship" qsTypeId="urn:microsoft.com/office/officeart/2005/8/quickstyle/simple1" qsCatId="simple" csTypeId="urn:microsoft.com/office/officeart/2005/8/colors/accent1_2" csCatId="accent1" phldr="1"/>
      <dgm:spPr/>
    </dgm:pt>
    <dgm:pt modelId="{37062057-104E-47A1-83CF-12E12A25DED2}">
      <dgm:prSet phldrT="[Text]"/>
      <dgm:spPr/>
      <dgm:t>
        <a:bodyPr/>
        <a:lstStyle/>
        <a:p>
          <a:r>
            <a:rPr lang="en-GB" dirty="0"/>
            <a:t>Governance</a:t>
          </a:r>
          <a:endParaRPr lang="en-US" dirty="0"/>
        </a:p>
      </dgm:t>
    </dgm:pt>
    <dgm:pt modelId="{92138051-008D-410B-A80C-7282E951949A}" type="parTrans" cxnId="{7A14ED62-8712-406D-9C9F-FFE92D1E20CF}">
      <dgm:prSet/>
      <dgm:spPr/>
      <dgm:t>
        <a:bodyPr/>
        <a:lstStyle/>
        <a:p>
          <a:endParaRPr lang="en-US"/>
        </a:p>
      </dgm:t>
    </dgm:pt>
    <dgm:pt modelId="{FA22F432-D6D4-4200-A794-2E707595D754}" type="sibTrans" cxnId="{7A14ED62-8712-406D-9C9F-FFE92D1E20CF}">
      <dgm:prSet/>
      <dgm:spPr/>
      <dgm:t>
        <a:bodyPr/>
        <a:lstStyle/>
        <a:p>
          <a:endParaRPr lang="en-US"/>
        </a:p>
      </dgm:t>
    </dgm:pt>
    <dgm:pt modelId="{A14D8D97-2840-493E-B0FC-5BA262ECF4B0}">
      <dgm:prSet phldrT="[Text]"/>
      <dgm:spPr/>
      <dgm:t>
        <a:bodyPr/>
        <a:lstStyle/>
        <a:p>
          <a:r>
            <a:rPr lang="en-GB" dirty="0"/>
            <a:t>Risk</a:t>
          </a:r>
          <a:endParaRPr lang="en-US" dirty="0"/>
        </a:p>
      </dgm:t>
    </dgm:pt>
    <dgm:pt modelId="{1D7C76DB-2B56-4F7D-95E3-1F97D94DB45D}" type="parTrans" cxnId="{D6626633-1CB3-4541-B994-F6D76E82BB36}">
      <dgm:prSet/>
      <dgm:spPr/>
      <dgm:t>
        <a:bodyPr/>
        <a:lstStyle/>
        <a:p>
          <a:endParaRPr lang="en-US"/>
        </a:p>
      </dgm:t>
    </dgm:pt>
    <dgm:pt modelId="{602D79FC-5B54-4F6A-9B2A-4C173B818F13}" type="sibTrans" cxnId="{D6626633-1CB3-4541-B994-F6D76E82BB36}">
      <dgm:prSet/>
      <dgm:spPr/>
      <dgm:t>
        <a:bodyPr/>
        <a:lstStyle/>
        <a:p>
          <a:endParaRPr lang="en-US"/>
        </a:p>
      </dgm:t>
    </dgm:pt>
    <dgm:pt modelId="{3EE06A1D-B4CE-4880-BE17-19DB35925A4F}">
      <dgm:prSet phldrT="[Text]"/>
      <dgm:spPr/>
      <dgm:t>
        <a:bodyPr/>
        <a:lstStyle/>
        <a:p>
          <a:r>
            <a:rPr lang="en-GB" dirty="0"/>
            <a:t>Control</a:t>
          </a:r>
          <a:endParaRPr lang="en-US" dirty="0"/>
        </a:p>
      </dgm:t>
    </dgm:pt>
    <dgm:pt modelId="{9FF468E5-CE4D-4E7E-9F69-1DAE821DA23E}" type="parTrans" cxnId="{771E3C90-2311-4365-82F2-7C1752DEF3DC}">
      <dgm:prSet/>
      <dgm:spPr/>
      <dgm:t>
        <a:bodyPr/>
        <a:lstStyle/>
        <a:p>
          <a:endParaRPr lang="en-US"/>
        </a:p>
      </dgm:t>
    </dgm:pt>
    <dgm:pt modelId="{4F028A03-6F9E-4506-AF95-063D12049D38}" type="sibTrans" cxnId="{771E3C90-2311-4365-82F2-7C1752DEF3DC}">
      <dgm:prSet/>
      <dgm:spPr/>
      <dgm:t>
        <a:bodyPr/>
        <a:lstStyle/>
        <a:p>
          <a:endParaRPr lang="en-US"/>
        </a:p>
      </dgm:t>
    </dgm:pt>
    <dgm:pt modelId="{AED14D8E-3380-44D6-A7BE-3AF0BABAAB22}" type="pres">
      <dgm:prSet presAssocID="{3148B97E-F1F4-4573-9734-F62A18A8DFE2}" presName="compositeShape" presStyleCnt="0">
        <dgm:presLayoutVars>
          <dgm:chMax val="7"/>
          <dgm:dir/>
          <dgm:resizeHandles val="exact"/>
        </dgm:presLayoutVars>
      </dgm:prSet>
      <dgm:spPr/>
    </dgm:pt>
    <dgm:pt modelId="{3D4FA2E7-4D7F-4E85-9FE0-FE766ECF737B}" type="pres">
      <dgm:prSet presAssocID="{37062057-104E-47A1-83CF-12E12A25DED2}" presName="circ1" presStyleLbl="vennNode1" presStyleIdx="0" presStyleCnt="3"/>
      <dgm:spPr/>
    </dgm:pt>
    <dgm:pt modelId="{2366771F-BE7B-440D-B256-41ACA38CF7DE}" type="pres">
      <dgm:prSet presAssocID="{37062057-104E-47A1-83CF-12E12A25DED2}" presName="circ1Tx" presStyleLbl="revTx" presStyleIdx="0" presStyleCnt="0">
        <dgm:presLayoutVars>
          <dgm:chMax val="0"/>
          <dgm:chPref val="0"/>
          <dgm:bulletEnabled val="1"/>
        </dgm:presLayoutVars>
      </dgm:prSet>
      <dgm:spPr/>
    </dgm:pt>
    <dgm:pt modelId="{FFFF291B-0B54-43C0-ABF5-441DC1766D46}" type="pres">
      <dgm:prSet presAssocID="{A14D8D97-2840-493E-B0FC-5BA262ECF4B0}" presName="circ2" presStyleLbl="vennNode1" presStyleIdx="1" presStyleCnt="3"/>
      <dgm:spPr/>
    </dgm:pt>
    <dgm:pt modelId="{D04015C0-7FB8-4EF2-B732-1AFE89A7B8A3}" type="pres">
      <dgm:prSet presAssocID="{A14D8D97-2840-493E-B0FC-5BA262ECF4B0}" presName="circ2Tx" presStyleLbl="revTx" presStyleIdx="0" presStyleCnt="0">
        <dgm:presLayoutVars>
          <dgm:chMax val="0"/>
          <dgm:chPref val="0"/>
          <dgm:bulletEnabled val="1"/>
        </dgm:presLayoutVars>
      </dgm:prSet>
      <dgm:spPr/>
    </dgm:pt>
    <dgm:pt modelId="{11763A1C-3943-4FB7-A08A-428E6AFB1009}" type="pres">
      <dgm:prSet presAssocID="{3EE06A1D-B4CE-4880-BE17-19DB35925A4F}" presName="circ3" presStyleLbl="vennNode1" presStyleIdx="2" presStyleCnt="3"/>
      <dgm:spPr/>
    </dgm:pt>
    <dgm:pt modelId="{9D61D8DB-3654-431C-B775-34409AF59D14}" type="pres">
      <dgm:prSet presAssocID="{3EE06A1D-B4CE-4880-BE17-19DB35925A4F}" presName="circ3Tx" presStyleLbl="revTx" presStyleIdx="0" presStyleCnt="0">
        <dgm:presLayoutVars>
          <dgm:chMax val="0"/>
          <dgm:chPref val="0"/>
          <dgm:bulletEnabled val="1"/>
        </dgm:presLayoutVars>
      </dgm:prSet>
      <dgm:spPr/>
    </dgm:pt>
  </dgm:ptLst>
  <dgm:cxnLst>
    <dgm:cxn modelId="{D6626633-1CB3-4541-B994-F6D76E82BB36}" srcId="{3148B97E-F1F4-4573-9734-F62A18A8DFE2}" destId="{A14D8D97-2840-493E-B0FC-5BA262ECF4B0}" srcOrd="1" destOrd="0" parTransId="{1D7C76DB-2B56-4F7D-95E3-1F97D94DB45D}" sibTransId="{602D79FC-5B54-4F6A-9B2A-4C173B818F13}"/>
    <dgm:cxn modelId="{02ACB233-541C-4FDF-8577-54070037155E}" type="presOf" srcId="{3EE06A1D-B4CE-4880-BE17-19DB35925A4F}" destId="{11763A1C-3943-4FB7-A08A-428E6AFB1009}" srcOrd="0" destOrd="0" presId="urn:microsoft.com/office/officeart/2005/8/layout/venn1"/>
    <dgm:cxn modelId="{EDAF7639-133A-48E9-9E77-A8FBECF38EA9}" type="presOf" srcId="{37062057-104E-47A1-83CF-12E12A25DED2}" destId="{3D4FA2E7-4D7F-4E85-9FE0-FE766ECF737B}" srcOrd="0" destOrd="0" presId="urn:microsoft.com/office/officeart/2005/8/layout/venn1"/>
    <dgm:cxn modelId="{7A14ED62-8712-406D-9C9F-FFE92D1E20CF}" srcId="{3148B97E-F1F4-4573-9734-F62A18A8DFE2}" destId="{37062057-104E-47A1-83CF-12E12A25DED2}" srcOrd="0" destOrd="0" parTransId="{92138051-008D-410B-A80C-7282E951949A}" sibTransId="{FA22F432-D6D4-4200-A794-2E707595D754}"/>
    <dgm:cxn modelId="{2EDA0F46-F854-4235-9BE4-3AFC29E415B4}" type="presOf" srcId="{37062057-104E-47A1-83CF-12E12A25DED2}" destId="{2366771F-BE7B-440D-B256-41ACA38CF7DE}" srcOrd="1" destOrd="0" presId="urn:microsoft.com/office/officeart/2005/8/layout/venn1"/>
    <dgm:cxn modelId="{3604476A-CCFA-4712-B351-C3CD0A990ED1}" type="presOf" srcId="{A14D8D97-2840-493E-B0FC-5BA262ECF4B0}" destId="{FFFF291B-0B54-43C0-ABF5-441DC1766D46}" srcOrd="0" destOrd="0" presId="urn:microsoft.com/office/officeart/2005/8/layout/venn1"/>
    <dgm:cxn modelId="{C5561B88-A418-4EC3-8BFC-E043ECEC1752}" type="presOf" srcId="{3EE06A1D-B4CE-4880-BE17-19DB35925A4F}" destId="{9D61D8DB-3654-431C-B775-34409AF59D14}" srcOrd="1" destOrd="0" presId="urn:microsoft.com/office/officeart/2005/8/layout/venn1"/>
    <dgm:cxn modelId="{771E3C90-2311-4365-82F2-7C1752DEF3DC}" srcId="{3148B97E-F1F4-4573-9734-F62A18A8DFE2}" destId="{3EE06A1D-B4CE-4880-BE17-19DB35925A4F}" srcOrd="2" destOrd="0" parTransId="{9FF468E5-CE4D-4E7E-9F69-1DAE821DA23E}" sibTransId="{4F028A03-6F9E-4506-AF95-063D12049D38}"/>
    <dgm:cxn modelId="{DDCBF390-6B90-4178-AAFE-AE43CF659EEE}" type="presOf" srcId="{3148B97E-F1F4-4573-9734-F62A18A8DFE2}" destId="{AED14D8E-3380-44D6-A7BE-3AF0BABAAB22}" srcOrd="0" destOrd="0" presId="urn:microsoft.com/office/officeart/2005/8/layout/venn1"/>
    <dgm:cxn modelId="{C24E04D9-DF72-4546-ABD5-BE47A3A8C1CE}" type="presOf" srcId="{A14D8D97-2840-493E-B0FC-5BA262ECF4B0}" destId="{D04015C0-7FB8-4EF2-B732-1AFE89A7B8A3}" srcOrd="1" destOrd="0" presId="urn:microsoft.com/office/officeart/2005/8/layout/venn1"/>
    <dgm:cxn modelId="{FBB0DE9C-A337-494F-98D1-D744A3BE3EF4}" type="presParOf" srcId="{AED14D8E-3380-44D6-A7BE-3AF0BABAAB22}" destId="{3D4FA2E7-4D7F-4E85-9FE0-FE766ECF737B}" srcOrd="0" destOrd="0" presId="urn:microsoft.com/office/officeart/2005/8/layout/venn1"/>
    <dgm:cxn modelId="{46149ADE-1E99-48B5-B152-A70A2A5966A9}" type="presParOf" srcId="{AED14D8E-3380-44D6-A7BE-3AF0BABAAB22}" destId="{2366771F-BE7B-440D-B256-41ACA38CF7DE}" srcOrd="1" destOrd="0" presId="urn:microsoft.com/office/officeart/2005/8/layout/venn1"/>
    <dgm:cxn modelId="{F307A1CC-2837-4F71-A8F3-9E5E3081715B}" type="presParOf" srcId="{AED14D8E-3380-44D6-A7BE-3AF0BABAAB22}" destId="{FFFF291B-0B54-43C0-ABF5-441DC1766D46}" srcOrd="2" destOrd="0" presId="urn:microsoft.com/office/officeart/2005/8/layout/venn1"/>
    <dgm:cxn modelId="{6E88A390-547B-4477-BB03-694410643075}" type="presParOf" srcId="{AED14D8E-3380-44D6-A7BE-3AF0BABAAB22}" destId="{D04015C0-7FB8-4EF2-B732-1AFE89A7B8A3}" srcOrd="3" destOrd="0" presId="urn:microsoft.com/office/officeart/2005/8/layout/venn1"/>
    <dgm:cxn modelId="{AFE31256-B956-49A5-BDB2-A66E2E4FB758}" type="presParOf" srcId="{AED14D8E-3380-44D6-A7BE-3AF0BABAAB22}" destId="{11763A1C-3943-4FB7-A08A-428E6AFB1009}" srcOrd="4" destOrd="0" presId="urn:microsoft.com/office/officeart/2005/8/layout/venn1"/>
    <dgm:cxn modelId="{55DC19F7-582C-4969-A781-9043A1B8E150}" type="presParOf" srcId="{AED14D8E-3380-44D6-A7BE-3AF0BABAAB22}" destId="{9D61D8DB-3654-431C-B775-34409AF59D14}" srcOrd="5" destOrd="0" presId="urn:microsoft.com/office/officeart/2005/8/layout/venn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3148B97E-F1F4-4573-9734-F62A18A8DFE2}" type="doc">
      <dgm:prSet loTypeId="urn:microsoft.com/office/officeart/2005/8/layout/venn1" loCatId="relationship" qsTypeId="urn:microsoft.com/office/officeart/2005/8/quickstyle/simple1" qsCatId="simple" csTypeId="urn:microsoft.com/office/officeart/2005/8/colors/accent1_2" csCatId="accent1" phldr="1"/>
      <dgm:spPr/>
    </dgm:pt>
    <dgm:pt modelId="{37062057-104E-47A1-83CF-12E12A25DED2}">
      <dgm:prSet phldrT="[Text]" custT="1"/>
      <dgm:spPr/>
      <dgm:t>
        <a:bodyPr/>
        <a:lstStyle/>
        <a:p>
          <a:r>
            <a:rPr lang="en-GB" sz="2800" dirty="0"/>
            <a:t>Catalyst</a:t>
          </a:r>
          <a:endParaRPr lang="en-US" sz="2800" dirty="0"/>
        </a:p>
      </dgm:t>
    </dgm:pt>
    <dgm:pt modelId="{92138051-008D-410B-A80C-7282E951949A}" type="parTrans" cxnId="{7A14ED62-8712-406D-9C9F-FFE92D1E20CF}">
      <dgm:prSet/>
      <dgm:spPr/>
      <dgm:t>
        <a:bodyPr/>
        <a:lstStyle/>
        <a:p>
          <a:endParaRPr lang="en-US"/>
        </a:p>
      </dgm:t>
    </dgm:pt>
    <dgm:pt modelId="{FA22F432-D6D4-4200-A794-2E707595D754}" type="sibTrans" cxnId="{7A14ED62-8712-406D-9C9F-FFE92D1E20CF}">
      <dgm:prSet/>
      <dgm:spPr/>
      <dgm:t>
        <a:bodyPr/>
        <a:lstStyle/>
        <a:p>
          <a:endParaRPr lang="en-US"/>
        </a:p>
      </dgm:t>
    </dgm:pt>
    <dgm:pt modelId="{3EE06A1D-B4CE-4880-BE17-19DB35925A4F}">
      <dgm:prSet phldrT="[Text]" custT="1"/>
      <dgm:spPr/>
      <dgm:t>
        <a:bodyPr/>
        <a:lstStyle/>
        <a:p>
          <a:r>
            <a:rPr lang="en-GB" sz="2800" dirty="0"/>
            <a:t>Analysis </a:t>
          </a:r>
          <a:endParaRPr lang="en-US" sz="2800" dirty="0"/>
        </a:p>
      </dgm:t>
    </dgm:pt>
    <dgm:pt modelId="{9FF468E5-CE4D-4E7E-9F69-1DAE821DA23E}" type="parTrans" cxnId="{771E3C90-2311-4365-82F2-7C1752DEF3DC}">
      <dgm:prSet/>
      <dgm:spPr/>
      <dgm:t>
        <a:bodyPr/>
        <a:lstStyle/>
        <a:p>
          <a:endParaRPr lang="en-US"/>
        </a:p>
      </dgm:t>
    </dgm:pt>
    <dgm:pt modelId="{4F028A03-6F9E-4506-AF95-063D12049D38}" type="sibTrans" cxnId="{771E3C90-2311-4365-82F2-7C1752DEF3DC}">
      <dgm:prSet/>
      <dgm:spPr/>
      <dgm:t>
        <a:bodyPr/>
        <a:lstStyle/>
        <a:p>
          <a:endParaRPr lang="en-US"/>
        </a:p>
      </dgm:t>
    </dgm:pt>
    <dgm:pt modelId="{A14D8D97-2840-493E-B0FC-5BA262ECF4B0}">
      <dgm:prSet phldrT="[Text]" custT="1"/>
      <dgm:spPr/>
      <dgm:t>
        <a:bodyPr/>
        <a:lstStyle/>
        <a:p>
          <a:r>
            <a:rPr lang="en-GB" sz="2000" dirty="0"/>
            <a:t>Assessments</a:t>
          </a:r>
          <a:endParaRPr lang="en-US" sz="2000" dirty="0"/>
        </a:p>
      </dgm:t>
    </dgm:pt>
    <dgm:pt modelId="{602D79FC-5B54-4F6A-9B2A-4C173B818F13}" type="sibTrans" cxnId="{D6626633-1CB3-4541-B994-F6D76E82BB36}">
      <dgm:prSet/>
      <dgm:spPr/>
      <dgm:t>
        <a:bodyPr/>
        <a:lstStyle/>
        <a:p>
          <a:endParaRPr lang="en-US"/>
        </a:p>
      </dgm:t>
    </dgm:pt>
    <dgm:pt modelId="{1D7C76DB-2B56-4F7D-95E3-1F97D94DB45D}" type="parTrans" cxnId="{D6626633-1CB3-4541-B994-F6D76E82BB36}">
      <dgm:prSet/>
      <dgm:spPr/>
      <dgm:t>
        <a:bodyPr/>
        <a:lstStyle/>
        <a:p>
          <a:endParaRPr lang="en-US"/>
        </a:p>
      </dgm:t>
    </dgm:pt>
    <dgm:pt modelId="{AED14D8E-3380-44D6-A7BE-3AF0BABAAB22}" type="pres">
      <dgm:prSet presAssocID="{3148B97E-F1F4-4573-9734-F62A18A8DFE2}" presName="compositeShape" presStyleCnt="0">
        <dgm:presLayoutVars>
          <dgm:chMax val="7"/>
          <dgm:dir/>
          <dgm:resizeHandles val="exact"/>
        </dgm:presLayoutVars>
      </dgm:prSet>
      <dgm:spPr/>
    </dgm:pt>
    <dgm:pt modelId="{3D4FA2E7-4D7F-4E85-9FE0-FE766ECF737B}" type="pres">
      <dgm:prSet presAssocID="{37062057-104E-47A1-83CF-12E12A25DED2}" presName="circ1" presStyleLbl="vennNode1" presStyleIdx="0" presStyleCnt="3"/>
      <dgm:spPr/>
    </dgm:pt>
    <dgm:pt modelId="{2366771F-BE7B-440D-B256-41ACA38CF7DE}" type="pres">
      <dgm:prSet presAssocID="{37062057-104E-47A1-83CF-12E12A25DED2}" presName="circ1Tx" presStyleLbl="revTx" presStyleIdx="0" presStyleCnt="0">
        <dgm:presLayoutVars>
          <dgm:chMax val="0"/>
          <dgm:chPref val="0"/>
          <dgm:bulletEnabled val="1"/>
        </dgm:presLayoutVars>
      </dgm:prSet>
      <dgm:spPr/>
    </dgm:pt>
    <dgm:pt modelId="{FFFF291B-0B54-43C0-ABF5-441DC1766D46}" type="pres">
      <dgm:prSet presAssocID="{A14D8D97-2840-493E-B0FC-5BA262ECF4B0}" presName="circ2" presStyleLbl="vennNode1" presStyleIdx="1" presStyleCnt="3"/>
      <dgm:spPr/>
    </dgm:pt>
    <dgm:pt modelId="{D04015C0-7FB8-4EF2-B732-1AFE89A7B8A3}" type="pres">
      <dgm:prSet presAssocID="{A14D8D97-2840-493E-B0FC-5BA262ECF4B0}" presName="circ2Tx" presStyleLbl="revTx" presStyleIdx="0" presStyleCnt="0">
        <dgm:presLayoutVars>
          <dgm:chMax val="0"/>
          <dgm:chPref val="0"/>
          <dgm:bulletEnabled val="1"/>
        </dgm:presLayoutVars>
      </dgm:prSet>
      <dgm:spPr/>
    </dgm:pt>
    <dgm:pt modelId="{11763A1C-3943-4FB7-A08A-428E6AFB1009}" type="pres">
      <dgm:prSet presAssocID="{3EE06A1D-B4CE-4880-BE17-19DB35925A4F}" presName="circ3" presStyleLbl="vennNode1" presStyleIdx="2" presStyleCnt="3"/>
      <dgm:spPr/>
    </dgm:pt>
    <dgm:pt modelId="{9D61D8DB-3654-431C-B775-34409AF59D14}" type="pres">
      <dgm:prSet presAssocID="{3EE06A1D-B4CE-4880-BE17-19DB35925A4F}" presName="circ3Tx" presStyleLbl="revTx" presStyleIdx="0" presStyleCnt="0">
        <dgm:presLayoutVars>
          <dgm:chMax val="0"/>
          <dgm:chPref val="0"/>
          <dgm:bulletEnabled val="1"/>
        </dgm:presLayoutVars>
      </dgm:prSet>
      <dgm:spPr/>
    </dgm:pt>
  </dgm:ptLst>
  <dgm:cxnLst>
    <dgm:cxn modelId="{D6626633-1CB3-4541-B994-F6D76E82BB36}" srcId="{3148B97E-F1F4-4573-9734-F62A18A8DFE2}" destId="{A14D8D97-2840-493E-B0FC-5BA262ECF4B0}" srcOrd="1" destOrd="0" parTransId="{1D7C76DB-2B56-4F7D-95E3-1F97D94DB45D}" sibTransId="{602D79FC-5B54-4F6A-9B2A-4C173B818F13}"/>
    <dgm:cxn modelId="{02ACB233-541C-4FDF-8577-54070037155E}" type="presOf" srcId="{3EE06A1D-B4CE-4880-BE17-19DB35925A4F}" destId="{11763A1C-3943-4FB7-A08A-428E6AFB1009}" srcOrd="0" destOrd="0" presId="urn:microsoft.com/office/officeart/2005/8/layout/venn1"/>
    <dgm:cxn modelId="{EDAF7639-133A-48E9-9E77-A8FBECF38EA9}" type="presOf" srcId="{37062057-104E-47A1-83CF-12E12A25DED2}" destId="{3D4FA2E7-4D7F-4E85-9FE0-FE766ECF737B}" srcOrd="0" destOrd="0" presId="urn:microsoft.com/office/officeart/2005/8/layout/venn1"/>
    <dgm:cxn modelId="{7A14ED62-8712-406D-9C9F-FFE92D1E20CF}" srcId="{3148B97E-F1F4-4573-9734-F62A18A8DFE2}" destId="{37062057-104E-47A1-83CF-12E12A25DED2}" srcOrd="0" destOrd="0" parTransId="{92138051-008D-410B-A80C-7282E951949A}" sibTransId="{FA22F432-D6D4-4200-A794-2E707595D754}"/>
    <dgm:cxn modelId="{2EDA0F46-F854-4235-9BE4-3AFC29E415B4}" type="presOf" srcId="{37062057-104E-47A1-83CF-12E12A25DED2}" destId="{2366771F-BE7B-440D-B256-41ACA38CF7DE}" srcOrd="1" destOrd="0" presId="urn:microsoft.com/office/officeart/2005/8/layout/venn1"/>
    <dgm:cxn modelId="{3604476A-CCFA-4712-B351-C3CD0A990ED1}" type="presOf" srcId="{A14D8D97-2840-493E-B0FC-5BA262ECF4B0}" destId="{FFFF291B-0B54-43C0-ABF5-441DC1766D46}" srcOrd="0" destOrd="0" presId="urn:microsoft.com/office/officeart/2005/8/layout/venn1"/>
    <dgm:cxn modelId="{C5561B88-A418-4EC3-8BFC-E043ECEC1752}" type="presOf" srcId="{3EE06A1D-B4CE-4880-BE17-19DB35925A4F}" destId="{9D61D8DB-3654-431C-B775-34409AF59D14}" srcOrd="1" destOrd="0" presId="urn:microsoft.com/office/officeart/2005/8/layout/venn1"/>
    <dgm:cxn modelId="{771E3C90-2311-4365-82F2-7C1752DEF3DC}" srcId="{3148B97E-F1F4-4573-9734-F62A18A8DFE2}" destId="{3EE06A1D-B4CE-4880-BE17-19DB35925A4F}" srcOrd="2" destOrd="0" parTransId="{9FF468E5-CE4D-4E7E-9F69-1DAE821DA23E}" sibTransId="{4F028A03-6F9E-4506-AF95-063D12049D38}"/>
    <dgm:cxn modelId="{DDCBF390-6B90-4178-AAFE-AE43CF659EEE}" type="presOf" srcId="{3148B97E-F1F4-4573-9734-F62A18A8DFE2}" destId="{AED14D8E-3380-44D6-A7BE-3AF0BABAAB22}" srcOrd="0" destOrd="0" presId="urn:microsoft.com/office/officeart/2005/8/layout/venn1"/>
    <dgm:cxn modelId="{C24E04D9-DF72-4546-ABD5-BE47A3A8C1CE}" type="presOf" srcId="{A14D8D97-2840-493E-B0FC-5BA262ECF4B0}" destId="{D04015C0-7FB8-4EF2-B732-1AFE89A7B8A3}" srcOrd="1" destOrd="0" presId="urn:microsoft.com/office/officeart/2005/8/layout/venn1"/>
    <dgm:cxn modelId="{FBB0DE9C-A337-494F-98D1-D744A3BE3EF4}" type="presParOf" srcId="{AED14D8E-3380-44D6-A7BE-3AF0BABAAB22}" destId="{3D4FA2E7-4D7F-4E85-9FE0-FE766ECF737B}" srcOrd="0" destOrd="0" presId="urn:microsoft.com/office/officeart/2005/8/layout/venn1"/>
    <dgm:cxn modelId="{46149ADE-1E99-48B5-B152-A70A2A5966A9}" type="presParOf" srcId="{AED14D8E-3380-44D6-A7BE-3AF0BABAAB22}" destId="{2366771F-BE7B-440D-B256-41ACA38CF7DE}" srcOrd="1" destOrd="0" presId="urn:microsoft.com/office/officeart/2005/8/layout/venn1"/>
    <dgm:cxn modelId="{F307A1CC-2837-4F71-A8F3-9E5E3081715B}" type="presParOf" srcId="{AED14D8E-3380-44D6-A7BE-3AF0BABAAB22}" destId="{FFFF291B-0B54-43C0-ABF5-441DC1766D46}" srcOrd="2" destOrd="0" presId="urn:microsoft.com/office/officeart/2005/8/layout/venn1"/>
    <dgm:cxn modelId="{6E88A390-547B-4477-BB03-694410643075}" type="presParOf" srcId="{AED14D8E-3380-44D6-A7BE-3AF0BABAAB22}" destId="{D04015C0-7FB8-4EF2-B732-1AFE89A7B8A3}" srcOrd="3" destOrd="0" presId="urn:microsoft.com/office/officeart/2005/8/layout/venn1"/>
    <dgm:cxn modelId="{AFE31256-B956-49A5-BDB2-A66E2E4FB758}" type="presParOf" srcId="{AED14D8E-3380-44D6-A7BE-3AF0BABAAB22}" destId="{11763A1C-3943-4FB7-A08A-428E6AFB1009}" srcOrd="4" destOrd="0" presId="urn:microsoft.com/office/officeart/2005/8/layout/venn1"/>
    <dgm:cxn modelId="{55DC19F7-582C-4969-A781-9043A1B8E150}" type="presParOf" srcId="{AED14D8E-3380-44D6-A7BE-3AF0BABAAB22}" destId="{9D61D8DB-3654-431C-B775-34409AF59D14}" srcOrd="5" destOrd="0" presId="urn:microsoft.com/office/officeart/2005/8/layout/venn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3148B97E-F1F4-4573-9734-F62A18A8DFE2}" type="doc">
      <dgm:prSet loTypeId="urn:microsoft.com/office/officeart/2005/8/layout/venn1" loCatId="relationship" qsTypeId="urn:microsoft.com/office/officeart/2005/8/quickstyle/simple1" qsCatId="simple" csTypeId="urn:microsoft.com/office/officeart/2005/8/colors/accent1_2" csCatId="accent1" phldr="1"/>
      <dgm:spPr/>
    </dgm:pt>
    <dgm:pt modelId="{37062057-104E-47A1-83CF-12E12A25DED2}">
      <dgm:prSet phldrT="[Text]" custT="1"/>
      <dgm:spPr/>
      <dgm:t>
        <a:bodyPr/>
        <a:lstStyle/>
        <a:p>
          <a:r>
            <a:rPr lang="en-GB" sz="2800" dirty="0"/>
            <a:t>Integrity</a:t>
          </a:r>
          <a:endParaRPr lang="en-US" sz="2800" dirty="0"/>
        </a:p>
      </dgm:t>
    </dgm:pt>
    <dgm:pt modelId="{92138051-008D-410B-A80C-7282E951949A}" type="parTrans" cxnId="{7A14ED62-8712-406D-9C9F-FFE92D1E20CF}">
      <dgm:prSet/>
      <dgm:spPr/>
      <dgm:t>
        <a:bodyPr/>
        <a:lstStyle/>
        <a:p>
          <a:endParaRPr lang="en-US"/>
        </a:p>
      </dgm:t>
    </dgm:pt>
    <dgm:pt modelId="{FA22F432-D6D4-4200-A794-2E707595D754}" type="sibTrans" cxnId="{7A14ED62-8712-406D-9C9F-FFE92D1E20CF}">
      <dgm:prSet/>
      <dgm:spPr/>
      <dgm:t>
        <a:bodyPr/>
        <a:lstStyle/>
        <a:p>
          <a:endParaRPr lang="en-US"/>
        </a:p>
      </dgm:t>
    </dgm:pt>
    <dgm:pt modelId="{3EE06A1D-B4CE-4880-BE17-19DB35925A4F}">
      <dgm:prSet phldrT="[Text]" custT="1"/>
      <dgm:spPr/>
      <dgm:t>
        <a:bodyPr/>
        <a:lstStyle/>
        <a:p>
          <a:r>
            <a:rPr lang="en-GB" sz="2000" dirty="0"/>
            <a:t>Independence</a:t>
          </a:r>
          <a:endParaRPr lang="en-US" sz="2000" dirty="0"/>
        </a:p>
      </dgm:t>
    </dgm:pt>
    <dgm:pt modelId="{9FF468E5-CE4D-4E7E-9F69-1DAE821DA23E}" type="parTrans" cxnId="{771E3C90-2311-4365-82F2-7C1752DEF3DC}">
      <dgm:prSet/>
      <dgm:spPr/>
      <dgm:t>
        <a:bodyPr/>
        <a:lstStyle/>
        <a:p>
          <a:endParaRPr lang="en-US"/>
        </a:p>
      </dgm:t>
    </dgm:pt>
    <dgm:pt modelId="{4F028A03-6F9E-4506-AF95-063D12049D38}" type="sibTrans" cxnId="{771E3C90-2311-4365-82F2-7C1752DEF3DC}">
      <dgm:prSet/>
      <dgm:spPr/>
      <dgm:t>
        <a:bodyPr/>
        <a:lstStyle/>
        <a:p>
          <a:endParaRPr lang="en-US"/>
        </a:p>
      </dgm:t>
    </dgm:pt>
    <dgm:pt modelId="{A14D8D97-2840-493E-B0FC-5BA262ECF4B0}">
      <dgm:prSet phldrT="[Text]" custT="1"/>
      <dgm:spPr/>
      <dgm:t>
        <a:bodyPr/>
        <a:lstStyle/>
        <a:p>
          <a:r>
            <a:rPr lang="en-GB" sz="2000" dirty="0"/>
            <a:t>Accountability</a:t>
          </a:r>
          <a:endParaRPr lang="en-US" sz="2000" dirty="0"/>
        </a:p>
      </dgm:t>
    </dgm:pt>
    <dgm:pt modelId="{602D79FC-5B54-4F6A-9B2A-4C173B818F13}" type="sibTrans" cxnId="{D6626633-1CB3-4541-B994-F6D76E82BB36}">
      <dgm:prSet/>
      <dgm:spPr/>
      <dgm:t>
        <a:bodyPr/>
        <a:lstStyle/>
        <a:p>
          <a:endParaRPr lang="en-US"/>
        </a:p>
      </dgm:t>
    </dgm:pt>
    <dgm:pt modelId="{1D7C76DB-2B56-4F7D-95E3-1F97D94DB45D}" type="parTrans" cxnId="{D6626633-1CB3-4541-B994-F6D76E82BB36}">
      <dgm:prSet/>
      <dgm:spPr/>
      <dgm:t>
        <a:bodyPr/>
        <a:lstStyle/>
        <a:p>
          <a:endParaRPr lang="en-US"/>
        </a:p>
      </dgm:t>
    </dgm:pt>
    <dgm:pt modelId="{AED14D8E-3380-44D6-A7BE-3AF0BABAAB22}" type="pres">
      <dgm:prSet presAssocID="{3148B97E-F1F4-4573-9734-F62A18A8DFE2}" presName="compositeShape" presStyleCnt="0">
        <dgm:presLayoutVars>
          <dgm:chMax val="7"/>
          <dgm:dir/>
          <dgm:resizeHandles val="exact"/>
        </dgm:presLayoutVars>
      </dgm:prSet>
      <dgm:spPr/>
    </dgm:pt>
    <dgm:pt modelId="{3D4FA2E7-4D7F-4E85-9FE0-FE766ECF737B}" type="pres">
      <dgm:prSet presAssocID="{37062057-104E-47A1-83CF-12E12A25DED2}" presName="circ1" presStyleLbl="vennNode1" presStyleIdx="0" presStyleCnt="3"/>
      <dgm:spPr/>
    </dgm:pt>
    <dgm:pt modelId="{2366771F-BE7B-440D-B256-41ACA38CF7DE}" type="pres">
      <dgm:prSet presAssocID="{37062057-104E-47A1-83CF-12E12A25DED2}" presName="circ1Tx" presStyleLbl="revTx" presStyleIdx="0" presStyleCnt="0">
        <dgm:presLayoutVars>
          <dgm:chMax val="0"/>
          <dgm:chPref val="0"/>
          <dgm:bulletEnabled val="1"/>
        </dgm:presLayoutVars>
      </dgm:prSet>
      <dgm:spPr/>
    </dgm:pt>
    <dgm:pt modelId="{FFFF291B-0B54-43C0-ABF5-441DC1766D46}" type="pres">
      <dgm:prSet presAssocID="{A14D8D97-2840-493E-B0FC-5BA262ECF4B0}" presName="circ2" presStyleLbl="vennNode1" presStyleIdx="1" presStyleCnt="3"/>
      <dgm:spPr/>
    </dgm:pt>
    <dgm:pt modelId="{D04015C0-7FB8-4EF2-B732-1AFE89A7B8A3}" type="pres">
      <dgm:prSet presAssocID="{A14D8D97-2840-493E-B0FC-5BA262ECF4B0}" presName="circ2Tx" presStyleLbl="revTx" presStyleIdx="0" presStyleCnt="0">
        <dgm:presLayoutVars>
          <dgm:chMax val="0"/>
          <dgm:chPref val="0"/>
          <dgm:bulletEnabled val="1"/>
        </dgm:presLayoutVars>
      </dgm:prSet>
      <dgm:spPr/>
    </dgm:pt>
    <dgm:pt modelId="{11763A1C-3943-4FB7-A08A-428E6AFB1009}" type="pres">
      <dgm:prSet presAssocID="{3EE06A1D-B4CE-4880-BE17-19DB35925A4F}" presName="circ3" presStyleLbl="vennNode1" presStyleIdx="2" presStyleCnt="3"/>
      <dgm:spPr/>
    </dgm:pt>
    <dgm:pt modelId="{9D61D8DB-3654-431C-B775-34409AF59D14}" type="pres">
      <dgm:prSet presAssocID="{3EE06A1D-B4CE-4880-BE17-19DB35925A4F}" presName="circ3Tx" presStyleLbl="revTx" presStyleIdx="0" presStyleCnt="0">
        <dgm:presLayoutVars>
          <dgm:chMax val="0"/>
          <dgm:chPref val="0"/>
          <dgm:bulletEnabled val="1"/>
        </dgm:presLayoutVars>
      </dgm:prSet>
      <dgm:spPr/>
    </dgm:pt>
  </dgm:ptLst>
  <dgm:cxnLst>
    <dgm:cxn modelId="{D6626633-1CB3-4541-B994-F6D76E82BB36}" srcId="{3148B97E-F1F4-4573-9734-F62A18A8DFE2}" destId="{A14D8D97-2840-493E-B0FC-5BA262ECF4B0}" srcOrd="1" destOrd="0" parTransId="{1D7C76DB-2B56-4F7D-95E3-1F97D94DB45D}" sibTransId="{602D79FC-5B54-4F6A-9B2A-4C173B818F13}"/>
    <dgm:cxn modelId="{02ACB233-541C-4FDF-8577-54070037155E}" type="presOf" srcId="{3EE06A1D-B4CE-4880-BE17-19DB35925A4F}" destId="{11763A1C-3943-4FB7-A08A-428E6AFB1009}" srcOrd="0" destOrd="0" presId="urn:microsoft.com/office/officeart/2005/8/layout/venn1"/>
    <dgm:cxn modelId="{EDAF7639-133A-48E9-9E77-A8FBECF38EA9}" type="presOf" srcId="{37062057-104E-47A1-83CF-12E12A25DED2}" destId="{3D4FA2E7-4D7F-4E85-9FE0-FE766ECF737B}" srcOrd="0" destOrd="0" presId="urn:microsoft.com/office/officeart/2005/8/layout/venn1"/>
    <dgm:cxn modelId="{7A14ED62-8712-406D-9C9F-FFE92D1E20CF}" srcId="{3148B97E-F1F4-4573-9734-F62A18A8DFE2}" destId="{37062057-104E-47A1-83CF-12E12A25DED2}" srcOrd="0" destOrd="0" parTransId="{92138051-008D-410B-A80C-7282E951949A}" sibTransId="{FA22F432-D6D4-4200-A794-2E707595D754}"/>
    <dgm:cxn modelId="{2EDA0F46-F854-4235-9BE4-3AFC29E415B4}" type="presOf" srcId="{37062057-104E-47A1-83CF-12E12A25DED2}" destId="{2366771F-BE7B-440D-B256-41ACA38CF7DE}" srcOrd="1" destOrd="0" presId="urn:microsoft.com/office/officeart/2005/8/layout/venn1"/>
    <dgm:cxn modelId="{3604476A-CCFA-4712-B351-C3CD0A990ED1}" type="presOf" srcId="{A14D8D97-2840-493E-B0FC-5BA262ECF4B0}" destId="{FFFF291B-0B54-43C0-ABF5-441DC1766D46}" srcOrd="0" destOrd="0" presId="urn:microsoft.com/office/officeart/2005/8/layout/venn1"/>
    <dgm:cxn modelId="{C5561B88-A418-4EC3-8BFC-E043ECEC1752}" type="presOf" srcId="{3EE06A1D-B4CE-4880-BE17-19DB35925A4F}" destId="{9D61D8DB-3654-431C-B775-34409AF59D14}" srcOrd="1" destOrd="0" presId="urn:microsoft.com/office/officeart/2005/8/layout/venn1"/>
    <dgm:cxn modelId="{771E3C90-2311-4365-82F2-7C1752DEF3DC}" srcId="{3148B97E-F1F4-4573-9734-F62A18A8DFE2}" destId="{3EE06A1D-B4CE-4880-BE17-19DB35925A4F}" srcOrd="2" destOrd="0" parTransId="{9FF468E5-CE4D-4E7E-9F69-1DAE821DA23E}" sibTransId="{4F028A03-6F9E-4506-AF95-063D12049D38}"/>
    <dgm:cxn modelId="{DDCBF390-6B90-4178-AAFE-AE43CF659EEE}" type="presOf" srcId="{3148B97E-F1F4-4573-9734-F62A18A8DFE2}" destId="{AED14D8E-3380-44D6-A7BE-3AF0BABAAB22}" srcOrd="0" destOrd="0" presId="urn:microsoft.com/office/officeart/2005/8/layout/venn1"/>
    <dgm:cxn modelId="{C24E04D9-DF72-4546-ABD5-BE47A3A8C1CE}" type="presOf" srcId="{A14D8D97-2840-493E-B0FC-5BA262ECF4B0}" destId="{D04015C0-7FB8-4EF2-B732-1AFE89A7B8A3}" srcOrd="1" destOrd="0" presId="urn:microsoft.com/office/officeart/2005/8/layout/venn1"/>
    <dgm:cxn modelId="{FBB0DE9C-A337-494F-98D1-D744A3BE3EF4}" type="presParOf" srcId="{AED14D8E-3380-44D6-A7BE-3AF0BABAAB22}" destId="{3D4FA2E7-4D7F-4E85-9FE0-FE766ECF737B}" srcOrd="0" destOrd="0" presId="urn:microsoft.com/office/officeart/2005/8/layout/venn1"/>
    <dgm:cxn modelId="{46149ADE-1E99-48B5-B152-A70A2A5966A9}" type="presParOf" srcId="{AED14D8E-3380-44D6-A7BE-3AF0BABAAB22}" destId="{2366771F-BE7B-440D-B256-41ACA38CF7DE}" srcOrd="1" destOrd="0" presId="urn:microsoft.com/office/officeart/2005/8/layout/venn1"/>
    <dgm:cxn modelId="{F307A1CC-2837-4F71-A8F3-9E5E3081715B}" type="presParOf" srcId="{AED14D8E-3380-44D6-A7BE-3AF0BABAAB22}" destId="{FFFF291B-0B54-43C0-ABF5-441DC1766D46}" srcOrd="2" destOrd="0" presId="urn:microsoft.com/office/officeart/2005/8/layout/venn1"/>
    <dgm:cxn modelId="{6E88A390-547B-4477-BB03-694410643075}" type="presParOf" srcId="{AED14D8E-3380-44D6-A7BE-3AF0BABAAB22}" destId="{D04015C0-7FB8-4EF2-B732-1AFE89A7B8A3}" srcOrd="3" destOrd="0" presId="urn:microsoft.com/office/officeart/2005/8/layout/venn1"/>
    <dgm:cxn modelId="{AFE31256-B956-49A5-BDB2-A66E2E4FB758}" type="presParOf" srcId="{AED14D8E-3380-44D6-A7BE-3AF0BABAAB22}" destId="{11763A1C-3943-4FB7-A08A-428E6AFB1009}" srcOrd="4" destOrd="0" presId="urn:microsoft.com/office/officeart/2005/8/layout/venn1"/>
    <dgm:cxn modelId="{55DC19F7-582C-4969-A781-9043A1B8E150}" type="presParOf" srcId="{AED14D8E-3380-44D6-A7BE-3AF0BABAAB22}" destId="{9D61D8DB-3654-431C-B775-34409AF59D14}" srcOrd="5" destOrd="0" presId="urn:microsoft.com/office/officeart/2005/8/layout/venn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87702A05-BD37-47CE-900D-820F4F69159D}" type="doc">
      <dgm:prSet loTypeId="urn:microsoft.com/office/officeart/2005/8/layout/hList3" loCatId="list" qsTypeId="urn:microsoft.com/office/officeart/2005/8/quickstyle/simple1" qsCatId="simple" csTypeId="urn:microsoft.com/office/officeart/2005/8/colors/colorful4" csCatId="colorful" phldr="1"/>
      <dgm:spPr/>
      <dgm:t>
        <a:bodyPr/>
        <a:lstStyle/>
        <a:p>
          <a:endParaRPr lang="en-IN"/>
        </a:p>
      </dgm:t>
    </dgm:pt>
    <dgm:pt modelId="{728EC67D-F3E2-476C-B07B-2A8C259743EA}">
      <dgm:prSet phldrT="[Text]"/>
      <dgm:spPr>
        <a:solidFill>
          <a:schemeClr val="accent6">
            <a:lumMod val="60000"/>
            <a:lumOff val="40000"/>
          </a:schemeClr>
        </a:solidFill>
      </dgm:spPr>
      <dgm:t>
        <a:bodyPr/>
        <a:lstStyle/>
        <a:p>
          <a:r>
            <a:rPr lang="en-IN" dirty="0">
              <a:latin typeface="Book Antiqua" pitchFamily="18" charset="0"/>
            </a:rPr>
            <a:t>Internal Financial Controls =</a:t>
          </a:r>
        </a:p>
      </dgm:t>
    </dgm:pt>
    <dgm:pt modelId="{ADB87CB8-A41C-4F82-98C6-AC53A8EF3B08}" type="parTrans" cxnId="{4D9AE26E-ADFF-4B07-A2A4-EFA9833FBA16}">
      <dgm:prSet/>
      <dgm:spPr/>
      <dgm:t>
        <a:bodyPr/>
        <a:lstStyle/>
        <a:p>
          <a:endParaRPr lang="en-IN">
            <a:latin typeface="Book Antiqua" pitchFamily="18" charset="0"/>
          </a:endParaRPr>
        </a:p>
      </dgm:t>
    </dgm:pt>
    <dgm:pt modelId="{166F8FBF-26B1-455C-8395-B9066B9CB910}" type="sibTrans" cxnId="{4D9AE26E-ADFF-4B07-A2A4-EFA9833FBA16}">
      <dgm:prSet/>
      <dgm:spPr/>
      <dgm:t>
        <a:bodyPr/>
        <a:lstStyle/>
        <a:p>
          <a:endParaRPr lang="en-IN">
            <a:latin typeface="Book Antiqua" pitchFamily="18" charset="0"/>
          </a:endParaRPr>
        </a:p>
      </dgm:t>
    </dgm:pt>
    <dgm:pt modelId="{60F62B33-FDD4-428D-96CB-AC13338D603C}">
      <dgm:prSet phldrT="[Text]"/>
      <dgm:spPr>
        <a:solidFill>
          <a:schemeClr val="accent6">
            <a:lumMod val="75000"/>
          </a:schemeClr>
        </a:solidFill>
      </dgm:spPr>
      <dgm:t>
        <a:bodyPr/>
        <a:lstStyle/>
        <a:p>
          <a:r>
            <a:rPr lang="en-IN" dirty="0">
              <a:latin typeface="Book Antiqua" pitchFamily="18" charset="0"/>
            </a:rPr>
            <a:t>Internal Controls over Financial Reporting</a:t>
          </a:r>
        </a:p>
      </dgm:t>
    </dgm:pt>
    <dgm:pt modelId="{757D34E0-157E-4118-8190-F3A2441A7828}" type="parTrans" cxnId="{4E8EFDAE-585F-458A-80B3-55ABBB145E58}">
      <dgm:prSet/>
      <dgm:spPr/>
      <dgm:t>
        <a:bodyPr/>
        <a:lstStyle/>
        <a:p>
          <a:endParaRPr lang="en-IN">
            <a:latin typeface="Book Antiqua" pitchFamily="18" charset="0"/>
          </a:endParaRPr>
        </a:p>
      </dgm:t>
    </dgm:pt>
    <dgm:pt modelId="{F06682FC-9478-4CFE-A1BC-64DA0DF0F4EA}" type="sibTrans" cxnId="{4E8EFDAE-585F-458A-80B3-55ABBB145E58}">
      <dgm:prSet/>
      <dgm:spPr/>
      <dgm:t>
        <a:bodyPr/>
        <a:lstStyle/>
        <a:p>
          <a:endParaRPr lang="en-IN">
            <a:latin typeface="Book Antiqua" pitchFamily="18" charset="0"/>
          </a:endParaRPr>
        </a:p>
      </dgm:t>
    </dgm:pt>
    <dgm:pt modelId="{B4E83C3D-81CD-4486-8DD0-F079DA403F80}">
      <dgm:prSet phldrT="[Text]"/>
      <dgm:spPr/>
      <dgm:t>
        <a:bodyPr/>
        <a:lstStyle/>
        <a:p>
          <a:r>
            <a:rPr lang="en-IN" dirty="0">
              <a:latin typeface="Book Antiqua" pitchFamily="18" charset="0"/>
            </a:rPr>
            <a:t>Operational Controls</a:t>
          </a:r>
        </a:p>
      </dgm:t>
    </dgm:pt>
    <dgm:pt modelId="{CF978546-66A5-484C-9A27-33C828E6D7FB}" type="parTrans" cxnId="{AB9E895E-DBFA-4833-8558-3A55FFC51878}">
      <dgm:prSet/>
      <dgm:spPr/>
      <dgm:t>
        <a:bodyPr/>
        <a:lstStyle/>
        <a:p>
          <a:endParaRPr lang="en-IN">
            <a:latin typeface="Book Antiqua" pitchFamily="18" charset="0"/>
          </a:endParaRPr>
        </a:p>
      </dgm:t>
    </dgm:pt>
    <dgm:pt modelId="{1128F440-299F-42AB-9439-28FA8B42DF39}" type="sibTrans" cxnId="{AB9E895E-DBFA-4833-8558-3A55FFC51878}">
      <dgm:prSet/>
      <dgm:spPr/>
      <dgm:t>
        <a:bodyPr/>
        <a:lstStyle/>
        <a:p>
          <a:endParaRPr lang="en-IN">
            <a:latin typeface="Book Antiqua" pitchFamily="18" charset="0"/>
          </a:endParaRPr>
        </a:p>
      </dgm:t>
    </dgm:pt>
    <dgm:pt modelId="{A0113000-73A4-4C2C-831E-5A2A95F60CC0}">
      <dgm:prSet phldrT="[Text]"/>
      <dgm:spPr/>
      <dgm:t>
        <a:bodyPr/>
        <a:lstStyle/>
        <a:p>
          <a:r>
            <a:rPr lang="en-IN" dirty="0">
              <a:latin typeface="Book Antiqua" pitchFamily="18" charset="0"/>
            </a:rPr>
            <a:t>Controls to ensure </a:t>
          </a:r>
        </a:p>
        <a:p>
          <a:r>
            <a:rPr lang="en-IN" dirty="0">
              <a:latin typeface="Book Antiqua" pitchFamily="18" charset="0"/>
            </a:rPr>
            <a:t>Regulatory</a:t>
          </a:r>
        </a:p>
        <a:p>
          <a:r>
            <a:rPr lang="en-IN" dirty="0">
              <a:latin typeface="Book Antiqua" pitchFamily="18" charset="0"/>
            </a:rPr>
            <a:t>Compliance</a:t>
          </a:r>
        </a:p>
      </dgm:t>
    </dgm:pt>
    <dgm:pt modelId="{78847B5B-84CD-43C1-BF12-4060B759D521}" type="parTrans" cxnId="{C4AC416C-E896-40B0-AD8B-37153505900A}">
      <dgm:prSet/>
      <dgm:spPr/>
      <dgm:t>
        <a:bodyPr/>
        <a:lstStyle/>
        <a:p>
          <a:endParaRPr lang="en-IN">
            <a:latin typeface="Book Antiqua" pitchFamily="18" charset="0"/>
          </a:endParaRPr>
        </a:p>
      </dgm:t>
    </dgm:pt>
    <dgm:pt modelId="{37DF8ADF-393D-46D5-99E5-B0D7988CB8E7}" type="sibTrans" cxnId="{C4AC416C-E896-40B0-AD8B-37153505900A}">
      <dgm:prSet/>
      <dgm:spPr/>
      <dgm:t>
        <a:bodyPr/>
        <a:lstStyle/>
        <a:p>
          <a:endParaRPr lang="en-IN">
            <a:latin typeface="Book Antiqua" pitchFamily="18" charset="0"/>
          </a:endParaRPr>
        </a:p>
      </dgm:t>
    </dgm:pt>
    <dgm:pt modelId="{E32EABDB-B668-F94F-BCE5-2046C850D7B4}">
      <dgm:prSet phldrT="[Text]"/>
      <dgm:spPr/>
      <dgm:t>
        <a:bodyPr/>
        <a:lstStyle/>
        <a:p>
          <a:r>
            <a:rPr lang="en-IN" dirty="0">
              <a:latin typeface="Book Antiqua" pitchFamily="18" charset="0"/>
            </a:rPr>
            <a:t>Fraud Prevention and Fraud Monitoring controls</a:t>
          </a:r>
        </a:p>
      </dgm:t>
    </dgm:pt>
    <dgm:pt modelId="{E7FE2A0C-F2AC-C242-817D-7817CDEFCDFC}" type="parTrans" cxnId="{1BB41794-7BE1-E448-BCBA-344DA153B6DD}">
      <dgm:prSet/>
      <dgm:spPr/>
      <dgm:t>
        <a:bodyPr/>
        <a:lstStyle/>
        <a:p>
          <a:endParaRPr lang="en-US">
            <a:latin typeface="Book Antiqua" pitchFamily="18" charset="0"/>
          </a:endParaRPr>
        </a:p>
      </dgm:t>
    </dgm:pt>
    <dgm:pt modelId="{211AF211-2507-4B4B-AA3B-C92123266184}" type="sibTrans" cxnId="{1BB41794-7BE1-E448-BCBA-344DA153B6DD}">
      <dgm:prSet/>
      <dgm:spPr/>
      <dgm:t>
        <a:bodyPr/>
        <a:lstStyle/>
        <a:p>
          <a:endParaRPr lang="en-US">
            <a:latin typeface="Book Antiqua" pitchFamily="18" charset="0"/>
          </a:endParaRPr>
        </a:p>
      </dgm:t>
    </dgm:pt>
    <dgm:pt modelId="{12794407-FAEA-4F08-BF48-FC10B0383CAD}" type="pres">
      <dgm:prSet presAssocID="{87702A05-BD37-47CE-900D-820F4F69159D}" presName="composite" presStyleCnt="0">
        <dgm:presLayoutVars>
          <dgm:chMax val="1"/>
          <dgm:dir/>
          <dgm:resizeHandles val="exact"/>
        </dgm:presLayoutVars>
      </dgm:prSet>
      <dgm:spPr/>
    </dgm:pt>
    <dgm:pt modelId="{BADE12D2-71ED-4B58-B0EB-342CBCEFB59E}" type="pres">
      <dgm:prSet presAssocID="{728EC67D-F3E2-476C-B07B-2A8C259743EA}" presName="roof" presStyleLbl="dkBgShp" presStyleIdx="0" presStyleCnt="2" custLinFactNeighborX="-323" custLinFactNeighborY="-2554"/>
      <dgm:spPr/>
    </dgm:pt>
    <dgm:pt modelId="{3558311F-2CAB-43E6-98D8-21FEE1861401}" type="pres">
      <dgm:prSet presAssocID="{728EC67D-F3E2-476C-B07B-2A8C259743EA}" presName="pillars" presStyleCnt="0"/>
      <dgm:spPr/>
    </dgm:pt>
    <dgm:pt modelId="{34C3C0B4-EFBC-4FF1-B564-F3818966C6F3}" type="pres">
      <dgm:prSet presAssocID="{728EC67D-F3E2-476C-B07B-2A8C259743EA}" presName="pillar1" presStyleLbl="node1" presStyleIdx="0" presStyleCnt="4" custScaleY="108998" custLinFactNeighborX="280" custLinFactNeighborY="4864">
        <dgm:presLayoutVars>
          <dgm:bulletEnabled val="1"/>
        </dgm:presLayoutVars>
      </dgm:prSet>
      <dgm:spPr/>
    </dgm:pt>
    <dgm:pt modelId="{C7B0A93C-9620-154B-8438-824353A1C653}" type="pres">
      <dgm:prSet presAssocID="{E32EABDB-B668-F94F-BCE5-2046C850D7B4}" presName="pillarX" presStyleLbl="node1" presStyleIdx="1" presStyleCnt="4">
        <dgm:presLayoutVars>
          <dgm:bulletEnabled val="1"/>
        </dgm:presLayoutVars>
      </dgm:prSet>
      <dgm:spPr/>
    </dgm:pt>
    <dgm:pt modelId="{B735C0E5-8069-44A0-881C-4F7BA774E369}" type="pres">
      <dgm:prSet presAssocID="{B4E83C3D-81CD-4486-8DD0-F079DA403F80}" presName="pillarX" presStyleLbl="node1" presStyleIdx="2" presStyleCnt="4" custLinFactNeighborX="-1090" custLinFactNeighborY="365">
        <dgm:presLayoutVars>
          <dgm:bulletEnabled val="1"/>
        </dgm:presLayoutVars>
      </dgm:prSet>
      <dgm:spPr/>
    </dgm:pt>
    <dgm:pt modelId="{0D872EB7-F7F0-429F-A7A8-8C8630F72342}" type="pres">
      <dgm:prSet presAssocID="{A0113000-73A4-4C2C-831E-5A2A95F60CC0}" presName="pillarX" presStyleLbl="node1" presStyleIdx="3" presStyleCnt="4">
        <dgm:presLayoutVars>
          <dgm:bulletEnabled val="1"/>
        </dgm:presLayoutVars>
      </dgm:prSet>
      <dgm:spPr/>
    </dgm:pt>
    <dgm:pt modelId="{D5FCE1C7-0379-440C-A5D3-EBA12B054371}" type="pres">
      <dgm:prSet presAssocID="{728EC67D-F3E2-476C-B07B-2A8C259743EA}" presName="base" presStyleLbl="dkBgShp" presStyleIdx="1" presStyleCnt="2"/>
      <dgm:spPr/>
    </dgm:pt>
  </dgm:ptLst>
  <dgm:cxnLst>
    <dgm:cxn modelId="{AB9E895E-DBFA-4833-8558-3A55FFC51878}" srcId="{728EC67D-F3E2-476C-B07B-2A8C259743EA}" destId="{B4E83C3D-81CD-4486-8DD0-F079DA403F80}" srcOrd="2" destOrd="0" parTransId="{CF978546-66A5-484C-9A27-33C828E6D7FB}" sibTransId="{1128F440-299F-42AB-9439-28FA8B42DF39}"/>
    <dgm:cxn modelId="{C4AC416C-E896-40B0-AD8B-37153505900A}" srcId="{728EC67D-F3E2-476C-B07B-2A8C259743EA}" destId="{A0113000-73A4-4C2C-831E-5A2A95F60CC0}" srcOrd="3" destOrd="0" parTransId="{78847B5B-84CD-43C1-BF12-4060B759D521}" sibTransId="{37DF8ADF-393D-46D5-99E5-B0D7988CB8E7}"/>
    <dgm:cxn modelId="{6C7CA66E-95F3-4734-933D-27A2AC62B226}" type="presOf" srcId="{A0113000-73A4-4C2C-831E-5A2A95F60CC0}" destId="{0D872EB7-F7F0-429F-A7A8-8C8630F72342}" srcOrd="0" destOrd="0" presId="urn:microsoft.com/office/officeart/2005/8/layout/hList3"/>
    <dgm:cxn modelId="{4D9AE26E-ADFF-4B07-A2A4-EFA9833FBA16}" srcId="{87702A05-BD37-47CE-900D-820F4F69159D}" destId="{728EC67D-F3E2-476C-B07B-2A8C259743EA}" srcOrd="0" destOrd="0" parTransId="{ADB87CB8-A41C-4F82-98C6-AC53A8EF3B08}" sibTransId="{166F8FBF-26B1-455C-8395-B9066B9CB910}"/>
    <dgm:cxn modelId="{40E39272-4A5E-B34F-A861-D1FA6357F13B}" type="presOf" srcId="{E32EABDB-B668-F94F-BCE5-2046C850D7B4}" destId="{C7B0A93C-9620-154B-8438-824353A1C653}" srcOrd="0" destOrd="0" presId="urn:microsoft.com/office/officeart/2005/8/layout/hList3"/>
    <dgm:cxn modelId="{22A5E154-C293-41DF-BDFE-28C60E4E7C04}" type="presOf" srcId="{728EC67D-F3E2-476C-B07B-2A8C259743EA}" destId="{BADE12D2-71ED-4B58-B0EB-342CBCEFB59E}" srcOrd="0" destOrd="0" presId="urn:microsoft.com/office/officeart/2005/8/layout/hList3"/>
    <dgm:cxn modelId="{1BB41794-7BE1-E448-BCBA-344DA153B6DD}" srcId="{728EC67D-F3E2-476C-B07B-2A8C259743EA}" destId="{E32EABDB-B668-F94F-BCE5-2046C850D7B4}" srcOrd="1" destOrd="0" parTransId="{E7FE2A0C-F2AC-C242-817D-7817CDEFCDFC}" sibTransId="{211AF211-2507-4B4B-AA3B-C92123266184}"/>
    <dgm:cxn modelId="{81B07695-8E12-4651-A43A-9FD9A0797C88}" type="presOf" srcId="{60F62B33-FDD4-428D-96CB-AC13338D603C}" destId="{34C3C0B4-EFBC-4FF1-B564-F3818966C6F3}" srcOrd="0" destOrd="0" presId="urn:microsoft.com/office/officeart/2005/8/layout/hList3"/>
    <dgm:cxn modelId="{53C0059F-044C-45C6-A5D8-44C602D1F7F3}" type="presOf" srcId="{B4E83C3D-81CD-4486-8DD0-F079DA403F80}" destId="{B735C0E5-8069-44A0-881C-4F7BA774E369}" srcOrd="0" destOrd="0" presId="urn:microsoft.com/office/officeart/2005/8/layout/hList3"/>
    <dgm:cxn modelId="{6C174FAB-BCB6-44B3-A2A3-87E8AACACF2B}" type="presOf" srcId="{87702A05-BD37-47CE-900D-820F4F69159D}" destId="{12794407-FAEA-4F08-BF48-FC10B0383CAD}" srcOrd="0" destOrd="0" presId="urn:microsoft.com/office/officeart/2005/8/layout/hList3"/>
    <dgm:cxn modelId="{4E8EFDAE-585F-458A-80B3-55ABBB145E58}" srcId="{728EC67D-F3E2-476C-B07B-2A8C259743EA}" destId="{60F62B33-FDD4-428D-96CB-AC13338D603C}" srcOrd="0" destOrd="0" parTransId="{757D34E0-157E-4118-8190-F3A2441A7828}" sibTransId="{F06682FC-9478-4CFE-A1BC-64DA0DF0F4EA}"/>
    <dgm:cxn modelId="{EA7CDC44-5A61-4336-AA17-BB8B1B558B71}" type="presParOf" srcId="{12794407-FAEA-4F08-BF48-FC10B0383CAD}" destId="{BADE12D2-71ED-4B58-B0EB-342CBCEFB59E}" srcOrd="0" destOrd="0" presId="urn:microsoft.com/office/officeart/2005/8/layout/hList3"/>
    <dgm:cxn modelId="{38775180-B180-49FD-B141-B82975A6A4CE}" type="presParOf" srcId="{12794407-FAEA-4F08-BF48-FC10B0383CAD}" destId="{3558311F-2CAB-43E6-98D8-21FEE1861401}" srcOrd="1" destOrd="0" presId="urn:microsoft.com/office/officeart/2005/8/layout/hList3"/>
    <dgm:cxn modelId="{0FBC13D1-8307-401B-B6BD-7968161A419B}" type="presParOf" srcId="{3558311F-2CAB-43E6-98D8-21FEE1861401}" destId="{34C3C0B4-EFBC-4FF1-B564-F3818966C6F3}" srcOrd="0" destOrd="0" presId="urn:microsoft.com/office/officeart/2005/8/layout/hList3"/>
    <dgm:cxn modelId="{C091C794-9845-6F4A-9A66-5626D9F6E35E}" type="presParOf" srcId="{3558311F-2CAB-43E6-98D8-21FEE1861401}" destId="{C7B0A93C-9620-154B-8438-824353A1C653}" srcOrd="1" destOrd="0" presId="urn:microsoft.com/office/officeart/2005/8/layout/hList3"/>
    <dgm:cxn modelId="{5EF0374D-A091-4943-B8A0-8C996363B718}" type="presParOf" srcId="{3558311F-2CAB-43E6-98D8-21FEE1861401}" destId="{B735C0E5-8069-44A0-881C-4F7BA774E369}" srcOrd="2" destOrd="0" presId="urn:microsoft.com/office/officeart/2005/8/layout/hList3"/>
    <dgm:cxn modelId="{680FA09C-D07C-4AFD-AF0F-FBBF89925C81}" type="presParOf" srcId="{3558311F-2CAB-43E6-98D8-21FEE1861401}" destId="{0D872EB7-F7F0-429F-A7A8-8C8630F72342}" srcOrd="3" destOrd="0" presId="urn:microsoft.com/office/officeart/2005/8/layout/hList3"/>
    <dgm:cxn modelId="{B48FDDFB-8DAB-4BDA-B74E-839A11A12D63}" type="presParOf" srcId="{12794407-FAEA-4F08-BF48-FC10B0383CAD}" destId="{D5FCE1C7-0379-440C-A5D3-EBA12B054371}" srcOrd="2" destOrd="0" presId="urn:microsoft.com/office/officeart/2005/8/layout/hList3"/>
  </dgm:cxnLst>
  <dgm:bg/>
  <dgm:whole/>
  <dgm:extLst>
    <a:ext uri="http://schemas.microsoft.com/office/drawing/2008/diagram">
      <dsp:dataModelExt xmlns:dsp="http://schemas.microsoft.com/office/drawing/2008/diagram" relId="rId6" minVer="http://schemas.openxmlformats.org/drawingml/2006/diagram"/>
    </a:ext>
    <a:ext uri="{C62137D5-CB1D-491B-B009-E17868A290BF}">
      <dgm14:recolorImg xmlns:dgm14="http://schemas.microsoft.com/office/drawing/2010/diagram" val="1"/>
    </a:ext>
  </dgm:extLst>
</dgm:dataModel>
</file>

<file path=ppt/diagrams/data9.xml><?xml version="1.0" encoding="utf-8"?>
<dgm:dataModel xmlns:dgm="http://schemas.openxmlformats.org/drawingml/2006/diagram" xmlns:a="http://schemas.openxmlformats.org/drawingml/2006/main">
  <dgm:ptLst>
    <dgm:pt modelId="{6287D0EB-6F7A-44BD-8C47-50D94D38C415}" type="doc">
      <dgm:prSet loTypeId="urn:microsoft.com/office/officeart/2005/8/layout/vProcess5" loCatId="process" qsTypeId="urn:microsoft.com/office/officeart/2005/8/quickstyle/simple1" qsCatId="simple" csTypeId="urn:microsoft.com/office/officeart/2005/8/colors/colorful3" csCatId="colorful" phldr="1"/>
      <dgm:spPr/>
      <dgm:t>
        <a:bodyPr/>
        <a:lstStyle/>
        <a:p>
          <a:endParaRPr lang="en-IN"/>
        </a:p>
      </dgm:t>
    </dgm:pt>
    <dgm:pt modelId="{E8C37B2F-6341-4281-A8F2-289DDD019588}">
      <dgm:prSet phldrT="[Text]" custT="1"/>
      <dgm:spPr/>
      <dgm:t>
        <a:bodyPr/>
        <a:lstStyle/>
        <a:p>
          <a:pPr algn="just"/>
          <a:r>
            <a:rPr lang="en-IN" sz="1600" dirty="0">
              <a:latin typeface="Book Antiqua" pitchFamily="18" charset="0"/>
            </a:rPr>
            <a:t>Review Financial Statements, Policies and Reporting Requirements</a:t>
          </a:r>
        </a:p>
      </dgm:t>
    </dgm:pt>
    <dgm:pt modelId="{A160AD0A-35A0-4F86-A079-9C1277417CA1}" type="parTrans" cxnId="{3D48299A-4993-443D-8EDB-8F534BA7E8C4}">
      <dgm:prSet/>
      <dgm:spPr/>
      <dgm:t>
        <a:bodyPr/>
        <a:lstStyle/>
        <a:p>
          <a:endParaRPr lang="en-IN" sz="1600">
            <a:latin typeface="Book Antiqua" pitchFamily="18" charset="0"/>
          </a:endParaRPr>
        </a:p>
      </dgm:t>
    </dgm:pt>
    <dgm:pt modelId="{3FFB5CE0-891D-4CDF-AA1C-BED6E2CB41D8}" type="sibTrans" cxnId="{3D48299A-4993-443D-8EDB-8F534BA7E8C4}">
      <dgm:prSet custT="1"/>
      <dgm:spPr/>
      <dgm:t>
        <a:bodyPr/>
        <a:lstStyle/>
        <a:p>
          <a:endParaRPr lang="en-IN" sz="1600">
            <a:latin typeface="Book Antiqua" pitchFamily="18" charset="0"/>
          </a:endParaRPr>
        </a:p>
      </dgm:t>
    </dgm:pt>
    <dgm:pt modelId="{D4CD204B-B12C-498D-85F9-EF981A0E3245}">
      <dgm:prSet phldrT="[Text]" custT="1"/>
      <dgm:spPr/>
      <dgm:t>
        <a:bodyPr/>
        <a:lstStyle/>
        <a:p>
          <a:pPr algn="just"/>
          <a:r>
            <a:rPr lang="en-IN" sz="1600" dirty="0">
              <a:latin typeface="Book Antiqua" pitchFamily="18" charset="0"/>
            </a:rPr>
            <a:t>Identify Risk related to material Misstatements/ misreporting, including fraud risk or risk of management override. Establish materiality thresholds.</a:t>
          </a:r>
        </a:p>
      </dgm:t>
    </dgm:pt>
    <dgm:pt modelId="{DE0D9ABB-8F81-4E49-93A6-D71E048B09D0}" type="parTrans" cxnId="{D9F847CD-691E-4D56-A34E-FD0E5A59B799}">
      <dgm:prSet/>
      <dgm:spPr/>
      <dgm:t>
        <a:bodyPr/>
        <a:lstStyle/>
        <a:p>
          <a:endParaRPr lang="en-IN" sz="1600">
            <a:latin typeface="Book Antiqua" pitchFamily="18" charset="0"/>
          </a:endParaRPr>
        </a:p>
      </dgm:t>
    </dgm:pt>
    <dgm:pt modelId="{8C7A8BAE-FA63-48F3-862B-7A5F9D293718}" type="sibTrans" cxnId="{D9F847CD-691E-4D56-A34E-FD0E5A59B799}">
      <dgm:prSet custT="1"/>
      <dgm:spPr/>
      <dgm:t>
        <a:bodyPr/>
        <a:lstStyle/>
        <a:p>
          <a:endParaRPr lang="en-IN" sz="1600">
            <a:latin typeface="Book Antiqua" pitchFamily="18" charset="0"/>
          </a:endParaRPr>
        </a:p>
      </dgm:t>
    </dgm:pt>
    <dgm:pt modelId="{31647535-8E26-443A-8E8B-9C7DA1338A3D}">
      <dgm:prSet phldrT="[Text]" custT="1"/>
      <dgm:spPr/>
      <dgm:t>
        <a:bodyPr/>
        <a:lstStyle/>
        <a:p>
          <a:pPr algn="just"/>
          <a:r>
            <a:rPr lang="en-IN" sz="1600" dirty="0">
              <a:latin typeface="Book Antiqua" pitchFamily="18" charset="0"/>
            </a:rPr>
            <a:t>Assess Entity Level Controls established that directly or indirectly constitute/impact internal financial control over financial reporting.</a:t>
          </a:r>
        </a:p>
      </dgm:t>
    </dgm:pt>
    <dgm:pt modelId="{48E04554-5A6B-4580-B457-E156EF899E2B}" type="parTrans" cxnId="{6B4E525B-4125-47CA-92CB-B8F8A4A6C697}">
      <dgm:prSet/>
      <dgm:spPr/>
      <dgm:t>
        <a:bodyPr/>
        <a:lstStyle/>
        <a:p>
          <a:endParaRPr lang="en-IN" sz="1600">
            <a:latin typeface="Book Antiqua" pitchFamily="18" charset="0"/>
          </a:endParaRPr>
        </a:p>
      </dgm:t>
    </dgm:pt>
    <dgm:pt modelId="{BFD45AC3-E5F9-4910-A045-5375CBAED9AE}" type="sibTrans" cxnId="{6B4E525B-4125-47CA-92CB-B8F8A4A6C697}">
      <dgm:prSet custT="1"/>
      <dgm:spPr/>
      <dgm:t>
        <a:bodyPr/>
        <a:lstStyle/>
        <a:p>
          <a:endParaRPr lang="en-IN" sz="1600">
            <a:latin typeface="Book Antiqua" pitchFamily="18" charset="0"/>
          </a:endParaRPr>
        </a:p>
      </dgm:t>
    </dgm:pt>
    <dgm:pt modelId="{DB69FE86-B7EC-4056-897B-2C29737B1BC2}">
      <dgm:prSet phldrT="[Text]" custT="1"/>
      <dgm:spPr/>
      <dgm:t>
        <a:bodyPr/>
        <a:lstStyle/>
        <a:p>
          <a:pPr algn="just"/>
          <a:r>
            <a:rPr lang="en-IN" sz="1600" dirty="0">
              <a:latin typeface="Book Antiqua" pitchFamily="18" charset="0"/>
            </a:rPr>
            <a:t>Based on assessment of entity level controls and analysis of financial statements, drill down to significant accounts, disclosures and reporting obligations. Assess Process/Account Level Controls</a:t>
          </a:r>
        </a:p>
      </dgm:t>
    </dgm:pt>
    <dgm:pt modelId="{D53CFC1E-DFF8-4659-9CBE-B0D32E6EA0FF}" type="parTrans" cxnId="{17804CA3-F0B3-4DA1-B256-26DFDF07ED8A}">
      <dgm:prSet/>
      <dgm:spPr/>
      <dgm:t>
        <a:bodyPr/>
        <a:lstStyle/>
        <a:p>
          <a:endParaRPr lang="en-IN" sz="1600">
            <a:latin typeface="Book Antiqua" pitchFamily="18" charset="0"/>
          </a:endParaRPr>
        </a:p>
      </dgm:t>
    </dgm:pt>
    <dgm:pt modelId="{68618F0A-BBB1-4869-A10A-1382AEFEFFBC}" type="sibTrans" cxnId="{17804CA3-F0B3-4DA1-B256-26DFDF07ED8A}">
      <dgm:prSet/>
      <dgm:spPr/>
      <dgm:t>
        <a:bodyPr/>
        <a:lstStyle/>
        <a:p>
          <a:endParaRPr lang="en-IN" sz="1600">
            <a:latin typeface="Book Antiqua" pitchFamily="18" charset="0"/>
          </a:endParaRPr>
        </a:p>
      </dgm:t>
    </dgm:pt>
    <dgm:pt modelId="{D736FA0D-38E3-4EA4-A169-F5CC72B8C165}" type="pres">
      <dgm:prSet presAssocID="{6287D0EB-6F7A-44BD-8C47-50D94D38C415}" presName="outerComposite" presStyleCnt="0">
        <dgm:presLayoutVars>
          <dgm:chMax val="5"/>
          <dgm:dir/>
          <dgm:resizeHandles val="exact"/>
        </dgm:presLayoutVars>
      </dgm:prSet>
      <dgm:spPr/>
    </dgm:pt>
    <dgm:pt modelId="{EAD45227-B8E5-4334-ABA7-17DC7FE641A1}" type="pres">
      <dgm:prSet presAssocID="{6287D0EB-6F7A-44BD-8C47-50D94D38C415}" presName="dummyMaxCanvas" presStyleCnt="0">
        <dgm:presLayoutVars/>
      </dgm:prSet>
      <dgm:spPr/>
    </dgm:pt>
    <dgm:pt modelId="{5ACD46CD-32D2-4AE9-A077-31FCFB641385}" type="pres">
      <dgm:prSet presAssocID="{6287D0EB-6F7A-44BD-8C47-50D94D38C415}" presName="FourNodes_1" presStyleLbl="node1" presStyleIdx="0" presStyleCnt="4">
        <dgm:presLayoutVars>
          <dgm:bulletEnabled val="1"/>
        </dgm:presLayoutVars>
      </dgm:prSet>
      <dgm:spPr/>
    </dgm:pt>
    <dgm:pt modelId="{ED58F8FD-E251-426F-93BE-1A95B7D5C881}" type="pres">
      <dgm:prSet presAssocID="{6287D0EB-6F7A-44BD-8C47-50D94D38C415}" presName="FourNodes_2" presStyleLbl="node1" presStyleIdx="1" presStyleCnt="4">
        <dgm:presLayoutVars>
          <dgm:bulletEnabled val="1"/>
        </dgm:presLayoutVars>
      </dgm:prSet>
      <dgm:spPr/>
    </dgm:pt>
    <dgm:pt modelId="{D7056558-BA4F-45DC-87B2-D7A15E6BC6E0}" type="pres">
      <dgm:prSet presAssocID="{6287D0EB-6F7A-44BD-8C47-50D94D38C415}" presName="FourNodes_3" presStyleLbl="node1" presStyleIdx="2" presStyleCnt="4">
        <dgm:presLayoutVars>
          <dgm:bulletEnabled val="1"/>
        </dgm:presLayoutVars>
      </dgm:prSet>
      <dgm:spPr/>
    </dgm:pt>
    <dgm:pt modelId="{589F548B-C87F-4728-A056-72861356B770}" type="pres">
      <dgm:prSet presAssocID="{6287D0EB-6F7A-44BD-8C47-50D94D38C415}" presName="FourNodes_4" presStyleLbl="node1" presStyleIdx="3" presStyleCnt="4">
        <dgm:presLayoutVars>
          <dgm:bulletEnabled val="1"/>
        </dgm:presLayoutVars>
      </dgm:prSet>
      <dgm:spPr/>
    </dgm:pt>
    <dgm:pt modelId="{6B1BFE2A-EA6A-4319-B9F6-4D9F99B72CD4}" type="pres">
      <dgm:prSet presAssocID="{6287D0EB-6F7A-44BD-8C47-50D94D38C415}" presName="FourConn_1-2" presStyleLbl="fgAccFollowNode1" presStyleIdx="0" presStyleCnt="3">
        <dgm:presLayoutVars>
          <dgm:bulletEnabled val="1"/>
        </dgm:presLayoutVars>
      </dgm:prSet>
      <dgm:spPr/>
    </dgm:pt>
    <dgm:pt modelId="{A9408492-A540-4884-9DA8-8B78167CECC0}" type="pres">
      <dgm:prSet presAssocID="{6287D0EB-6F7A-44BD-8C47-50D94D38C415}" presName="FourConn_2-3" presStyleLbl="fgAccFollowNode1" presStyleIdx="1" presStyleCnt="3">
        <dgm:presLayoutVars>
          <dgm:bulletEnabled val="1"/>
        </dgm:presLayoutVars>
      </dgm:prSet>
      <dgm:spPr/>
    </dgm:pt>
    <dgm:pt modelId="{7825FB19-90F7-40C7-AE92-54874EA83629}" type="pres">
      <dgm:prSet presAssocID="{6287D0EB-6F7A-44BD-8C47-50D94D38C415}" presName="FourConn_3-4" presStyleLbl="fgAccFollowNode1" presStyleIdx="2" presStyleCnt="3">
        <dgm:presLayoutVars>
          <dgm:bulletEnabled val="1"/>
        </dgm:presLayoutVars>
      </dgm:prSet>
      <dgm:spPr/>
    </dgm:pt>
    <dgm:pt modelId="{53373E37-6A44-40B4-86A8-0DE76A9D3B20}" type="pres">
      <dgm:prSet presAssocID="{6287D0EB-6F7A-44BD-8C47-50D94D38C415}" presName="FourNodes_1_text" presStyleLbl="node1" presStyleIdx="3" presStyleCnt="4">
        <dgm:presLayoutVars>
          <dgm:bulletEnabled val="1"/>
        </dgm:presLayoutVars>
      </dgm:prSet>
      <dgm:spPr/>
    </dgm:pt>
    <dgm:pt modelId="{59BB2E1E-7C2C-4487-A839-CF247797ADDA}" type="pres">
      <dgm:prSet presAssocID="{6287D0EB-6F7A-44BD-8C47-50D94D38C415}" presName="FourNodes_2_text" presStyleLbl="node1" presStyleIdx="3" presStyleCnt="4">
        <dgm:presLayoutVars>
          <dgm:bulletEnabled val="1"/>
        </dgm:presLayoutVars>
      </dgm:prSet>
      <dgm:spPr/>
    </dgm:pt>
    <dgm:pt modelId="{1A769591-5099-4494-B820-EDC4E9FF4D19}" type="pres">
      <dgm:prSet presAssocID="{6287D0EB-6F7A-44BD-8C47-50D94D38C415}" presName="FourNodes_3_text" presStyleLbl="node1" presStyleIdx="3" presStyleCnt="4">
        <dgm:presLayoutVars>
          <dgm:bulletEnabled val="1"/>
        </dgm:presLayoutVars>
      </dgm:prSet>
      <dgm:spPr/>
    </dgm:pt>
    <dgm:pt modelId="{A14B940B-19C0-4956-B151-008561668A3C}" type="pres">
      <dgm:prSet presAssocID="{6287D0EB-6F7A-44BD-8C47-50D94D38C415}" presName="FourNodes_4_text" presStyleLbl="node1" presStyleIdx="3" presStyleCnt="4">
        <dgm:presLayoutVars>
          <dgm:bulletEnabled val="1"/>
        </dgm:presLayoutVars>
      </dgm:prSet>
      <dgm:spPr/>
    </dgm:pt>
  </dgm:ptLst>
  <dgm:cxnLst>
    <dgm:cxn modelId="{FF8F5508-CB86-4C46-A641-44D681FDB7B7}" type="presOf" srcId="{D4CD204B-B12C-498D-85F9-EF981A0E3245}" destId="{59BB2E1E-7C2C-4487-A839-CF247797ADDA}" srcOrd="1" destOrd="0" presId="urn:microsoft.com/office/officeart/2005/8/layout/vProcess5"/>
    <dgm:cxn modelId="{5436E113-AB86-4C91-8335-475AD7375B1B}" type="presOf" srcId="{DB69FE86-B7EC-4056-897B-2C29737B1BC2}" destId="{589F548B-C87F-4728-A056-72861356B770}" srcOrd="0" destOrd="0" presId="urn:microsoft.com/office/officeart/2005/8/layout/vProcess5"/>
    <dgm:cxn modelId="{FC453120-B4C8-41BD-B45F-02AD7F371189}" type="presOf" srcId="{6287D0EB-6F7A-44BD-8C47-50D94D38C415}" destId="{D736FA0D-38E3-4EA4-A169-F5CC72B8C165}" srcOrd="0" destOrd="0" presId="urn:microsoft.com/office/officeart/2005/8/layout/vProcess5"/>
    <dgm:cxn modelId="{6B4E525B-4125-47CA-92CB-B8F8A4A6C697}" srcId="{6287D0EB-6F7A-44BD-8C47-50D94D38C415}" destId="{31647535-8E26-443A-8E8B-9C7DA1338A3D}" srcOrd="2" destOrd="0" parTransId="{48E04554-5A6B-4580-B457-E156EF899E2B}" sibTransId="{BFD45AC3-E5F9-4910-A045-5375CBAED9AE}"/>
    <dgm:cxn modelId="{036BA670-7A62-47B5-B73D-6E5830F3BCD4}" type="presOf" srcId="{BFD45AC3-E5F9-4910-A045-5375CBAED9AE}" destId="{7825FB19-90F7-40C7-AE92-54874EA83629}" srcOrd="0" destOrd="0" presId="urn:microsoft.com/office/officeart/2005/8/layout/vProcess5"/>
    <dgm:cxn modelId="{DBDB5377-722D-4E30-9836-94A7CDD04B80}" type="presOf" srcId="{E8C37B2F-6341-4281-A8F2-289DDD019588}" destId="{53373E37-6A44-40B4-86A8-0DE76A9D3B20}" srcOrd="1" destOrd="0" presId="urn:microsoft.com/office/officeart/2005/8/layout/vProcess5"/>
    <dgm:cxn modelId="{10DDA789-6D87-48F6-A0D7-727DB83A3D90}" type="presOf" srcId="{DB69FE86-B7EC-4056-897B-2C29737B1BC2}" destId="{A14B940B-19C0-4956-B151-008561668A3C}" srcOrd="1" destOrd="0" presId="urn:microsoft.com/office/officeart/2005/8/layout/vProcess5"/>
    <dgm:cxn modelId="{4802BB91-0052-4E38-BFEA-3D0255B96C87}" type="presOf" srcId="{D4CD204B-B12C-498D-85F9-EF981A0E3245}" destId="{ED58F8FD-E251-426F-93BE-1A95B7D5C881}" srcOrd="0" destOrd="0" presId="urn:microsoft.com/office/officeart/2005/8/layout/vProcess5"/>
    <dgm:cxn modelId="{3D48299A-4993-443D-8EDB-8F534BA7E8C4}" srcId="{6287D0EB-6F7A-44BD-8C47-50D94D38C415}" destId="{E8C37B2F-6341-4281-A8F2-289DDD019588}" srcOrd="0" destOrd="0" parTransId="{A160AD0A-35A0-4F86-A079-9C1277417CA1}" sibTransId="{3FFB5CE0-891D-4CDF-AA1C-BED6E2CB41D8}"/>
    <dgm:cxn modelId="{17804CA3-F0B3-4DA1-B256-26DFDF07ED8A}" srcId="{6287D0EB-6F7A-44BD-8C47-50D94D38C415}" destId="{DB69FE86-B7EC-4056-897B-2C29737B1BC2}" srcOrd="3" destOrd="0" parTransId="{D53CFC1E-DFF8-4659-9CBE-B0D32E6EA0FF}" sibTransId="{68618F0A-BBB1-4869-A10A-1382AEFEFFBC}"/>
    <dgm:cxn modelId="{7CF3FEA8-0005-497F-A213-F074CFAEDF26}" type="presOf" srcId="{8C7A8BAE-FA63-48F3-862B-7A5F9D293718}" destId="{A9408492-A540-4884-9DA8-8B78167CECC0}" srcOrd="0" destOrd="0" presId="urn:microsoft.com/office/officeart/2005/8/layout/vProcess5"/>
    <dgm:cxn modelId="{A38C91C5-937D-491B-8D1E-A5975613D8E7}" type="presOf" srcId="{31647535-8E26-443A-8E8B-9C7DA1338A3D}" destId="{D7056558-BA4F-45DC-87B2-D7A15E6BC6E0}" srcOrd="0" destOrd="0" presId="urn:microsoft.com/office/officeart/2005/8/layout/vProcess5"/>
    <dgm:cxn modelId="{D9F847CD-691E-4D56-A34E-FD0E5A59B799}" srcId="{6287D0EB-6F7A-44BD-8C47-50D94D38C415}" destId="{D4CD204B-B12C-498D-85F9-EF981A0E3245}" srcOrd="1" destOrd="0" parTransId="{DE0D9ABB-8F81-4E49-93A6-D71E048B09D0}" sibTransId="{8C7A8BAE-FA63-48F3-862B-7A5F9D293718}"/>
    <dgm:cxn modelId="{31D6FFDD-8D8D-4A1C-8295-0C2BBAF66E19}" type="presOf" srcId="{31647535-8E26-443A-8E8B-9C7DA1338A3D}" destId="{1A769591-5099-4494-B820-EDC4E9FF4D19}" srcOrd="1" destOrd="0" presId="urn:microsoft.com/office/officeart/2005/8/layout/vProcess5"/>
    <dgm:cxn modelId="{D0F13EEF-CE20-414F-9ACE-6C8C6DD151E6}" type="presOf" srcId="{3FFB5CE0-891D-4CDF-AA1C-BED6E2CB41D8}" destId="{6B1BFE2A-EA6A-4319-B9F6-4D9F99B72CD4}" srcOrd="0" destOrd="0" presId="urn:microsoft.com/office/officeart/2005/8/layout/vProcess5"/>
    <dgm:cxn modelId="{869DA4F3-DD45-4C87-81E9-927232A128DC}" type="presOf" srcId="{E8C37B2F-6341-4281-A8F2-289DDD019588}" destId="{5ACD46CD-32D2-4AE9-A077-31FCFB641385}" srcOrd="0" destOrd="0" presId="urn:microsoft.com/office/officeart/2005/8/layout/vProcess5"/>
    <dgm:cxn modelId="{D42BFA50-35D8-4E5F-A974-43C8F572CA1A}" type="presParOf" srcId="{D736FA0D-38E3-4EA4-A169-F5CC72B8C165}" destId="{EAD45227-B8E5-4334-ABA7-17DC7FE641A1}" srcOrd="0" destOrd="0" presId="urn:microsoft.com/office/officeart/2005/8/layout/vProcess5"/>
    <dgm:cxn modelId="{1E0560F1-750C-43E2-8966-7B34B0E690C0}" type="presParOf" srcId="{D736FA0D-38E3-4EA4-A169-F5CC72B8C165}" destId="{5ACD46CD-32D2-4AE9-A077-31FCFB641385}" srcOrd="1" destOrd="0" presId="urn:microsoft.com/office/officeart/2005/8/layout/vProcess5"/>
    <dgm:cxn modelId="{F1B809B8-F15B-4622-8787-83DDB7BD8CE2}" type="presParOf" srcId="{D736FA0D-38E3-4EA4-A169-F5CC72B8C165}" destId="{ED58F8FD-E251-426F-93BE-1A95B7D5C881}" srcOrd="2" destOrd="0" presId="urn:microsoft.com/office/officeart/2005/8/layout/vProcess5"/>
    <dgm:cxn modelId="{FF66F64B-DB4D-4951-872C-4F99A7039476}" type="presParOf" srcId="{D736FA0D-38E3-4EA4-A169-F5CC72B8C165}" destId="{D7056558-BA4F-45DC-87B2-D7A15E6BC6E0}" srcOrd="3" destOrd="0" presId="urn:microsoft.com/office/officeart/2005/8/layout/vProcess5"/>
    <dgm:cxn modelId="{D03A3386-A4F1-4F8D-A520-57048A293DF6}" type="presParOf" srcId="{D736FA0D-38E3-4EA4-A169-F5CC72B8C165}" destId="{589F548B-C87F-4728-A056-72861356B770}" srcOrd="4" destOrd="0" presId="urn:microsoft.com/office/officeart/2005/8/layout/vProcess5"/>
    <dgm:cxn modelId="{1A5CE28A-BB9C-4BC5-BE69-13A8611EE05F}" type="presParOf" srcId="{D736FA0D-38E3-4EA4-A169-F5CC72B8C165}" destId="{6B1BFE2A-EA6A-4319-B9F6-4D9F99B72CD4}" srcOrd="5" destOrd="0" presId="urn:microsoft.com/office/officeart/2005/8/layout/vProcess5"/>
    <dgm:cxn modelId="{81149620-60F4-49A1-9143-0457ED113181}" type="presParOf" srcId="{D736FA0D-38E3-4EA4-A169-F5CC72B8C165}" destId="{A9408492-A540-4884-9DA8-8B78167CECC0}" srcOrd="6" destOrd="0" presId="urn:microsoft.com/office/officeart/2005/8/layout/vProcess5"/>
    <dgm:cxn modelId="{F1D88C8B-2CED-43C8-9499-60C7E666FEA4}" type="presParOf" srcId="{D736FA0D-38E3-4EA4-A169-F5CC72B8C165}" destId="{7825FB19-90F7-40C7-AE92-54874EA83629}" srcOrd="7" destOrd="0" presId="urn:microsoft.com/office/officeart/2005/8/layout/vProcess5"/>
    <dgm:cxn modelId="{36298FB0-917C-499C-A267-D0A10C1FC1F1}" type="presParOf" srcId="{D736FA0D-38E3-4EA4-A169-F5CC72B8C165}" destId="{53373E37-6A44-40B4-86A8-0DE76A9D3B20}" srcOrd="8" destOrd="0" presId="urn:microsoft.com/office/officeart/2005/8/layout/vProcess5"/>
    <dgm:cxn modelId="{4577A46B-07FA-4C92-94FD-6BA4596918FE}" type="presParOf" srcId="{D736FA0D-38E3-4EA4-A169-F5CC72B8C165}" destId="{59BB2E1E-7C2C-4487-A839-CF247797ADDA}" srcOrd="9" destOrd="0" presId="urn:microsoft.com/office/officeart/2005/8/layout/vProcess5"/>
    <dgm:cxn modelId="{2B809D2F-F498-4B95-B332-39392AF9B609}" type="presParOf" srcId="{D736FA0D-38E3-4EA4-A169-F5CC72B8C165}" destId="{1A769591-5099-4494-B820-EDC4E9FF4D19}" srcOrd="10" destOrd="0" presId="urn:microsoft.com/office/officeart/2005/8/layout/vProcess5"/>
    <dgm:cxn modelId="{6770F694-DF40-432D-8B6B-E7069F139AE1}" type="presParOf" srcId="{D736FA0D-38E3-4EA4-A169-F5CC72B8C165}" destId="{A14B940B-19C0-4956-B151-008561668A3C}" srcOrd="11" destOrd="0" presId="urn:microsoft.com/office/officeart/2005/8/layout/vProcess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8739D76-2A88-4026-886D-4BB2CD4902B1}">
      <dsp:nvSpPr>
        <dsp:cNvPr id="0" name=""/>
        <dsp:cNvSpPr/>
      </dsp:nvSpPr>
      <dsp:spPr>
        <a:xfrm rot="16200000">
          <a:off x="1111048" y="-1106846"/>
          <a:ext cx="1828800" cy="4042492"/>
        </a:xfrm>
        <a:prstGeom prst="flowChartManualOperation">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101600" tIns="0" rIns="104304" bIns="0" numCol="1" spcCol="1270" anchor="t" anchorCtr="0">
          <a:noAutofit/>
        </a:bodyPr>
        <a:lstStyle/>
        <a:p>
          <a:pPr marL="0" lvl="0" indent="0" algn="just" defTabSz="711200">
            <a:lnSpc>
              <a:spcPct val="90000"/>
            </a:lnSpc>
            <a:spcBef>
              <a:spcPct val="0"/>
            </a:spcBef>
            <a:spcAft>
              <a:spcPct val="35000"/>
            </a:spcAft>
            <a:buNone/>
          </a:pPr>
          <a:r>
            <a:rPr lang="en-US" sz="1600" kern="1200" dirty="0">
              <a:latin typeface="Book Antiqua" pitchFamily="18" charset="0"/>
            </a:rPr>
            <a:t>Companies Act 1956 </a:t>
          </a:r>
          <a:endParaRPr lang="en-IN" sz="1600" kern="1200" dirty="0">
            <a:latin typeface="Book Antiqua" pitchFamily="18" charset="0"/>
          </a:endParaRPr>
        </a:p>
        <a:p>
          <a:pPr marL="114300" lvl="1" indent="-114300" algn="just" defTabSz="533400">
            <a:lnSpc>
              <a:spcPct val="90000"/>
            </a:lnSpc>
            <a:spcBef>
              <a:spcPct val="0"/>
            </a:spcBef>
            <a:spcAft>
              <a:spcPct val="15000"/>
            </a:spcAft>
            <a:buChar char="•"/>
          </a:pPr>
          <a:r>
            <a:rPr lang="en-US" sz="1200" kern="1200" dirty="0">
              <a:latin typeface="Book Antiqua" pitchFamily="18" charset="0"/>
            </a:rPr>
            <a:t>does not expressly state requirement of internal audit</a:t>
          </a:r>
          <a:endParaRPr lang="en-IN" sz="1200" kern="1200" dirty="0">
            <a:latin typeface="Book Antiqua" pitchFamily="18" charset="0"/>
          </a:endParaRPr>
        </a:p>
        <a:p>
          <a:pPr marL="114300" lvl="1" indent="-114300" algn="just" defTabSz="533400">
            <a:lnSpc>
              <a:spcPct val="90000"/>
            </a:lnSpc>
            <a:spcBef>
              <a:spcPct val="0"/>
            </a:spcBef>
            <a:spcAft>
              <a:spcPct val="15000"/>
            </a:spcAft>
            <a:buChar char="•"/>
          </a:pPr>
          <a:r>
            <a:rPr lang="en-US" sz="1200" kern="1200" dirty="0">
              <a:latin typeface="Book Antiqua" pitchFamily="18" charset="0"/>
            </a:rPr>
            <a:t>But, has parked in Companies (Auditor’s Report) Order, 2003 (CARO) with specific requirement to comment on internal control.</a:t>
          </a:r>
          <a:endParaRPr lang="en-IN" sz="1200" kern="1200" dirty="0">
            <a:latin typeface="Book Antiqua" pitchFamily="18" charset="0"/>
          </a:endParaRPr>
        </a:p>
      </dsp:txBody>
      <dsp:txXfrm rot="5400000">
        <a:off x="4202" y="365760"/>
        <a:ext cx="4042492" cy="1097280"/>
      </dsp:txXfrm>
    </dsp:sp>
    <dsp:sp modelId="{9980D222-7A91-4C3B-93A3-B597E8920300}">
      <dsp:nvSpPr>
        <dsp:cNvPr id="0" name=""/>
        <dsp:cNvSpPr/>
      </dsp:nvSpPr>
      <dsp:spPr>
        <a:xfrm rot="16200000">
          <a:off x="5456728" y="-1106846"/>
          <a:ext cx="1828800" cy="4042492"/>
        </a:xfrm>
        <a:prstGeom prst="flowChartManualOperation">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101600" tIns="0" rIns="104304" bIns="0" numCol="1" spcCol="1270" anchor="t" anchorCtr="0">
          <a:noAutofit/>
        </a:bodyPr>
        <a:lstStyle/>
        <a:p>
          <a:pPr marL="0" lvl="0" indent="0" algn="just" defTabSz="711200">
            <a:lnSpc>
              <a:spcPct val="90000"/>
            </a:lnSpc>
            <a:spcBef>
              <a:spcPct val="0"/>
            </a:spcBef>
            <a:spcAft>
              <a:spcPct val="35000"/>
            </a:spcAft>
            <a:buNone/>
          </a:pPr>
          <a:r>
            <a:rPr lang="en-US" sz="1600" kern="1200" dirty="0">
              <a:latin typeface="Book Antiqua" pitchFamily="18" charset="0"/>
            </a:rPr>
            <a:t>Companies Act 2013 </a:t>
          </a:r>
          <a:endParaRPr lang="en-IN" sz="1600" kern="1200" dirty="0">
            <a:latin typeface="Book Antiqua" pitchFamily="18" charset="0"/>
          </a:endParaRPr>
        </a:p>
        <a:p>
          <a:pPr marL="114300" lvl="1" indent="-114300" algn="just" defTabSz="533400">
            <a:lnSpc>
              <a:spcPct val="90000"/>
            </a:lnSpc>
            <a:spcBef>
              <a:spcPct val="0"/>
            </a:spcBef>
            <a:spcAft>
              <a:spcPct val="15000"/>
            </a:spcAft>
            <a:buChar char="•"/>
          </a:pPr>
          <a:r>
            <a:rPr lang="en-US" sz="1200" kern="1200" dirty="0">
              <a:latin typeface="Book Antiqua" pitchFamily="18" charset="0"/>
            </a:rPr>
            <a:t>Section 138 has an expressly stated appointment of internal auditor  for better internal control and corporate governance.</a:t>
          </a:r>
          <a:endParaRPr lang="en-IN" sz="1200" kern="1200" dirty="0">
            <a:latin typeface="Book Antiqua" pitchFamily="18" charset="0"/>
          </a:endParaRPr>
        </a:p>
      </dsp:txBody>
      <dsp:txXfrm rot="5400000">
        <a:off x="4349882" y="365760"/>
        <a:ext cx="4042492" cy="1097280"/>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87330F4-FB7B-45A5-9A89-FCBA01ED04CA}">
      <dsp:nvSpPr>
        <dsp:cNvPr id="0" name=""/>
        <dsp:cNvSpPr/>
      </dsp:nvSpPr>
      <dsp:spPr>
        <a:xfrm>
          <a:off x="0" y="690190"/>
          <a:ext cx="2369488" cy="2369488"/>
        </a:xfrm>
        <a:prstGeom prst="pie">
          <a:avLst>
            <a:gd name="adj1" fmla="val 5400000"/>
            <a:gd name="adj2" fmla="val 16200000"/>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0D568E46-B976-4217-9537-FB175D63FD7F}">
      <dsp:nvSpPr>
        <dsp:cNvPr id="0" name=""/>
        <dsp:cNvSpPr/>
      </dsp:nvSpPr>
      <dsp:spPr>
        <a:xfrm>
          <a:off x="1184744" y="677016"/>
          <a:ext cx="2764403" cy="2369488"/>
        </a:xfrm>
        <a:prstGeom prst="rect">
          <a:avLst/>
        </a:prstGeom>
        <a:solidFill>
          <a:schemeClr val="lt1">
            <a:alpha val="90000"/>
            <a:hueOff val="0"/>
            <a:satOff val="0"/>
            <a:lumOff val="0"/>
            <a:alphaOff val="0"/>
          </a:schemeClr>
        </a:solidFill>
        <a:ln w="12700" cap="flat" cmpd="sng" algn="ctr">
          <a:solidFill>
            <a:schemeClr val="accent4">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b="1" kern="1200" dirty="0">
              <a:latin typeface="Book Antiqua" pitchFamily="18" charset="0"/>
            </a:rPr>
            <a:t>Control Environment</a:t>
          </a:r>
        </a:p>
      </dsp:txBody>
      <dsp:txXfrm>
        <a:off x="1184744" y="677016"/>
        <a:ext cx="2764403" cy="379118"/>
      </dsp:txXfrm>
    </dsp:sp>
    <dsp:sp modelId="{4D1B77B0-F549-4019-9E29-5DCD312CD2C2}">
      <dsp:nvSpPr>
        <dsp:cNvPr id="0" name=""/>
        <dsp:cNvSpPr/>
      </dsp:nvSpPr>
      <dsp:spPr>
        <a:xfrm>
          <a:off x="248796" y="1069308"/>
          <a:ext cx="1871896" cy="1871896"/>
        </a:xfrm>
        <a:prstGeom prst="pie">
          <a:avLst>
            <a:gd name="adj1" fmla="val 5400000"/>
            <a:gd name="adj2" fmla="val 16200000"/>
          </a:avLst>
        </a:prstGeom>
        <a:solidFill>
          <a:schemeClr val="accent4">
            <a:hueOff val="2450223"/>
            <a:satOff val="-10194"/>
            <a:lumOff val="2402"/>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3BE5E797-DEC8-4332-B154-FF90DAE5793F}">
      <dsp:nvSpPr>
        <dsp:cNvPr id="0" name=""/>
        <dsp:cNvSpPr/>
      </dsp:nvSpPr>
      <dsp:spPr>
        <a:xfrm>
          <a:off x="1184744" y="1069308"/>
          <a:ext cx="2764403" cy="1871896"/>
        </a:xfrm>
        <a:prstGeom prst="rect">
          <a:avLst/>
        </a:prstGeom>
        <a:solidFill>
          <a:schemeClr val="lt1">
            <a:alpha val="90000"/>
            <a:hueOff val="0"/>
            <a:satOff val="0"/>
            <a:lumOff val="0"/>
            <a:alphaOff val="0"/>
          </a:schemeClr>
        </a:solidFill>
        <a:ln w="12700" cap="flat" cmpd="sng" algn="ctr">
          <a:solidFill>
            <a:schemeClr val="accent4">
              <a:hueOff val="2450223"/>
              <a:satOff val="-10194"/>
              <a:lumOff val="2402"/>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b="1" kern="1200" dirty="0">
              <a:latin typeface="Book Antiqua" pitchFamily="18" charset="0"/>
            </a:rPr>
            <a:t>Risk Assessment</a:t>
          </a:r>
        </a:p>
      </dsp:txBody>
      <dsp:txXfrm>
        <a:off x="1184744" y="1069308"/>
        <a:ext cx="2764403" cy="379118"/>
      </dsp:txXfrm>
    </dsp:sp>
    <dsp:sp modelId="{10F22C4B-2901-4202-A165-63CDCB5FC4CD}">
      <dsp:nvSpPr>
        <dsp:cNvPr id="0" name=""/>
        <dsp:cNvSpPr/>
      </dsp:nvSpPr>
      <dsp:spPr>
        <a:xfrm>
          <a:off x="497592" y="1448427"/>
          <a:ext cx="1374303" cy="1374303"/>
        </a:xfrm>
        <a:prstGeom prst="pie">
          <a:avLst>
            <a:gd name="adj1" fmla="val 5400000"/>
            <a:gd name="adj2" fmla="val 16200000"/>
          </a:avLst>
        </a:prstGeom>
        <a:solidFill>
          <a:schemeClr val="accent4">
            <a:hueOff val="4900445"/>
            <a:satOff val="-20388"/>
            <a:lumOff val="4804"/>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FBA9A9A2-2DE7-43C5-9090-F88134D8FE8D}">
      <dsp:nvSpPr>
        <dsp:cNvPr id="0" name=""/>
        <dsp:cNvSpPr/>
      </dsp:nvSpPr>
      <dsp:spPr>
        <a:xfrm>
          <a:off x="1184744" y="1448427"/>
          <a:ext cx="2764403" cy="1374303"/>
        </a:xfrm>
        <a:prstGeom prst="rect">
          <a:avLst/>
        </a:prstGeom>
        <a:solidFill>
          <a:schemeClr val="lt1">
            <a:alpha val="90000"/>
            <a:hueOff val="0"/>
            <a:satOff val="0"/>
            <a:lumOff val="0"/>
            <a:alphaOff val="0"/>
          </a:schemeClr>
        </a:solidFill>
        <a:ln w="12700" cap="flat" cmpd="sng" algn="ctr">
          <a:solidFill>
            <a:schemeClr val="accent4">
              <a:hueOff val="4900445"/>
              <a:satOff val="-20388"/>
              <a:lumOff val="4804"/>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b="1" kern="1200" dirty="0">
              <a:latin typeface="Book Antiqua" pitchFamily="18" charset="0"/>
            </a:rPr>
            <a:t>Control Activities</a:t>
          </a:r>
        </a:p>
      </dsp:txBody>
      <dsp:txXfrm>
        <a:off x="1184744" y="1448427"/>
        <a:ext cx="2764403" cy="379118"/>
      </dsp:txXfrm>
    </dsp:sp>
    <dsp:sp modelId="{A85EDEE5-B555-44D7-9561-E2C060942496}">
      <dsp:nvSpPr>
        <dsp:cNvPr id="0" name=""/>
        <dsp:cNvSpPr/>
      </dsp:nvSpPr>
      <dsp:spPr>
        <a:xfrm>
          <a:off x="746388" y="1827545"/>
          <a:ext cx="876710" cy="876710"/>
        </a:xfrm>
        <a:prstGeom prst="pie">
          <a:avLst>
            <a:gd name="adj1" fmla="val 5400000"/>
            <a:gd name="adj2" fmla="val 16200000"/>
          </a:avLst>
        </a:prstGeom>
        <a:solidFill>
          <a:schemeClr val="accent4">
            <a:hueOff val="7350668"/>
            <a:satOff val="-30583"/>
            <a:lumOff val="7206"/>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51DB1ABB-F5F8-4B70-B6E7-55D34804E445}">
      <dsp:nvSpPr>
        <dsp:cNvPr id="0" name=""/>
        <dsp:cNvSpPr/>
      </dsp:nvSpPr>
      <dsp:spPr>
        <a:xfrm>
          <a:off x="1184744" y="1827545"/>
          <a:ext cx="2764403" cy="876710"/>
        </a:xfrm>
        <a:prstGeom prst="rect">
          <a:avLst/>
        </a:prstGeom>
        <a:solidFill>
          <a:schemeClr val="lt1">
            <a:alpha val="90000"/>
            <a:hueOff val="0"/>
            <a:satOff val="0"/>
            <a:lumOff val="0"/>
            <a:alphaOff val="0"/>
          </a:schemeClr>
        </a:solidFill>
        <a:ln w="12700" cap="flat" cmpd="sng" algn="ctr">
          <a:solidFill>
            <a:schemeClr val="accent4">
              <a:hueOff val="7350668"/>
              <a:satOff val="-30583"/>
              <a:lumOff val="7206"/>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b="1" kern="1200" dirty="0">
              <a:latin typeface="Book Antiqua" pitchFamily="18" charset="0"/>
            </a:rPr>
            <a:t>Information &amp; Communication</a:t>
          </a:r>
        </a:p>
      </dsp:txBody>
      <dsp:txXfrm>
        <a:off x="1184744" y="1827545"/>
        <a:ext cx="2764403" cy="379118"/>
      </dsp:txXfrm>
    </dsp:sp>
    <dsp:sp modelId="{1B8CF897-AE5C-48B3-B4C4-F8369E6FA9D9}">
      <dsp:nvSpPr>
        <dsp:cNvPr id="0" name=""/>
        <dsp:cNvSpPr/>
      </dsp:nvSpPr>
      <dsp:spPr>
        <a:xfrm>
          <a:off x="995185" y="2206663"/>
          <a:ext cx="379118" cy="379118"/>
        </a:xfrm>
        <a:prstGeom prst="pie">
          <a:avLst>
            <a:gd name="adj1" fmla="val 5400000"/>
            <a:gd name="adj2" fmla="val 16200000"/>
          </a:avLst>
        </a:prstGeom>
        <a:solidFill>
          <a:schemeClr val="accent4">
            <a:hueOff val="9800891"/>
            <a:satOff val="-40777"/>
            <a:lumOff val="9608"/>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E14C12E3-6DC8-4B71-849A-2373E684ED07}">
      <dsp:nvSpPr>
        <dsp:cNvPr id="0" name=""/>
        <dsp:cNvSpPr/>
      </dsp:nvSpPr>
      <dsp:spPr>
        <a:xfrm>
          <a:off x="1184744" y="2206663"/>
          <a:ext cx="2764403" cy="379118"/>
        </a:xfrm>
        <a:prstGeom prst="rect">
          <a:avLst/>
        </a:prstGeom>
        <a:solidFill>
          <a:schemeClr val="lt1">
            <a:alpha val="90000"/>
            <a:hueOff val="0"/>
            <a:satOff val="0"/>
            <a:lumOff val="0"/>
            <a:alphaOff val="0"/>
          </a:schemeClr>
        </a:solidFill>
        <a:ln w="12700" cap="flat" cmpd="sng" algn="ctr">
          <a:solidFill>
            <a:schemeClr val="accent4">
              <a:hueOff val="9800891"/>
              <a:satOff val="-40777"/>
              <a:lumOff val="9608"/>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b="1" kern="1200" dirty="0">
              <a:latin typeface="Book Antiqua" pitchFamily="18" charset="0"/>
            </a:rPr>
            <a:t>Monitoring</a:t>
          </a:r>
        </a:p>
      </dsp:txBody>
      <dsp:txXfrm>
        <a:off x="1184744" y="2206663"/>
        <a:ext cx="2764403" cy="379118"/>
      </dsp:txXfrm>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910BF48-47CD-4553-B35A-771F596E48C6}">
      <dsp:nvSpPr>
        <dsp:cNvPr id="0" name=""/>
        <dsp:cNvSpPr/>
      </dsp:nvSpPr>
      <dsp:spPr>
        <a:xfrm>
          <a:off x="-5772556" y="-883528"/>
          <a:ext cx="6872457" cy="6872457"/>
        </a:xfrm>
        <a:prstGeom prst="blockArc">
          <a:avLst>
            <a:gd name="adj1" fmla="val 18900000"/>
            <a:gd name="adj2" fmla="val 2700000"/>
            <a:gd name="adj3" fmla="val 314"/>
          </a:avLst>
        </a:prstGeom>
        <a:noFill/>
        <a:ln w="12700" cap="flat" cmpd="sng" algn="ctr">
          <a:solidFill>
            <a:schemeClr val="dk2">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22D55AAA-2971-49E1-8956-D7937DD1AABF}">
      <dsp:nvSpPr>
        <dsp:cNvPr id="0" name=""/>
        <dsp:cNvSpPr/>
      </dsp:nvSpPr>
      <dsp:spPr>
        <a:xfrm>
          <a:off x="480769" y="333115"/>
          <a:ext cx="3638595" cy="610118"/>
        </a:xfrm>
        <a:prstGeom prst="rect">
          <a:avLst/>
        </a:prstGeom>
        <a:solidFill>
          <a:schemeClr val="lt1">
            <a:hueOff val="0"/>
            <a:satOff val="0"/>
            <a:lumOff val="0"/>
            <a:alphaOff val="0"/>
          </a:schemeClr>
        </a:solidFill>
        <a:ln w="12700" cap="flat" cmpd="sng" algn="ctr">
          <a:solidFill>
            <a:schemeClr val="dk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06714" tIns="40640" rIns="40640" bIns="40640" numCol="1" spcCol="1270" anchor="ctr" anchorCtr="0">
          <a:noAutofit/>
        </a:bodyPr>
        <a:lstStyle/>
        <a:p>
          <a:pPr marL="0" lvl="0" indent="0" algn="l" defTabSz="711200">
            <a:lnSpc>
              <a:spcPct val="90000"/>
            </a:lnSpc>
            <a:spcBef>
              <a:spcPct val="0"/>
            </a:spcBef>
            <a:spcAft>
              <a:spcPct val="35000"/>
            </a:spcAft>
            <a:buNone/>
          </a:pPr>
          <a:r>
            <a:rPr lang="en-IN" sz="1600" b="0" i="0" u="none" kern="1200">
              <a:latin typeface="Book Antiqua" panose="02040602050305030304" pitchFamily="18" charset="0"/>
            </a:rPr>
            <a:t>Area - Sub-Process</a:t>
          </a:r>
          <a:endParaRPr lang="en-IN" sz="1600" kern="1200" dirty="0">
            <a:latin typeface="Book Antiqua" pitchFamily="18" charset="0"/>
          </a:endParaRPr>
        </a:p>
      </dsp:txBody>
      <dsp:txXfrm>
        <a:off x="480769" y="333115"/>
        <a:ext cx="3638595" cy="610118"/>
      </dsp:txXfrm>
    </dsp:sp>
    <dsp:sp modelId="{0E280D63-7F19-41F7-890D-E4864FD69A1B}">
      <dsp:nvSpPr>
        <dsp:cNvPr id="0" name=""/>
        <dsp:cNvSpPr/>
      </dsp:nvSpPr>
      <dsp:spPr>
        <a:xfrm>
          <a:off x="81782" y="239187"/>
          <a:ext cx="797974" cy="797974"/>
        </a:xfrm>
        <a:prstGeom prst="ellipse">
          <a:avLst/>
        </a:prstGeom>
        <a:solidFill>
          <a:schemeClr val="lt1">
            <a:hueOff val="0"/>
            <a:satOff val="0"/>
            <a:lumOff val="0"/>
            <a:alphaOff val="0"/>
          </a:schemeClr>
        </a:solidFill>
        <a:ln w="12700" cap="flat" cmpd="sng" algn="ctr">
          <a:solidFill>
            <a:schemeClr val="dk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233024E4-B1B8-4133-A8FD-A6DA34741162}">
      <dsp:nvSpPr>
        <dsp:cNvPr id="0" name=""/>
        <dsp:cNvSpPr/>
      </dsp:nvSpPr>
      <dsp:spPr>
        <a:xfrm>
          <a:off x="938213" y="1304930"/>
          <a:ext cx="3181151" cy="581014"/>
        </a:xfrm>
        <a:prstGeom prst="rect">
          <a:avLst/>
        </a:prstGeom>
        <a:solidFill>
          <a:schemeClr val="lt1">
            <a:hueOff val="0"/>
            <a:satOff val="0"/>
            <a:lumOff val="0"/>
            <a:alphaOff val="0"/>
          </a:schemeClr>
        </a:solidFill>
        <a:ln w="12700" cap="flat" cmpd="sng" algn="ctr">
          <a:solidFill>
            <a:schemeClr val="dk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06714" tIns="40640" rIns="40640" bIns="40640" numCol="1" spcCol="1270" anchor="ctr" anchorCtr="0">
          <a:noAutofit/>
        </a:bodyPr>
        <a:lstStyle/>
        <a:p>
          <a:pPr marL="0" lvl="0" indent="0" algn="l" defTabSz="711200">
            <a:lnSpc>
              <a:spcPct val="90000"/>
            </a:lnSpc>
            <a:spcBef>
              <a:spcPct val="0"/>
            </a:spcBef>
            <a:spcAft>
              <a:spcPct val="35000"/>
            </a:spcAft>
            <a:buNone/>
          </a:pPr>
          <a:r>
            <a:rPr lang="en-IN" sz="1600" kern="1200">
              <a:latin typeface="Book Antiqua" pitchFamily="18" charset="0"/>
            </a:rPr>
            <a:t>COSO Component</a:t>
          </a:r>
          <a:endParaRPr lang="en-IN" sz="1600" kern="1200" dirty="0">
            <a:latin typeface="Book Antiqua" pitchFamily="18" charset="0"/>
          </a:endParaRPr>
        </a:p>
      </dsp:txBody>
      <dsp:txXfrm>
        <a:off x="938213" y="1304930"/>
        <a:ext cx="3181151" cy="581014"/>
      </dsp:txXfrm>
    </dsp:sp>
    <dsp:sp modelId="{0487B66D-55A0-47F9-8620-E7E90820840E}">
      <dsp:nvSpPr>
        <dsp:cNvPr id="0" name=""/>
        <dsp:cNvSpPr/>
      </dsp:nvSpPr>
      <dsp:spPr>
        <a:xfrm>
          <a:off x="539226" y="1196450"/>
          <a:ext cx="797974" cy="797974"/>
        </a:xfrm>
        <a:prstGeom prst="ellipse">
          <a:avLst/>
        </a:prstGeom>
        <a:solidFill>
          <a:schemeClr val="accent1">
            <a:lumMod val="40000"/>
            <a:lumOff val="60000"/>
          </a:schemeClr>
        </a:solidFill>
        <a:ln w="12700" cap="flat" cmpd="sng" algn="ctr">
          <a:solidFill>
            <a:schemeClr val="dk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128CC7D8-18E7-4DB6-BEEC-3FA01448AFE3}">
      <dsp:nvSpPr>
        <dsp:cNvPr id="0" name=""/>
        <dsp:cNvSpPr/>
      </dsp:nvSpPr>
      <dsp:spPr>
        <a:xfrm>
          <a:off x="1078612" y="2276042"/>
          <a:ext cx="3040753" cy="553315"/>
        </a:xfrm>
        <a:prstGeom prst="rect">
          <a:avLst/>
        </a:prstGeom>
        <a:solidFill>
          <a:schemeClr val="lt1">
            <a:hueOff val="0"/>
            <a:satOff val="0"/>
            <a:lumOff val="0"/>
            <a:alphaOff val="0"/>
          </a:schemeClr>
        </a:solidFill>
        <a:ln w="12700" cap="flat" cmpd="sng" algn="ctr">
          <a:solidFill>
            <a:schemeClr val="dk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06714" tIns="40640" rIns="40640" bIns="40640" numCol="1" spcCol="1270" anchor="ctr" anchorCtr="0">
          <a:noAutofit/>
        </a:bodyPr>
        <a:lstStyle/>
        <a:p>
          <a:pPr marL="0" lvl="0" indent="0" algn="l" defTabSz="711200">
            <a:lnSpc>
              <a:spcPct val="90000"/>
            </a:lnSpc>
            <a:spcBef>
              <a:spcPct val="0"/>
            </a:spcBef>
            <a:spcAft>
              <a:spcPct val="35000"/>
            </a:spcAft>
            <a:buNone/>
          </a:pPr>
          <a:r>
            <a:rPr lang="en-IN" sz="1600" kern="1200" dirty="0">
              <a:latin typeface="Book Antiqua" pitchFamily="18" charset="0"/>
            </a:rPr>
            <a:t>Risk Event</a:t>
          </a:r>
        </a:p>
      </dsp:txBody>
      <dsp:txXfrm>
        <a:off x="1078612" y="2276042"/>
        <a:ext cx="3040753" cy="553315"/>
      </dsp:txXfrm>
    </dsp:sp>
    <dsp:sp modelId="{35ADFA0F-DA23-40C4-8E04-5C66ACABFCDD}">
      <dsp:nvSpPr>
        <dsp:cNvPr id="0" name=""/>
        <dsp:cNvSpPr/>
      </dsp:nvSpPr>
      <dsp:spPr>
        <a:xfrm>
          <a:off x="679625" y="2153712"/>
          <a:ext cx="797974" cy="797974"/>
        </a:xfrm>
        <a:prstGeom prst="ellipse">
          <a:avLst/>
        </a:prstGeom>
        <a:solidFill>
          <a:schemeClr val="lt1">
            <a:hueOff val="0"/>
            <a:satOff val="0"/>
            <a:lumOff val="0"/>
            <a:alphaOff val="0"/>
          </a:schemeClr>
        </a:solidFill>
        <a:ln w="12700" cap="flat" cmpd="sng" algn="ctr">
          <a:solidFill>
            <a:schemeClr val="dk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6A864C81-79E0-43C1-BC0C-5E4E01B98224}">
      <dsp:nvSpPr>
        <dsp:cNvPr id="0" name=""/>
        <dsp:cNvSpPr/>
      </dsp:nvSpPr>
      <dsp:spPr>
        <a:xfrm>
          <a:off x="938213" y="3167296"/>
          <a:ext cx="3181151" cy="685332"/>
        </a:xfrm>
        <a:prstGeom prst="rect">
          <a:avLst/>
        </a:prstGeom>
        <a:solidFill>
          <a:schemeClr val="lt1">
            <a:hueOff val="0"/>
            <a:satOff val="0"/>
            <a:lumOff val="0"/>
            <a:alphaOff val="0"/>
          </a:schemeClr>
        </a:solidFill>
        <a:ln w="12700" cap="flat" cmpd="sng" algn="ctr">
          <a:solidFill>
            <a:schemeClr val="dk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06714" tIns="40640" rIns="40640" bIns="40640" numCol="1" spcCol="1270" anchor="ctr" anchorCtr="0">
          <a:noAutofit/>
        </a:bodyPr>
        <a:lstStyle/>
        <a:p>
          <a:pPr marL="0" lvl="0" indent="0" algn="l" defTabSz="711200">
            <a:lnSpc>
              <a:spcPct val="90000"/>
            </a:lnSpc>
            <a:spcBef>
              <a:spcPct val="0"/>
            </a:spcBef>
            <a:spcAft>
              <a:spcPct val="35000"/>
            </a:spcAft>
            <a:buNone/>
          </a:pPr>
          <a:r>
            <a:rPr lang="en-IN" sz="1600" kern="1200">
              <a:latin typeface="Book Antiqua" pitchFamily="18" charset="0"/>
            </a:rPr>
            <a:t>Risk Rating (Normal/ Significant)</a:t>
          </a:r>
          <a:endParaRPr lang="en-IN" sz="1600" kern="1200" dirty="0">
            <a:latin typeface="Book Antiqua" pitchFamily="18" charset="0"/>
          </a:endParaRPr>
        </a:p>
      </dsp:txBody>
      <dsp:txXfrm>
        <a:off x="938213" y="3167296"/>
        <a:ext cx="3181151" cy="685332"/>
      </dsp:txXfrm>
    </dsp:sp>
    <dsp:sp modelId="{7759C246-2A70-43C4-93BA-21B6FDF66ECE}">
      <dsp:nvSpPr>
        <dsp:cNvPr id="0" name=""/>
        <dsp:cNvSpPr/>
      </dsp:nvSpPr>
      <dsp:spPr>
        <a:xfrm>
          <a:off x="539226" y="3110975"/>
          <a:ext cx="797974" cy="797974"/>
        </a:xfrm>
        <a:prstGeom prst="ellipse">
          <a:avLst/>
        </a:prstGeom>
        <a:solidFill>
          <a:schemeClr val="accent1">
            <a:lumMod val="40000"/>
            <a:lumOff val="60000"/>
          </a:schemeClr>
        </a:solidFill>
        <a:ln w="12700" cap="flat" cmpd="sng" algn="ctr">
          <a:solidFill>
            <a:schemeClr val="dk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A5BC43B1-0313-4A5C-AA66-A0CAC264F72F}">
      <dsp:nvSpPr>
        <dsp:cNvPr id="0" name=""/>
        <dsp:cNvSpPr/>
      </dsp:nvSpPr>
      <dsp:spPr>
        <a:xfrm>
          <a:off x="480769" y="4210047"/>
          <a:ext cx="3638595" cy="514354"/>
        </a:xfrm>
        <a:prstGeom prst="rect">
          <a:avLst/>
        </a:prstGeom>
        <a:solidFill>
          <a:schemeClr val="lt1">
            <a:hueOff val="0"/>
            <a:satOff val="0"/>
            <a:lumOff val="0"/>
            <a:alphaOff val="0"/>
          </a:schemeClr>
        </a:solidFill>
        <a:ln w="12700" cap="flat" cmpd="sng" algn="ctr">
          <a:solidFill>
            <a:schemeClr val="dk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06714" tIns="40640" rIns="40640" bIns="40640" numCol="1" spcCol="1270" anchor="ctr" anchorCtr="0">
          <a:noAutofit/>
        </a:bodyPr>
        <a:lstStyle/>
        <a:p>
          <a:pPr marL="0" lvl="0" indent="0" algn="l" defTabSz="711200">
            <a:lnSpc>
              <a:spcPct val="90000"/>
            </a:lnSpc>
            <a:spcBef>
              <a:spcPct val="0"/>
            </a:spcBef>
            <a:spcAft>
              <a:spcPct val="35000"/>
            </a:spcAft>
            <a:buNone/>
          </a:pPr>
          <a:r>
            <a:rPr lang="en-IN" sz="1600" kern="1200">
              <a:latin typeface="Book Antiqua" pitchFamily="18" charset="0"/>
            </a:rPr>
            <a:t>Control Objective</a:t>
          </a:r>
          <a:endParaRPr lang="en-IN" sz="1600" kern="1200" dirty="0">
            <a:latin typeface="Book Antiqua" pitchFamily="18" charset="0"/>
          </a:endParaRPr>
        </a:p>
      </dsp:txBody>
      <dsp:txXfrm>
        <a:off x="480769" y="4210047"/>
        <a:ext cx="3638595" cy="514354"/>
      </dsp:txXfrm>
    </dsp:sp>
    <dsp:sp modelId="{EB2AE909-672B-449F-81AC-D748D2354AF2}">
      <dsp:nvSpPr>
        <dsp:cNvPr id="0" name=""/>
        <dsp:cNvSpPr/>
      </dsp:nvSpPr>
      <dsp:spPr>
        <a:xfrm>
          <a:off x="81782" y="4068237"/>
          <a:ext cx="797974" cy="797974"/>
        </a:xfrm>
        <a:prstGeom prst="ellipse">
          <a:avLst/>
        </a:prstGeom>
        <a:solidFill>
          <a:schemeClr val="accent1">
            <a:lumMod val="40000"/>
            <a:lumOff val="60000"/>
          </a:schemeClr>
        </a:solidFill>
        <a:ln w="12700" cap="flat" cmpd="sng" algn="ctr">
          <a:solidFill>
            <a:schemeClr val="dk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910BF48-47CD-4553-B35A-771F596E48C6}">
      <dsp:nvSpPr>
        <dsp:cNvPr id="0" name=""/>
        <dsp:cNvSpPr/>
      </dsp:nvSpPr>
      <dsp:spPr>
        <a:xfrm>
          <a:off x="-5707898" y="-845124"/>
          <a:ext cx="6795648" cy="6795648"/>
        </a:xfrm>
        <a:prstGeom prst="blockArc">
          <a:avLst>
            <a:gd name="adj1" fmla="val 18900000"/>
            <a:gd name="adj2" fmla="val 2700000"/>
            <a:gd name="adj3" fmla="val 318"/>
          </a:avLst>
        </a:prstGeom>
        <a:noFill/>
        <a:ln w="12700" cap="flat" cmpd="sng" algn="ctr">
          <a:solidFill>
            <a:schemeClr val="dk2">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22D55AAA-2971-49E1-8956-D7937DD1AABF}">
      <dsp:nvSpPr>
        <dsp:cNvPr id="0" name=""/>
        <dsp:cNvSpPr/>
      </dsp:nvSpPr>
      <dsp:spPr>
        <a:xfrm>
          <a:off x="475488" y="357962"/>
          <a:ext cx="3492379" cy="603288"/>
        </a:xfrm>
        <a:prstGeom prst="rect">
          <a:avLst/>
        </a:prstGeom>
        <a:solidFill>
          <a:schemeClr val="lt1">
            <a:hueOff val="0"/>
            <a:satOff val="0"/>
            <a:lumOff val="0"/>
            <a:alphaOff val="0"/>
          </a:schemeClr>
        </a:solidFill>
        <a:ln w="12700" cap="flat" cmpd="sng" algn="ctr">
          <a:solidFill>
            <a:schemeClr val="dk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01041" tIns="40640" rIns="40640" bIns="40640" numCol="1" spcCol="1270" anchor="ctr" anchorCtr="0">
          <a:noAutofit/>
        </a:bodyPr>
        <a:lstStyle/>
        <a:p>
          <a:pPr marL="0" lvl="0" indent="0" algn="l" defTabSz="711200">
            <a:lnSpc>
              <a:spcPct val="90000"/>
            </a:lnSpc>
            <a:spcBef>
              <a:spcPct val="0"/>
            </a:spcBef>
            <a:spcAft>
              <a:spcPct val="35000"/>
            </a:spcAft>
            <a:buNone/>
          </a:pPr>
          <a:r>
            <a:rPr lang="en-IN" sz="1600" kern="1200">
              <a:latin typeface="Book Antiqua" pitchFamily="18" charset="0"/>
            </a:rPr>
            <a:t>Control Description</a:t>
          </a:r>
          <a:endParaRPr lang="en-IN" sz="1600" kern="1200" dirty="0">
            <a:latin typeface="Book Antiqua" pitchFamily="18" charset="0"/>
          </a:endParaRPr>
        </a:p>
      </dsp:txBody>
      <dsp:txXfrm>
        <a:off x="475488" y="357962"/>
        <a:ext cx="3492379" cy="603288"/>
      </dsp:txXfrm>
    </dsp:sp>
    <dsp:sp modelId="{0E280D63-7F19-41F7-890D-E4864FD69A1B}">
      <dsp:nvSpPr>
        <dsp:cNvPr id="0" name=""/>
        <dsp:cNvSpPr/>
      </dsp:nvSpPr>
      <dsp:spPr>
        <a:xfrm>
          <a:off x="80968" y="265085"/>
          <a:ext cx="789041" cy="789041"/>
        </a:xfrm>
        <a:prstGeom prst="ellipse">
          <a:avLst/>
        </a:prstGeom>
        <a:solidFill>
          <a:schemeClr val="lt1">
            <a:hueOff val="0"/>
            <a:satOff val="0"/>
            <a:lumOff val="0"/>
            <a:alphaOff val="0"/>
          </a:schemeClr>
        </a:solidFill>
        <a:ln w="12700" cap="flat" cmpd="sng" algn="ctr">
          <a:solidFill>
            <a:schemeClr val="dk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D0E959D0-F6B3-48A9-B120-7F829D465E1D}">
      <dsp:nvSpPr>
        <dsp:cNvPr id="0" name=""/>
        <dsp:cNvSpPr/>
      </dsp:nvSpPr>
      <dsp:spPr>
        <a:xfrm>
          <a:off x="927812" y="1290536"/>
          <a:ext cx="3040056" cy="631233"/>
        </a:xfrm>
        <a:prstGeom prst="rect">
          <a:avLst/>
        </a:prstGeom>
        <a:solidFill>
          <a:schemeClr val="lt1">
            <a:hueOff val="0"/>
            <a:satOff val="0"/>
            <a:lumOff val="0"/>
            <a:alphaOff val="0"/>
          </a:schemeClr>
        </a:solidFill>
        <a:ln w="12700" cap="flat" cmpd="sng" algn="ctr">
          <a:solidFill>
            <a:schemeClr val="dk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01041" tIns="40640" rIns="40640" bIns="40640" numCol="1" spcCol="1270" anchor="ctr" anchorCtr="0">
          <a:noAutofit/>
        </a:bodyPr>
        <a:lstStyle/>
        <a:p>
          <a:pPr marL="0" lvl="0" indent="0" algn="l" defTabSz="711200">
            <a:lnSpc>
              <a:spcPct val="90000"/>
            </a:lnSpc>
            <a:spcBef>
              <a:spcPct val="0"/>
            </a:spcBef>
            <a:spcAft>
              <a:spcPct val="35000"/>
            </a:spcAft>
            <a:buNone/>
          </a:pPr>
          <a:r>
            <a:rPr lang="en-IN" sz="1600" kern="1200">
              <a:latin typeface="Book Antiqua" pitchFamily="18" charset="0"/>
            </a:rPr>
            <a:t>Process</a:t>
          </a:r>
          <a:endParaRPr lang="en-IN" sz="1600" kern="1200" dirty="0">
            <a:latin typeface="Book Antiqua" pitchFamily="18" charset="0"/>
          </a:endParaRPr>
        </a:p>
      </dsp:txBody>
      <dsp:txXfrm>
        <a:off x="927812" y="1290536"/>
        <a:ext cx="3040056" cy="631233"/>
      </dsp:txXfrm>
    </dsp:sp>
    <dsp:sp modelId="{35ADFA0F-DA23-40C4-8E04-5C66ACABFCDD}">
      <dsp:nvSpPr>
        <dsp:cNvPr id="0" name=""/>
        <dsp:cNvSpPr/>
      </dsp:nvSpPr>
      <dsp:spPr>
        <a:xfrm>
          <a:off x="533291" y="1211632"/>
          <a:ext cx="789041" cy="789041"/>
        </a:xfrm>
        <a:prstGeom prst="ellipse">
          <a:avLst/>
        </a:prstGeom>
        <a:solidFill>
          <a:schemeClr val="lt1">
            <a:hueOff val="0"/>
            <a:satOff val="0"/>
            <a:lumOff val="0"/>
            <a:alphaOff val="0"/>
          </a:schemeClr>
        </a:solidFill>
        <a:ln w="12700" cap="flat" cmpd="sng" algn="ctr">
          <a:solidFill>
            <a:schemeClr val="dk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91473F70-5899-4732-BBC4-7168EA0E2B7D}">
      <dsp:nvSpPr>
        <dsp:cNvPr id="0" name=""/>
        <dsp:cNvSpPr/>
      </dsp:nvSpPr>
      <dsp:spPr>
        <a:xfrm>
          <a:off x="1066638" y="2237083"/>
          <a:ext cx="2901229" cy="631233"/>
        </a:xfrm>
        <a:prstGeom prst="rect">
          <a:avLst/>
        </a:prstGeom>
        <a:solidFill>
          <a:schemeClr val="lt1">
            <a:hueOff val="0"/>
            <a:satOff val="0"/>
            <a:lumOff val="0"/>
            <a:alphaOff val="0"/>
          </a:schemeClr>
        </a:solidFill>
        <a:ln w="12700" cap="flat" cmpd="sng" algn="ctr">
          <a:solidFill>
            <a:schemeClr val="dk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01041" tIns="40640" rIns="40640" bIns="40640" numCol="1" spcCol="1270" anchor="ctr" anchorCtr="0">
          <a:noAutofit/>
        </a:bodyPr>
        <a:lstStyle/>
        <a:p>
          <a:pPr marL="0" lvl="0" indent="0" algn="l" defTabSz="711200">
            <a:lnSpc>
              <a:spcPct val="90000"/>
            </a:lnSpc>
            <a:spcBef>
              <a:spcPct val="0"/>
            </a:spcBef>
            <a:spcAft>
              <a:spcPct val="35000"/>
            </a:spcAft>
            <a:buNone/>
          </a:pPr>
          <a:r>
            <a:rPr lang="en-IN" sz="1600" kern="1200">
              <a:latin typeface="Book Antiqua" pitchFamily="18" charset="0"/>
            </a:rPr>
            <a:t>Maker</a:t>
          </a:r>
          <a:endParaRPr lang="en-IN" sz="1600" kern="1200" dirty="0">
            <a:latin typeface="Book Antiqua" pitchFamily="18" charset="0"/>
          </a:endParaRPr>
        </a:p>
      </dsp:txBody>
      <dsp:txXfrm>
        <a:off x="1066638" y="2237083"/>
        <a:ext cx="2901229" cy="631233"/>
      </dsp:txXfrm>
    </dsp:sp>
    <dsp:sp modelId="{7759C246-2A70-43C4-93BA-21B6FDF66ECE}">
      <dsp:nvSpPr>
        <dsp:cNvPr id="0" name=""/>
        <dsp:cNvSpPr/>
      </dsp:nvSpPr>
      <dsp:spPr>
        <a:xfrm>
          <a:off x="672118" y="2158179"/>
          <a:ext cx="789041" cy="789041"/>
        </a:xfrm>
        <a:prstGeom prst="ellipse">
          <a:avLst/>
        </a:prstGeom>
        <a:solidFill>
          <a:schemeClr val="lt1">
            <a:hueOff val="0"/>
            <a:satOff val="0"/>
            <a:lumOff val="0"/>
            <a:alphaOff val="0"/>
          </a:schemeClr>
        </a:solidFill>
        <a:ln w="12700" cap="flat" cmpd="sng" algn="ctr">
          <a:solidFill>
            <a:schemeClr val="dk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1C6FC1DF-6A52-4175-BAAD-B47580CA94AB}">
      <dsp:nvSpPr>
        <dsp:cNvPr id="0" name=""/>
        <dsp:cNvSpPr/>
      </dsp:nvSpPr>
      <dsp:spPr>
        <a:xfrm>
          <a:off x="927812" y="3183630"/>
          <a:ext cx="3040056" cy="631233"/>
        </a:xfrm>
        <a:prstGeom prst="rect">
          <a:avLst/>
        </a:prstGeom>
        <a:solidFill>
          <a:schemeClr val="lt1">
            <a:hueOff val="0"/>
            <a:satOff val="0"/>
            <a:lumOff val="0"/>
            <a:alphaOff val="0"/>
          </a:schemeClr>
        </a:solidFill>
        <a:ln w="12700" cap="flat" cmpd="sng" algn="ctr">
          <a:solidFill>
            <a:schemeClr val="dk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01041" tIns="40640" rIns="40640" bIns="40640" numCol="1" spcCol="1270" anchor="ctr" anchorCtr="0">
          <a:noAutofit/>
        </a:bodyPr>
        <a:lstStyle/>
        <a:p>
          <a:pPr marL="0" lvl="0" indent="0" algn="l" defTabSz="711200">
            <a:lnSpc>
              <a:spcPct val="90000"/>
            </a:lnSpc>
            <a:spcBef>
              <a:spcPct val="0"/>
            </a:spcBef>
            <a:spcAft>
              <a:spcPct val="35000"/>
            </a:spcAft>
            <a:buNone/>
          </a:pPr>
          <a:r>
            <a:rPr lang="en-IN" sz="1600" kern="1200">
              <a:latin typeface="Book Antiqua" pitchFamily="18" charset="0"/>
            </a:rPr>
            <a:t>Checker</a:t>
          </a:r>
          <a:endParaRPr lang="en-IN" sz="1600" kern="1200" dirty="0">
            <a:latin typeface="Book Antiqua" pitchFamily="18" charset="0"/>
          </a:endParaRPr>
        </a:p>
      </dsp:txBody>
      <dsp:txXfrm>
        <a:off x="927812" y="3183630"/>
        <a:ext cx="3040056" cy="631233"/>
      </dsp:txXfrm>
    </dsp:sp>
    <dsp:sp modelId="{EB2AE909-672B-449F-81AC-D748D2354AF2}">
      <dsp:nvSpPr>
        <dsp:cNvPr id="0" name=""/>
        <dsp:cNvSpPr/>
      </dsp:nvSpPr>
      <dsp:spPr>
        <a:xfrm>
          <a:off x="533291" y="3104726"/>
          <a:ext cx="789041" cy="789041"/>
        </a:xfrm>
        <a:prstGeom prst="ellipse">
          <a:avLst/>
        </a:prstGeom>
        <a:solidFill>
          <a:schemeClr val="lt1">
            <a:hueOff val="0"/>
            <a:satOff val="0"/>
            <a:lumOff val="0"/>
            <a:alphaOff val="0"/>
          </a:schemeClr>
        </a:solidFill>
        <a:ln w="12700" cap="flat" cmpd="sng" algn="ctr">
          <a:solidFill>
            <a:schemeClr val="dk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A2F247D4-CAAF-4EC3-B035-D31D44BEA11C}">
      <dsp:nvSpPr>
        <dsp:cNvPr id="0" name=""/>
        <dsp:cNvSpPr/>
      </dsp:nvSpPr>
      <dsp:spPr>
        <a:xfrm>
          <a:off x="475488" y="4008437"/>
          <a:ext cx="3492379" cy="874712"/>
        </a:xfrm>
        <a:prstGeom prst="rect">
          <a:avLst/>
        </a:prstGeom>
        <a:solidFill>
          <a:schemeClr val="lt1">
            <a:hueOff val="0"/>
            <a:satOff val="0"/>
            <a:lumOff val="0"/>
            <a:alphaOff val="0"/>
          </a:schemeClr>
        </a:solidFill>
        <a:ln w="12700" cap="flat" cmpd="sng" algn="ctr">
          <a:solidFill>
            <a:schemeClr val="dk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01041" tIns="40640" rIns="40640" bIns="40640" numCol="1" spcCol="1270" anchor="ctr" anchorCtr="0">
          <a:noAutofit/>
        </a:bodyPr>
        <a:lstStyle/>
        <a:p>
          <a:pPr marL="0" lvl="0" indent="0" algn="l" defTabSz="711200">
            <a:lnSpc>
              <a:spcPct val="90000"/>
            </a:lnSpc>
            <a:spcBef>
              <a:spcPct val="0"/>
            </a:spcBef>
            <a:spcAft>
              <a:spcPct val="35000"/>
            </a:spcAft>
            <a:buNone/>
          </a:pPr>
          <a:r>
            <a:rPr lang="en-IN" sz="1600" kern="1200" dirty="0">
              <a:latin typeface="Book Antiqua" pitchFamily="18" charset="0"/>
            </a:rPr>
            <a:t>Deficiency – Material Weakness/ Significant Deficiency</a:t>
          </a:r>
        </a:p>
      </dsp:txBody>
      <dsp:txXfrm>
        <a:off x="475488" y="4008437"/>
        <a:ext cx="3492379" cy="874712"/>
      </dsp:txXfrm>
    </dsp:sp>
    <dsp:sp modelId="{F5575033-4D37-400A-A967-6067AB58B510}">
      <dsp:nvSpPr>
        <dsp:cNvPr id="0" name=""/>
        <dsp:cNvSpPr/>
      </dsp:nvSpPr>
      <dsp:spPr>
        <a:xfrm>
          <a:off x="80968" y="4051273"/>
          <a:ext cx="789041" cy="789041"/>
        </a:xfrm>
        <a:prstGeom prst="ellipse">
          <a:avLst/>
        </a:prstGeom>
        <a:solidFill>
          <a:schemeClr val="accent1">
            <a:lumMod val="40000"/>
            <a:lumOff val="60000"/>
          </a:schemeClr>
        </a:solidFill>
        <a:ln w="12700" cap="flat" cmpd="sng" algn="ctr">
          <a:solidFill>
            <a:schemeClr val="dk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1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910BF48-47CD-4553-B35A-771F596E48C6}">
      <dsp:nvSpPr>
        <dsp:cNvPr id="0" name=""/>
        <dsp:cNvSpPr/>
      </dsp:nvSpPr>
      <dsp:spPr>
        <a:xfrm>
          <a:off x="-5707898" y="-845124"/>
          <a:ext cx="6795648" cy="6795648"/>
        </a:xfrm>
        <a:prstGeom prst="blockArc">
          <a:avLst>
            <a:gd name="adj1" fmla="val 18900000"/>
            <a:gd name="adj2" fmla="val 2700000"/>
            <a:gd name="adj3" fmla="val 318"/>
          </a:avLst>
        </a:prstGeom>
        <a:noFill/>
        <a:ln w="12700" cap="flat" cmpd="sng" algn="ctr">
          <a:solidFill>
            <a:schemeClr val="dk2">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22D55AAA-2971-49E1-8956-D7937DD1AABF}">
      <dsp:nvSpPr>
        <dsp:cNvPr id="0" name=""/>
        <dsp:cNvSpPr/>
      </dsp:nvSpPr>
      <dsp:spPr>
        <a:xfrm>
          <a:off x="569386" y="246856"/>
          <a:ext cx="3398481" cy="1116278"/>
        </a:xfrm>
        <a:prstGeom prst="rect">
          <a:avLst/>
        </a:prstGeom>
        <a:solidFill>
          <a:schemeClr val="lt1">
            <a:hueOff val="0"/>
            <a:satOff val="0"/>
            <a:lumOff val="0"/>
            <a:alphaOff val="0"/>
          </a:schemeClr>
        </a:solidFill>
        <a:ln w="12700" cap="flat" cmpd="sng" algn="ctr">
          <a:solidFill>
            <a:schemeClr val="dk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16444" tIns="40640" rIns="40640" bIns="40640" numCol="1" spcCol="1270" anchor="ctr" anchorCtr="0">
          <a:noAutofit/>
        </a:bodyPr>
        <a:lstStyle/>
        <a:p>
          <a:pPr marL="0" lvl="0" indent="0" algn="l" defTabSz="711200">
            <a:lnSpc>
              <a:spcPct val="90000"/>
            </a:lnSpc>
            <a:spcBef>
              <a:spcPct val="0"/>
            </a:spcBef>
            <a:spcAft>
              <a:spcPct val="35000"/>
            </a:spcAft>
            <a:buNone/>
          </a:pPr>
          <a:r>
            <a:rPr lang="en-GB" sz="1600" kern="1200" dirty="0">
              <a:latin typeface="Book Antiqua" pitchFamily="18" charset="0"/>
            </a:rPr>
            <a:t>Reference to Statute / SOP / Manual</a:t>
          </a:r>
          <a:endParaRPr lang="en-IN" sz="1600" kern="1200" dirty="0">
            <a:latin typeface="Book Antiqua" pitchFamily="18" charset="0"/>
          </a:endParaRPr>
        </a:p>
      </dsp:txBody>
      <dsp:txXfrm>
        <a:off x="569386" y="246856"/>
        <a:ext cx="3398481" cy="1116278"/>
      </dsp:txXfrm>
    </dsp:sp>
    <dsp:sp modelId="{0E280D63-7F19-41F7-890D-E4864FD69A1B}">
      <dsp:nvSpPr>
        <dsp:cNvPr id="0" name=""/>
        <dsp:cNvSpPr/>
      </dsp:nvSpPr>
      <dsp:spPr>
        <a:xfrm>
          <a:off x="83997" y="319606"/>
          <a:ext cx="970778" cy="970778"/>
        </a:xfrm>
        <a:prstGeom prst="ellipse">
          <a:avLst/>
        </a:prstGeom>
        <a:solidFill>
          <a:schemeClr val="lt1">
            <a:hueOff val="0"/>
            <a:satOff val="0"/>
            <a:lumOff val="0"/>
            <a:alphaOff val="0"/>
          </a:schemeClr>
        </a:solidFill>
        <a:ln w="12700" cap="flat" cmpd="sng" algn="ctr">
          <a:solidFill>
            <a:schemeClr val="dk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3E388ED6-1774-4019-AF88-56F2C55E3735}">
      <dsp:nvSpPr>
        <dsp:cNvPr id="0" name=""/>
        <dsp:cNvSpPr/>
      </dsp:nvSpPr>
      <dsp:spPr>
        <a:xfrm>
          <a:off x="1014641" y="1581820"/>
          <a:ext cx="2953226" cy="776622"/>
        </a:xfrm>
        <a:prstGeom prst="rect">
          <a:avLst/>
        </a:prstGeom>
        <a:solidFill>
          <a:schemeClr val="lt1">
            <a:hueOff val="0"/>
            <a:satOff val="0"/>
            <a:lumOff val="0"/>
            <a:alphaOff val="0"/>
          </a:schemeClr>
        </a:solidFill>
        <a:ln w="12700" cap="flat" cmpd="sng" algn="ctr">
          <a:solidFill>
            <a:schemeClr val="dk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16444" tIns="40640" rIns="40640" bIns="40640" numCol="1" spcCol="1270" anchor="ctr" anchorCtr="0">
          <a:noAutofit/>
        </a:bodyPr>
        <a:lstStyle/>
        <a:p>
          <a:pPr marL="0" lvl="0" indent="0" algn="l" defTabSz="711200">
            <a:lnSpc>
              <a:spcPct val="90000"/>
            </a:lnSpc>
            <a:spcBef>
              <a:spcPct val="0"/>
            </a:spcBef>
            <a:spcAft>
              <a:spcPct val="35000"/>
            </a:spcAft>
            <a:buNone/>
          </a:pPr>
          <a:r>
            <a:rPr lang="en-IN" sz="1600" kern="1200">
              <a:latin typeface="Book Antiqua" pitchFamily="18" charset="0"/>
            </a:rPr>
            <a:t>Control Owner </a:t>
          </a:r>
          <a:endParaRPr lang="en-IN" sz="1600" kern="1200" dirty="0">
            <a:latin typeface="Book Antiqua" pitchFamily="18" charset="0"/>
          </a:endParaRPr>
        </a:p>
      </dsp:txBody>
      <dsp:txXfrm>
        <a:off x="1014641" y="1581820"/>
        <a:ext cx="2953226" cy="776622"/>
      </dsp:txXfrm>
    </dsp:sp>
    <dsp:sp modelId="{35ADFA0F-DA23-40C4-8E04-5C66ACABFCDD}">
      <dsp:nvSpPr>
        <dsp:cNvPr id="0" name=""/>
        <dsp:cNvSpPr/>
      </dsp:nvSpPr>
      <dsp:spPr>
        <a:xfrm>
          <a:off x="529252" y="1484742"/>
          <a:ext cx="970778" cy="970778"/>
        </a:xfrm>
        <a:prstGeom prst="ellipse">
          <a:avLst/>
        </a:prstGeom>
        <a:solidFill>
          <a:schemeClr val="lt1">
            <a:hueOff val="0"/>
            <a:satOff val="0"/>
            <a:lumOff val="0"/>
            <a:alphaOff val="0"/>
          </a:schemeClr>
        </a:solidFill>
        <a:ln w="12700" cap="flat" cmpd="sng" algn="ctr">
          <a:solidFill>
            <a:schemeClr val="dk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D6347DA8-1690-44D5-AD6C-097FF5C4C4EC}">
      <dsp:nvSpPr>
        <dsp:cNvPr id="0" name=""/>
        <dsp:cNvSpPr/>
      </dsp:nvSpPr>
      <dsp:spPr>
        <a:xfrm>
          <a:off x="1014641" y="2746956"/>
          <a:ext cx="2953226" cy="776622"/>
        </a:xfrm>
        <a:prstGeom prst="rect">
          <a:avLst/>
        </a:prstGeom>
        <a:solidFill>
          <a:schemeClr val="lt1">
            <a:hueOff val="0"/>
            <a:satOff val="0"/>
            <a:lumOff val="0"/>
            <a:alphaOff val="0"/>
          </a:schemeClr>
        </a:solidFill>
        <a:ln w="12700" cap="flat" cmpd="sng" algn="ctr">
          <a:solidFill>
            <a:schemeClr val="dk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16444" tIns="40640" rIns="40640" bIns="40640" numCol="1" spcCol="1270" anchor="ctr" anchorCtr="0">
          <a:noAutofit/>
        </a:bodyPr>
        <a:lstStyle/>
        <a:p>
          <a:pPr marL="0" lvl="0" indent="0" algn="l" defTabSz="711200">
            <a:lnSpc>
              <a:spcPct val="90000"/>
            </a:lnSpc>
            <a:spcBef>
              <a:spcPct val="0"/>
            </a:spcBef>
            <a:spcAft>
              <a:spcPct val="35000"/>
            </a:spcAft>
            <a:buNone/>
          </a:pPr>
          <a:r>
            <a:rPr lang="en-IN" sz="1600" kern="1200">
              <a:latin typeface="Book Antiqua" pitchFamily="18" charset="0"/>
            </a:rPr>
            <a:t>Frequency of Control</a:t>
          </a:r>
          <a:endParaRPr lang="en-IN" sz="1600" kern="1200" dirty="0">
            <a:latin typeface="Book Antiqua" pitchFamily="18" charset="0"/>
          </a:endParaRPr>
        </a:p>
      </dsp:txBody>
      <dsp:txXfrm>
        <a:off x="1014641" y="2746956"/>
        <a:ext cx="2953226" cy="776622"/>
      </dsp:txXfrm>
    </dsp:sp>
    <dsp:sp modelId="{EB2AE909-672B-449F-81AC-D748D2354AF2}">
      <dsp:nvSpPr>
        <dsp:cNvPr id="0" name=""/>
        <dsp:cNvSpPr/>
      </dsp:nvSpPr>
      <dsp:spPr>
        <a:xfrm>
          <a:off x="529252" y="2649878"/>
          <a:ext cx="970778" cy="970778"/>
        </a:xfrm>
        <a:prstGeom prst="ellipse">
          <a:avLst/>
        </a:prstGeom>
        <a:solidFill>
          <a:schemeClr val="accent1">
            <a:lumMod val="40000"/>
            <a:lumOff val="60000"/>
          </a:schemeClr>
        </a:solidFill>
        <a:ln w="12700" cap="flat" cmpd="sng" algn="ctr">
          <a:solidFill>
            <a:schemeClr val="dk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00DCA613-01C3-4648-94FF-3B6902392474}">
      <dsp:nvSpPr>
        <dsp:cNvPr id="0" name=""/>
        <dsp:cNvSpPr/>
      </dsp:nvSpPr>
      <dsp:spPr>
        <a:xfrm>
          <a:off x="569386" y="3912092"/>
          <a:ext cx="3398481" cy="776622"/>
        </a:xfrm>
        <a:prstGeom prst="rect">
          <a:avLst/>
        </a:prstGeom>
        <a:solidFill>
          <a:schemeClr val="lt1">
            <a:hueOff val="0"/>
            <a:satOff val="0"/>
            <a:lumOff val="0"/>
            <a:alphaOff val="0"/>
          </a:schemeClr>
        </a:solidFill>
        <a:ln w="12700" cap="flat" cmpd="sng" algn="ctr">
          <a:solidFill>
            <a:schemeClr val="dk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16444" tIns="40640" rIns="40640" bIns="40640" numCol="1" spcCol="1270" anchor="ctr" anchorCtr="0">
          <a:noAutofit/>
        </a:bodyPr>
        <a:lstStyle/>
        <a:p>
          <a:pPr marL="0" lvl="0" indent="0" algn="l" defTabSz="711200">
            <a:lnSpc>
              <a:spcPct val="90000"/>
            </a:lnSpc>
            <a:spcBef>
              <a:spcPct val="0"/>
            </a:spcBef>
            <a:spcAft>
              <a:spcPct val="35000"/>
            </a:spcAft>
            <a:buNone/>
          </a:pPr>
          <a:r>
            <a:rPr lang="en-IN" sz="1600" b="0" i="0" u="none" kern="1200">
              <a:latin typeface="Book Antiqua" panose="02040602050305030304" pitchFamily="18" charset="0"/>
            </a:rPr>
            <a:t>Key Control (Y/N)</a:t>
          </a:r>
          <a:endParaRPr lang="en-IN" sz="1600" kern="1200" dirty="0">
            <a:latin typeface="Book Antiqua" pitchFamily="18" charset="0"/>
          </a:endParaRPr>
        </a:p>
      </dsp:txBody>
      <dsp:txXfrm>
        <a:off x="569386" y="3912092"/>
        <a:ext cx="3398481" cy="776622"/>
      </dsp:txXfrm>
    </dsp:sp>
    <dsp:sp modelId="{911882E8-223B-451D-BF31-B2811585F07D}">
      <dsp:nvSpPr>
        <dsp:cNvPr id="0" name=""/>
        <dsp:cNvSpPr/>
      </dsp:nvSpPr>
      <dsp:spPr>
        <a:xfrm>
          <a:off x="83997" y="3815014"/>
          <a:ext cx="970778" cy="970778"/>
        </a:xfrm>
        <a:prstGeom prst="ellipse">
          <a:avLst/>
        </a:prstGeom>
        <a:solidFill>
          <a:schemeClr val="accent1">
            <a:lumMod val="40000"/>
            <a:lumOff val="60000"/>
          </a:schemeClr>
        </a:solidFill>
        <a:ln w="12700" cap="flat" cmpd="sng" algn="ctr">
          <a:solidFill>
            <a:schemeClr val="dk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1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910BF48-47CD-4553-B35A-771F596E48C6}">
      <dsp:nvSpPr>
        <dsp:cNvPr id="0" name=""/>
        <dsp:cNvSpPr/>
      </dsp:nvSpPr>
      <dsp:spPr>
        <a:xfrm>
          <a:off x="-5756878" y="-874216"/>
          <a:ext cx="6853833" cy="6853833"/>
        </a:xfrm>
        <a:prstGeom prst="blockArc">
          <a:avLst>
            <a:gd name="adj1" fmla="val 18900000"/>
            <a:gd name="adj2" fmla="val 2700000"/>
            <a:gd name="adj3" fmla="val 315"/>
          </a:avLst>
        </a:prstGeom>
        <a:noFill/>
        <a:ln w="12700" cap="flat" cmpd="sng" algn="ctr">
          <a:solidFill>
            <a:schemeClr val="dk2">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22D55AAA-2971-49E1-8956-D7937DD1AABF}">
      <dsp:nvSpPr>
        <dsp:cNvPr id="0" name=""/>
        <dsp:cNvSpPr/>
      </dsp:nvSpPr>
      <dsp:spPr>
        <a:xfrm>
          <a:off x="574192" y="277991"/>
          <a:ext cx="3427626" cy="1024032"/>
        </a:xfrm>
        <a:prstGeom prst="rect">
          <a:avLst/>
        </a:prstGeom>
        <a:solidFill>
          <a:schemeClr val="lt1">
            <a:hueOff val="0"/>
            <a:satOff val="0"/>
            <a:lumOff val="0"/>
            <a:alphaOff val="0"/>
          </a:schemeClr>
        </a:solidFill>
        <a:ln w="12700" cap="flat" cmpd="sng" algn="ctr">
          <a:solidFill>
            <a:schemeClr val="dk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21731" tIns="40640" rIns="40640" bIns="40640" numCol="1" spcCol="1270" anchor="ctr" anchorCtr="0">
          <a:noAutofit/>
        </a:bodyPr>
        <a:lstStyle/>
        <a:p>
          <a:pPr marL="0" lvl="0" indent="0" algn="l" defTabSz="711200">
            <a:lnSpc>
              <a:spcPct val="90000"/>
            </a:lnSpc>
            <a:spcBef>
              <a:spcPct val="0"/>
            </a:spcBef>
            <a:spcAft>
              <a:spcPct val="35000"/>
            </a:spcAft>
            <a:buNone/>
          </a:pPr>
          <a:r>
            <a:rPr lang="en-GB" sz="1600" kern="1200">
              <a:latin typeface="Book Antiqua" pitchFamily="18" charset="0"/>
            </a:rPr>
            <a:t>Nature of Control (Preventive / </a:t>
          </a:r>
          <a:endParaRPr lang="en-IN" sz="1600" kern="1200">
            <a:latin typeface="Book Antiqua" pitchFamily="18" charset="0"/>
          </a:endParaRPr>
        </a:p>
        <a:p>
          <a:pPr marL="0" lvl="0" indent="0" algn="l" defTabSz="711200">
            <a:lnSpc>
              <a:spcPct val="90000"/>
            </a:lnSpc>
            <a:spcBef>
              <a:spcPct val="0"/>
            </a:spcBef>
            <a:spcAft>
              <a:spcPct val="35000"/>
            </a:spcAft>
            <a:buNone/>
          </a:pPr>
          <a:r>
            <a:rPr lang="en-IN" sz="1600" kern="1200">
              <a:latin typeface="Book Antiqua" pitchFamily="18" charset="0"/>
            </a:rPr>
            <a:t>Detective)</a:t>
          </a:r>
          <a:endParaRPr lang="en-IN" sz="1600" kern="1200" dirty="0">
            <a:latin typeface="Book Antiqua" pitchFamily="18" charset="0"/>
          </a:endParaRPr>
        </a:p>
      </dsp:txBody>
      <dsp:txXfrm>
        <a:off x="574192" y="277991"/>
        <a:ext cx="3427626" cy="1024032"/>
      </dsp:txXfrm>
    </dsp:sp>
    <dsp:sp modelId="{0E280D63-7F19-41F7-890D-E4864FD69A1B}">
      <dsp:nvSpPr>
        <dsp:cNvPr id="0" name=""/>
        <dsp:cNvSpPr/>
      </dsp:nvSpPr>
      <dsp:spPr>
        <a:xfrm>
          <a:off x="84640" y="300456"/>
          <a:ext cx="979103" cy="979103"/>
        </a:xfrm>
        <a:prstGeom prst="ellipse">
          <a:avLst/>
        </a:prstGeom>
        <a:solidFill>
          <a:schemeClr val="lt1">
            <a:hueOff val="0"/>
            <a:satOff val="0"/>
            <a:lumOff val="0"/>
            <a:alphaOff val="0"/>
          </a:schemeClr>
        </a:solidFill>
        <a:ln w="12700" cap="flat" cmpd="sng" algn="ctr">
          <a:solidFill>
            <a:schemeClr val="dk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233024E4-B1B8-4133-A8FD-A6DA34741162}">
      <dsp:nvSpPr>
        <dsp:cNvPr id="0" name=""/>
        <dsp:cNvSpPr/>
      </dsp:nvSpPr>
      <dsp:spPr>
        <a:xfrm>
          <a:off x="1023266" y="1608687"/>
          <a:ext cx="2978552" cy="712897"/>
        </a:xfrm>
        <a:prstGeom prst="rect">
          <a:avLst/>
        </a:prstGeom>
        <a:solidFill>
          <a:schemeClr val="lt1">
            <a:hueOff val="0"/>
            <a:satOff val="0"/>
            <a:lumOff val="0"/>
            <a:alphaOff val="0"/>
          </a:schemeClr>
        </a:solidFill>
        <a:ln w="12700" cap="flat" cmpd="sng" algn="ctr">
          <a:solidFill>
            <a:schemeClr val="dk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21731" tIns="40640" rIns="40640" bIns="40640" numCol="1" spcCol="1270" anchor="ctr" anchorCtr="0">
          <a:noAutofit/>
        </a:bodyPr>
        <a:lstStyle/>
        <a:p>
          <a:pPr marL="0" lvl="0" indent="0" algn="l" defTabSz="711200">
            <a:lnSpc>
              <a:spcPct val="90000"/>
            </a:lnSpc>
            <a:spcBef>
              <a:spcPct val="0"/>
            </a:spcBef>
            <a:spcAft>
              <a:spcPct val="35000"/>
            </a:spcAft>
            <a:buNone/>
          </a:pPr>
          <a:r>
            <a:rPr lang="en-GB" sz="1600" kern="1200">
              <a:latin typeface="Book Antiqua" pitchFamily="18" charset="0"/>
            </a:rPr>
            <a:t>Control Type (Manual / Automated)</a:t>
          </a:r>
          <a:endParaRPr lang="en-IN" sz="1600" kern="1200" dirty="0">
            <a:latin typeface="Book Antiqua" pitchFamily="18" charset="0"/>
          </a:endParaRPr>
        </a:p>
      </dsp:txBody>
      <dsp:txXfrm>
        <a:off x="1023266" y="1608687"/>
        <a:ext cx="2978552" cy="712897"/>
      </dsp:txXfrm>
    </dsp:sp>
    <dsp:sp modelId="{0487B66D-55A0-47F9-8620-E7E90820840E}">
      <dsp:nvSpPr>
        <dsp:cNvPr id="0" name=""/>
        <dsp:cNvSpPr/>
      </dsp:nvSpPr>
      <dsp:spPr>
        <a:xfrm>
          <a:off x="533714" y="1475584"/>
          <a:ext cx="979103" cy="979103"/>
        </a:xfrm>
        <a:prstGeom prst="ellipse">
          <a:avLst/>
        </a:prstGeom>
        <a:solidFill>
          <a:schemeClr val="accent1">
            <a:lumMod val="40000"/>
            <a:lumOff val="60000"/>
          </a:schemeClr>
        </a:solidFill>
        <a:ln w="12700" cap="flat" cmpd="sng" algn="ctr">
          <a:solidFill>
            <a:schemeClr val="dk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128CC7D8-18E7-4DB6-BEEC-3FA01448AFE3}">
      <dsp:nvSpPr>
        <dsp:cNvPr id="0" name=""/>
        <dsp:cNvSpPr/>
      </dsp:nvSpPr>
      <dsp:spPr>
        <a:xfrm>
          <a:off x="1023266" y="2800808"/>
          <a:ext cx="2978552" cy="678910"/>
        </a:xfrm>
        <a:prstGeom prst="rect">
          <a:avLst/>
        </a:prstGeom>
        <a:solidFill>
          <a:schemeClr val="lt1">
            <a:hueOff val="0"/>
            <a:satOff val="0"/>
            <a:lumOff val="0"/>
            <a:alphaOff val="0"/>
          </a:schemeClr>
        </a:solidFill>
        <a:ln w="12700" cap="flat" cmpd="sng" algn="ctr">
          <a:solidFill>
            <a:schemeClr val="dk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21731" tIns="40640" rIns="40640" bIns="40640" numCol="1" spcCol="1270" anchor="ctr" anchorCtr="0">
          <a:noAutofit/>
        </a:bodyPr>
        <a:lstStyle/>
        <a:p>
          <a:pPr marL="0" lvl="0" indent="0" algn="l" defTabSz="711200">
            <a:lnSpc>
              <a:spcPct val="90000"/>
            </a:lnSpc>
            <a:spcBef>
              <a:spcPct val="0"/>
            </a:spcBef>
            <a:spcAft>
              <a:spcPct val="35000"/>
            </a:spcAft>
            <a:buNone/>
          </a:pPr>
          <a:r>
            <a:rPr lang="en-IN" sz="1600" kern="1200">
              <a:latin typeface="Book Antiqua" pitchFamily="18" charset="0"/>
            </a:rPr>
            <a:t>Anti Fraud Control (Y / N)</a:t>
          </a:r>
          <a:endParaRPr lang="en-IN" sz="1600" kern="1200" dirty="0">
            <a:latin typeface="Book Antiqua" pitchFamily="18" charset="0"/>
          </a:endParaRPr>
        </a:p>
      </dsp:txBody>
      <dsp:txXfrm>
        <a:off x="1023266" y="2800808"/>
        <a:ext cx="2978552" cy="678910"/>
      </dsp:txXfrm>
    </dsp:sp>
    <dsp:sp modelId="{35ADFA0F-DA23-40C4-8E04-5C66ACABFCDD}">
      <dsp:nvSpPr>
        <dsp:cNvPr id="0" name=""/>
        <dsp:cNvSpPr/>
      </dsp:nvSpPr>
      <dsp:spPr>
        <a:xfrm>
          <a:off x="533714" y="2650712"/>
          <a:ext cx="979103" cy="979103"/>
        </a:xfrm>
        <a:prstGeom prst="ellipse">
          <a:avLst/>
        </a:prstGeom>
        <a:solidFill>
          <a:schemeClr val="lt1">
            <a:hueOff val="0"/>
            <a:satOff val="0"/>
            <a:lumOff val="0"/>
            <a:alphaOff val="0"/>
          </a:schemeClr>
        </a:solidFill>
        <a:ln w="12700" cap="flat" cmpd="sng" algn="ctr">
          <a:solidFill>
            <a:schemeClr val="dk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F22152A1-1E34-401D-90AB-94FDA15A18FD}">
      <dsp:nvSpPr>
        <dsp:cNvPr id="0" name=""/>
        <dsp:cNvSpPr/>
      </dsp:nvSpPr>
      <dsp:spPr>
        <a:xfrm>
          <a:off x="574192" y="3923750"/>
          <a:ext cx="3427626" cy="783282"/>
        </a:xfrm>
        <a:prstGeom prst="rect">
          <a:avLst/>
        </a:prstGeom>
        <a:solidFill>
          <a:schemeClr val="lt1">
            <a:hueOff val="0"/>
            <a:satOff val="0"/>
            <a:lumOff val="0"/>
            <a:alphaOff val="0"/>
          </a:schemeClr>
        </a:solidFill>
        <a:ln w="12700" cap="flat" cmpd="sng" algn="ctr">
          <a:solidFill>
            <a:schemeClr val="dk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21731" tIns="40640" rIns="40640" bIns="40640" numCol="1" spcCol="1270" anchor="ctr" anchorCtr="0">
          <a:noAutofit/>
        </a:bodyPr>
        <a:lstStyle/>
        <a:p>
          <a:pPr marL="0" lvl="0" indent="0" algn="l" defTabSz="711200">
            <a:lnSpc>
              <a:spcPct val="90000"/>
            </a:lnSpc>
            <a:spcBef>
              <a:spcPct val="0"/>
            </a:spcBef>
            <a:spcAft>
              <a:spcPct val="35000"/>
            </a:spcAft>
            <a:buNone/>
          </a:pPr>
          <a:r>
            <a:rPr lang="en-IN" sz="1600" kern="1200">
              <a:latin typeface="Book Antiqua" pitchFamily="18" charset="0"/>
            </a:rPr>
            <a:t>Financial Assertions</a:t>
          </a:r>
          <a:endParaRPr lang="en-IN" sz="1600" kern="1200" dirty="0">
            <a:latin typeface="Book Antiqua" pitchFamily="18" charset="0"/>
          </a:endParaRPr>
        </a:p>
      </dsp:txBody>
      <dsp:txXfrm>
        <a:off x="574192" y="3923750"/>
        <a:ext cx="3427626" cy="783282"/>
      </dsp:txXfrm>
    </dsp:sp>
    <dsp:sp modelId="{EB2AE909-672B-449F-81AC-D748D2354AF2}">
      <dsp:nvSpPr>
        <dsp:cNvPr id="0" name=""/>
        <dsp:cNvSpPr/>
      </dsp:nvSpPr>
      <dsp:spPr>
        <a:xfrm>
          <a:off x="84640" y="3825840"/>
          <a:ext cx="979103" cy="979103"/>
        </a:xfrm>
        <a:prstGeom prst="ellipse">
          <a:avLst/>
        </a:prstGeom>
        <a:solidFill>
          <a:schemeClr val="lt1">
            <a:hueOff val="0"/>
            <a:satOff val="0"/>
            <a:lumOff val="0"/>
            <a:alphaOff val="0"/>
          </a:schemeClr>
        </a:solidFill>
        <a:ln w="12700" cap="flat" cmpd="sng" algn="ctr">
          <a:solidFill>
            <a:schemeClr val="dk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1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D03DD0B-E77B-493A-B28C-C3A2B46E01ED}">
      <dsp:nvSpPr>
        <dsp:cNvPr id="0" name=""/>
        <dsp:cNvSpPr/>
      </dsp:nvSpPr>
      <dsp:spPr>
        <a:xfrm>
          <a:off x="681434" y="1781"/>
          <a:ext cx="1879203" cy="1879203"/>
        </a:xfrm>
        <a:prstGeom prst="ellipse">
          <a:avLst/>
        </a:prstGeom>
        <a:solidFill>
          <a:schemeClr val="accent1">
            <a:lumMod val="40000"/>
            <a:lumOff val="6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9370" tIns="39370" rIns="39370" bIns="39370" numCol="1" spcCol="1270" anchor="ctr" anchorCtr="0">
          <a:noAutofit/>
        </a:bodyPr>
        <a:lstStyle/>
        <a:p>
          <a:pPr marL="0" lvl="0" indent="0" algn="ctr" defTabSz="1377950">
            <a:lnSpc>
              <a:spcPct val="90000"/>
            </a:lnSpc>
            <a:spcBef>
              <a:spcPct val="0"/>
            </a:spcBef>
            <a:spcAft>
              <a:spcPct val="35000"/>
            </a:spcAft>
            <a:buNone/>
          </a:pPr>
          <a:r>
            <a:rPr lang="en-GB" sz="3100" kern="1200" dirty="0">
              <a:solidFill>
                <a:schemeClr val="tx1"/>
              </a:solidFill>
            </a:rPr>
            <a:t>Internal Audit</a:t>
          </a:r>
          <a:endParaRPr lang="en-US" sz="3100" kern="1200" dirty="0">
            <a:solidFill>
              <a:schemeClr val="tx1"/>
            </a:solidFill>
          </a:endParaRPr>
        </a:p>
      </dsp:txBody>
      <dsp:txXfrm>
        <a:off x="956637" y="276984"/>
        <a:ext cx="1328797" cy="1328797"/>
      </dsp:txXfrm>
    </dsp:sp>
    <dsp:sp modelId="{31181E44-9C5C-4544-918F-A0D1481C5BB6}">
      <dsp:nvSpPr>
        <dsp:cNvPr id="0" name=""/>
        <dsp:cNvSpPr/>
      </dsp:nvSpPr>
      <dsp:spPr>
        <a:xfrm>
          <a:off x="1076067" y="2033575"/>
          <a:ext cx="1089937" cy="1089937"/>
        </a:xfrm>
        <a:prstGeom prst="mathPlus">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800100">
            <a:lnSpc>
              <a:spcPct val="90000"/>
            </a:lnSpc>
            <a:spcBef>
              <a:spcPct val="0"/>
            </a:spcBef>
            <a:spcAft>
              <a:spcPct val="35000"/>
            </a:spcAft>
            <a:buNone/>
          </a:pPr>
          <a:endParaRPr lang="en-US" sz="1800" kern="1200"/>
        </a:p>
      </dsp:txBody>
      <dsp:txXfrm>
        <a:off x="1220538" y="2450367"/>
        <a:ext cx="800995" cy="256353"/>
      </dsp:txXfrm>
    </dsp:sp>
    <dsp:sp modelId="{8E291FDB-A367-484E-816F-AF03991D2B04}">
      <dsp:nvSpPr>
        <dsp:cNvPr id="0" name=""/>
        <dsp:cNvSpPr/>
      </dsp:nvSpPr>
      <dsp:spPr>
        <a:xfrm>
          <a:off x="681434" y="3276104"/>
          <a:ext cx="1879203" cy="1879203"/>
        </a:xfrm>
        <a:prstGeom prst="ellipse">
          <a:avLst/>
        </a:prstGeom>
        <a:solidFill>
          <a:schemeClr val="accent1">
            <a:lumMod val="40000"/>
            <a:lumOff val="6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9370" tIns="39370" rIns="39370" bIns="39370" numCol="1" spcCol="1270" anchor="ctr" anchorCtr="0">
          <a:noAutofit/>
        </a:bodyPr>
        <a:lstStyle/>
        <a:p>
          <a:pPr marL="0" lvl="0" indent="0" algn="ctr" defTabSz="1377950">
            <a:lnSpc>
              <a:spcPct val="90000"/>
            </a:lnSpc>
            <a:spcBef>
              <a:spcPct val="0"/>
            </a:spcBef>
            <a:spcAft>
              <a:spcPct val="35000"/>
            </a:spcAft>
            <a:buNone/>
          </a:pPr>
          <a:r>
            <a:rPr lang="en-GB" sz="3100" kern="1200" dirty="0">
              <a:solidFill>
                <a:schemeClr val="tx1"/>
              </a:solidFill>
            </a:rPr>
            <a:t>IFC</a:t>
          </a:r>
          <a:endParaRPr lang="en-US" sz="3100" kern="1200" dirty="0">
            <a:solidFill>
              <a:schemeClr val="tx1"/>
            </a:solidFill>
          </a:endParaRPr>
        </a:p>
      </dsp:txBody>
      <dsp:txXfrm>
        <a:off x="956637" y="3551307"/>
        <a:ext cx="1328797" cy="1328797"/>
      </dsp:txXfrm>
    </dsp:sp>
    <dsp:sp modelId="{12A0FE24-D623-4751-A537-5662B47AC1F1}">
      <dsp:nvSpPr>
        <dsp:cNvPr id="0" name=""/>
        <dsp:cNvSpPr/>
      </dsp:nvSpPr>
      <dsp:spPr>
        <a:xfrm>
          <a:off x="2842517" y="2229012"/>
          <a:ext cx="597586" cy="699063"/>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1111250">
            <a:lnSpc>
              <a:spcPct val="90000"/>
            </a:lnSpc>
            <a:spcBef>
              <a:spcPct val="0"/>
            </a:spcBef>
            <a:spcAft>
              <a:spcPct val="35000"/>
            </a:spcAft>
            <a:buNone/>
          </a:pPr>
          <a:endParaRPr lang="en-US" sz="2500" kern="1200"/>
        </a:p>
      </dsp:txBody>
      <dsp:txXfrm>
        <a:off x="2842517" y="2368825"/>
        <a:ext cx="418310" cy="419437"/>
      </dsp:txXfrm>
    </dsp:sp>
    <dsp:sp modelId="{7F82AB43-ABFF-4D07-83E2-970DB9B01C72}">
      <dsp:nvSpPr>
        <dsp:cNvPr id="0" name=""/>
        <dsp:cNvSpPr/>
      </dsp:nvSpPr>
      <dsp:spPr>
        <a:xfrm>
          <a:off x="3688159" y="699341"/>
          <a:ext cx="3758406" cy="3758406"/>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2133600">
            <a:lnSpc>
              <a:spcPct val="90000"/>
            </a:lnSpc>
            <a:spcBef>
              <a:spcPct val="0"/>
            </a:spcBef>
            <a:spcAft>
              <a:spcPct val="35000"/>
            </a:spcAft>
            <a:buNone/>
          </a:pPr>
          <a:r>
            <a:rPr lang="en-GB" sz="4800" kern="1200" dirty="0"/>
            <a:t>Value and Assurance</a:t>
          </a:r>
          <a:endParaRPr lang="en-US" sz="4800" kern="1200" dirty="0"/>
        </a:p>
      </dsp:txBody>
      <dsp:txXfrm>
        <a:off x="4238565" y="1249747"/>
        <a:ext cx="2657594" cy="2657594"/>
      </dsp:txXfrm>
    </dsp:sp>
  </dsp:spTree>
</dsp:drawing>
</file>

<file path=ppt/diagrams/drawing1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C6381AA-F3EC-47BF-82DD-5158774AAD2C}">
      <dsp:nvSpPr>
        <dsp:cNvPr id="0" name=""/>
        <dsp:cNvSpPr/>
      </dsp:nvSpPr>
      <dsp:spPr>
        <a:xfrm>
          <a:off x="3286323" y="1748061"/>
          <a:ext cx="2221862" cy="1922001"/>
        </a:xfrm>
        <a:prstGeom prst="hexagon">
          <a:avLst>
            <a:gd name="adj" fmla="val 28570"/>
            <a:gd name="vf" fmla="val 11547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30480" rIns="30480" bIns="30480" numCol="1" spcCol="1270" anchor="ctr" anchorCtr="0">
          <a:noAutofit/>
        </a:bodyPr>
        <a:lstStyle/>
        <a:p>
          <a:pPr marL="0" lvl="0" indent="0" algn="ctr" defTabSz="1066800">
            <a:lnSpc>
              <a:spcPct val="90000"/>
            </a:lnSpc>
            <a:spcBef>
              <a:spcPct val="0"/>
            </a:spcBef>
            <a:spcAft>
              <a:spcPct val="35000"/>
            </a:spcAft>
            <a:buNone/>
          </a:pPr>
          <a:r>
            <a:rPr lang="en-GB" sz="2400" b="1" kern="1200" dirty="0"/>
            <a:t>Objectives</a:t>
          </a:r>
          <a:endParaRPr lang="en-US" sz="2400" b="1" kern="1200" dirty="0"/>
        </a:p>
      </dsp:txBody>
      <dsp:txXfrm>
        <a:off x="3654517" y="2066564"/>
        <a:ext cx="1485474" cy="1284995"/>
      </dsp:txXfrm>
    </dsp:sp>
    <dsp:sp modelId="{65FAD14C-CBEA-44C9-8FF1-6026F9E7690B}">
      <dsp:nvSpPr>
        <dsp:cNvPr id="0" name=""/>
        <dsp:cNvSpPr/>
      </dsp:nvSpPr>
      <dsp:spPr>
        <a:xfrm>
          <a:off x="4677636" y="828514"/>
          <a:ext cx="838302" cy="722308"/>
        </a:xfrm>
        <a:prstGeom prst="hexagon">
          <a:avLst>
            <a:gd name="adj" fmla="val 28900"/>
            <a:gd name="vf" fmla="val 11547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FAB7E408-480D-43A9-B488-A38E5AC007C3}">
      <dsp:nvSpPr>
        <dsp:cNvPr id="0" name=""/>
        <dsp:cNvSpPr/>
      </dsp:nvSpPr>
      <dsp:spPr>
        <a:xfrm>
          <a:off x="3490988" y="0"/>
          <a:ext cx="1820800" cy="1575206"/>
        </a:xfrm>
        <a:prstGeom prst="hexagon">
          <a:avLst>
            <a:gd name="adj" fmla="val 28570"/>
            <a:gd name="vf" fmla="val 11547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25400" rIns="25400" bIns="25400" numCol="1" spcCol="1270" anchor="ctr" anchorCtr="0">
          <a:noAutofit/>
        </a:bodyPr>
        <a:lstStyle/>
        <a:p>
          <a:pPr marL="0" lvl="0" indent="0" algn="ctr" defTabSz="889000">
            <a:lnSpc>
              <a:spcPct val="90000"/>
            </a:lnSpc>
            <a:spcBef>
              <a:spcPct val="0"/>
            </a:spcBef>
            <a:spcAft>
              <a:spcPct val="35000"/>
            </a:spcAft>
            <a:buNone/>
          </a:pPr>
          <a:r>
            <a:rPr lang="en-GB" sz="2000" kern="1200" dirty="0"/>
            <a:t>Org Objectives</a:t>
          </a:r>
          <a:endParaRPr lang="en-US" sz="2000" kern="1200" dirty="0"/>
        </a:p>
      </dsp:txBody>
      <dsp:txXfrm>
        <a:off x="3792733" y="261045"/>
        <a:ext cx="1217310" cy="1053116"/>
      </dsp:txXfrm>
    </dsp:sp>
    <dsp:sp modelId="{DDD14DC8-37AC-4381-ADD5-01D3CD11B327}">
      <dsp:nvSpPr>
        <dsp:cNvPr id="0" name=""/>
        <dsp:cNvSpPr/>
      </dsp:nvSpPr>
      <dsp:spPr>
        <a:xfrm>
          <a:off x="5656000" y="2178846"/>
          <a:ext cx="838302" cy="722308"/>
        </a:xfrm>
        <a:prstGeom prst="hexagon">
          <a:avLst>
            <a:gd name="adj" fmla="val 28900"/>
            <a:gd name="vf" fmla="val 11547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705368E1-4AC8-4609-B263-A19FED4A050A}">
      <dsp:nvSpPr>
        <dsp:cNvPr id="0" name=""/>
        <dsp:cNvSpPr/>
      </dsp:nvSpPr>
      <dsp:spPr>
        <a:xfrm>
          <a:off x="5160874" y="968857"/>
          <a:ext cx="1820800" cy="1575206"/>
        </a:xfrm>
        <a:prstGeom prst="hexagon">
          <a:avLst>
            <a:gd name="adj" fmla="val 28570"/>
            <a:gd name="vf" fmla="val 11547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25400" rIns="25400" bIns="25400" numCol="1" spcCol="1270" anchor="ctr" anchorCtr="0">
          <a:noAutofit/>
        </a:bodyPr>
        <a:lstStyle/>
        <a:p>
          <a:pPr marL="0" lvl="0" indent="0" algn="ctr" defTabSz="889000">
            <a:lnSpc>
              <a:spcPct val="90000"/>
            </a:lnSpc>
            <a:spcBef>
              <a:spcPct val="0"/>
            </a:spcBef>
            <a:spcAft>
              <a:spcPct val="35000"/>
            </a:spcAft>
            <a:buNone/>
          </a:pPr>
          <a:r>
            <a:rPr lang="en-GB" sz="2000" kern="1200" dirty="0"/>
            <a:t>Optimum Utilization</a:t>
          </a:r>
          <a:endParaRPr lang="en-US" sz="2000" kern="1200" dirty="0"/>
        </a:p>
      </dsp:txBody>
      <dsp:txXfrm>
        <a:off x="5462619" y="1229902"/>
        <a:ext cx="1217310" cy="1053116"/>
      </dsp:txXfrm>
    </dsp:sp>
    <dsp:sp modelId="{8A0EF5B7-5304-4C22-898D-508371A6A744}">
      <dsp:nvSpPr>
        <dsp:cNvPr id="0" name=""/>
        <dsp:cNvSpPr/>
      </dsp:nvSpPr>
      <dsp:spPr>
        <a:xfrm>
          <a:off x="4976365" y="3703117"/>
          <a:ext cx="838302" cy="722308"/>
        </a:xfrm>
        <a:prstGeom prst="hexagon">
          <a:avLst>
            <a:gd name="adj" fmla="val 28900"/>
            <a:gd name="vf" fmla="val 11547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AEB6EAC6-225A-49D8-810D-EFEE3A7DE24A}">
      <dsp:nvSpPr>
        <dsp:cNvPr id="0" name=""/>
        <dsp:cNvSpPr/>
      </dsp:nvSpPr>
      <dsp:spPr>
        <a:xfrm>
          <a:off x="5160874" y="2873519"/>
          <a:ext cx="1820800" cy="1575206"/>
        </a:xfrm>
        <a:prstGeom prst="hexagon">
          <a:avLst>
            <a:gd name="adj" fmla="val 28570"/>
            <a:gd name="vf" fmla="val 11547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4130" tIns="24130" rIns="24130" bIns="24130" numCol="1" spcCol="1270" anchor="ctr" anchorCtr="0">
          <a:noAutofit/>
        </a:bodyPr>
        <a:lstStyle/>
        <a:p>
          <a:pPr marL="0" lvl="0" indent="0" algn="ctr" defTabSz="844550">
            <a:lnSpc>
              <a:spcPct val="90000"/>
            </a:lnSpc>
            <a:spcBef>
              <a:spcPct val="0"/>
            </a:spcBef>
            <a:spcAft>
              <a:spcPct val="35000"/>
            </a:spcAft>
            <a:buNone/>
          </a:pPr>
          <a:r>
            <a:rPr lang="en-GB" sz="1900" kern="1200" dirty="0"/>
            <a:t>Evaluate Internal Controls</a:t>
          </a:r>
          <a:endParaRPr lang="en-US" sz="1900" kern="1200" dirty="0"/>
        </a:p>
      </dsp:txBody>
      <dsp:txXfrm>
        <a:off x="5462619" y="3134564"/>
        <a:ext cx="1217310" cy="1053116"/>
      </dsp:txXfrm>
    </dsp:sp>
    <dsp:sp modelId="{516F8156-F284-41D4-91B1-C55EAD4633BA}">
      <dsp:nvSpPr>
        <dsp:cNvPr id="0" name=""/>
        <dsp:cNvSpPr/>
      </dsp:nvSpPr>
      <dsp:spPr>
        <a:xfrm>
          <a:off x="3290457" y="3861342"/>
          <a:ext cx="838302" cy="722308"/>
        </a:xfrm>
        <a:prstGeom prst="hexagon">
          <a:avLst>
            <a:gd name="adj" fmla="val 28900"/>
            <a:gd name="vf" fmla="val 11547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FDDD5367-64AC-4CD9-95F6-F03A033F78C6}">
      <dsp:nvSpPr>
        <dsp:cNvPr id="0" name=""/>
        <dsp:cNvSpPr/>
      </dsp:nvSpPr>
      <dsp:spPr>
        <a:xfrm>
          <a:off x="3490988" y="3843460"/>
          <a:ext cx="1820800" cy="1575206"/>
        </a:xfrm>
        <a:prstGeom prst="hexagon">
          <a:avLst>
            <a:gd name="adj" fmla="val 28570"/>
            <a:gd name="vf" fmla="val 11547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4130" tIns="24130" rIns="24130" bIns="24130" numCol="1" spcCol="1270" anchor="ctr" anchorCtr="0">
          <a:noAutofit/>
        </a:bodyPr>
        <a:lstStyle/>
        <a:p>
          <a:pPr marL="0" lvl="0" indent="0" algn="ctr" defTabSz="844550">
            <a:lnSpc>
              <a:spcPct val="90000"/>
            </a:lnSpc>
            <a:spcBef>
              <a:spcPct val="0"/>
            </a:spcBef>
            <a:spcAft>
              <a:spcPct val="35000"/>
            </a:spcAft>
            <a:buNone/>
          </a:pPr>
          <a:r>
            <a:rPr lang="en-GB" sz="1900" kern="1200" dirty="0"/>
            <a:t>Safeguard Assets</a:t>
          </a:r>
          <a:endParaRPr lang="en-US" sz="1900" kern="1200" dirty="0"/>
        </a:p>
      </dsp:txBody>
      <dsp:txXfrm>
        <a:off x="3792733" y="4104505"/>
        <a:ext cx="1217310" cy="1053116"/>
      </dsp:txXfrm>
    </dsp:sp>
    <dsp:sp modelId="{C2E485BA-A9D3-402C-A280-8AFD12ECDDF0}">
      <dsp:nvSpPr>
        <dsp:cNvPr id="0" name=""/>
        <dsp:cNvSpPr/>
      </dsp:nvSpPr>
      <dsp:spPr>
        <a:xfrm>
          <a:off x="2296072" y="2511552"/>
          <a:ext cx="838302" cy="722308"/>
        </a:xfrm>
        <a:prstGeom prst="hexagon">
          <a:avLst>
            <a:gd name="adj" fmla="val 28900"/>
            <a:gd name="vf" fmla="val 11547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A876B008-7FD6-473C-A610-E887E51222B2}">
      <dsp:nvSpPr>
        <dsp:cNvPr id="0" name=""/>
        <dsp:cNvSpPr/>
      </dsp:nvSpPr>
      <dsp:spPr>
        <a:xfrm>
          <a:off x="1813350" y="2874602"/>
          <a:ext cx="1820800" cy="1575206"/>
        </a:xfrm>
        <a:prstGeom prst="hexagon">
          <a:avLst>
            <a:gd name="adj" fmla="val 28570"/>
            <a:gd name="vf" fmla="val 11547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4130" tIns="24130" rIns="24130" bIns="24130" numCol="1" spcCol="1270" anchor="ctr" anchorCtr="0">
          <a:noAutofit/>
        </a:bodyPr>
        <a:lstStyle/>
        <a:p>
          <a:pPr marL="0" lvl="0" indent="0" algn="ctr" defTabSz="844550">
            <a:lnSpc>
              <a:spcPct val="90000"/>
            </a:lnSpc>
            <a:spcBef>
              <a:spcPct val="0"/>
            </a:spcBef>
            <a:spcAft>
              <a:spcPct val="35000"/>
            </a:spcAft>
            <a:buNone/>
          </a:pPr>
          <a:r>
            <a:rPr lang="en-GB" sz="1900" kern="1200" dirty="0"/>
            <a:t>Compliance &amp; Reliability</a:t>
          </a:r>
          <a:endParaRPr lang="en-US" sz="1900" kern="1200" dirty="0"/>
        </a:p>
      </dsp:txBody>
      <dsp:txXfrm>
        <a:off x="2115095" y="3135647"/>
        <a:ext cx="1217310" cy="1053116"/>
      </dsp:txXfrm>
    </dsp:sp>
    <dsp:sp modelId="{320CB871-533D-4C8A-8E50-50812DC4F334}">
      <dsp:nvSpPr>
        <dsp:cNvPr id="0" name=""/>
        <dsp:cNvSpPr/>
      </dsp:nvSpPr>
      <dsp:spPr>
        <a:xfrm>
          <a:off x="1813350" y="966690"/>
          <a:ext cx="1820800" cy="1575206"/>
        </a:xfrm>
        <a:prstGeom prst="hexagon">
          <a:avLst>
            <a:gd name="adj" fmla="val 28570"/>
            <a:gd name="vf" fmla="val 11547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4130" tIns="24130" rIns="24130" bIns="24130" numCol="1" spcCol="1270" anchor="ctr" anchorCtr="0">
          <a:noAutofit/>
        </a:bodyPr>
        <a:lstStyle/>
        <a:p>
          <a:pPr marL="0" lvl="0" indent="0" algn="ctr" defTabSz="844550">
            <a:lnSpc>
              <a:spcPct val="90000"/>
            </a:lnSpc>
            <a:spcBef>
              <a:spcPct val="0"/>
            </a:spcBef>
            <a:spcAft>
              <a:spcPct val="35000"/>
            </a:spcAft>
            <a:buNone/>
          </a:pPr>
          <a:r>
            <a:rPr lang="en-GB" sz="1900" kern="1200" dirty="0"/>
            <a:t>Adherence to Policy</a:t>
          </a:r>
          <a:endParaRPr lang="en-US" sz="1900" kern="1200" dirty="0"/>
        </a:p>
      </dsp:txBody>
      <dsp:txXfrm>
        <a:off x="2115095" y="1227735"/>
        <a:ext cx="1217310" cy="1053116"/>
      </dsp:txXfrm>
    </dsp:sp>
  </dsp:spTree>
</dsp:drawing>
</file>

<file path=ppt/diagrams/drawing1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B9AC71F-7A23-423A-83AD-F206B74C960F}">
      <dsp:nvSpPr>
        <dsp:cNvPr id="0" name=""/>
        <dsp:cNvSpPr/>
      </dsp:nvSpPr>
      <dsp:spPr>
        <a:xfrm>
          <a:off x="1259840" y="0"/>
          <a:ext cx="1463040" cy="812800"/>
        </a:xfrm>
        <a:prstGeom prst="roundRect">
          <a:avLst>
            <a:gd name="adj" fmla="val 10000"/>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29540" tIns="129540" rIns="129540" bIns="129540" numCol="1" spcCol="1270" anchor="ctr" anchorCtr="0">
          <a:noAutofit/>
        </a:bodyPr>
        <a:lstStyle/>
        <a:p>
          <a:pPr marL="0" lvl="0" indent="0" algn="ctr" defTabSz="1511300">
            <a:lnSpc>
              <a:spcPct val="90000"/>
            </a:lnSpc>
            <a:spcBef>
              <a:spcPct val="0"/>
            </a:spcBef>
            <a:spcAft>
              <a:spcPct val="35000"/>
            </a:spcAft>
            <a:buNone/>
          </a:pPr>
          <a:r>
            <a:rPr lang="en-GB" sz="3400" kern="1200" dirty="0"/>
            <a:t>Efforts</a:t>
          </a:r>
          <a:endParaRPr lang="en-US" sz="3400" kern="1200" dirty="0"/>
        </a:p>
      </dsp:txBody>
      <dsp:txXfrm>
        <a:off x="1283646" y="23806"/>
        <a:ext cx="1415428" cy="765188"/>
      </dsp:txXfrm>
    </dsp:sp>
    <dsp:sp modelId="{2A087E6E-8833-4ECD-ABEF-CA46003A6BBC}">
      <dsp:nvSpPr>
        <dsp:cNvPr id="0" name=""/>
        <dsp:cNvSpPr/>
      </dsp:nvSpPr>
      <dsp:spPr>
        <a:xfrm>
          <a:off x="3373120" y="0"/>
          <a:ext cx="1463040" cy="812800"/>
        </a:xfrm>
        <a:prstGeom prst="roundRect">
          <a:avLst>
            <a:gd name="adj" fmla="val 10000"/>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29540" tIns="129540" rIns="129540" bIns="129540" numCol="1" spcCol="1270" anchor="ctr" anchorCtr="0">
          <a:noAutofit/>
        </a:bodyPr>
        <a:lstStyle/>
        <a:p>
          <a:pPr marL="0" lvl="0" indent="0" algn="ctr" defTabSz="1511300">
            <a:lnSpc>
              <a:spcPct val="90000"/>
            </a:lnSpc>
            <a:spcBef>
              <a:spcPct val="0"/>
            </a:spcBef>
            <a:spcAft>
              <a:spcPct val="35000"/>
            </a:spcAft>
            <a:buNone/>
          </a:pPr>
          <a:r>
            <a:rPr lang="en-GB" sz="3400" kern="1200" dirty="0">
              <a:solidFill>
                <a:srgbClr val="FF0000"/>
              </a:solidFill>
            </a:rPr>
            <a:t>Value</a:t>
          </a:r>
          <a:endParaRPr lang="en-US" sz="3400" kern="1200" dirty="0">
            <a:solidFill>
              <a:srgbClr val="FF0000"/>
            </a:solidFill>
          </a:endParaRPr>
        </a:p>
      </dsp:txBody>
      <dsp:txXfrm>
        <a:off x="3396926" y="23806"/>
        <a:ext cx="1415428" cy="765188"/>
      </dsp:txXfrm>
    </dsp:sp>
    <dsp:sp modelId="{652F518E-F67F-4651-A7D3-31060875E77C}">
      <dsp:nvSpPr>
        <dsp:cNvPr id="0" name=""/>
        <dsp:cNvSpPr/>
      </dsp:nvSpPr>
      <dsp:spPr>
        <a:xfrm>
          <a:off x="2743200" y="3454400"/>
          <a:ext cx="609600" cy="609600"/>
        </a:xfrm>
        <a:prstGeom prst="triangle">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642345A2-0B8B-4CA3-A288-322E688C7F19}">
      <dsp:nvSpPr>
        <dsp:cNvPr id="0" name=""/>
        <dsp:cNvSpPr/>
      </dsp:nvSpPr>
      <dsp:spPr>
        <a:xfrm rot="240000">
          <a:off x="1218641" y="3193179"/>
          <a:ext cx="3658717" cy="255842"/>
        </a:xfrm>
        <a:prstGeom prst="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F31FDB0B-72C3-4AE2-8321-D396FBB51ABE}">
      <dsp:nvSpPr>
        <dsp:cNvPr id="0" name=""/>
        <dsp:cNvSpPr/>
      </dsp:nvSpPr>
      <dsp:spPr>
        <a:xfrm rot="240000">
          <a:off x="3415383" y="2553510"/>
          <a:ext cx="1459793" cy="680114"/>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n-GB" sz="1700" kern="1200" dirty="0"/>
            <a:t>Improvement</a:t>
          </a:r>
          <a:endParaRPr lang="en-US" sz="1700" kern="1200" dirty="0"/>
        </a:p>
      </dsp:txBody>
      <dsp:txXfrm>
        <a:off x="3448583" y="2586710"/>
        <a:ext cx="1393393" cy="613714"/>
      </dsp:txXfrm>
    </dsp:sp>
    <dsp:sp modelId="{CF7F5F4B-CFA3-4EE8-B42B-1DD800C4B88B}">
      <dsp:nvSpPr>
        <dsp:cNvPr id="0" name=""/>
        <dsp:cNvSpPr/>
      </dsp:nvSpPr>
      <dsp:spPr>
        <a:xfrm rot="240000">
          <a:off x="3468215" y="1821990"/>
          <a:ext cx="1459793" cy="680114"/>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n-GB" sz="1700" kern="1200" dirty="0"/>
            <a:t>Saving</a:t>
          </a:r>
          <a:endParaRPr lang="en-US" sz="1700" kern="1200" dirty="0"/>
        </a:p>
      </dsp:txBody>
      <dsp:txXfrm>
        <a:off x="3501415" y="1855190"/>
        <a:ext cx="1393393" cy="613714"/>
      </dsp:txXfrm>
    </dsp:sp>
    <dsp:sp modelId="{5E8493B1-D30A-43A5-90A3-C3547A2C8789}">
      <dsp:nvSpPr>
        <dsp:cNvPr id="0" name=""/>
        <dsp:cNvSpPr/>
      </dsp:nvSpPr>
      <dsp:spPr>
        <a:xfrm rot="240000">
          <a:off x="3521047" y="1106726"/>
          <a:ext cx="1459793" cy="680114"/>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n-GB" sz="1700" kern="1200" dirty="0"/>
            <a:t>Assurance</a:t>
          </a:r>
          <a:endParaRPr lang="en-US" sz="1700" kern="1200" dirty="0"/>
        </a:p>
      </dsp:txBody>
      <dsp:txXfrm>
        <a:off x="3554247" y="1139926"/>
        <a:ext cx="1393393" cy="613714"/>
      </dsp:txXfrm>
    </dsp:sp>
    <dsp:sp modelId="{3DF96BF4-7EA8-4D26-916B-8CCFA33EF586}">
      <dsp:nvSpPr>
        <dsp:cNvPr id="0" name=""/>
        <dsp:cNvSpPr/>
      </dsp:nvSpPr>
      <dsp:spPr>
        <a:xfrm rot="240000">
          <a:off x="1322423" y="2407206"/>
          <a:ext cx="1459793" cy="680114"/>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n-GB" sz="1700" kern="1200" dirty="0"/>
            <a:t>Time</a:t>
          </a:r>
          <a:endParaRPr lang="en-US" sz="1700" kern="1200" dirty="0"/>
        </a:p>
      </dsp:txBody>
      <dsp:txXfrm>
        <a:off x="1355623" y="2440406"/>
        <a:ext cx="1393393" cy="613714"/>
      </dsp:txXfrm>
    </dsp:sp>
    <dsp:sp modelId="{3F5213CE-2BC2-441C-B1CC-ED66998B1948}">
      <dsp:nvSpPr>
        <dsp:cNvPr id="0" name=""/>
        <dsp:cNvSpPr/>
      </dsp:nvSpPr>
      <dsp:spPr>
        <a:xfrm rot="240000">
          <a:off x="1375255" y="1675686"/>
          <a:ext cx="1459793" cy="680114"/>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n-GB" sz="1700" kern="1200" dirty="0"/>
            <a:t>Resources</a:t>
          </a:r>
          <a:endParaRPr lang="en-US" sz="1700" kern="1200" dirty="0"/>
        </a:p>
      </dsp:txBody>
      <dsp:txXfrm>
        <a:off x="1408455" y="1708886"/>
        <a:ext cx="1393393" cy="613714"/>
      </dsp:txXfrm>
    </dsp:sp>
  </dsp:spTree>
</dsp:drawing>
</file>

<file path=ppt/diagrams/drawing1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E9270D0-50B9-4BDD-A92E-8C2AA304C9DE}">
      <dsp:nvSpPr>
        <dsp:cNvPr id="0" name=""/>
        <dsp:cNvSpPr/>
      </dsp:nvSpPr>
      <dsp:spPr>
        <a:xfrm>
          <a:off x="1128692" y="-4667"/>
          <a:ext cx="5411206" cy="5411206"/>
        </a:xfrm>
        <a:prstGeom prst="circularArrow">
          <a:avLst>
            <a:gd name="adj1" fmla="val 5274"/>
            <a:gd name="adj2" fmla="val 312630"/>
            <a:gd name="adj3" fmla="val 14235933"/>
            <a:gd name="adj4" fmla="val 17122455"/>
            <a:gd name="adj5" fmla="val 5477"/>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334DEFE2-D164-4C4B-B723-81D4816B8668}">
      <dsp:nvSpPr>
        <dsp:cNvPr id="0" name=""/>
        <dsp:cNvSpPr/>
      </dsp:nvSpPr>
      <dsp:spPr>
        <a:xfrm>
          <a:off x="2810194" y="2067"/>
          <a:ext cx="2048202" cy="1024101"/>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GB" sz="1800" kern="1200" dirty="0"/>
            <a:t>Management Expectations – Audit Universe</a:t>
          </a:r>
          <a:endParaRPr lang="en-US" sz="1800" kern="1200" dirty="0"/>
        </a:p>
      </dsp:txBody>
      <dsp:txXfrm>
        <a:off x="2860186" y="52059"/>
        <a:ext cx="1948218" cy="924117"/>
      </dsp:txXfrm>
    </dsp:sp>
    <dsp:sp modelId="{33F10174-A774-424C-8B38-005EBE7B879F}">
      <dsp:nvSpPr>
        <dsp:cNvPr id="0" name=""/>
        <dsp:cNvSpPr/>
      </dsp:nvSpPr>
      <dsp:spPr>
        <a:xfrm>
          <a:off x="4711306" y="1099675"/>
          <a:ext cx="2048202" cy="1024101"/>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GB" sz="1800" kern="1200" dirty="0"/>
            <a:t>Audit Plan</a:t>
          </a:r>
          <a:endParaRPr lang="en-US" sz="1800" kern="1200" dirty="0"/>
        </a:p>
      </dsp:txBody>
      <dsp:txXfrm>
        <a:off x="4761298" y="1149667"/>
        <a:ext cx="1948218" cy="924117"/>
      </dsp:txXfrm>
    </dsp:sp>
    <dsp:sp modelId="{2DCD1565-F107-4C6E-B4C5-5FBC7CD39D40}">
      <dsp:nvSpPr>
        <dsp:cNvPr id="0" name=""/>
        <dsp:cNvSpPr/>
      </dsp:nvSpPr>
      <dsp:spPr>
        <a:xfrm>
          <a:off x="4711306" y="3294890"/>
          <a:ext cx="2048202" cy="1024101"/>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GB" sz="1800" kern="1200" dirty="0"/>
            <a:t>Audit Program</a:t>
          </a:r>
          <a:endParaRPr lang="en-US" sz="1800" kern="1200" dirty="0"/>
        </a:p>
      </dsp:txBody>
      <dsp:txXfrm>
        <a:off x="4761298" y="3344882"/>
        <a:ext cx="1948218" cy="924117"/>
      </dsp:txXfrm>
    </dsp:sp>
    <dsp:sp modelId="{012CFD41-2D93-422D-BC48-458A44B5E7A8}">
      <dsp:nvSpPr>
        <dsp:cNvPr id="0" name=""/>
        <dsp:cNvSpPr/>
      </dsp:nvSpPr>
      <dsp:spPr>
        <a:xfrm>
          <a:off x="2810194" y="4392498"/>
          <a:ext cx="2048202" cy="1024101"/>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GB" sz="1800" kern="1200" dirty="0"/>
            <a:t>Audit Execution</a:t>
          </a:r>
          <a:endParaRPr lang="en-US" sz="1800" kern="1200" dirty="0"/>
        </a:p>
      </dsp:txBody>
      <dsp:txXfrm>
        <a:off x="2860186" y="4442490"/>
        <a:ext cx="1948218" cy="924117"/>
      </dsp:txXfrm>
    </dsp:sp>
    <dsp:sp modelId="{8889D1E5-F670-4BEA-8E7D-59B3D992335A}">
      <dsp:nvSpPr>
        <dsp:cNvPr id="0" name=""/>
        <dsp:cNvSpPr/>
      </dsp:nvSpPr>
      <dsp:spPr>
        <a:xfrm>
          <a:off x="909081" y="3294890"/>
          <a:ext cx="2048202" cy="1024101"/>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GB" sz="1800" kern="1200" dirty="0"/>
            <a:t>Reporting and Perception</a:t>
          </a:r>
        </a:p>
      </dsp:txBody>
      <dsp:txXfrm>
        <a:off x="959073" y="3344882"/>
        <a:ext cx="1948218" cy="924117"/>
      </dsp:txXfrm>
    </dsp:sp>
    <dsp:sp modelId="{11038553-089C-40F2-A1AA-7BBF82EC90F6}">
      <dsp:nvSpPr>
        <dsp:cNvPr id="0" name=""/>
        <dsp:cNvSpPr/>
      </dsp:nvSpPr>
      <dsp:spPr>
        <a:xfrm>
          <a:off x="909081" y="1099675"/>
          <a:ext cx="2048202" cy="1024101"/>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GB" sz="1800" kern="1200" dirty="0"/>
            <a:t>Feedback and Improvements</a:t>
          </a:r>
        </a:p>
      </dsp:txBody>
      <dsp:txXfrm>
        <a:off x="959073" y="1149667"/>
        <a:ext cx="1948218" cy="924117"/>
      </dsp:txXfrm>
    </dsp:sp>
  </dsp:spTree>
</dsp:drawing>
</file>

<file path=ppt/diagrams/drawing1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EB16300-7377-45C9-887A-D93B557EF41F}">
      <dsp:nvSpPr>
        <dsp:cNvPr id="0" name=""/>
        <dsp:cNvSpPr/>
      </dsp:nvSpPr>
      <dsp:spPr>
        <a:xfrm>
          <a:off x="263690" y="11233"/>
          <a:ext cx="9988219" cy="1454665"/>
        </a:xfrm>
        <a:prstGeom prst="rightArrow">
          <a:avLst>
            <a:gd name="adj1" fmla="val 50000"/>
            <a:gd name="adj2" fmla="val 5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2870" tIns="102870" rIns="254000" bIns="230928" numCol="1" spcCol="1270" anchor="ctr" anchorCtr="0">
          <a:noAutofit/>
        </a:bodyPr>
        <a:lstStyle/>
        <a:p>
          <a:pPr marL="0" lvl="0" indent="0" algn="l" defTabSz="1200150">
            <a:lnSpc>
              <a:spcPct val="90000"/>
            </a:lnSpc>
            <a:spcBef>
              <a:spcPct val="0"/>
            </a:spcBef>
            <a:spcAft>
              <a:spcPct val="35000"/>
            </a:spcAft>
            <a:buNone/>
          </a:pPr>
          <a:r>
            <a:rPr lang="en-IN" sz="2700" kern="1200" dirty="0"/>
            <a:t>Process Understanding</a:t>
          </a:r>
        </a:p>
      </dsp:txBody>
      <dsp:txXfrm>
        <a:off x="263690" y="374899"/>
        <a:ext cx="9624553" cy="727333"/>
      </dsp:txXfrm>
    </dsp:sp>
    <dsp:sp modelId="{BA46E269-7144-48D2-BE7B-57DD13570922}">
      <dsp:nvSpPr>
        <dsp:cNvPr id="0" name=""/>
        <dsp:cNvSpPr/>
      </dsp:nvSpPr>
      <dsp:spPr>
        <a:xfrm>
          <a:off x="263690" y="1132990"/>
          <a:ext cx="3076371" cy="2802221"/>
        </a:xfrm>
        <a:prstGeom prst="rect">
          <a:avLst/>
        </a:prstGeom>
        <a:solidFill>
          <a:schemeClr val="l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68580" tIns="68580" rIns="68580" bIns="68580" numCol="1" spcCol="1270" anchor="t" anchorCtr="0">
          <a:noAutofit/>
        </a:bodyPr>
        <a:lstStyle/>
        <a:p>
          <a:pPr marL="0" lvl="0" indent="0" algn="l" defTabSz="800100">
            <a:lnSpc>
              <a:spcPct val="90000"/>
            </a:lnSpc>
            <a:spcBef>
              <a:spcPct val="0"/>
            </a:spcBef>
            <a:spcAft>
              <a:spcPct val="35000"/>
            </a:spcAft>
            <a:buNone/>
          </a:pPr>
          <a:r>
            <a:rPr lang="en-IN" sz="1800" kern="1200" dirty="0"/>
            <a:t>Scope overview </a:t>
          </a:r>
        </a:p>
        <a:p>
          <a:pPr marL="0" lvl="0" indent="0" algn="l" defTabSz="800100">
            <a:lnSpc>
              <a:spcPct val="90000"/>
            </a:lnSpc>
            <a:spcBef>
              <a:spcPct val="0"/>
            </a:spcBef>
            <a:spcAft>
              <a:spcPct val="35000"/>
            </a:spcAft>
            <a:buNone/>
          </a:pPr>
          <a:r>
            <a:rPr lang="en-IN" sz="1800" kern="1200" dirty="0"/>
            <a:t>SOP reading</a:t>
          </a:r>
        </a:p>
        <a:p>
          <a:pPr marL="0" lvl="0" indent="0" algn="l" defTabSz="800100">
            <a:lnSpc>
              <a:spcPct val="90000"/>
            </a:lnSpc>
            <a:spcBef>
              <a:spcPct val="0"/>
            </a:spcBef>
            <a:spcAft>
              <a:spcPct val="35000"/>
            </a:spcAft>
            <a:buNone/>
          </a:pPr>
          <a:r>
            <a:rPr lang="en-IN" sz="1800" kern="1200" dirty="0"/>
            <a:t>Discussion with Process owners</a:t>
          </a:r>
        </a:p>
        <a:p>
          <a:pPr marL="0" lvl="0" indent="0" algn="l" defTabSz="800100">
            <a:lnSpc>
              <a:spcPct val="90000"/>
            </a:lnSpc>
            <a:spcBef>
              <a:spcPct val="0"/>
            </a:spcBef>
            <a:spcAft>
              <a:spcPct val="35000"/>
            </a:spcAft>
            <a:buNone/>
          </a:pPr>
          <a:r>
            <a:rPr lang="en-IN" sz="1800" kern="1200" dirty="0"/>
            <a:t>Document current process followed</a:t>
          </a:r>
        </a:p>
        <a:p>
          <a:pPr marL="0" lvl="0" indent="0" algn="l" defTabSz="800100">
            <a:lnSpc>
              <a:spcPct val="90000"/>
            </a:lnSpc>
            <a:spcBef>
              <a:spcPct val="0"/>
            </a:spcBef>
            <a:spcAft>
              <a:spcPct val="35000"/>
            </a:spcAft>
            <a:buNone/>
          </a:pPr>
          <a:r>
            <a:rPr lang="en-IN" sz="1800" kern="1200" dirty="0"/>
            <a:t>ERP work-flow </a:t>
          </a:r>
        </a:p>
        <a:p>
          <a:pPr marL="0" lvl="0" indent="0" algn="l" defTabSz="800100">
            <a:lnSpc>
              <a:spcPct val="90000"/>
            </a:lnSpc>
            <a:spcBef>
              <a:spcPct val="0"/>
            </a:spcBef>
            <a:spcAft>
              <a:spcPct val="35000"/>
            </a:spcAft>
            <a:buNone/>
          </a:pPr>
          <a:r>
            <a:rPr lang="en-IN" sz="1800" kern="1200" dirty="0"/>
            <a:t>DOA, SOD</a:t>
          </a:r>
        </a:p>
        <a:p>
          <a:pPr marL="0" lvl="0" indent="0" algn="l" defTabSz="800100">
            <a:lnSpc>
              <a:spcPct val="90000"/>
            </a:lnSpc>
            <a:spcBef>
              <a:spcPct val="0"/>
            </a:spcBef>
            <a:spcAft>
              <a:spcPct val="35000"/>
            </a:spcAft>
            <a:buNone/>
          </a:pPr>
          <a:r>
            <a:rPr lang="en-IN" sz="1800" kern="1200" dirty="0">
              <a:highlight>
                <a:srgbClr val="FFFF00"/>
              </a:highlight>
            </a:rPr>
            <a:t>IFC and RCM</a:t>
          </a:r>
        </a:p>
      </dsp:txBody>
      <dsp:txXfrm>
        <a:off x="263690" y="1132990"/>
        <a:ext cx="3076371" cy="2802221"/>
      </dsp:txXfrm>
    </dsp:sp>
    <dsp:sp modelId="{103A5032-1CDE-4AFA-A4B9-D0506AE7170D}">
      <dsp:nvSpPr>
        <dsp:cNvPr id="0" name=""/>
        <dsp:cNvSpPr/>
      </dsp:nvSpPr>
      <dsp:spPr>
        <a:xfrm>
          <a:off x="3340061" y="496122"/>
          <a:ext cx="6911848" cy="1454665"/>
        </a:xfrm>
        <a:prstGeom prst="rightArrow">
          <a:avLst>
            <a:gd name="adj1" fmla="val 50000"/>
            <a:gd name="adj2" fmla="val 5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2870" tIns="102870" rIns="254000" bIns="230928" numCol="1" spcCol="1270" anchor="ctr" anchorCtr="0">
          <a:noAutofit/>
        </a:bodyPr>
        <a:lstStyle/>
        <a:p>
          <a:pPr marL="0" lvl="0" indent="0" algn="l" defTabSz="1200150">
            <a:lnSpc>
              <a:spcPct val="90000"/>
            </a:lnSpc>
            <a:spcBef>
              <a:spcPct val="0"/>
            </a:spcBef>
            <a:spcAft>
              <a:spcPct val="35000"/>
            </a:spcAft>
            <a:buNone/>
          </a:pPr>
          <a:r>
            <a:rPr lang="en-IN" sz="2700" kern="1200" dirty="0"/>
            <a:t>Criterion </a:t>
          </a:r>
        </a:p>
      </dsp:txBody>
      <dsp:txXfrm>
        <a:off x="3340061" y="859788"/>
        <a:ext cx="6548182" cy="727333"/>
      </dsp:txXfrm>
    </dsp:sp>
    <dsp:sp modelId="{9384E34B-A132-4CCE-8217-CE2C7B34A9AE}">
      <dsp:nvSpPr>
        <dsp:cNvPr id="0" name=""/>
        <dsp:cNvSpPr/>
      </dsp:nvSpPr>
      <dsp:spPr>
        <a:xfrm>
          <a:off x="3340061" y="1617879"/>
          <a:ext cx="3076371" cy="2802221"/>
        </a:xfrm>
        <a:prstGeom prst="rect">
          <a:avLst/>
        </a:prstGeom>
        <a:solidFill>
          <a:schemeClr val="l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68580" tIns="68580" rIns="68580" bIns="68580" numCol="1" spcCol="1270" anchor="t" anchorCtr="0">
          <a:noAutofit/>
        </a:bodyPr>
        <a:lstStyle/>
        <a:p>
          <a:pPr marL="0" lvl="0" indent="0" algn="l" defTabSz="800100">
            <a:lnSpc>
              <a:spcPct val="90000"/>
            </a:lnSpc>
            <a:spcBef>
              <a:spcPct val="0"/>
            </a:spcBef>
            <a:spcAft>
              <a:spcPct val="35000"/>
            </a:spcAft>
            <a:buNone/>
          </a:pPr>
          <a:r>
            <a:rPr lang="en-IN" sz="1800" kern="1200" dirty="0"/>
            <a:t>Listing of existing controls </a:t>
          </a:r>
        </a:p>
        <a:p>
          <a:pPr marL="0" lvl="0" indent="0" algn="l" defTabSz="800100">
            <a:lnSpc>
              <a:spcPct val="90000"/>
            </a:lnSpc>
            <a:spcBef>
              <a:spcPct val="0"/>
            </a:spcBef>
            <a:spcAft>
              <a:spcPct val="35000"/>
            </a:spcAft>
            <a:buNone/>
          </a:pPr>
          <a:r>
            <a:rPr lang="en-IN" sz="1800" kern="1200" dirty="0"/>
            <a:t>Update the audit checklist</a:t>
          </a:r>
        </a:p>
        <a:p>
          <a:pPr marL="0" lvl="0" indent="0" algn="l" defTabSz="800100">
            <a:lnSpc>
              <a:spcPct val="90000"/>
            </a:lnSpc>
            <a:spcBef>
              <a:spcPct val="0"/>
            </a:spcBef>
            <a:spcAft>
              <a:spcPct val="35000"/>
            </a:spcAft>
            <a:buNone/>
          </a:pPr>
          <a:r>
            <a:rPr lang="en-IN" sz="1800" kern="1200" dirty="0"/>
            <a:t>Testing procedure </a:t>
          </a:r>
        </a:p>
        <a:p>
          <a:pPr marL="0" lvl="0" indent="0" algn="l" defTabSz="800100">
            <a:lnSpc>
              <a:spcPct val="90000"/>
            </a:lnSpc>
            <a:spcBef>
              <a:spcPct val="0"/>
            </a:spcBef>
            <a:spcAft>
              <a:spcPct val="35000"/>
            </a:spcAft>
            <a:buNone/>
          </a:pPr>
          <a:r>
            <a:rPr lang="en-IN" sz="1800" kern="1200" dirty="0"/>
            <a:t>Identifying data population, stratification and sampling</a:t>
          </a:r>
        </a:p>
        <a:p>
          <a:pPr marL="0" lvl="0" indent="0" algn="l" defTabSz="800100">
            <a:lnSpc>
              <a:spcPct val="90000"/>
            </a:lnSpc>
            <a:spcBef>
              <a:spcPct val="0"/>
            </a:spcBef>
            <a:spcAft>
              <a:spcPct val="35000"/>
            </a:spcAft>
            <a:buNone/>
          </a:pPr>
          <a:r>
            <a:rPr lang="en-IN" sz="1800" kern="1200" dirty="0"/>
            <a:t>Records, reports, documents, data to be obtained </a:t>
          </a:r>
        </a:p>
        <a:p>
          <a:pPr marL="0" lvl="0" indent="0" algn="l" defTabSz="800100">
            <a:lnSpc>
              <a:spcPct val="90000"/>
            </a:lnSpc>
            <a:spcBef>
              <a:spcPct val="0"/>
            </a:spcBef>
            <a:spcAft>
              <a:spcPct val="35000"/>
            </a:spcAft>
            <a:buNone/>
          </a:pPr>
          <a:r>
            <a:rPr lang="en-IN" sz="1800" kern="1200" dirty="0"/>
            <a:t>Materiality levels </a:t>
          </a:r>
        </a:p>
      </dsp:txBody>
      <dsp:txXfrm>
        <a:off x="3340061" y="1617879"/>
        <a:ext cx="3076371" cy="2802221"/>
      </dsp:txXfrm>
    </dsp:sp>
    <dsp:sp modelId="{59A25EAC-917C-40F8-BB03-40365E55CEA4}">
      <dsp:nvSpPr>
        <dsp:cNvPr id="0" name=""/>
        <dsp:cNvSpPr/>
      </dsp:nvSpPr>
      <dsp:spPr>
        <a:xfrm>
          <a:off x="6416433" y="981010"/>
          <a:ext cx="3835476" cy="1454665"/>
        </a:xfrm>
        <a:prstGeom prst="rightArrow">
          <a:avLst>
            <a:gd name="adj1" fmla="val 50000"/>
            <a:gd name="adj2" fmla="val 5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2870" tIns="102870" rIns="254000" bIns="230928" numCol="1" spcCol="1270" anchor="ctr" anchorCtr="0">
          <a:noAutofit/>
        </a:bodyPr>
        <a:lstStyle/>
        <a:p>
          <a:pPr marL="0" lvl="0" indent="0" algn="l" defTabSz="1200150">
            <a:lnSpc>
              <a:spcPct val="90000"/>
            </a:lnSpc>
            <a:spcBef>
              <a:spcPct val="0"/>
            </a:spcBef>
            <a:spcAft>
              <a:spcPct val="35000"/>
            </a:spcAft>
            <a:buNone/>
          </a:pPr>
          <a:r>
            <a:rPr lang="en-IN" sz="2700" kern="1200" dirty="0"/>
            <a:t>Audit procedure</a:t>
          </a:r>
        </a:p>
      </dsp:txBody>
      <dsp:txXfrm>
        <a:off x="6416433" y="1344676"/>
        <a:ext cx="3471810" cy="727333"/>
      </dsp:txXfrm>
    </dsp:sp>
    <dsp:sp modelId="{BEE1563D-4018-49DE-942D-85CB5E1C1EBD}">
      <dsp:nvSpPr>
        <dsp:cNvPr id="0" name=""/>
        <dsp:cNvSpPr/>
      </dsp:nvSpPr>
      <dsp:spPr>
        <a:xfrm>
          <a:off x="6416433" y="2102767"/>
          <a:ext cx="3076371" cy="2761210"/>
        </a:xfrm>
        <a:prstGeom prst="rect">
          <a:avLst/>
        </a:prstGeom>
        <a:solidFill>
          <a:schemeClr val="l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68580" tIns="68580" rIns="68580" bIns="68580" numCol="1" spcCol="1270" anchor="t" anchorCtr="0">
          <a:noAutofit/>
        </a:bodyPr>
        <a:lstStyle/>
        <a:p>
          <a:pPr marL="0" lvl="0" indent="0" algn="l" defTabSz="800100">
            <a:lnSpc>
              <a:spcPct val="90000"/>
            </a:lnSpc>
            <a:spcBef>
              <a:spcPct val="0"/>
            </a:spcBef>
            <a:spcAft>
              <a:spcPct val="35000"/>
            </a:spcAft>
            <a:buNone/>
          </a:pPr>
          <a:r>
            <a:rPr lang="en-IN" sz="1800" kern="1200" dirty="0"/>
            <a:t>Testing the controls</a:t>
          </a:r>
        </a:p>
        <a:p>
          <a:pPr marL="0" lvl="0" indent="0" algn="l" defTabSz="800100">
            <a:lnSpc>
              <a:spcPct val="90000"/>
            </a:lnSpc>
            <a:spcBef>
              <a:spcPct val="0"/>
            </a:spcBef>
            <a:spcAft>
              <a:spcPct val="35000"/>
            </a:spcAft>
            <a:buNone/>
          </a:pPr>
          <a:r>
            <a:rPr lang="en-IN" sz="1800" kern="1200" dirty="0"/>
            <a:t>Data analytics </a:t>
          </a:r>
        </a:p>
        <a:p>
          <a:pPr marL="0" lvl="0" indent="0" algn="l" defTabSz="800100">
            <a:lnSpc>
              <a:spcPct val="90000"/>
            </a:lnSpc>
            <a:spcBef>
              <a:spcPct val="0"/>
            </a:spcBef>
            <a:spcAft>
              <a:spcPct val="35000"/>
            </a:spcAft>
            <a:buNone/>
          </a:pPr>
          <a:r>
            <a:rPr lang="en-IN" sz="1800" kern="1200" dirty="0"/>
            <a:t>Control Gap analysis</a:t>
          </a:r>
        </a:p>
        <a:p>
          <a:pPr marL="0" lvl="0" indent="0" algn="l" defTabSz="800100">
            <a:lnSpc>
              <a:spcPct val="90000"/>
            </a:lnSpc>
            <a:spcBef>
              <a:spcPct val="0"/>
            </a:spcBef>
            <a:spcAft>
              <a:spcPct val="35000"/>
            </a:spcAft>
            <a:buNone/>
          </a:pPr>
          <a:r>
            <a:rPr lang="en-IN" sz="1800" kern="1200" dirty="0"/>
            <a:t>Documenting evidences </a:t>
          </a:r>
        </a:p>
        <a:p>
          <a:pPr marL="0" lvl="0" indent="0" algn="l" defTabSz="800100">
            <a:lnSpc>
              <a:spcPct val="90000"/>
            </a:lnSpc>
            <a:spcBef>
              <a:spcPct val="0"/>
            </a:spcBef>
            <a:spcAft>
              <a:spcPct val="35000"/>
            </a:spcAft>
            <a:buNone/>
          </a:pPr>
          <a:r>
            <a:rPr lang="en-IN" sz="1800" kern="1200" dirty="0"/>
            <a:t>Obtaining further information</a:t>
          </a:r>
        </a:p>
        <a:p>
          <a:pPr marL="0" lvl="0" indent="0" algn="l" defTabSz="800100">
            <a:lnSpc>
              <a:spcPct val="90000"/>
            </a:lnSpc>
            <a:spcBef>
              <a:spcPct val="0"/>
            </a:spcBef>
            <a:spcAft>
              <a:spcPct val="35000"/>
            </a:spcAft>
            <a:buNone/>
          </a:pPr>
          <a:r>
            <a:rPr lang="en-IN" sz="1800" kern="1200" dirty="0"/>
            <a:t>Investigation and quantification </a:t>
          </a:r>
        </a:p>
      </dsp:txBody>
      <dsp:txXfrm>
        <a:off x="6416433" y="2102767"/>
        <a:ext cx="3076371" cy="276121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E06F491-DBF9-4BB1-8460-95300C71E4E0}">
      <dsp:nvSpPr>
        <dsp:cNvPr id="0" name=""/>
        <dsp:cNvSpPr/>
      </dsp:nvSpPr>
      <dsp:spPr>
        <a:xfrm>
          <a:off x="3186" y="16939"/>
          <a:ext cx="1915829" cy="345600"/>
        </a:xfrm>
        <a:prstGeom prst="rect">
          <a:avLst/>
        </a:prstGeom>
        <a:gradFill rotWithShape="0">
          <a:gsLst>
            <a:gs pos="0">
              <a:schemeClr val="accent3">
                <a:hueOff val="0"/>
                <a:satOff val="0"/>
                <a:lumOff val="0"/>
                <a:alphaOff val="0"/>
                <a:satMod val="103000"/>
                <a:lumMod val="102000"/>
                <a:tint val="94000"/>
              </a:schemeClr>
            </a:gs>
            <a:gs pos="50000">
              <a:schemeClr val="accent3">
                <a:hueOff val="0"/>
                <a:satOff val="0"/>
                <a:lumOff val="0"/>
                <a:alphaOff val="0"/>
                <a:satMod val="110000"/>
                <a:lumMod val="100000"/>
                <a:shade val="100000"/>
              </a:schemeClr>
            </a:gs>
            <a:gs pos="100000">
              <a:schemeClr val="accent3">
                <a:hueOff val="0"/>
                <a:satOff val="0"/>
                <a:lumOff val="0"/>
                <a:alphaOff val="0"/>
                <a:lumMod val="99000"/>
                <a:satMod val="120000"/>
                <a:shade val="78000"/>
              </a:schemeClr>
            </a:gs>
          </a:gsLst>
          <a:lin ang="5400000" scaled="0"/>
        </a:gradFill>
        <a:ln w="6350" cap="flat" cmpd="sng" algn="ctr">
          <a:solidFill>
            <a:schemeClr val="accent3">
              <a:hueOff val="0"/>
              <a:satOff val="0"/>
              <a:lumOff val="0"/>
              <a:alphaOff val="0"/>
            </a:schemeClr>
          </a:solidFill>
          <a:prstDash val="solid"/>
          <a:miter lim="800000"/>
        </a:ln>
        <a:effectLst/>
      </dsp:spPr>
      <dsp:style>
        <a:lnRef idx="1">
          <a:scrgbClr r="0" g="0" b="0"/>
        </a:lnRef>
        <a:fillRef idx="3">
          <a:scrgbClr r="0" g="0" b="0"/>
        </a:fillRef>
        <a:effectRef idx="2">
          <a:scrgbClr r="0" g="0" b="0"/>
        </a:effectRef>
        <a:fontRef idx="minor">
          <a:schemeClr val="lt1"/>
        </a:fontRef>
      </dsp:style>
      <dsp:txBody>
        <a:bodyPr spcFirstLastPara="0" vert="horz" wrap="square" lIns="85344" tIns="48768" rIns="85344" bIns="48768" numCol="1" spcCol="1270" anchor="ctr" anchorCtr="0">
          <a:noAutofit/>
        </a:bodyPr>
        <a:lstStyle/>
        <a:p>
          <a:pPr marL="0" lvl="0" indent="0" algn="ctr" defTabSz="533400" rtl="0">
            <a:lnSpc>
              <a:spcPct val="90000"/>
            </a:lnSpc>
            <a:spcBef>
              <a:spcPct val="0"/>
            </a:spcBef>
            <a:spcAft>
              <a:spcPct val="35000"/>
            </a:spcAft>
            <a:buNone/>
          </a:pPr>
          <a:r>
            <a:rPr lang="en-US" sz="1200" kern="1200" dirty="0">
              <a:latin typeface="Book Antiqua" pitchFamily="18" charset="0"/>
            </a:rPr>
            <a:t>Auditors</a:t>
          </a:r>
        </a:p>
      </dsp:txBody>
      <dsp:txXfrm>
        <a:off x="3186" y="16939"/>
        <a:ext cx="1915829" cy="345600"/>
      </dsp:txXfrm>
    </dsp:sp>
    <dsp:sp modelId="{11D1B001-E4BA-4600-813D-0ADA55026FBB}">
      <dsp:nvSpPr>
        <dsp:cNvPr id="0" name=""/>
        <dsp:cNvSpPr/>
      </dsp:nvSpPr>
      <dsp:spPr>
        <a:xfrm>
          <a:off x="28360" y="379479"/>
          <a:ext cx="1915829" cy="2729902"/>
        </a:xfrm>
        <a:prstGeom prst="rect">
          <a:avLst/>
        </a:prstGeom>
        <a:solidFill>
          <a:schemeClr val="accent3">
            <a:tint val="40000"/>
            <a:alpha val="90000"/>
            <a:hueOff val="0"/>
            <a:satOff val="0"/>
            <a:lumOff val="0"/>
            <a:alphaOff val="0"/>
          </a:schemeClr>
        </a:solidFill>
        <a:ln w="6350" cap="flat" cmpd="sng" algn="ctr">
          <a:solidFill>
            <a:schemeClr val="accent3">
              <a:tint val="40000"/>
              <a:alpha val="90000"/>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64008" tIns="64008" rIns="85344" bIns="96012" numCol="1" spcCol="1270" anchor="t" anchorCtr="0">
          <a:noAutofit/>
        </a:bodyPr>
        <a:lstStyle/>
        <a:p>
          <a:pPr marL="114300" lvl="1" indent="-114300" algn="just" defTabSz="533400" rtl="0">
            <a:lnSpc>
              <a:spcPct val="90000"/>
            </a:lnSpc>
            <a:spcBef>
              <a:spcPct val="0"/>
            </a:spcBef>
            <a:spcAft>
              <a:spcPct val="15000"/>
            </a:spcAft>
            <a:buChar char="•"/>
          </a:pPr>
          <a:r>
            <a:rPr lang="en-US" sz="1200" kern="1200" dirty="0"/>
            <a:t> </a:t>
          </a:r>
          <a:r>
            <a:rPr lang="en-US" sz="1200" kern="1200" dirty="0">
              <a:latin typeface="Book Antiqua" pitchFamily="18" charset="0"/>
            </a:rPr>
            <a:t>Section 143(3): Auditor’s report shall state whether the company has adequate internal financial controls system in place and operating effectiveness of such controls.</a:t>
          </a:r>
        </a:p>
      </dsp:txBody>
      <dsp:txXfrm>
        <a:off x="28360" y="379479"/>
        <a:ext cx="1915829" cy="2729902"/>
      </dsp:txXfrm>
    </dsp:sp>
    <dsp:sp modelId="{A1EE21C0-CB8A-4443-9061-1D238406248B}">
      <dsp:nvSpPr>
        <dsp:cNvPr id="0" name=""/>
        <dsp:cNvSpPr/>
      </dsp:nvSpPr>
      <dsp:spPr>
        <a:xfrm>
          <a:off x="2187231" y="16939"/>
          <a:ext cx="1915829" cy="345600"/>
        </a:xfrm>
        <a:prstGeom prst="rect">
          <a:avLst/>
        </a:prstGeom>
        <a:gradFill rotWithShape="0">
          <a:gsLst>
            <a:gs pos="0">
              <a:schemeClr val="accent3">
                <a:hueOff val="903533"/>
                <a:satOff val="33333"/>
                <a:lumOff val="-4902"/>
                <a:alphaOff val="0"/>
                <a:satMod val="103000"/>
                <a:lumMod val="102000"/>
                <a:tint val="94000"/>
              </a:schemeClr>
            </a:gs>
            <a:gs pos="50000">
              <a:schemeClr val="accent3">
                <a:hueOff val="903533"/>
                <a:satOff val="33333"/>
                <a:lumOff val="-4902"/>
                <a:alphaOff val="0"/>
                <a:satMod val="110000"/>
                <a:lumMod val="100000"/>
                <a:shade val="100000"/>
              </a:schemeClr>
            </a:gs>
            <a:gs pos="100000">
              <a:schemeClr val="accent3">
                <a:hueOff val="903533"/>
                <a:satOff val="33333"/>
                <a:lumOff val="-4902"/>
                <a:alphaOff val="0"/>
                <a:lumMod val="99000"/>
                <a:satMod val="120000"/>
                <a:shade val="78000"/>
              </a:schemeClr>
            </a:gs>
          </a:gsLst>
          <a:lin ang="5400000" scaled="0"/>
        </a:gradFill>
        <a:ln w="6350" cap="flat" cmpd="sng" algn="ctr">
          <a:solidFill>
            <a:schemeClr val="accent3">
              <a:hueOff val="903533"/>
              <a:satOff val="33333"/>
              <a:lumOff val="-4902"/>
              <a:alphaOff val="0"/>
            </a:schemeClr>
          </a:solidFill>
          <a:prstDash val="solid"/>
          <a:miter lim="800000"/>
        </a:ln>
        <a:effectLst/>
      </dsp:spPr>
      <dsp:style>
        <a:lnRef idx="1">
          <a:scrgbClr r="0" g="0" b="0"/>
        </a:lnRef>
        <a:fillRef idx="3">
          <a:scrgbClr r="0" g="0" b="0"/>
        </a:fillRef>
        <a:effectRef idx="2">
          <a:scrgbClr r="0" g="0" b="0"/>
        </a:effectRef>
        <a:fontRef idx="minor">
          <a:schemeClr val="lt1"/>
        </a:fontRef>
      </dsp:style>
      <dsp:txBody>
        <a:bodyPr spcFirstLastPara="0" vert="horz" wrap="square" lIns="85344" tIns="48768" rIns="85344" bIns="48768" numCol="1" spcCol="1270" anchor="ctr" anchorCtr="0">
          <a:noAutofit/>
        </a:bodyPr>
        <a:lstStyle/>
        <a:p>
          <a:pPr marL="0" lvl="0" indent="0" algn="ctr" defTabSz="533400" rtl="0">
            <a:lnSpc>
              <a:spcPct val="90000"/>
            </a:lnSpc>
            <a:spcBef>
              <a:spcPct val="0"/>
            </a:spcBef>
            <a:spcAft>
              <a:spcPct val="35000"/>
            </a:spcAft>
            <a:buNone/>
          </a:pPr>
          <a:r>
            <a:rPr lang="en-US" sz="1200" kern="1200" dirty="0">
              <a:latin typeface="Book Antiqua" pitchFamily="18" charset="0"/>
            </a:rPr>
            <a:t>Directors</a:t>
          </a:r>
        </a:p>
      </dsp:txBody>
      <dsp:txXfrm>
        <a:off x="2187231" y="16939"/>
        <a:ext cx="1915829" cy="345600"/>
      </dsp:txXfrm>
    </dsp:sp>
    <dsp:sp modelId="{4A743061-7F0B-43DD-91D8-A8B4BD8BE708}">
      <dsp:nvSpPr>
        <dsp:cNvPr id="0" name=""/>
        <dsp:cNvSpPr/>
      </dsp:nvSpPr>
      <dsp:spPr>
        <a:xfrm>
          <a:off x="2187231" y="362539"/>
          <a:ext cx="1915829" cy="2729902"/>
        </a:xfrm>
        <a:prstGeom prst="rect">
          <a:avLst/>
        </a:prstGeom>
        <a:solidFill>
          <a:schemeClr val="accent3">
            <a:tint val="40000"/>
            <a:alpha val="90000"/>
            <a:hueOff val="676380"/>
            <a:satOff val="33333"/>
            <a:lumOff val="593"/>
            <a:alphaOff val="0"/>
          </a:schemeClr>
        </a:solidFill>
        <a:ln w="6350" cap="flat" cmpd="sng" algn="ctr">
          <a:solidFill>
            <a:schemeClr val="accent3">
              <a:tint val="40000"/>
              <a:alpha val="90000"/>
              <a:hueOff val="676380"/>
              <a:satOff val="33333"/>
              <a:lumOff val="593"/>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64008" tIns="64008" rIns="85344" bIns="96012" numCol="1" spcCol="1270" anchor="t" anchorCtr="0">
          <a:noAutofit/>
        </a:bodyPr>
        <a:lstStyle/>
        <a:p>
          <a:pPr marL="114300" lvl="1" indent="-114300" algn="just" defTabSz="533400" rtl="0">
            <a:lnSpc>
              <a:spcPct val="90000"/>
            </a:lnSpc>
            <a:spcBef>
              <a:spcPct val="0"/>
            </a:spcBef>
            <a:spcAft>
              <a:spcPct val="15000"/>
            </a:spcAft>
            <a:buChar char="•"/>
          </a:pPr>
          <a:r>
            <a:rPr lang="en-US" sz="1200" kern="1200" dirty="0">
              <a:latin typeface="Book Antiqua" pitchFamily="18" charset="0"/>
            </a:rPr>
            <a:t>Section 134(5)(e) of  2013 Act, requires Directors’ Responsibility Statement of listed companies to specifically assert on adequacy and operating effectiveness of internal financial controls. They also need to state that that proper systems are enabled for IFC for ensuring compliance with all applicable laws.</a:t>
          </a:r>
        </a:p>
      </dsp:txBody>
      <dsp:txXfrm>
        <a:off x="2187231" y="362539"/>
        <a:ext cx="1915829" cy="2729902"/>
      </dsp:txXfrm>
    </dsp:sp>
    <dsp:sp modelId="{7A7DA04A-551E-406D-A6F7-D06CDAD4EF06}">
      <dsp:nvSpPr>
        <dsp:cNvPr id="0" name=""/>
        <dsp:cNvSpPr/>
      </dsp:nvSpPr>
      <dsp:spPr>
        <a:xfrm>
          <a:off x="4371277" y="16939"/>
          <a:ext cx="1915829" cy="345600"/>
        </a:xfrm>
        <a:prstGeom prst="rect">
          <a:avLst/>
        </a:prstGeom>
        <a:gradFill rotWithShape="0">
          <a:gsLst>
            <a:gs pos="0">
              <a:schemeClr val="accent3">
                <a:hueOff val="1807066"/>
                <a:satOff val="66667"/>
                <a:lumOff val="-9804"/>
                <a:alphaOff val="0"/>
                <a:satMod val="103000"/>
                <a:lumMod val="102000"/>
                <a:tint val="94000"/>
              </a:schemeClr>
            </a:gs>
            <a:gs pos="50000">
              <a:schemeClr val="accent3">
                <a:hueOff val="1807066"/>
                <a:satOff val="66667"/>
                <a:lumOff val="-9804"/>
                <a:alphaOff val="0"/>
                <a:satMod val="110000"/>
                <a:lumMod val="100000"/>
                <a:shade val="100000"/>
              </a:schemeClr>
            </a:gs>
            <a:gs pos="100000">
              <a:schemeClr val="accent3">
                <a:hueOff val="1807066"/>
                <a:satOff val="66667"/>
                <a:lumOff val="-9804"/>
                <a:alphaOff val="0"/>
                <a:lumMod val="99000"/>
                <a:satMod val="120000"/>
                <a:shade val="78000"/>
              </a:schemeClr>
            </a:gs>
          </a:gsLst>
          <a:lin ang="5400000" scaled="0"/>
        </a:gradFill>
        <a:ln w="6350" cap="flat" cmpd="sng" algn="ctr">
          <a:solidFill>
            <a:schemeClr val="accent3">
              <a:hueOff val="1807066"/>
              <a:satOff val="66667"/>
              <a:lumOff val="-9804"/>
              <a:alphaOff val="0"/>
            </a:schemeClr>
          </a:solidFill>
          <a:prstDash val="solid"/>
          <a:miter lim="800000"/>
        </a:ln>
        <a:effectLst/>
      </dsp:spPr>
      <dsp:style>
        <a:lnRef idx="1">
          <a:scrgbClr r="0" g="0" b="0"/>
        </a:lnRef>
        <a:fillRef idx="3">
          <a:scrgbClr r="0" g="0" b="0"/>
        </a:fillRef>
        <a:effectRef idx="2">
          <a:scrgbClr r="0" g="0" b="0"/>
        </a:effectRef>
        <a:fontRef idx="minor">
          <a:schemeClr val="lt1"/>
        </a:fontRef>
      </dsp:style>
      <dsp:txBody>
        <a:bodyPr spcFirstLastPara="0" vert="horz" wrap="square" lIns="85344" tIns="48768" rIns="85344" bIns="48768" numCol="1" spcCol="1270" anchor="ctr" anchorCtr="0">
          <a:noAutofit/>
        </a:bodyPr>
        <a:lstStyle/>
        <a:p>
          <a:pPr marL="0" lvl="0" indent="0" algn="ctr" defTabSz="533400" rtl="0">
            <a:lnSpc>
              <a:spcPct val="90000"/>
            </a:lnSpc>
            <a:spcBef>
              <a:spcPct val="0"/>
            </a:spcBef>
            <a:spcAft>
              <a:spcPct val="35000"/>
            </a:spcAft>
            <a:buNone/>
          </a:pPr>
          <a:r>
            <a:rPr lang="en-US" sz="1200" kern="1200" dirty="0">
              <a:latin typeface="Book Antiqua" pitchFamily="18" charset="0"/>
            </a:rPr>
            <a:t>Audit Committee</a:t>
          </a:r>
        </a:p>
      </dsp:txBody>
      <dsp:txXfrm>
        <a:off x="4371277" y="16939"/>
        <a:ext cx="1915829" cy="345600"/>
      </dsp:txXfrm>
    </dsp:sp>
    <dsp:sp modelId="{C273E37D-CCC1-4365-9755-6EEAB02670BC}">
      <dsp:nvSpPr>
        <dsp:cNvPr id="0" name=""/>
        <dsp:cNvSpPr/>
      </dsp:nvSpPr>
      <dsp:spPr>
        <a:xfrm>
          <a:off x="4371277" y="362539"/>
          <a:ext cx="1915829" cy="2729902"/>
        </a:xfrm>
        <a:prstGeom prst="rect">
          <a:avLst/>
        </a:prstGeom>
        <a:solidFill>
          <a:schemeClr val="accent3">
            <a:tint val="40000"/>
            <a:alpha val="90000"/>
            <a:hueOff val="1352761"/>
            <a:satOff val="66667"/>
            <a:lumOff val="1186"/>
            <a:alphaOff val="0"/>
          </a:schemeClr>
        </a:solidFill>
        <a:ln w="6350" cap="flat" cmpd="sng" algn="ctr">
          <a:solidFill>
            <a:schemeClr val="accent3">
              <a:tint val="40000"/>
              <a:alpha val="90000"/>
              <a:hueOff val="1352761"/>
              <a:satOff val="66667"/>
              <a:lumOff val="1186"/>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64008" tIns="64008" rIns="85344" bIns="96012" numCol="1" spcCol="1270" anchor="t" anchorCtr="0">
          <a:noAutofit/>
        </a:bodyPr>
        <a:lstStyle/>
        <a:p>
          <a:pPr marL="114300" lvl="1" indent="-114300" algn="just" defTabSz="533400" rtl="0">
            <a:lnSpc>
              <a:spcPct val="90000"/>
            </a:lnSpc>
            <a:spcBef>
              <a:spcPct val="0"/>
            </a:spcBef>
            <a:spcAft>
              <a:spcPct val="15000"/>
            </a:spcAft>
            <a:buChar char="•"/>
          </a:pPr>
          <a:r>
            <a:rPr lang="en-US" sz="1200" kern="1200" dirty="0">
              <a:latin typeface="Book Antiqua" pitchFamily="18" charset="0"/>
            </a:rPr>
            <a:t>Section 177(4): Every Audit Committee shall act in accordance with terms of reference specified in writing by the Board which shall, </a:t>
          </a:r>
          <a:r>
            <a:rPr lang="en-US" sz="1200" i="1" kern="1200" dirty="0">
              <a:latin typeface="Book Antiqua" pitchFamily="18" charset="0"/>
            </a:rPr>
            <a:t>inter alia, </a:t>
          </a:r>
          <a:r>
            <a:rPr lang="en-US" sz="1200" kern="1200" dirty="0">
              <a:latin typeface="Book Antiqua" pitchFamily="18" charset="0"/>
            </a:rPr>
            <a:t>include evaluation of internal financial controls and risk management systems.</a:t>
          </a:r>
        </a:p>
      </dsp:txBody>
      <dsp:txXfrm>
        <a:off x="4371277" y="362539"/>
        <a:ext cx="1915829" cy="2729902"/>
      </dsp:txXfrm>
    </dsp:sp>
    <dsp:sp modelId="{496F4A0D-E20A-42D2-9955-EED7B6BA92B9}">
      <dsp:nvSpPr>
        <dsp:cNvPr id="0" name=""/>
        <dsp:cNvSpPr/>
      </dsp:nvSpPr>
      <dsp:spPr>
        <a:xfrm>
          <a:off x="6555323" y="16939"/>
          <a:ext cx="1915829" cy="345600"/>
        </a:xfrm>
        <a:prstGeom prst="rect">
          <a:avLst/>
        </a:prstGeom>
        <a:gradFill rotWithShape="0">
          <a:gsLst>
            <a:gs pos="0">
              <a:schemeClr val="accent3">
                <a:hueOff val="2710599"/>
                <a:satOff val="100000"/>
                <a:lumOff val="-14706"/>
                <a:alphaOff val="0"/>
                <a:satMod val="103000"/>
                <a:lumMod val="102000"/>
                <a:tint val="94000"/>
              </a:schemeClr>
            </a:gs>
            <a:gs pos="50000">
              <a:schemeClr val="accent3">
                <a:hueOff val="2710599"/>
                <a:satOff val="100000"/>
                <a:lumOff val="-14706"/>
                <a:alphaOff val="0"/>
                <a:satMod val="110000"/>
                <a:lumMod val="100000"/>
                <a:shade val="100000"/>
              </a:schemeClr>
            </a:gs>
            <a:gs pos="100000">
              <a:schemeClr val="accent3">
                <a:hueOff val="2710599"/>
                <a:satOff val="100000"/>
                <a:lumOff val="-14706"/>
                <a:alphaOff val="0"/>
                <a:lumMod val="99000"/>
                <a:satMod val="120000"/>
                <a:shade val="78000"/>
              </a:schemeClr>
            </a:gs>
          </a:gsLst>
          <a:lin ang="5400000" scaled="0"/>
        </a:gradFill>
        <a:ln w="6350" cap="flat" cmpd="sng" algn="ctr">
          <a:solidFill>
            <a:schemeClr val="accent3">
              <a:hueOff val="2710599"/>
              <a:satOff val="100000"/>
              <a:lumOff val="-14706"/>
              <a:alphaOff val="0"/>
            </a:schemeClr>
          </a:solidFill>
          <a:prstDash val="solid"/>
          <a:miter lim="800000"/>
        </a:ln>
        <a:effectLst/>
      </dsp:spPr>
      <dsp:style>
        <a:lnRef idx="1">
          <a:scrgbClr r="0" g="0" b="0"/>
        </a:lnRef>
        <a:fillRef idx="3">
          <a:scrgbClr r="0" g="0" b="0"/>
        </a:fillRef>
        <a:effectRef idx="2">
          <a:scrgbClr r="0" g="0" b="0"/>
        </a:effectRef>
        <a:fontRef idx="minor">
          <a:schemeClr val="lt1"/>
        </a:fontRef>
      </dsp:style>
      <dsp:txBody>
        <a:bodyPr spcFirstLastPara="0" vert="horz" wrap="square" lIns="85344" tIns="48768" rIns="85344" bIns="48768" numCol="1" spcCol="1270" anchor="ctr" anchorCtr="0">
          <a:noAutofit/>
        </a:bodyPr>
        <a:lstStyle/>
        <a:p>
          <a:pPr marL="0" lvl="0" indent="0" algn="ctr" defTabSz="533400" rtl="0">
            <a:lnSpc>
              <a:spcPct val="90000"/>
            </a:lnSpc>
            <a:spcBef>
              <a:spcPct val="0"/>
            </a:spcBef>
            <a:spcAft>
              <a:spcPct val="35000"/>
            </a:spcAft>
            <a:buNone/>
          </a:pPr>
          <a:r>
            <a:rPr lang="en-US" sz="1200" b="1" kern="1200" dirty="0">
              <a:latin typeface="Book Antiqua" pitchFamily="18" charset="0"/>
            </a:rPr>
            <a:t>Independent Directors</a:t>
          </a:r>
          <a:endParaRPr lang="en-US" sz="1200" kern="1200" dirty="0">
            <a:latin typeface="Book Antiqua" pitchFamily="18" charset="0"/>
          </a:endParaRPr>
        </a:p>
      </dsp:txBody>
      <dsp:txXfrm>
        <a:off x="6555323" y="16939"/>
        <a:ext cx="1915829" cy="345600"/>
      </dsp:txXfrm>
    </dsp:sp>
    <dsp:sp modelId="{A5BD22E2-8396-47A7-8088-EE4469740B25}">
      <dsp:nvSpPr>
        <dsp:cNvPr id="0" name=""/>
        <dsp:cNvSpPr/>
      </dsp:nvSpPr>
      <dsp:spPr>
        <a:xfrm>
          <a:off x="6555323" y="362539"/>
          <a:ext cx="1915829" cy="2729902"/>
        </a:xfrm>
        <a:prstGeom prst="rect">
          <a:avLst/>
        </a:prstGeom>
        <a:solidFill>
          <a:schemeClr val="accent3">
            <a:tint val="40000"/>
            <a:alpha val="90000"/>
            <a:hueOff val="2029141"/>
            <a:satOff val="100000"/>
            <a:lumOff val="1779"/>
            <a:alphaOff val="0"/>
          </a:schemeClr>
        </a:solidFill>
        <a:ln w="6350" cap="flat" cmpd="sng" algn="ctr">
          <a:solidFill>
            <a:schemeClr val="accent3">
              <a:tint val="40000"/>
              <a:alpha val="90000"/>
              <a:hueOff val="2029141"/>
              <a:satOff val="100000"/>
              <a:lumOff val="1779"/>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64008" tIns="64008" rIns="85344" bIns="96012" numCol="1" spcCol="1270" anchor="t" anchorCtr="0">
          <a:noAutofit/>
        </a:bodyPr>
        <a:lstStyle/>
        <a:p>
          <a:pPr marL="114300" lvl="1" indent="-114300" algn="just" defTabSz="533400">
            <a:lnSpc>
              <a:spcPct val="90000"/>
            </a:lnSpc>
            <a:spcBef>
              <a:spcPct val="0"/>
            </a:spcBef>
            <a:spcAft>
              <a:spcPct val="15000"/>
            </a:spcAft>
            <a:buChar char="•"/>
          </a:pPr>
          <a:r>
            <a:rPr lang="en-US" sz="1200" kern="1200" dirty="0">
              <a:latin typeface="Book Antiqua" pitchFamily="18" charset="0"/>
            </a:rPr>
            <a:t>Section 149 (8) :Code for Independent Directors has one of its Roles and Function that Independent Directors shall satisfy themselves on the integrity of financial information and that financial controls and systems of risk management are robust and defensible.</a:t>
          </a:r>
        </a:p>
      </dsp:txBody>
      <dsp:txXfrm>
        <a:off x="6555323" y="362539"/>
        <a:ext cx="1915829" cy="2729902"/>
      </dsp:txXfrm>
    </dsp:sp>
  </dsp:spTree>
</dsp:drawing>
</file>

<file path=ppt/diagrams/drawing2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91F8CEF-DC0B-469E-86D7-89BA531CD0E8}">
      <dsp:nvSpPr>
        <dsp:cNvPr id="0" name=""/>
        <dsp:cNvSpPr/>
      </dsp:nvSpPr>
      <dsp:spPr>
        <a:xfrm>
          <a:off x="263690" y="11233"/>
          <a:ext cx="9988219" cy="1454665"/>
        </a:xfrm>
        <a:prstGeom prst="rightArrow">
          <a:avLst>
            <a:gd name="adj1" fmla="val 50000"/>
            <a:gd name="adj2" fmla="val 5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2870" tIns="102870" rIns="254000" bIns="230928" numCol="1" spcCol="1270" anchor="ctr" anchorCtr="0">
          <a:noAutofit/>
        </a:bodyPr>
        <a:lstStyle/>
        <a:p>
          <a:pPr marL="0" lvl="0" indent="0" algn="l" defTabSz="1200150">
            <a:lnSpc>
              <a:spcPct val="90000"/>
            </a:lnSpc>
            <a:spcBef>
              <a:spcPct val="0"/>
            </a:spcBef>
            <a:spcAft>
              <a:spcPct val="35000"/>
            </a:spcAft>
            <a:buNone/>
          </a:pPr>
          <a:r>
            <a:rPr lang="en-IN" sz="2700" kern="1200" dirty="0"/>
            <a:t>Root cause and impact </a:t>
          </a:r>
        </a:p>
      </dsp:txBody>
      <dsp:txXfrm>
        <a:off x="263690" y="374899"/>
        <a:ext cx="9624553" cy="727333"/>
      </dsp:txXfrm>
    </dsp:sp>
    <dsp:sp modelId="{3AC9FEB1-BC24-496B-AD64-AD3A8FF9E28B}">
      <dsp:nvSpPr>
        <dsp:cNvPr id="0" name=""/>
        <dsp:cNvSpPr/>
      </dsp:nvSpPr>
      <dsp:spPr>
        <a:xfrm>
          <a:off x="263690" y="1132990"/>
          <a:ext cx="3076371" cy="2802221"/>
        </a:xfrm>
        <a:prstGeom prst="rect">
          <a:avLst/>
        </a:prstGeom>
        <a:solidFill>
          <a:schemeClr val="l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76200" tIns="76200" rIns="76200" bIns="76200" numCol="1" spcCol="1270" anchor="t" anchorCtr="0">
          <a:noAutofit/>
        </a:bodyPr>
        <a:lstStyle/>
        <a:p>
          <a:pPr marL="0" lvl="0" indent="0" algn="l" defTabSz="889000">
            <a:lnSpc>
              <a:spcPct val="90000"/>
            </a:lnSpc>
            <a:spcBef>
              <a:spcPct val="0"/>
            </a:spcBef>
            <a:spcAft>
              <a:spcPct val="35000"/>
            </a:spcAft>
            <a:buNone/>
          </a:pPr>
          <a:r>
            <a:rPr lang="en-IN" sz="2000" kern="1200" dirty="0"/>
            <a:t>Why the deviation occurred </a:t>
          </a:r>
        </a:p>
        <a:p>
          <a:pPr marL="0" lvl="0" indent="0" algn="l" defTabSz="889000">
            <a:lnSpc>
              <a:spcPct val="90000"/>
            </a:lnSpc>
            <a:spcBef>
              <a:spcPct val="0"/>
            </a:spcBef>
            <a:spcAft>
              <a:spcPct val="35000"/>
            </a:spcAft>
            <a:buNone/>
          </a:pPr>
          <a:r>
            <a:rPr lang="en-IN" sz="2000" kern="1200" dirty="0"/>
            <a:t>What impact it has on business</a:t>
          </a:r>
        </a:p>
        <a:p>
          <a:pPr marL="0" lvl="0" indent="0" algn="l" defTabSz="889000">
            <a:lnSpc>
              <a:spcPct val="90000"/>
            </a:lnSpc>
            <a:spcBef>
              <a:spcPct val="0"/>
            </a:spcBef>
            <a:spcAft>
              <a:spcPct val="35000"/>
            </a:spcAft>
            <a:buNone/>
          </a:pPr>
          <a:r>
            <a:rPr lang="en-IN" sz="2000" kern="1200" dirty="0"/>
            <a:t>Likelihood of recurrence</a:t>
          </a:r>
        </a:p>
        <a:p>
          <a:pPr marL="0" lvl="0" indent="0" algn="l" defTabSz="889000">
            <a:lnSpc>
              <a:spcPct val="90000"/>
            </a:lnSpc>
            <a:spcBef>
              <a:spcPct val="0"/>
            </a:spcBef>
            <a:spcAft>
              <a:spcPct val="35000"/>
            </a:spcAft>
            <a:buNone/>
          </a:pPr>
          <a:r>
            <a:rPr lang="en-IN" sz="2000" kern="1200" dirty="0"/>
            <a:t>This is the basis for assessments</a:t>
          </a:r>
        </a:p>
        <a:p>
          <a:pPr marL="0" lvl="0" indent="0" algn="l" defTabSz="889000">
            <a:lnSpc>
              <a:spcPct val="90000"/>
            </a:lnSpc>
            <a:spcBef>
              <a:spcPct val="0"/>
            </a:spcBef>
            <a:spcAft>
              <a:spcPct val="35000"/>
            </a:spcAft>
            <a:buNone/>
          </a:pPr>
          <a:endParaRPr lang="en-IN" sz="2000" kern="1200" dirty="0"/>
        </a:p>
      </dsp:txBody>
      <dsp:txXfrm>
        <a:off x="263690" y="1132990"/>
        <a:ext cx="3076371" cy="2802221"/>
      </dsp:txXfrm>
    </dsp:sp>
    <dsp:sp modelId="{0591543D-B2DB-45F9-9980-1FDE16AF78ED}">
      <dsp:nvSpPr>
        <dsp:cNvPr id="0" name=""/>
        <dsp:cNvSpPr/>
      </dsp:nvSpPr>
      <dsp:spPr>
        <a:xfrm>
          <a:off x="3340061" y="496122"/>
          <a:ext cx="6911848" cy="1454665"/>
        </a:xfrm>
        <a:prstGeom prst="rightArrow">
          <a:avLst>
            <a:gd name="adj1" fmla="val 50000"/>
            <a:gd name="adj2" fmla="val 5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2870" tIns="102870" rIns="254000" bIns="230928" numCol="1" spcCol="1270" anchor="ctr" anchorCtr="0">
          <a:noAutofit/>
        </a:bodyPr>
        <a:lstStyle/>
        <a:p>
          <a:pPr marL="0" lvl="0" indent="0" algn="l" defTabSz="1200150">
            <a:lnSpc>
              <a:spcPct val="90000"/>
            </a:lnSpc>
            <a:spcBef>
              <a:spcPct val="0"/>
            </a:spcBef>
            <a:spcAft>
              <a:spcPct val="35000"/>
            </a:spcAft>
            <a:buNone/>
          </a:pPr>
          <a:r>
            <a:rPr lang="en-IN" sz="2700" kern="1200" dirty="0"/>
            <a:t>Report </a:t>
          </a:r>
        </a:p>
      </dsp:txBody>
      <dsp:txXfrm>
        <a:off x="3340061" y="859788"/>
        <a:ext cx="6548182" cy="727333"/>
      </dsp:txXfrm>
    </dsp:sp>
    <dsp:sp modelId="{0BBF7C70-C3BF-4E4D-8476-F6AA0873ABBC}">
      <dsp:nvSpPr>
        <dsp:cNvPr id="0" name=""/>
        <dsp:cNvSpPr/>
      </dsp:nvSpPr>
      <dsp:spPr>
        <a:xfrm>
          <a:off x="3340061" y="1617879"/>
          <a:ext cx="3076371" cy="2802221"/>
        </a:xfrm>
        <a:prstGeom prst="rect">
          <a:avLst/>
        </a:prstGeom>
        <a:solidFill>
          <a:schemeClr val="l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76200" tIns="76200" rIns="76200" bIns="76200" numCol="1" spcCol="1270" anchor="t" anchorCtr="0">
          <a:noAutofit/>
        </a:bodyPr>
        <a:lstStyle/>
        <a:p>
          <a:pPr marL="0" lvl="0" indent="0" algn="l" defTabSz="889000">
            <a:lnSpc>
              <a:spcPct val="90000"/>
            </a:lnSpc>
            <a:spcBef>
              <a:spcPct val="0"/>
            </a:spcBef>
            <a:spcAft>
              <a:spcPct val="35000"/>
            </a:spcAft>
            <a:buNone/>
          </a:pPr>
          <a:r>
            <a:rPr lang="en-IN" sz="2000" kern="1200" dirty="0"/>
            <a:t>Risk rating </a:t>
          </a:r>
        </a:p>
        <a:p>
          <a:pPr marL="0" lvl="0" indent="0" algn="l" defTabSz="889000">
            <a:lnSpc>
              <a:spcPct val="90000"/>
            </a:lnSpc>
            <a:spcBef>
              <a:spcPct val="0"/>
            </a:spcBef>
            <a:spcAft>
              <a:spcPct val="35000"/>
            </a:spcAft>
            <a:buNone/>
          </a:pPr>
          <a:r>
            <a:rPr lang="en-IN" sz="2000" kern="1200" dirty="0"/>
            <a:t>Discuss with Process owner</a:t>
          </a:r>
        </a:p>
        <a:p>
          <a:pPr marL="0" lvl="0" indent="0" algn="l" defTabSz="889000">
            <a:lnSpc>
              <a:spcPct val="90000"/>
            </a:lnSpc>
            <a:spcBef>
              <a:spcPct val="0"/>
            </a:spcBef>
            <a:spcAft>
              <a:spcPct val="35000"/>
            </a:spcAft>
            <a:buNone/>
          </a:pPr>
          <a:r>
            <a:rPr lang="en-IN" sz="2000" kern="1200"/>
            <a:t>Recommendations for improvements </a:t>
          </a:r>
          <a:endParaRPr lang="en-IN" sz="2000" kern="1200" dirty="0"/>
        </a:p>
        <a:p>
          <a:pPr marL="0" lvl="0" indent="0" algn="l" defTabSz="889000">
            <a:lnSpc>
              <a:spcPct val="90000"/>
            </a:lnSpc>
            <a:spcBef>
              <a:spcPct val="0"/>
            </a:spcBef>
            <a:spcAft>
              <a:spcPct val="35000"/>
            </a:spcAft>
            <a:buNone/>
          </a:pPr>
          <a:r>
            <a:rPr lang="en-IN" sz="2000" kern="1200"/>
            <a:t>Review further inputs, if any</a:t>
          </a:r>
          <a:endParaRPr lang="en-IN" sz="2000" kern="1200" dirty="0"/>
        </a:p>
        <a:p>
          <a:pPr marL="0" lvl="0" indent="0" algn="l" defTabSz="889000">
            <a:lnSpc>
              <a:spcPct val="90000"/>
            </a:lnSpc>
            <a:spcBef>
              <a:spcPct val="0"/>
            </a:spcBef>
            <a:spcAft>
              <a:spcPct val="35000"/>
            </a:spcAft>
            <a:buNone/>
          </a:pPr>
          <a:r>
            <a:rPr lang="en-IN" sz="2000" kern="1200" dirty="0"/>
            <a:t>Final observation  </a:t>
          </a:r>
        </a:p>
      </dsp:txBody>
      <dsp:txXfrm>
        <a:off x="3340061" y="1617879"/>
        <a:ext cx="3076371" cy="2802221"/>
      </dsp:txXfrm>
    </dsp:sp>
    <dsp:sp modelId="{538C78F0-BA96-449E-803E-707EFBA6A6C1}">
      <dsp:nvSpPr>
        <dsp:cNvPr id="0" name=""/>
        <dsp:cNvSpPr/>
      </dsp:nvSpPr>
      <dsp:spPr>
        <a:xfrm>
          <a:off x="6416433" y="981010"/>
          <a:ext cx="3835476" cy="1454665"/>
        </a:xfrm>
        <a:prstGeom prst="rightArrow">
          <a:avLst>
            <a:gd name="adj1" fmla="val 50000"/>
            <a:gd name="adj2" fmla="val 5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2870" tIns="102870" rIns="254000" bIns="230928" numCol="1" spcCol="1270" anchor="ctr" anchorCtr="0">
          <a:noAutofit/>
        </a:bodyPr>
        <a:lstStyle/>
        <a:p>
          <a:pPr marL="0" lvl="0" indent="0" algn="l" defTabSz="1200150">
            <a:lnSpc>
              <a:spcPct val="90000"/>
            </a:lnSpc>
            <a:spcBef>
              <a:spcPct val="0"/>
            </a:spcBef>
            <a:spcAft>
              <a:spcPct val="35000"/>
            </a:spcAft>
            <a:buNone/>
          </a:pPr>
          <a:r>
            <a:rPr lang="en-IN" sz="2700" kern="1200" dirty="0"/>
            <a:t>Documentation </a:t>
          </a:r>
        </a:p>
      </dsp:txBody>
      <dsp:txXfrm>
        <a:off x="6416433" y="1344676"/>
        <a:ext cx="3471810" cy="727333"/>
      </dsp:txXfrm>
    </dsp:sp>
    <dsp:sp modelId="{24F889F0-5679-4DC9-B6F1-49DAD7D6D01A}">
      <dsp:nvSpPr>
        <dsp:cNvPr id="0" name=""/>
        <dsp:cNvSpPr/>
      </dsp:nvSpPr>
      <dsp:spPr>
        <a:xfrm>
          <a:off x="6416433" y="2102767"/>
          <a:ext cx="3076371" cy="2761210"/>
        </a:xfrm>
        <a:prstGeom prst="rect">
          <a:avLst/>
        </a:prstGeom>
        <a:solidFill>
          <a:schemeClr val="l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76200" tIns="76200" rIns="76200" bIns="76200" numCol="1" spcCol="1270" anchor="t" anchorCtr="0">
          <a:noAutofit/>
        </a:bodyPr>
        <a:lstStyle/>
        <a:p>
          <a:pPr marL="0" lvl="0" indent="0" algn="l" defTabSz="889000">
            <a:lnSpc>
              <a:spcPct val="90000"/>
            </a:lnSpc>
            <a:spcBef>
              <a:spcPct val="0"/>
            </a:spcBef>
            <a:spcAft>
              <a:spcPct val="35000"/>
            </a:spcAft>
            <a:buNone/>
          </a:pPr>
          <a:r>
            <a:rPr lang="en-IN" sz="2000" kern="1200" dirty="0"/>
            <a:t>Entire process with records, data, analysis and conclusions to be documented in audit working papers</a:t>
          </a:r>
        </a:p>
      </dsp:txBody>
      <dsp:txXfrm>
        <a:off x="6416433" y="2102767"/>
        <a:ext cx="3076371" cy="2761210"/>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1A368B5-2553-4C83-BDAB-CFF1EBB8DB76}">
      <dsp:nvSpPr>
        <dsp:cNvPr id="0" name=""/>
        <dsp:cNvSpPr/>
      </dsp:nvSpPr>
      <dsp:spPr>
        <a:xfrm>
          <a:off x="0" y="0"/>
          <a:ext cx="8765949" cy="1762771"/>
        </a:xfrm>
        <a:prstGeom prst="roundRect">
          <a:avLst>
            <a:gd name="adj" fmla="val 10000"/>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BED7453E-51E8-4490-81FE-1E1761EE6753}">
      <dsp:nvSpPr>
        <dsp:cNvPr id="0" name=""/>
        <dsp:cNvSpPr/>
      </dsp:nvSpPr>
      <dsp:spPr>
        <a:xfrm>
          <a:off x="262978" y="235036"/>
          <a:ext cx="2574997" cy="1292698"/>
        </a:xfrm>
        <a:prstGeom prst="roundRect">
          <a:avLst>
            <a:gd name="adj" fmla="val 10000"/>
          </a:avLst>
        </a:prstGeom>
        <a:blipFill rotWithShape="1">
          <a:blip xmlns:r="http://schemas.openxmlformats.org/officeDocument/2006/relationships" r:embed="rId1"/>
          <a:srcRect/>
          <a:stretch>
            <a:fillRect t="-33000" b="-33000"/>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9844B74F-6804-4C57-AE66-C9432724277B}">
      <dsp:nvSpPr>
        <dsp:cNvPr id="0" name=""/>
        <dsp:cNvSpPr/>
      </dsp:nvSpPr>
      <dsp:spPr>
        <a:xfrm rot="10800000">
          <a:off x="262978" y="1762771"/>
          <a:ext cx="2574997" cy="2154497"/>
        </a:xfrm>
        <a:prstGeom prst="round2SameRect">
          <a:avLst>
            <a:gd name="adj1" fmla="val 10500"/>
            <a:gd name="adj2" fmla="val 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92024" tIns="192024" rIns="192024" bIns="192024" numCol="1" spcCol="1270" anchor="t" anchorCtr="0">
          <a:noAutofit/>
        </a:bodyPr>
        <a:lstStyle/>
        <a:p>
          <a:pPr marL="0" lvl="0" indent="0" algn="ctr" defTabSz="1200150">
            <a:lnSpc>
              <a:spcPct val="90000"/>
            </a:lnSpc>
            <a:spcBef>
              <a:spcPct val="0"/>
            </a:spcBef>
            <a:spcAft>
              <a:spcPct val="35000"/>
            </a:spcAft>
            <a:buNone/>
          </a:pPr>
          <a:r>
            <a:rPr lang="en-IN" sz="2700" kern="1200" dirty="0"/>
            <a:t>Governance</a:t>
          </a:r>
        </a:p>
      </dsp:txBody>
      <dsp:txXfrm rot="10800000">
        <a:off x="329236" y="1762771"/>
        <a:ext cx="2442481" cy="2088239"/>
      </dsp:txXfrm>
    </dsp:sp>
    <dsp:sp modelId="{0800A97D-B993-404F-8CE9-2B2F4242E8E3}">
      <dsp:nvSpPr>
        <dsp:cNvPr id="0" name=""/>
        <dsp:cNvSpPr/>
      </dsp:nvSpPr>
      <dsp:spPr>
        <a:xfrm>
          <a:off x="3095475" y="235036"/>
          <a:ext cx="2574997" cy="1292698"/>
        </a:xfrm>
        <a:prstGeom prst="roundRect">
          <a:avLst>
            <a:gd name="adj" fmla="val 10000"/>
          </a:avLst>
        </a:prstGeom>
        <a:blipFill rotWithShape="1">
          <a:blip xmlns:r="http://schemas.openxmlformats.org/officeDocument/2006/relationships" r:embed="rId2">
            <a:extLst>
              <a:ext uri="{28A0092B-C50C-407E-A947-70E740481C1C}">
                <a14:useLocalDpi xmlns:a14="http://schemas.microsoft.com/office/drawing/2010/main" val="0"/>
              </a:ext>
            </a:extLst>
          </a:blip>
          <a:srcRect/>
          <a:stretch>
            <a:fillRect t="-22000" b="-22000"/>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E2E29C44-93D2-4006-A920-F99FC2CB3E28}">
      <dsp:nvSpPr>
        <dsp:cNvPr id="0" name=""/>
        <dsp:cNvSpPr/>
      </dsp:nvSpPr>
      <dsp:spPr>
        <a:xfrm rot="10800000">
          <a:off x="3095475" y="1762771"/>
          <a:ext cx="2574997" cy="2154497"/>
        </a:xfrm>
        <a:prstGeom prst="round2SameRect">
          <a:avLst>
            <a:gd name="adj1" fmla="val 10500"/>
            <a:gd name="adj2" fmla="val 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92024" tIns="192024" rIns="192024" bIns="192024" numCol="1" spcCol="1270" anchor="t" anchorCtr="0">
          <a:noAutofit/>
        </a:bodyPr>
        <a:lstStyle/>
        <a:p>
          <a:pPr marL="0" lvl="0" indent="0" algn="ctr" defTabSz="1200150">
            <a:lnSpc>
              <a:spcPct val="90000"/>
            </a:lnSpc>
            <a:spcBef>
              <a:spcPct val="0"/>
            </a:spcBef>
            <a:spcAft>
              <a:spcPct val="35000"/>
            </a:spcAft>
            <a:buNone/>
          </a:pPr>
          <a:r>
            <a:rPr lang="en-IN" sz="2700" kern="1200" dirty="0"/>
            <a:t>Risk Management </a:t>
          </a:r>
        </a:p>
      </dsp:txBody>
      <dsp:txXfrm rot="10800000">
        <a:off x="3161733" y="1762771"/>
        <a:ext cx="2442481" cy="2088239"/>
      </dsp:txXfrm>
    </dsp:sp>
    <dsp:sp modelId="{0474FED3-CA11-4E63-9213-E2736453F385}">
      <dsp:nvSpPr>
        <dsp:cNvPr id="0" name=""/>
        <dsp:cNvSpPr/>
      </dsp:nvSpPr>
      <dsp:spPr>
        <a:xfrm>
          <a:off x="5927973" y="235036"/>
          <a:ext cx="2574997" cy="1292698"/>
        </a:xfrm>
        <a:prstGeom prst="roundRect">
          <a:avLst>
            <a:gd name="adj" fmla="val 10000"/>
          </a:avLst>
        </a:prstGeom>
        <a:blipFill rotWithShape="1">
          <a:blip xmlns:r="http://schemas.openxmlformats.org/officeDocument/2006/relationships" r:embed="rId3"/>
          <a:srcRect/>
          <a:stretch>
            <a:fillRect l="-9000" r="-9000"/>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7C472E4D-171B-437B-824A-3ACF2F468AB9}">
      <dsp:nvSpPr>
        <dsp:cNvPr id="0" name=""/>
        <dsp:cNvSpPr/>
      </dsp:nvSpPr>
      <dsp:spPr>
        <a:xfrm rot="10800000">
          <a:off x="5927973" y="1762771"/>
          <a:ext cx="2574997" cy="2154497"/>
        </a:xfrm>
        <a:prstGeom prst="round2SameRect">
          <a:avLst>
            <a:gd name="adj1" fmla="val 10500"/>
            <a:gd name="adj2" fmla="val 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92024" tIns="192024" rIns="192024" bIns="192024" numCol="1" spcCol="1270" anchor="t" anchorCtr="0">
          <a:noAutofit/>
        </a:bodyPr>
        <a:lstStyle/>
        <a:p>
          <a:pPr marL="0" lvl="0" indent="0" algn="ctr" defTabSz="1200150">
            <a:lnSpc>
              <a:spcPct val="90000"/>
            </a:lnSpc>
            <a:spcBef>
              <a:spcPct val="0"/>
            </a:spcBef>
            <a:spcAft>
              <a:spcPct val="35000"/>
            </a:spcAft>
            <a:buNone/>
          </a:pPr>
          <a:r>
            <a:rPr lang="en-IN" sz="2700" kern="1200" dirty="0"/>
            <a:t>Process Improvements</a:t>
          </a:r>
        </a:p>
      </dsp:txBody>
      <dsp:txXfrm rot="10800000">
        <a:off x="5994231" y="1762771"/>
        <a:ext cx="2442481" cy="2088239"/>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75CB8C2-0FAB-4595-A2FD-B1D2C123097B}">
      <dsp:nvSpPr>
        <dsp:cNvPr id="0" name=""/>
        <dsp:cNvSpPr/>
      </dsp:nvSpPr>
      <dsp:spPr>
        <a:xfrm>
          <a:off x="2309088" y="303700"/>
          <a:ext cx="4508684" cy="1565806"/>
        </a:xfrm>
        <a:prstGeom prst="ellipse">
          <a:avLst/>
        </a:prstGeom>
        <a:solidFill>
          <a:schemeClr val="accent1">
            <a:tint val="50000"/>
            <a:alpha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FBD01544-CBAB-4900-9C26-B257EA826417}">
      <dsp:nvSpPr>
        <dsp:cNvPr id="0" name=""/>
        <dsp:cNvSpPr/>
      </dsp:nvSpPr>
      <dsp:spPr>
        <a:xfrm>
          <a:off x="4133532" y="4137830"/>
          <a:ext cx="873776" cy="559216"/>
        </a:xfrm>
        <a:prstGeom prst="downArrow">
          <a:avLst/>
        </a:prstGeom>
        <a:solidFill>
          <a:schemeClr val="accent1">
            <a:tint val="6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A57F6708-CD2B-4F2A-BD3D-50FFAADC0776}">
      <dsp:nvSpPr>
        <dsp:cNvPr id="0" name=""/>
        <dsp:cNvSpPr/>
      </dsp:nvSpPr>
      <dsp:spPr>
        <a:xfrm>
          <a:off x="2477531" y="4738242"/>
          <a:ext cx="4185778" cy="742454"/>
        </a:xfrm>
        <a:prstGeom prst="rect">
          <a:avLst/>
        </a:prstGeom>
        <a:solidFill>
          <a:srgbClr val="FFC000"/>
        </a:solidFill>
        <a:ln>
          <a:noFill/>
        </a:ln>
        <a:effectLst/>
      </dsp:spPr>
      <dsp:style>
        <a:lnRef idx="0">
          <a:scrgbClr r="0" g="0" b="0"/>
        </a:lnRef>
        <a:fillRef idx="0">
          <a:scrgbClr r="0" g="0" b="0"/>
        </a:fillRef>
        <a:effectRef idx="0">
          <a:scrgbClr r="0" g="0" b="0"/>
        </a:effectRef>
        <a:fontRef idx="minor"/>
      </dsp:style>
      <dsp:txBody>
        <a:bodyPr spcFirstLastPara="0" vert="horz" wrap="square" lIns="184912" tIns="184912" rIns="184912" bIns="184912" numCol="1" spcCol="1270" anchor="ctr" anchorCtr="0">
          <a:noAutofit/>
        </a:bodyPr>
        <a:lstStyle/>
        <a:p>
          <a:pPr marL="0" lvl="0" indent="0" algn="ctr" defTabSz="1155700">
            <a:lnSpc>
              <a:spcPct val="90000"/>
            </a:lnSpc>
            <a:spcBef>
              <a:spcPct val="0"/>
            </a:spcBef>
            <a:spcAft>
              <a:spcPct val="35000"/>
            </a:spcAft>
            <a:buNone/>
          </a:pPr>
          <a:r>
            <a:rPr lang="en-GB" sz="2600" kern="1200" dirty="0"/>
            <a:t>Core Value of IA</a:t>
          </a:r>
          <a:endParaRPr lang="en-US" sz="2600" kern="1200" dirty="0"/>
        </a:p>
      </dsp:txBody>
      <dsp:txXfrm>
        <a:off x="2477531" y="4738242"/>
        <a:ext cx="4185778" cy="742454"/>
      </dsp:txXfrm>
    </dsp:sp>
    <dsp:sp modelId="{F6681A51-4312-41FA-A63D-45FA0C9BEB14}">
      <dsp:nvSpPr>
        <dsp:cNvPr id="0" name=""/>
        <dsp:cNvSpPr/>
      </dsp:nvSpPr>
      <dsp:spPr>
        <a:xfrm>
          <a:off x="3948292" y="1990438"/>
          <a:ext cx="1572796" cy="1572796"/>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4130" tIns="24130" rIns="24130" bIns="24130" numCol="1" spcCol="1270" anchor="ctr" anchorCtr="0">
          <a:noAutofit/>
        </a:bodyPr>
        <a:lstStyle/>
        <a:p>
          <a:pPr marL="0" lvl="0" indent="0" algn="ctr" defTabSz="844550">
            <a:lnSpc>
              <a:spcPct val="90000"/>
            </a:lnSpc>
            <a:spcBef>
              <a:spcPct val="0"/>
            </a:spcBef>
            <a:spcAft>
              <a:spcPct val="35000"/>
            </a:spcAft>
            <a:buNone/>
          </a:pPr>
          <a:r>
            <a:rPr lang="en-GB" sz="1900" kern="1200" dirty="0"/>
            <a:t>Objectivity</a:t>
          </a:r>
          <a:endParaRPr lang="en-US" sz="1900" kern="1200" dirty="0"/>
        </a:p>
      </dsp:txBody>
      <dsp:txXfrm>
        <a:off x="4178623" y="2220769"/>
        <a:ext cx="1112134" cy="1112134"/>
      </dsp:txXfrm>
    </dsp:sp>
    <dsp:sp modelId="{1DD7690A-6BC7-453E-BB1A-EB572BC972CA}">
      <dsp:nvSpPr>
        <dsp:cNvPr id="0" name=""/>
        <dsp:cNvSpPr/>
      </dsp:nvSpPr>
      <dsp:spPr>
        <a:xfrm>
          <a:off x="2822868" y="810491"/>
          <a:ext cx="1572796" cy="1572796"/>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30480" rIns="30480" bIns="30480" numCol="1" spcCol="1270" anchor="ctr" anchorCtr="0">
          <a:noAutofit/>
        </a:bodyPr>
        <a:lstStyle/>
        <a:p>
          <a:pPr marL="0" lvl="0" indent="0" algn="ctr" defTabSz="1066800">
            <a:lnSpc>
              <a:spcPct val="90000"/>
            </a:lnSpc>
            <a:spcBef>
              <a:spcPct val="0"/>
            </a:spcBef>
            <a:spcAft>
              <a:spcPct val="35000"/>
            </a:spcAft>
            <a:buNone/>
          </a:pPr>
          <a:r>
            <a:rPr lang="en-GB" sz="2400" kern="1200" dirty="0"/>
            <a:t>Insight</a:t>
          </a:r>
          <a:endParaRPr lang="en-US" sz="2400" kern="1200" dirty="0"/>
        </a:p>
      </dsp:txBody>
      <dsp:txXfrm>
        <a:off x="3053199" y="1040822"/>
        <a:ext cx="1112134" cy="1112134"/>
      </dsp:txXfrm>
    </dsp:sp>
    <dsp:sp modelId="{5736DFAB-3DF0-4D6A-A0D2-527E6B804561}">
      <dsp:nvSpPr>
        <dsp:cNvPr id="0" name=""/>
        <dsp:cNvSpPr/>
      </dsp:nvSpPr>
      <dsp:spPr>
        <a:xfrm>
          <a:off x="4430616" y="430223"/>
          <a:ext cx="1572796" cy="1572796"/>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25400" rIns="25400" bIns="25400" numCol="1" spcCol="1270" anchor="ctr" anchorCtr="0">
          <a:noAutofit/>
        </a:bodyPr>
        <a:lstStyle/>
        <a:p>
          <a:pPr marL="0" lvl="0" indent="0" algn="ctr" defTabSz="889000">
            <a:lnSpc>
              <a:spcPct val="90000"/>
            </a:lnSpc>
            <a:spcBef>
              <a:spcPct val="0"/>
            </a:spcBef>
            <a:spcAft>
              <a:spcPct val="35000"/>
            </a:spcAft>
            <a:buNone/>
          </a:pPr>
          <a:r>
            <a:rPr lang="en-GB" sz="2000" kern="1200" dirty="0"/>
            <a:t>Assurance</a:t>
          </a:r>
          <a:endParaRPr lang="en-US" sz="2000" kern="1200" dirty="0"/>
        </a:p>
      </dsp:txBody>
      <dsp:txXfrm>
        <a:off x="4660947" y="660554"/>
        <a:ext cx="1112134" cy="1112134"/>
      </dsp:txXfrm>
    </dsp:sp>
    <dsp:sp modelId="{69B71F70-0400-4AB1-A8C5-61A871E819B3}">
      <dsp:nvSpPr>
        <dsp:cNvPr id="0" name=""/>
        <dsp:cNvSpPr/>
      </dsp:nvSpPr>
      <dsp:spPr>
        <a:xfrm>
          <a:off x="2087491" y="95068"/>
          <a:ext cx="4893146" cy="3914516"/>
        </a:xfrm>
        <a:prstGeom prst="funnel">
          <a:avLst/>
        </a:prstGeom>
        <a:solidFill>
          <a:schemeClr val="lt1">
            <a:alpha val="40000"/>
            <a:hueOff val="0"/>
            <a:satOff val="0"/>
            <a:lumOff val="0"/>
            <a:alphaOff val="0"/>
          </a:schemeClr>
        </a:solidFill>
        <a:ln w="6350" cap="flat" cmpd="sng" algn="ctr">
          <a:solidFill>
            <a:schemeClr val="accent1">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D4FA2E7-4D7F-4E85-9FE0-FE766ECF737B}">
      <dsp:nvSpPr>
        <dsp:cNvPr id="0" name=""/>
        <dsp:cNvSpPr/>
      </dsp:nvSpPr>
      <dsp:spPr>
        <a:xfrm>
          <a:off x="937848" y="597549"/>
          <a:ext cx="2599119" cy="2599119"/>
        </a:xfrm>
        <a:prstGeom prst="ellipse">
          <a:avLst/>
        </a:prstGeom>
        <a:solidFill>
          <a:schemeClr val="accent1">
            <a:alpha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marL="0" lvl="0" indent="0" algn="ctr" defTabSz="1333500">
            <a:lnSpc>
              <a:spcPct val="90000"/>
            </a:lnSpc>
            <a:spcBef>
              <a:spcPct val="0"/>
            </a:spcBef>
            <a:spcAft>
              <a:spcPct val="35000"/>
            </a:spcAft>
            <a:buNone/>
          </a:pPr>
          <a:r>
            <a:rPr lang="en-GB" sz="3000" kern="1200" dirty="0"/>
            <a:t>Governance</a:t>
          </a:r>
          <a:endParaRPr lang="en-US" sz="3000" kern="1200" dirty="0"/>
        </a:p>
      </dsp:txBody>
      <dsp:txXfrm>
        <a:off x="1284398" y="1052394"/>
        <a:ext cx="1906020" cy="1169603"/>
      </dsp:txXfrm>
    </dsp:sp>
    <dsp:sp modelId="{FFFF291B-0B54-43C0-ABF5-441DC1766D46}">
      <dsp:nvSpPr>
        <dsp:cNvPr id="0" name=""/>
        <dsp:cNvSpPr/>
      </dsp:nvSpPr>
      <dsp:spPr>
        <a:xfrm>
          <a:off x="1875697" y="2221998"/>
          <a:ext cx="2599119" cy="2599119"/>
        </a:xfrm>
        <a:prstGeom prst="ellipse">
          <a:avLst/>
        </a:prstGeom>
        <a:solidFill>
          <a:schemeClr val="accent1">
            <a:alpha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marL="0" lvl="0" indent="0" algn="ctr" defTabSz="1333500">
            <a:lnSpc>
              <a:spcPct val="90000"/>
            </a:lnSpc>
            <a:spcBef>
              <a:spcPct val="0"/>
            </a:spcBef>
            <a:spcAft>
              <a:spcPct val="35000"/>
            </a:spcAft>
            <a:buNone/>
          </a:pPr>
          <a:r>
            <a:rPr lang="en-GB" sz="3000" kern="1200" dirty="0"/>
            <a:t>Risk</a:t>
          </a:r>
          <a:endParaRPr lang="en-US" sz="3000" kern="1200" dirty="0"/>
        </a:p>
      </dsp:txBody>
      <dsp:txXfrm>
        <a:off x="2670595" y="2893437"/>
        <a:ext cx="1559471" cy="1429515"/>
      </dsp:txXfrm>
    </dsp:sp>
    <dsp:sp modelId="{11763A1C-3943-4FB7-A08A-428E6AFB1009}">
      <dsp:nvSpPr>
        <dsp:cNvPr id="0" name=""/>
        <dsp:cNvSpPr/>
      </dsp:nvSpPr>
      <dsp:spPr>
        <a:xfrm>
          <a:off x="0" y="2221998"/>
          <a:ext cx="2599119" cy="2599119"/>
        </a:xfrm>
        <a:prstGeom prst="ellipse">
          <a:avLst/>
        </a:prstGeom>
        <a:solidFill>
          <a:schemeClr val="accent1">
            <a:alpha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marL="0" lvl="0" indent="0" algn="ctr" defTabSz="1333500">
            <a:lnSpc>
              <a:spcPct val="90000"/>
            </a:lnSpc>
            <a:spcBef>
              <a:spcPct val="0"/>
            </a:spcBef>
            <a:spcAft>
              <a:spcPct val="35000"/>
            </a:spcAft>
            <a:buNone/>
          </a:pPr>
          <a:r>
            <a:rPr lang="en-GB" sz="3000" kern="1200" dirty="0"/>
            <a:t>Control</a:t>
          </a:r>
          <a:endParaRPr lang="en-US" sz="3000" kern="1200" dirty="0"/>
        </a:p>
      </dsp:txBody>
      <dsp:txXfrm>
        <a:off x="244750" y="2893437"/>
        <a:ext cx="1559471" cy="1429515"/>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D4FA2E7-4D7F-4E85-9FE0-FE766ECF737B}">
      <dsp:nvSpPr>
        <dsp:cNvPr id="0" name=""/>
        <dsp:cNvSpPr/>
      </dsp:nvSpPr>
      <dsp:spPr>
        <a:xfrm>
          <a:off x="937848" y="597549"/>
          <a:ext cx="2599119" cy="2599119"/>
        </a:xfrm>
        <a:prstGeom prst="ellipse">
          <a:avLst/>
        </a:prstGeom>
        <a:solidFill>
          <a:schemeClr val="accent1">
            <a:alpha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marL="0" lvl="0" indent="0" algn="ctr" defTabSz="1244600">
            <a:lnSpc>
              <a:spcPct val="90000"/>
            </a:lnSpc>
            <a:spcBef>
              <a:spcPct val="0"/>
            </a:spcBef>
            <a:spcAft>
              <a:spcPct val="35000"/>
            </a:spcAft>
            <a:buNone/>
          </a:pPr>
          <a:r>
            <a:rPr lang="en-GB" sz="2800" kern="1200" dirty="0"/>
            <a:t>Catalyst</a:t>
          </a:r>
          <a:endParaRPr lang="en-US" sz="2800" kern="1200" dirty="0"/>
        </a:p>
      </dsp:txBody>
      <dsp:txXfrm>
        <a:off x="1284398" y="1052394"/>
        <a:ext cx="1906020" cy="1169603"/>
      </dsp:txXfrm>
    </dsp:sp>
    <dsp:sp modelId="{FFFF291B-0B54-43C0-ABF5-441DC1766D46}">
      <dsp:nvSpPr>
        <dsp:cNvPr id="0" name=""/>
        <dsp:cNvSpPr/>
      </dsp:nvSpPr>
      <dsp:spPr>
        <a:xfrm>
          <a:off x="1875697" y="2221998"/>
          <a:ext cx="2599119" cy="2599119"/>
        </a:xfrm>
        <a:prstGeom prst="ellipse">
          <a:avLst/>
        </a:prstGeom>
        <a:solidFill>
          <a:schemeClr val="accent1">
            <a:alpha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marL="0" lvl="0" indent="0" algn="ctr" defTabSz="889000">
            <a:lnSpc>
              <a:spcPct val="90000"/>
            </a:lnSpc>
            <a:spcBef>
              <a:spcPct val="0"/>
            </a:spcBef>
            <a:spcAft>
              <a:spcPct val="35000"/>
            </a:spcAft>
            <a:buNone/>
          </a:pPr>
          <a:r>
            <a:rPr lang="en-GB" sz="2000" kern="1200" dirty="0"/>
            <a:t>Assessments</a:t>
          </a:r>
          <a:endParaRPr lang="en-US" sz="2000" kern="1200" dirty="0"/>
        </a:p>
      </dsp:txBody>
      <dsp:txXfrm>
        <a:off x="2670595" y="2893437"/>
        <a:ext cx="1559471" cy="1429515"/>
      </dsp:txXfrm>
    </dsp:sp>
    <dsp:sp modelId="{11763A1C-3943-4FB7-A08A-428E6AFB1009}">
      <dsp:nvSpPr>
        <dsp:cNvPr id="0" name=""/>
        <dsp:cNvSpPr/>
      </dsp:nvSpPr>
      <dsp:spPr>
        <a:xfrm>
          <a:off x="0" y="2221998"/>
          <a:ext cx="2599119" cy="2599119"/>
        </a:xfrm>
        <a:prstGeom prst="ellipse">
          <a:avLst/>
        </a:prstGeom>
        <a:solidFill>
          <a:schemeClr val="accent1">
            <a:alpha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marL="0" lvl="0" indent="0" algn="ctr" defTabSz="1244600">
            <a:lnSpc>
              <a:spcPct val="90000"/>
            </a:lnSpc>
            <a:spcBef>
              <a:spcPct val="0"/>
            </a:spcBef>
            <a:spcAft>
              <a:spcPct val="35000"/>
            </a:spcAft>
            <a:buNone/>
          </a:pPr>
          <a:r>
            <a:rPr lang="en-GB" sz="2800" kern="1200" dirty="0"/>
            <a:t>Analysis </a:t>
          </a:r>
          <a:endParaRPr lang="en-US" sz="2800" kern="1200" dirty="0"/>
        </a:p>
      </dsp:txBody>
      <dsp:txXfrm>
        <a:off x="244750" y="2893437"/>
        <a:ext cx="1559471" cy="1429515"/>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D4FA2E7-4D7F-4E85-9FE0-FE766ECF737B}">
      <dsp:nvSpPr>
        <dsp:cNvPr id="0" name=""/>
        <dsp:cNvSpPr/>
      </dsp:nvSpPr>
      <dsp:spPr>
        <a:xfrm>
          <a:off x="937848" y="597549"/>
          <a:ext cx="2599119" cy="2599119"/>
        </a:xfrm>
        <a:prstGeom prst="ellipse">
          <a:avLst/>
        </a:prstGeom>
        <a:solidFill>
          <a:schemeClr val="accent1">
            <a:alpha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marL="0" lvl="0" indent="0" algn="ctr" defTabSz="1244600">
            <a:lnSpc>
              <a:spcPct val="90000"/>
            </a:lnSpc>
            <a:spcBef>
              <a:spcPct val="0"/>
            </a:spcBef>
            <a:spcAft>
              <a:spcPct val="35000"/>
            </a:spcAft>
            <a:buNone/>
          </a:pPr>
          <a:r>
            <a:rPr lang="en-GB" sz="2800" kern="1200" dirty="0"/>
            <a:t>Integrity</a:t>
          </a:r>
          <a:endParaRPr lang="en-US" sz="2800" kern="1200" dirty="0"/>
        </a:p>
      </dsp:txBody>
      <dsp:txXfrm>
        <a:off x="1284398" y="1052394"/>
        <a:ext cx="1906020" cy="1169603"/>
      </dsp:txXfrm>
    </dsp:sp>
    <dsp:sp modelId="{FFFF291B-0B54-43C0-ABF5-441DC1766D46}">
      <dsp:nvSpPr>
        <dsp:cNvPr id="0" name=""/>
        <dsp:cNvSpPr/>
      </dsp:nvSpPr>
      <dsp:spPr>
        <a:xfrm>
          <a:off x="1875697" y="2221998"/>
          <a:ext cx="2599119" cy="2599119"/>
        </a:xfrm>
        <a:prstGeom prst="ellipse">
          <a:avLst/>
        </a:prstGeom>
        <a:solidFill>
          <a:schemeClr val="accent1">
            <a:alpha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marL="0" lvl="0" indent="0" algn="ctr" defTabSz="889000">
            <a:lnSpc>
              <a:spcPct val="90000"/>
            </a:lnSpc>
            <a:spcBef>
              <a:spcPct val="0"/>
            </a:spcBef>
            <a:spcAft>
              <a:spcPct val="35000"/>
            </a:spcAft>
            <a:buNone/>
          </a:pPr>
          <a:r>
            <a:rPr lang="en-GB" sz="2000" kern="1200" dirty="0"/>
            <a:t>Accountability</a:t>
          </a:r>
          <a:endParaRPr lang="en-US" sz="2000" kern="1200" dirty="0"/>
        </a:p>
      </dsp:txBody>
      <dsp:txXfrm>
        <a:off x="2670595" y="2893437"/>
        <a:ext cx="1559471" cy="1429515"/>
      </dsp:txXfrm>
    </dsp:sp>
    <dsp:sp modelId="{11763A1C-3943-4FB7-A08A-428E6AFB1009}">
      <dsp:nvSpPr>
        <dsp:cNvPr id="0" name=""/>
        <dsp:cNvSpPr/>
      </dsp:nvSpPr>
      <dsp:spPr>
        <a:xfrm>
          <a:off x="0" y="2221998"/>
          <a:ext cx="2599119" cy="2599119"/>
        </a:xfrm>
        <a:prstGeom prst="ellipse">
          <a:avLst/>
        </a:prstGeom>
        <a:solidFill>
          <a:schemeClr val="accent1">
            <a:alpha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marL="0" lvl="0" indent="0" algn="ctr" defTabSz="889000">
            <a:lnSpc>
              <a:spcPct val="90000"/>
            </a:lnSpc>
            <a:spcBef>
              <a:spcPct val="0"/>
            </a:spcBef>
            <a:spcAft>
              <a:spcPct val="35000"/>
            </a:spcAft>
            <a:buNone/>
          </a:pPr>
          <a:r>
            <a:rPr lang="en-GB" sz="2000" kern="1200" dirty="0"/>
            <a:t>Independence</a:t>
          </a:r>
          <a:endParaRPr lang="en-US" sz="2000" kern="1200" dirty="0"/>
        </a:p>
      </dsp:txBody>
      <dsp:txXfrm>
        <a:off x="244750" y="2893437"/>
        <a:ext cx="1559471" cy="1429515"/>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ADE12D2-71ED-4B58-B0EB-342CBCEFB59E}">
      <dsp:nvSpPr>
        <dsp:cNvPr id="0" name=""/>
        <dsp:cNvSpPr/>
      </dsp:nvSpPr>
      <dsp:spPr>
        <a:xfrm>
          <a:off x="0" y="0"/>
          <a:ext cx="7428910" cy="1235433"/>
        </a:xfrm>
        <a:prstGeom prst="rect">
          <a:avLst/>
        </a:prstGeom>
        <a:solidFill>
          <a:schemeClr val="accent6">
            <a:lumMod val="60000"/>
            <a:lumOff val="4000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163830" tIns="163830" rIns="163830" bIns="163830" numCol="1" spcCol="1270" anchor="ctr" anchorCtr="0">
          <a:noAutofit/>
        </a:bodyPr>
        <a:lstStyle/>
        <a:p>
          <a:pPr marL="0" lvl="0" indent="0" algn="ctr" defTabSz="1911350">
            <a:lnSpc>
              <a:spcPct val="90000"/>
            </a:lnSpc>
            <a:spcBef>
              <a:spcPct val="0"/>
            </a:spcBef>
            <a:spcAft>
              <a:spcPct val="35000"/>
            </a:spcAft>
            <a:buNone/>
          </a:pPr>
          <a:r>
            <a:rPr lang="en-IN" sz="4300" kern="1200" dirty="0">
              <a:latin typeface="Book Antiqua" pitchFamily="18" charset="0"/>
            </a:rPr>
            <a:t>Internal Financial Controls =</a:t>
          </a:r>
        </a:p>
      </dsp:txBody>
      <dsp:txXfrm>
        <a:off x="0" y="0"/>
        <a:ext cx="7428910" cy="1235433"/>
      </dsp:txXfrm>
    </dsp:sp>
    <dsp:sp modelId="{34C3C0B4-EFBC-4FF1-B564-F3818966C6F3}">
      <dsp:nvSpPr>
        <dsp:cNvPr id="0" name=""/>
        <dsp:cNvSpPr/>
      </dsp:nvSpPr>
      <dsp:spPr>
        <a:xfrm>
          <a:off x="5200" y="1244903"/>
          <a:ext cx="1857227" cy="2827856"/>
        </a:xfrm>
        <a:prstGeom prst="rect">
          <a:avLst/>
        </a:prstGeom>
        <a:solidFill>
          <a:schemeClr val="accent6">
            <a:lumMod val="7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IN" sz="2400" kern="1200" dirty="0">
              <a:latin typeface="Book Antiqua" pitchFamily="18" charset="0"/>
            </a:rPr>
            <a:t>Internal Controls over Financial Reporting</a:t>
          </a:r>
        </a:p>
      </dsp:txBody>
      <dsp:txXfrm>
        <a:off x="5200" y="1244903"/>
        <a:ext cx="1857227" cy="2827856"/>
      </dsp:txXfrm>
    </dsp:sp>
    <dsp:sp modelId="{C7B0A93C-9620-154B-8438-824353A1C653}">
      <dsp:nvSpPr>
        <dsp:cNvPr id="0" name=""/>
        <dsp:cNvSpPr/>
      </dsp:nvSpPr>
      <dsp:spPr>
        <a:xfrm>
          <a:off x="1857227" y="1235433"/>
          <a:ext cx="1857227" cy="2594411"/>
        </a:xfrm>
        <a:prstGeom prst="rect">
          <a:avLst/>
        </a:prstGeom>
        <a:solidFill>
          <a:schemeClr val="accent4">
            <a:hueOff val="3266964"/>
            <a:satOff val="-13592"/>
            <a:lumOff val="3203"/>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IN" sz="2400" kern="1200" dirty="0">
              <a:latin typeface="Book Antiqua" pitchFamily="18" charset="0"/>
            </a:rPr>
            <a:t>Fraud Prevention and Fraud Monitoring controls</a:t>
          </a:r>
        </a:p>
      </dsp:txBody>
      <dsp:txXfrm>
        <a:off x="1857227" y="1235433"/>
        <a:ext cx="1857227" cy="2594411"/>
      </dsp:txXfrm>
    </dsp:sp>
    <dsp:sp modelId="{B735C0E5-8069-44A0-881C-4F7BA774E369}">
      <dsp:nvSpPr>
        <dsp:cNvPr id="0" name=""/>
        <dsp:cNvSpPr/>
      </dsp:nvSpPr>
      <dsp:spPr>
        <a:xfrm>
          <a:off x="3694211" y="1244903"/>
          <a:ext cx="1857227" cy="2594411"/>
        </a:xfrm>
        <a:prstGeom prst="rect">
          <a:avLst/>
        </a:prstGeom>
        <a:solidFill>
          <a:schemeClr val="accent4">
            <a:hueOff val="6533927"/>
            <a:satOff val="-27185"/>
            <a:lumOff val="640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IN" sz="2400" kern="1200" dirty="0">
              <a:latin typeface="Book Antiqua" pitchFamily="18" charset="0"/>
            </a:rPr>
            <a:t>Operational Controls</a:t>
          </a:r>
        </a:p>
      </dsp:txBody>
      <dsp:txXfrm>
        <a:off x="3694211" y="1244903"/>
        <a:ext cx="1857227" cy="2594411"/>
      </dsp:txXfrm>
    </dsp:sp>
    <dsp:sp modelId="{0D872EB7-F7F0-429F-A7A8-8C8630F72342}">
      <dsp:nvSpPr>
        <dsp:cNvPr id="0" name=""/>
        <dsp:cNvSpPr/>
      </dsp:nvSpPr>
      <dsp:spPr>
        <a:xfrm>
          <a:off x="5571682" y="1235433"/>
          <a:ext cx="1857227" cy="2594411"/>
        </a:xfrm>
        <a:prstGeom prst="rect">
          <a:avLst/>
        </a:prstGeom>
        <a:solidFill>
          <a:schemeClr val="accent4">
            <a:hueOff val="9800891"/>
            <a:satOff val="-40777"/>
            <a:lumOff val="9608"/>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IN" sz="2400" kern="1200" dirty="0">
              <a:latin typeface="Book Antiqua" pitchFamily="18" charset="0"/>
            </a:rPr>
            <a:t>Controls to ensure </a:t>
          </a:r>
        </a:p>
        <a:p>
          <a:pPr marL="0" lvl="0" indent="0" algn="ctr" defTabSz="1066800">
            <a:lnSpc>
              <a:spcPct val="90000"/>
            </a:lnSpc>
            <a:spcBef>
              <a:spcPct val="0"/>
            </a:spcBef>
            <a:spcAft>
              <a:spcPct val="35000"/>
            </a:spcAft>
            <a:buNone/>
          </a:pPr>
          <a:r>
            <a:rPr lang="en-IN" sz="2400" kern="1200" dirty="0">
              <a:latin typeface="Book Antiqua" pitchFamily="18" charset="0"/>
            </a:rPr>
            <a:t>Regulatory</a:t>
          </a:r>
        </a:p>
        <a:p>
          <a:pPr marL="0" lvl="0" indent="0" algn="ctr" defTabSz="1066800">
            <a:lnSpc>
              <a:spcPct val="90000"/>
            </a:lnSpc>
            <a:spcBef>
              <a:spcPct val="0"/>
            </a:spcBef>
            <a:spcAft>
              <a:spcPct val="35000"/>
            </a:spcAft>
            <a:buNone/>
          </a:pPr>
          <a:r>
            <a:rPr lang="en-IN" sz="2400" kern="1200" dirty="0">
              <a:latin typeface="Book Antiqua" pitchFamily="18" charset="0"/>
            </a:rPr>
            <a:t>Compliance</a:t>
          </a:r>
        </a:p>
      </dsp:txBody>
      <dsp:txXfrm>
        <a:off x="5571682" y="1235433"/>
        <a:ext cx="1857227" cy="2594411"/>
      </dsp:txXfrm>
    </dsp:sp>
    <dsp:sp modelId="{D5FCE1C7-0379-440C-A5D3-EBA12B054371}">
      <dsp:nvSpPr>
        <dsp:cNvPr id="0" name=""/>
        <dsp:cNvSpPr/>
      </dsp:nvSpPr>
      <dsp:spPr>
        <a:xfrm>
          <a:off x="0" y="3829845"/>
          <a:ext cx="7428910" cy="288267"/>
        </a:xfrm>
        <a:prstGeom prst="rect">
          <a:avLst/>
        </a:prstGeom>
        <a:solidFill>
          <a:schemeClr val="accent4">
            <a:shade val="9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ACD46CD-32D2-4AE9-A077-31FCFB641385}">
      <dsp:nvSpPr>
        <dsp:cNvPr id="0" name=""/>
        <dsp:cNvSpPr/>
      </dsp:nvSpPr>
      <dsp:spPr>
        <a:xfrm>
          <a:off x="0" y="0"/>
          <a:ext cx="6217920" cy="1005840"/>
        </a:xfrm>
        <a:prstGeom prst="roundRect">
          <a:avLst>
            <a:gd name="adj" fmla="val 10000"/>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just" defTabSz="711200">
            <a:lnSpc>
              <a:spcPct val="90000"/>
            </a:lnSpc>
            <a:spcBef>
              <a:spcPct val="0"/>
            </a:spcBef>
            <a:spcAft>
              <a:spcPct val="35000"/>
            </a:spcAft>
            <a:buNone/>
          </a:pPr>
          <a:r>
            <a:rPr lang="en-IN" sz="1600" kern="1200" dirty="0">
              <a:latin typeface="Book Antiqua" pitchFamily="18" charset="0"/>
            </a:rPr>
            <a:t>Review Financial Statements, Policies and Reporting Requirements</a:t>
          </a:r>
        </a:p>
      </dsp:txBody>
      <dsp:txXfrm>
        <a:off x="29460" y="29460"/>
        <a:ext cx="5047546" cy="946920"/>
      </dsp:txXfrm>
    </dsp:sp>
    <dsp:sp modelId="{ED58F8FD-E251-426F-93BE-1A95B7D5C881}">
      <dsp:nvSpPr>
        <dsp:cNvPr id="0" name=""/>
        <dsp:cNvSpPr/>
      </dsp:nvSpPr>
      <dsp:spPr>
        <a:xfrm>
          <a:off x="520750" y="1188720"/>
          <a:ext cx="6217920" cy="1005840"/>
        </a:xfrm>
        <a:prstGeom prst="roundRect">
          <a:avLst>
            <a:gd name="adj" fmla="val 10000"/>
          </a:avLst>
        </a:prstGeom>
        <a:solidFill>
          <a:schemeClr val="accent3">
            <a:hueOff val="903533"/>
            <a:satOff val="33333"/>
            <a:lumOff val="-4902"/>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just" defTabSz="711200">
            <a:lnSpc>
              <a:spcPct val="90000"/>
            </a:lnSpc>
            <a:spcBef>
              <a:spcPct val="0"/>
            </a:spcBef>
            <a:spcAft>
              <a:spcPct val="35000"/>
            </a:spcAft>
            <a:buNone/>
          </a:pPr>
          <a:r>
            <a:rPr lang="en-IN" sz="1600" kern="1200" dirty="0">
              <a:latin typeface="Book Antiqua" pitchFamily="18" charset="0"/>
            </a:rPr>
            <a:t>Identify Risk related to material Misstatements/ misreporting, including fraud risk or risk of management override. Establish materiality thresholds.</a:t>
          </a:r>
        </a:p>
      </dsp:txBody>
      <dsp:txXfrm>
        <a:off x="550210" y="1218180"/>
        <a:ext cx="4984453" cy="946920"/>
      </dsp:txXfrm>
    </dsp:sp>
    <dsp:sp modelId="{D7056558-BA4F-45DC-87B2-D7A15E6BC6E0}">
      <dsp:nvSpPr>
        <dsp:cNvPr id="0" name=""/>
        <dsp:cNvSpPr/>
      </dsp:nvSpPr>
      <dsp:spPr>
        <a:xfrm>
          <a:off x="1033729" y="2377440"/>
          <a:ext cx="6217920" cy="1005840"/>
        </a:xfrm>
        <a:prstGeom prst="roundRect">
          <a:avLst>
            <a:gd name="adj" fmla="val 10000"/>
          </a:avLst>
        </a:prstGeom>
        <a:solidFill>
          <a:schemeClr val="accent3">
            <a:hueOff val="1807066"/>
            <a:satOff val="66667"/>
            <a:lumOff val="-9804"/>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just" defTabSz="711200">
            <a:lnSpc>
              <a:spcPct val="90000"/>
            </a:lnSpc>
            <a:spcBef>
              <a:spcPct val="0"/>
            </a:spcBef>
            <a:spcAft>
              <a:spcPct val="35000"/>
            </a:spcAft>
            <a:buNone/>
          </a:pPr>
          <a:r>
            <a:rPr lang="en-IN" sz="1600" kern="1200" dirty="0">
              <a:latin typeface="Book Antiqua" pitchFamily="18" charset="0"/>
            </a:rPr>
            <a:t>Assess Entity Level Controls established that directly or indirectly constitute/impact internal financial control over financial reporting.</a:t>
          </a:r>
        </a:p>
      </dsp:txBody>
      <dsp:txXfrm>
        <a:off x="1063189" y="2406900"/>
        <a:ext cx="4992225" cy="946920"/>
      </dsp:txXfrm>
    </dsp:sp>
    <dsp:sp modelId="{589F548B-C87F-4728-A056-72861356B770}">
      <dsp:nvSpPr>
        <dsp:cNvPr id="0" name=""/>
        <dsp:cNvSpPr/>
      </dsp:nvSpPr>
      <dsp:spPr>
        <a:xfrm>
          <a:off x="1554479" y="3566160"/>
          <a:ext cx="6217920" cy="1005840"/>
        </a:xfrm>
        <a:prstGeom prst="roundRect">
          <a:avLst>
            <a:gd name="adj" fmla="val 10000"/>
          </a:avLst>
        </a:prstGeom>
        <a:solidFill>
          <a:schemeClr val="accent3">
            <a:hueOff val="2710599"/>
            <a:satOff val="100000"/>
            <a:lumOff val="-14706"/>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just" defTabSz="711200">
            <a:lnSpc>
              <a:spcPct val="90000"/>
            </a:lnSpc>
            <a:spcBef>
              <a:spcPct val="0"/>
            </a:spcBef>
            <a:spcAft>
              <a:spcPct val="35000"/>
            </a:spcAft>
            <a:buNone/>
          </a:pPr>
          <a:r>
            <a:rPr lang="en-IN" sz="1600" kern="1200" dirty="0">
              <a:latin typeface="Book Antiqua" pitchFamily="18" charset="0"/>
            </a:rPr>
            <a:t>Based on assessment of entity level controls and analysis of financial statements, drill down to significant accounts, disclosures and reporting obligations. Assess Process/Account Level Controls</a:t>
          </a:r>
        </a:p>
      </dsp:txBody>
      <dsp:txXfrm>
        <a:off x="1583939" y="3595620"/>
        <a:ext cx="4984453" cy="946920"/>
      </dsp:txXfrm>
    </dsp:sp>
    <dsp:sp modelId="{6B1BFE2A-EA6A-4319-B9F6-4D9F99B72CD4}">
      <dsp:nvSpPr>
        <dsp:cNvPr id="0" name=""/>
        <dsp:cNvSpPr/>
      </dsp:nvSpPr>
      <dsp:spPr>
        <a:xfrm>
          <a:off x="5564124" y="770382"/>
          <a:ext cx="653796" cy="653796"/>
        </a:xfrm>
        <a:prstGeom prst="downArrow">
          <a:avLst>
            <a:gd name="adj1" fmla="val 55000"/>
            <a:gd name="adj2" fmla="val 45000"/>
          </a:avLst>
        </a:prstGeom>
        <a:solidFill>
          <a:schemeClr val="accent3">
            <a:tint val="40000"/>
            <a:alpha val="90000"/>
            <a:hueOff val="0"/>
            <a:satOff val="0"/>
            <a:lumOff val="0"/>
            <a:alphaOff val="0"/>
          </a:schemeClr>
        </a:solidFill>
        <a:ln w="12700" cap="flat" cmpd="sng" algn="ctr">
          <a:solidFill>
            <a:schemeClr val="accent3">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endParaRPr lang="en-IN" sz="1600" kern="1200">
            <a:latin typeface="Book Antiqua" pitchFamily="18" charset="0"/>
          </a:endParaRPr>
        </a:p>
      </dsp:txBody>
      <dsp:txXfrm>
        <a:off x="5711228" y="770382"/>
        <a:ext cx="359588" cy="491981"/>
      </dsp:txXfrm>
    </dsp:sp>
    <dsp:sp modelId="{A9408492-A540-4884-9DA8-8B78167CECC0}">
      <dsp:nvSpPr>
        <dsp:cNvPr id="0" name=""/>
        <dsp:cNvSpPr/>
      </dsp:nvSpPr>
      <dsp:spPr>
        <a:xfrm>
          <a:off x="6084874" y="1959102"/>
          <a:ext cx="653796" cy="653796"/>
        </a:xfrm>
        <a:prstGeom prst="downArrow">
          <a:avLst>
            <a:gd name="adj1" fmla="val 55000"/>
            <a:gd name="adj2" fmla="val 45000"/>
          </a:avLst>
        </a:prstGeom>
        <a:solidFill>
          <a:schemeClr val="accent3">
            <a:tint val="40000"/>
            <a:alpha val="90000"/>
            <a:hueOff val="1014570"/>
            <a:satOff val="50000"/>
            <a:lumOff val="890"/>
            <a:alphaOff val="0"/>
          </a:schemeClr>
        </a:solidFill>
        <a:ln w="12700" cap="flat" cmpd="sng" algn="ctr">
          <a:solidFill>
            <a:schemeClr val="accent3">
              <a:tint val="40000"/>
              <a:alpha val="90000"/>
              <a:hueOff val="1014570"/>
              <a:satOff val="50000"/>
              <a:lumOff val="89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endParaRPr lang="en-IN" sz="1600" kern="1200">
            <a:latin typeface="Book Antiqua" pitchFamily="18" charset="0"/>
          </a:endParaRPr>
        </a:p>
      </dsp:txBody>
      <dsp:txXfrm>
        <a:off x="6231978" y="1959102"/>
        <a:ext cx="359588" cy="491981"/>
      </dsp:txXfrm>
    </dsp:sp>
    <dsp:sp modelId="{7825FB19-90F7-40C7-AE92-54874EA83629}">
      <dsp:nvSpPr>
        <dsp:cNvPr id="0" name=""/>
        <dsp:cNvSpPr/>
      </dsp:nvSpPr>
      <dsp:spPr>
        <a:xfrm>
          <a:off x="6597853" y="3147822"/>
          <a:ext cx="653796" cy="653796"/>
        </a:xfrm>
        <a:prstGeom prst="downArrow">
          <a:avLst>
            <a:gd name="adj1" fmla="val 55000"/>
            <a:gd name="adj2" fmla="val 45000"/>
          </a:avLst>
        </a:prstGeom>
        <a:solidFill>
          <a:schemeClr val="accent3">
            <a:tint val="40000"/>
            <a:alpha val="90000"/>
            <a:hueOff val="2029141"/>
            <a:satOff val="100000"/>
            <a:lumOff val="1779"/>
            <a:alphaOff val="0"/>
          </a:schemeClr>
        </a:solidFill>
        <a:ln w="12700" cap="flat" cmpd="sng" algn="ctr">
          <a:solidFill>
            <a:schemeClr val="accent3">
              <a:tint val="40000"/>
              <a:alpha val="90000"/>
              <a:hueOff val="2029141"/>
              <a:satOff val="100000"/>
              <a:lumOff val="1779"/>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endParaRPr lang="en-IN" sz="1600" kern="1200">
            <a:latin typeface="Book Antiqua" pitchFamily="18" charset="0"/>
          </a:endParaRPr>
        </a:p>
      </dsp:txBody>
      <dsp:txXfrm>
        <a:off x="6744957" y="3147822"/>
        <a:ext cx="359588" cy="491981"/>
      </dsp:txXfrm>
    </dsp:sp>
  </dsp:spTree>
</dsp:drawing>
</file>

<file path=ppt/diagrams/layout1.xml><?xml version="1.0" encoding="utf-8"?>
<dgm:layoutDef xmlns:dgm="http://schemas.openxmlformats.org/drawingml/2006/diagram" xmlns:a="http://schemas.openxmlformats.org/drawingml/2006/main" uniqueId="urn:microsoft.com/office/officeart/2005/8/layout/hList6">
  <dgm:title val=""/>
  <dgm:desc val=""/>
  <dgm:catLst>
    <dgm:cat type="list" pri="18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ptType="node" refType="h"/>
      <dgm:constr type="w" for="ch" ptType="node" refType="w"/>
      <dgm:constr type="primFontSz" for="ch" ptType="node" op="equ"/>
      <dgm:constr type="w" for="ch" forName="sibTrans" refType="w" fact="0.075"/>
    </dgm:constrLst>
    <dgm:ruleLst/>
    <dgm:forEach name="nodesForEach" axis="ch" ptType="node">
      <dgm:layoutNode name="node">
        <dgm:varLst>
          <dgm:bulletEnabled val="1"/>
        </dgm:varLst>
        <dgm:alg type="tx"/>
        <dgm:choose name="Name4">
          <dgm:if name="Name5" func="var" arg="dir" op="equ" val="norm">
            <dgm:shape xmlns:r="http://schemas.openxmlformats.org/officeDocument/2006/relationships" rot="-90" type="flowChartManualOperation" r:blip="">
              <dgm:adjLst/>
            </dgm:shape>
          </dgm:if>
          <dgm:else name="Name6">
            <dgm:shape xmlns:r="http://schemas.openxmlformats.org/officeDocument/2006/relationships" rot="90" type="flowChartManualOperation" r:blip="">
              <dgm:adjLst/>
            </dgm:shape>
          </dgm:else>
        </dgm:choose>
        <dgm:presOf axis="desOrSelf" ptType="node"/>
        <dgm:constrLst>
          <dgm:constr type="primFontSz" val="65"/>
          <dgm:constr type="tMarg"/>
          <dgm:constr type="bMarg"/>
          <dgm:constr type="lMarg" refType="primFontSz" fact="0.5"/>
          <dgm:constr type="rMarg" refType="lMarg"/>
        </dgm:constrLst>
        <dgm:ruleLst>
          <dgm:rule type="primFontSz" val="5" fact="NaN" max="NaN"/>
        </dgm:ruleLst>
      </dgm:layoutNode>
      <dgm:forEach name="sibTransForEach"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10.xml><?xml version="1.0" encoding="utf-8"?>
<dgm:layoutDef xmlns:dgm="http://schemas.openxmlformats.org/drawingml/2006/diagram" xmlns:a="http://schemas.openxmlformats.org/drawingml/2006/main" uniqueId="urn:microsoft.com/office/officeart/2005/8/layout/target3">
  <dgm:title val=""/>
  <dgm:desc val=""/>
  <dgm:catLst>
    <dgm:cat type="relationship" pri="11000"/>
    <dgm:cat type="list" pri="22000"/>
    <dgm:cat type="convert" pri="4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ampData>
  <dgm:style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tyleData>
  <dgm:clr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clrData>
  <dgm:layoutNode name="Name0">
    <dgm:varLst>
      <dgm:chMax val="7"/>
      <dgm:dir/>
      <dgm:animLvl val="lvl"/>
      <dgm:resizeHandles val="exact"/>
    </dgm:varLst>
    <dgm:alg type="composite"/>
    <dgm:shape xmlns:r="http://schemas.openxmlformats.org/officeDocument/2006/relationships" r:blip="">
      <dgm:adjLst/>
    </dgm:shape>
    <dgm:presOf/>
    <dgm:choose name="Name1">
      <dgm:if name="Name2" func="var" arg="dir" op="equ" val="norm">
        <dgm:choose name="Name3">
          <dgm:if name="Name4" axis="ch" ptType="node" func="cnt" op="equ" val="1">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rect1ParTx" refType="r" refFor="ch" refForName="space"/>
              <dgm:constr type="w" for="ch" forName="rect1ParTx" refType="w" refFor="ch" refForName="rect1" fact="0.5"/>
              <dgm:constr type="t" for="ch" forName="rect1ParTx" refType="t" refFor="ch" refForName="rect1"/>
              <dgm:constr type="b" for="ch" forName="rect1ParTx" refType="b" refFor="ch" refForName="rect1"/>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5" axis="ch" ptType="node" func="cnt" op="equ" val="2">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rect2ParTx" refType="r" refFor="ch" refForName="space"/>
              <dgm:constr type="w" for="ch" forName="rect2ParTx" refType="w" refFor="ch" refForName="rect2" fact="0.5"/>
              <dgm:constr type="t" for="ch" forName="rect2ParTx" refType="t" refFor="ch" refForName="rect2"/>
              <dgm:constr type="b" for="ch" forName="rect2ParTx" refType="b" refFor="ch" refForName="rect2"/>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b" refFor="ch" refForName="rect2"/>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6" axis="ch" ptType="node" func="cnt" op="equ" val="3">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rect3ParTx" refType="r" refFor="ch" refForName="space"/>
              <dgm:constr type="w" for="ch" forName="rect3ParTx" refType="w" refFor="ch" refForName="rect3" fact="0.5"/>
              <dgm:constr type="t" for="ch" forName="rect3ParTx" refType="t" refFor="ch" refForName="rect3"/>
              <dgm:constr type="b" for="ch" forName="rect3ParTx" refType="b" refFor="ch" refForName="rect3"/>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b" refFor="ch" refForName="rect3"/>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7" axis="ch" ptType="node" func="cnt" op="equ" val="4">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rect4ParTx" refType="r" refFor="ch" refForName="space"/>
              <dgm:constr type="w" for="ch" forName="rect4ParTx" refType="w" refFor="ch" refForName="rect4" fact="0.5"/>
              <dgm:constr type="t" for="ch" forName="rect4ParTx" refType="t" refFor="ch" refForName="rect4"/>
              <dgm:constr type="b" for="ch" forName="rect4ParTx" refType="b" refFor="ch" refForName="rect4"/>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b" refFor="ch" refForName="rect4"/>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8" axis="ch" ptType="node" func="cnt" op="equ" val="5">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rect5ParTx" refType="r" refFor="ch" refForName="space"/>
              <dgm:constr type="w" for="ch" forName="rect5ParTx" refType="w" refFor="ch" refForName="rect5" fact="0.5"/>
              <dgm:constr type="t" for="ch" forName="rect5ParTx" refType="t" refFor="ch" refForName="rect5"/>
              <dgm:constr type="b" for="ch" forName="rect5ParTx" refType="b" refFor="ch" refForName="rect5"/>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b" refFor="ch" refForName="rect5"/>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9" axis="ch" ptType="node" func="cnt" op="equ" val="6">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rect6ParTx" refType="r" refFor="ch" refForName="space"/>
              <dgm:constr type="w" for="ch" forName="rect6ParTx" refType="w" refFor="ch" refForName="rect6" fact="0.5"/>
              <dgm:constr type="t" for="ch" forName="rect6ParTx" refType="t" refFor="ch" refForName="rect6"/>
              <dgm:constr type="b" for="ch" forName="rect6ParTx" refType="b" refFor="ch" refForName="rect6"/>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b" refFor="ch" refForName="rect6"/>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10" axis="ch" ptType="node" func="cnt" op="gte" val="7">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l"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l" for="ch" forName="rect7" refType="r" refFor="ch" refForName="space"/>
              <dgm:constr type="r" for="ch" forName="rect7" refType="w"/>
              <dgm:constr type="h" for="ch" forName="rect7" refType="h" refFor="ch" refForName="circle7"/>
              <dgm:constr type="hOff" for="ch" forName="rect7" refType="hOff" refFor="ch" refForName="circle7"/>
              <dgm:constr type="b" for="ch" forName="rect7" refType="b" refFor="ch" refForName="circle7"/>
              <dgm:constr type="l" for="ch" forName="rect7ParTx" refType="r" refFor="ch" refForName="space"/>
              <dgm:constr type="w" for="ch" forName="rect7ParTx" refType="w" refFor="ch" refForName="rect7" fact="0.5"/>
              <dgm:constr type="t" for="ch" forName="rect7ParTx" refType="t" refFor="ch" refForName="rect7"/>
              <dgm:constr type="b" for="ch" forName="rect7ParTx" refType="b" refFor="ch" refForName="rect7"/>
              <dgm:constr type="l" for="ch" forName="rect7ChTx" refType="r" refFor="ch" refForName="rect7ParTx"/>
              <dgm:constr type="w" for="ch" forName="rect7ChTx" refType="w" refFor="ch" refForName="rect7ParTx"/>
              <dgm:constr type="t" for="ch" forName="rect7ChTx" refType="t" refFor="ch" refForName="rect7ParTx"/>
              <dgm:constr type="b" for="ch" forName="rect7ChTx" refType="b" refFor="ch" refForName="rect7ParTx"/>
              <dgm:constr type="l" for="ch" forName="rect7ParTxNoCh" refType="r" refFor="ch" refForName="space"/>
              <dgm:constr type="w" for="ch" forName="rect7ParTxNoCh" refType="w" refFor="ch" refForName="rect7"/>
              <dgm:constr type="t" for="ch" forName="rect7ParTxNoCh" refType="t" refFor="ch" refForName="rect7"/>
              <dgm:constr type="b" for="ch" forName="rect7ParTxNoCh" refType="b" refFor="ch" refForName="rect7"/>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l" for="ch" forName="rect6ParTx" refType="r" refFor="ch" refForName="space"/>
              <dgm:constr type="w" for="ch" forName="rect6ParTx" refType="w" refFor="ch" refForName="rect6" fact="0.5"/>
              <dgm:constr type="t" for="ch" forName="rect6ParTx" refType="t" refFor="ch" refForName="rect6"/>
              <dgm:constr type="b" for="ch" forName="rect6ParTx" refType="t" refFor="ch" refForName="rect7"/>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11">
            <dgm:constrLst/>
          </dgm:else>
        </dgm:choose>
      </dgm:if>
      <dgm:else name="Name12">
        <dgm:choose name="Name13">
          <dgm:if name="Name14" axis="ch" ptType="node" func="cnt" op="equ" val="1">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r" for="ch" forName="rect1ParTx" refType="l" refFor="ch" refForName="space"/>
              <dgm:constr type="w" for="ch" forName="rect1ParTx" refType="w" refFor="ch" refForName="rect1" fact="0.5"/>
              <dgm:constr type="t" for="ch" forName="rect1ParTx" refType="t" refFor="ch" refForName="rect1"/>
              <dgm:constr type="b" for="ch" forName="rect1ParTx" refType="b" refFor="ch" refForName="rect1"/>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15" axis="ch" ptType="node" func="cnt" op="equ" val="2">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r" for="ch" forName="rect2ParTx" refType="l" refFor="ch" refForName="space"/>
              <dgm:constr type="w" for="ch" forName="rect2ParTx" refType="w" refFor="ch" refForName="rect2" fact="0.5"/>
              <dgm:constr type="t" for="ch" forName="rect2ParTx" refType="t" refFor="ch" refForName="rect2"/>
              <dgm:constr type="b" for="ch" forName="rect2ParTx" refType="b" refFor="ch" refForName="rect2"/>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b" refFor="ch" refForName="rect2"/>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16" axis="ch" ptType="node" func="cnt" op="equ" val="3">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r" for="ch" forName="rect3ParTx" refType="l" refFor="ch" refForName="space"/>
              <dgm:constr type="w" for="ch" forName="rect3ParTx" refType="w" refFor="ch" refForName="rect3" fact="0.5"/>
              <dgm:constr type="t" for="ch" forName="rect3ParTx" refType="t" refFor="ch" refForName="rect3"/>
              <dgm:constr type="b" for="ch" forName="rect3ParTx" refType="b" refFor="ch" refForName="rect3"/>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b" refFor="ch" refForName="rect3"/>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17" axis="ch" ptType="node" func="cnt" op="equ" val="4">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r" for="ch" forName="rect4ParTx" refType="l" refFor="ch" refForName="space"/>
              <dgm:constr type="w" for="ch" forName="rect4ParTx" refType="w" refFor="ch" refForName="rect4" fact="0.5"/>
              <dgm:constr type="t" for="ch" forName="rect4ParTx" refType="t" refFor="ch" refForName="rect4"/>
              <dgm:constr type="b" for="ch" forName="rect4ParTx" refType="b" refFor="ch" refForName="rect4"/>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b" refFor="ch" refForName="rect4"/>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18" axis="ch" ptType="node" func="cnt" op="equ" val="5">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r" for="ch" forName="rect5ParTx" refType="l" refFor="ch" refForName="space"/>
              <dgm:constr type="w" for="ch" forName="rect5ParTx" refType="w" refFor="ch" refForName="rect5" fact="0.5"/>
              <dgm:constr type="t" for="ch" forName="rect5ParTx" refType="t" refFor="ch" refForName="rect5"/>
              <dgm:constr type="b" for="ch" forName="rect5ParTx" refType="b" refFor="ch" refForName="rect5"/>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b" refFor="ch" refForName="rect5"/>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19" axis="ch" ptType="node" func="cnt" op="equ" val="6">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r" for="ch" forName="rect6ParTx" refType="l" refFor="ch" refForName="space"/>
              <dgm:constr type="w" for="ch" forName="rect6ParTx" refType="w" refFor="ch" refForName="rect6" fact="0.5"/>
              <dgm:constr type="t" for="ch" forName="rect6ParTx" refType="t" refFor="ch" refForName="rect6"/>
              <dgm:constr type="b" for="ch" forName="rect6ParTx" refType="b" refFor="ch" refForName="rect6"/>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b" refFor="ch" refForName="rect6"/>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20" axis="ch" ptType="node" func="cnt" op="gte" val="7">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r"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r" for="ch" forName="rect7" refType="l" refFor="ch" refForName="space"/>
              <dgm:constr type="l" for="ch" forName="rect7"/>
              <dgm:constr type="h" for="ch" forName="rect7" refType="h" refFor="ch" refForName="circle7"/>
              <dgm:constr type="hOff" for="ch" forName="rect7" refType="hOff" refFor="ch" refForName="circle7"/>
              <dgm:constr type="b" for="ch" forName="rect7" refType="b" refFor="ch" refForName="circle7"/>
              <dgm:constr type="r" for="ch" forName="rect7ParTx" refType="l" refFor="ch" refForName="space"/>
              <dgm:constr type="w" for="ch" forName="rect7ParTx" refType="w" refFor="ch" refForName="rect7" fact="0.5"/>
              <dgm:constr type="t" for="ch" forName="rect7ParTx" refType="t" refFor="ch" refForName="rect7"/>
              <dgm:constr type="b" for="ch" forName="rect7ParTx" refType="b" refFor="ch" refForName="rect7"/>
              <dgm:constr type="r" for="ch" forName="rect7ChTx" refType="l" refFor="ch" refForName="rect7ParTx"/>
              <dgm:constr type="w" for="ch" forName="rect7ChTx" refType="w" refFor="ch" refForName="rect7ParTx"/>
              <dgm:constr type="t" for="ch" forName="rect7ChTx" refType="t" refFor="ch" refForName="rect7ParTx"/>
              <dgm:constr type="b" for="ch" forName="rect7ChTx" refType="b" refFor="ch" refForName="rect7ParTx"/>
              <dgm:constr type="r" for="ch" forName="rect7ParTxNoCh" refType="l" refFor="ch" refForName="space"/>
              <dgm:constr type="w" for="ch" forName="rect7ParTxNoCh" refType="w" refFor="ch" refForName="rect7"/>
              <dgm:constr type="t" for="ch" forName="rect7ParTxNoCh" refType="t" refFor="ch" refForName="rect7"/>
              <dgm:constr type="b" for="ch" forName="rect7ParTxNoCh" refType="b" refFor="ch" refForName="rect7"/>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r" for="ch" forName="rect6ParTx" refType="l" refFor="ch" refForName="space"/>
              <dgm:constr type="w" for="ch" forName="rect6ParTx" refType="w" refFor="ch" refForName="rect6" fact="0.5"/>
              <dgm:constr type="t" for="ch" forName="rect6ParTx" refType="t" refFor="ch" refForName="rect6"/>
              <dgm:constr type="b" for="ch" forName="rect6ParTx" refType="t" refFor="ch" refForName="rect7"/>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21">
            <dgm:constrLst/>
          </dgm:else>
        </dgm:choose>
      </dgm:else>
    </dgm:choose>
    <dgm:ruleLst/>
    <dgm:forEach name="Name22" axis="ch" ptType="node" cnt="1">
      <dgm:layoutNode name="circle1" styleLbl="node1">
        <dgm:alg type="sp"/>
        <dgm:choose name="Name23">
          <dgm:if name="Name24" func="var" arg="dir" op="equ" val="norm">
            <dgm:shape xmlns:r="http://schemas.openxmlformats.org/officeDocument/2006/relationships" type="pie" r:blip="">
              <dgm:adjLst>
                <dgm:adj idx="1" val="90"/>
                <dgm:adj idx="2" val="270"/>
              </dgm:adjLst>
            </dgm:shape>
          </dgm:if>
          <dgm:else name="Name25">
            <dgm:shape xmlns:r="http://schemas.openxmlformats.org/officeDocument/2006/relationships" type="pie" r:blip="">
              <dgm:adjLst>
                <dgm:adj idx="1" val="270"/>
                <dgm:adj idx="2" val="90"/>
              </dgm:adjLst>
            </dgm:shape>
          </dgm:else>
        </dgm:choose>
        <dgm:presOf/>
        <dgm:constrLst/>
        <dgm:ruleLst/>
      </dgm:layoutNode>
      <dgm:layoutNode name="space">
        <dgm:alg type="sp"/>
        <dgm:shape xmlns:r="http://schemas.openxmlformats.org/officeDocument/2006/relationships" r:blip="">
          <dgm:adjLst/>
        </dgm:shape>
        <dgm:presOf/>
        <dgm:constrLst/>
        <dgm:ruleLst/>
      </dgm:layoutNode>
      <dgm:layoutNode name="rect1" styleLbl="alignAcc1">
        <dgm:alg type="sp"/>
        <dgm:shape xmlns:r="http://schemas.openxmlformats.org/officeDocument/2006/relationships" type="rect" r:blip="">
          <dgm:adjLst/>
        </dgm:shape>
        <dgm:presOf axis="self"/>
        <dgm:constrLst/>
        <dgm:ruleLst/>
      </dgm:layoutNode>
    </dgm:forEach>
    <dgm:forEach name="Name26" axis="ch" ptType="node" st="2" cnt="1">
      <dgm:layoutNode name="vertSpace2">
        <dgm:alg type="sp"/>
        <dgm:shape xmlns:r="http://schemas.openxmlformats.org/officeDocument/2006/relationships" type="rect" r:blip="" hideGeom="1">
          <dgm:adjLst/>
        </dgm:shape>
        <dgm:presOf/>
        <dgm:constrLst/>
        <dgm:ruleLst/>
      </dgm:layoutNode>
      <dgm:layoutNode name="circle2" styleLbl="node1">
        <dgm:alg type="sp"/>
        <dgm:choose name="Name27">
          <dgm:if name="Name28" func="var" arg="dir" op="equ" val="norm">
            <dgm:shape xmlns:r="http://schemas.openxmlformats.org/officeDocument/2006/relationships" type="pie" r:blip="">
              <dgm:adjLst>
                <dgm:adj idx="1" val="90"/>
                <dgm:adj idx="2" val="270"/>
              </dgm:adjLst>
            </dgm:shape>
          </dgm:if>
          <dgm:else name="Name29">
            <dgm:shape xmlns:r="http://schemas.openxmlformats.org/officeDocument/2006/relationships" type="pie" r:blip="">
              <dgm:adjLst>
                <dgm:adj idx="1" val="270"/>
                <dgm:adj idx="2" val="90"/>
              </dgm:adjLst>
            </dgm:shape>
          </dgm:else>
        </dgm:choose>
        <dgm:presOf/>
        <dgm:constrLst/>
        <dgm:ruleLst/>
      </dgm:layoutNode>
      <dgm:layoutNode name="rect2" styleLbl="alignAcc1">
        <dgm:alg type="sp"/>
        <dgm:shape xmlns:r="http://schemas.openxmlformats.org/officeDocument/2006/relationships" type="rect" r:blip="">
          <dgm:adjLst/>
        </dgm:shape>
        <dgm:presOf axis="self"/>
        <dgm:constrLst/>
        <dgm:ruleLst/>
      </dgm:layoutNode>
    </dgm:forEach>
    <dgm:forEach name="Name30" axis="ch" ptType="node" st="3" cnt="1">
      <dgm:layoutNode name="vertSpace3">
        <dgm:alg type="sp"/>
        <dgm:shape xmlns:r="http://schemas.openxmlformats.org/officeDocument/2006/relationships" type="rect" r:blip="" hideGeom="1">
          <dgm:adjLst/>
        </dgm:shape>
        <dgm:presOf/>
        <dgm:constrLst/>
        <dgm:ruleLst/>
      </dgm:layoutNode>
      <dgm:layoutNode name="circle3" styleLbl="node1">
        <dgm:alg type="sp"/>
        <dgm:choose name="Name31">
          <dgm:if name="Name32" func="var" arg="dir" op="equ" val="norm">
            <dgm:shape xmlns:r="http://schemas.openxmlformats.org/officeDocument/2006/relationships" type="pie" r:blip="">
              <dgm:adjLst>
                <dgm:adj idx="1" val="90"/>
                <dgm:adj idx="2" val="270"/>
              </dgm:adjLst>
            </dgm:shape>
          </dgm:if>
          <dgm:else name="Name33">
            <dgm:shape xmlns:r="http://schemas.openxmlformats.org/officeDocument/2006/relationships" type="pie" r:blip="">
              <dgm:adjLst>
                <dgm:adj idx="1" val="270"/>
                <dgm:adj idx="2" val="90"/>
              </dgm:adjLst>
            </dgm:shape>
          </dgm:else>
        </dgm:choose>
        <dgm:presOf/>
        <dgm:constrLst/>
        <dgm:ruleLst/>
      </dgm:layoutNode>
      <dgm:layoutNode name="rect3" styleLbl="alignAcc1">
        <dgm:alg type="sp"/>
        <dgm:shape xmlns:r="http://schemas.openxmlformats.org/officeDocument/2006/relationships" type="rect" r:blip="">
          <dgm:adjLst/>
        </dgm:shape>
        <dgm:presOf axis="self"/>
        <dgm:constrLst/>
        <dgm:ruleLst/>
      </dgm:layoutNode>
    </dgm:forEach>
    <dgm:forEach name="Name34" axis="ch" ptType="node" st="4" cnt="1">
      <dgm:layoutNode name="vertSpace4">
        <dgm:alg type="sp"/>
        <dgm:shape xmlns:r="http://schemas.openxmlformats.org/officeDocument/2006/relationships" type="rect" r:blip="" hideGeom="1">
          <dgm:adjLst/>
        </dgm:shape>
        <dgm:presOf/>
        <dgm:constrLst/>
        <dgm:ruleLst/>
      </dgm:layoutNode>
      <dgm:layoutNode name="circle4" styleLbl="node1">
        <dgm:alg type="sp"/>
        <dgm:choose name="Name35">
          <dgm:if name="Name36" func="var" arg="dir" op="equ" val="norm">
            <dgm:shape xmlns:r="http://schemas.openxmlformats.org/officeDocument/2006/relationships" type="pie" r:blip="">
              <dgm:adjLst>
                <dgm:adj idx="1" val="90"/>
                <dgm:adj idx="2" val="270"/>
              </dgm:adjLst>
            </dgm:shape>
          </dgm:if>
          <dgm:else name="Name37">
            <dgm:shape xmlns:r="http://schemas.openxmlformats.org/officeDocument/2006/relationships" type="pie" r:blip="">
              <dgm:adjLst>
                <dgm:adj idx="1" val="270"/>
                <dgm:adj idx="2" val="90"/>
              </dgm:adjLst>
            </dgm:shape>
          </dgm:else>
        </dgm:choose>
        <dgm:presOf/>
        <dgm:constrLst/>
        <dgm:ruleLst/>
      </dgm:layoutNode>
      <dgm:layoutNode name="rect4" styleLbl="alignAcc1">
        <dgm:alg type="sp"/>
        <dgm:shape xmlns:r="http://schemas.openxmlformats.org/officeDocument/2006/relationships" type="rect" r:blip="">
          <dgm:adjLst/>
        </dgm:shape>
        <dgm:presOf axis="self"/>
        <dgm:constrLst/>
        <dgm:ruleLst/>
      </dgm:layoutNode>
    </dgm:forEach>
    <dgm:forEach name="Name38" axis="ch" ptType="node" st="5" cnt="1">
      <dgm:layoutNode name="vertSpace5">
        <dgm:alg type="sp"/>
        <dgm:shape xmlns:r="http://schemas.openxmlformats.org/officeDocument/2006/relationships" type="rect" r:blip="" hideGeom="1">
          <dgm:adjLst/>
        </dgm:shape>
        <dgm:presOf/>
        <dgm:constrLst/>
        <dgm:ruleLst/>
      </dgm:layoutNode>
      <dgm:layoutNode name="circle5" styleLbl="node1">
        <dgm:alg type="sp"/>
        <dgm:choose name="Name39">
          <dgm:if name="Name40" func="var" arg="dir" op="equ" val="norm">
            <dgm:shape xmlns:r="http://schemas.openxmlformats.org/officeDocument/2006/relationships" type="pie" r:blip="">
              <dgm:adjLst>
                <dgm:adj idx="1" val="90"/>
                <dgm:adj idx="2" val="270"/>
              </dgm:adjLst>
            </dgm:shape>
          </dgm:if>
          <dgm:else name="Name41">
            <dgm:shape xmlns:r="http://schemas.openxmlformats.org/officeDocument/2006/relationships" type="pie" r:blip="">
              <dgm:adjLst>
                <dgm:adj idx="1" val="270"/>
                <dgm:adj idx="2" val="90"/>
              </dgm:adjLst>
            </dgm:shape>
          </dgm:else>
        </dgm:choose>
        <dgm:presOf/>
        <dgm:constrLst/>
        <dgm:ruleLst/>
      </dgm:layoutNode>
      <dgm:layoutNode name="rect5" styleLbl="alignAcc1">
        <dgm:alg type="sp"/>
        <dgm:shape xmlns:r="http://schemas.openxmlformats.org/officeDocument/2006/relationships" type="rect" r:blip="">
          <dgm:adjLst/>
        </dgm:shape>
        <dgm:presOf axis="self"/>
        <dgm:constrLst/>
        <dgm:ruleLst/>
      </dgm:layoutNode>
    </dgm:forEach>
    <dgm:forEach name="Name42" axis="ch" ptType="node" st="6" cnt="1">
      <dgm:layoutNode name="vertSpace6">
        <dgm:alg type="sp"/>
        <dgm:shape xmlns:r="http://schemas.openxmlformats.org/officeDocument/2006/relationships" type="rect" r:blip="" hideGeom="1">
          <dgm:adjLst/>
        </dgm:shape>
        <dgm:presOf/>
        <dgm:constrLst/>
        <dgm:ruleLst/>
      </dgm:layoutNode>
      <dgm:layoutNode name="circle6" styleLbl="node1">
        <dgm:alg type="sp"/>
        <dgm:choose name="Name43">
          <dgm:if name="Name44" func="var" arg="dir" op="equ" val="norm">
            <dgm:shape xmlns:r="http://schemas.openxmlformats.org/officeDocument/2006/relationships" type="pie" r:blip="">
              <dgm:adjLst>
                <dgm:adj idx="1" val="90"/>
                <dgm:adj idx="2" val="270"/>
              </dgm:adjLst>
            </dgm:shape>
          </dgm:if>
          <dgm:else name="Name45">
            <dgm:shape xmlns:r="http://schemas.openxmlformats.org/officeDocument/2006/relationships" type="pie" r:blip="">
              <dgm:adjLst>
                <dgm:adj idx="1" val="270"/>
                <dgm:adj idx="2" val="90"/>
              </dgm:adjLst>
            </dgm:shape>
          </dgm:else>
        </dgm:choose>
        <dgm:presOf/>
        <dgm:constrLst/>
        <dgm:ruleLst/>
      </dgm:layoutNode>
      <dgm:layoutNode name="rect6" styleLbl="alignAcc1">
        <dgm:alg type="sp"/>
        <dgm:shape xmlns:r="http://schemas.openxmlformats.org/officeDocument/2006/relationships" type="rect" r:blip="">
          <dgm:adjLst/>
        </dgm:shape>
        <dgm:presOf axis="self"/>
        <dgm:constrLst/>
        <dgm:ruleLst/>
      </dgm:layoutNode>
    </dgm:forEach>
    <dgm:forEach name="Name46" axis="ch" ptType="node" st="7" cnt="1">
      <dgm:layoutNode name="vertSpace7">
        <dgm:alg type="sp"/>
        <dgm:shape xmlns:r="http://schemas.openxmlformats.org/officeDocument/2006/relationships" type="rect" r:blip="" hideGeom="1">
          <dgm:adjLst/>
        </dgm:shape>
        <dgm:presOf/>
        <dgm:constrLst/>
        <dgm:ruleLst/>
      </dgm:layoutNode>
      <dgm:layoutNode name="circle7" styleLbl="node1">
        <dgm:alg type="sp"/>
        <dgm:choose name="Name47">
          <dgm:if name="Name48" func="var" arg="dir" op="equ" val="norm">
            <dgm:shape xmlns:r="http://schemas.openxmlformats.org/officeDocument/2006/relationships" type="pie" r:blip="">
              <dgm:adjLst>
                <dgm:adj idx="1" val="90"/>
                <dgm:adj idx="2" val="270"/>
              </dgm:adjLst>
            </dgm:shape>
          </dgm:if>
          <dgm:else name="Name49">
            <dgm:shape xmlns:r="http://schemas.openxmlformats.org/officeDocument/2006/relationships" type="pie" r:blip="">
              <dgm:adjLst>
                <dgm:adj idx="1" val="270"/>
                <dgm:adj idx="2" val="90"/>
              </dgm:adjLst>
            </dgm:shape>
          </dgm:else>
        </dgm:choose>
        <dgm:presOf/>
        <dgm:constrLst/>
        <dgm:ruleLst/>
      </dgm:layoutNode>
      <dgm:layoutNode name="rect7" styleLbl="alignAcc1">
        <dgm:alg type="sp"/>
        <dgm:shape xmlns:r="http://schemas.openxmlformats.org/officeDocument/2006/relationships" type="rect" r:blip="">
          <dgm:adjLst/>
        </dgm:shape>
        <dgm:presOf axis="self"/>
        <dgm:constrLst/>
        <dgm:ruleLst/>
      </dgm:layoutNode>
    </dgm:forEach>
    <dgm:forEach name="Name50" axis="ch" ptType="node" cnt="1">
      <dgm:choose name="Name51">
        <dgm:if name="Name52" axis="root des" ptType="all node" func="maxDepth" op="gte" val="2">
          <dgm:layoutNode name="rect1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1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3">
          <dgm:layoutNode name="rect1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4" axis="ch" ptType="node" st="2" cnt="1">
      <dgm:choose name="Name55">
        <dgm:if name="Name56" axis="root des" ptType="all node" func="maxDepth" op="gte" val="2">
          <dgm:layoutNode name="rect2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2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7">
          <dgm:layoutNode name="rect2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8" axis="ch" ptType="node" st="3" cnt="1">
      <dgm:choose name="Name59">
        <dgm:if name="Name60" axis="root des" ptType="all node" func="maxDepth" op="gte" val="2">
          <dgm:layoutNode name="rect3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3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1">
          <dgm:layoutNode name="rect3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2" axis="ch" ptType="node" st="4" cnt="1">
      <dgm:choose name="Name63">
        <dgm:if name="Name64" axis="root des" ptType="all node" func="maxDepth" op="gte" val="2">
          <dgm:layoutNode name="rect4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4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5">
          <dgm:layoutNode name="rect4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6" axis="ch" ptType="node" st="5" cnt="1">
      <dgm:choose name="Name67">
        <dgm:if name="Name68" axis="root des" ptType="all node" func="maxDepth" op="gte" val="2">
          <dgm:layoutNode name="rect5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5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9">
          <dgm:layoutNode name="rect5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0" axis="ch" ptType="node" st="6" cnt="1">
      <dgm:choose name="Name71">
        <dgm:if name="Name72" axis="root des" ptType="all node" func="maxDepth" op="gte" val="2">
          <dgm:layoutNode name="rect6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6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3">
          <dgm:layoutNode name="rect6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4" axis="ch" ptType="node" st="7" cnt="1">
      <dgm:choose name="Name75">
        <dgm:if name="Name76" axis="root des" ptType="all node" func="maxDepth" op="gte" val="2">
          <dgm:layoutNode name="rect7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7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7">
          <dgm:layoutNode name="rect7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layoutNode>
</dgm:layoutDef>
</file>

<file path=ppt/diagrams/layout11.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12.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13.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14.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15.xml><?xml version="1.0" encoding="utf-8"?>
<dgm:layoutDef xmlns:dgm="http://schemas.openxmlformats.org/drawingml/2006/diagram" xmlns:a="http://schemas.openxmlformats.org/drawingml/2006/main" uniqueId="urn:microsoft.com/office/officeart/2005/8/layout/equation2">
  <dgm:title val=""/>
  <dgm:desc val=""/>
  <dgm:catLst>
    <dgm:cat type="relationship" pri="18000"/>
    <dgm:cat type="process" pri="26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param type="linDir" val="fromL"/>
          <dgm:param type="fallback" val="2D"/>
        </dgm:alg>
      </dgm:if>
      <dgm:else name="Name3">
        <dgm:alg type="lin">
          <dgm:param type="linDir" val="fromR"/>
          <dgm:param type="fallback" val="2D"/>
        </dgm:alg>
      </dgm:else>
    </dgm:choose>
    <dgm:shape xmlns:r="http://schemas.openxmlformats.org/officeDocument/2006/relationships" r:blip="">
      <dgm:adjLst/>
    </dgm:shape>
    <dgm:presOf/>
    <dgm:choose name="Name4">
      <dgm:if name="Name5" axis="ch" ptType="node" func="cnt" op="gte" val="3">
        <dgm:constrLst>
          <dgm:constr type="h" for="des" forName="node" refType="w" fact="0.5"/>
          <dgm:constr type="w" for="ch" forName="lastNode" refType="w"/>
          <dgm:constr type="w" for="des" forName="node" refType="h" refFor="des" refForName="node"/>
          <dgm:constr type="w" for="ch" forName="sibTransLast" refType="h" refFor="des" refForName="node" fact="0.6"/>
          <dgm:constr type="h" for="des" forName="sibTrans" refType="h" refFor="des" refForName="node" op="equ" fact="0.58"/>
          <dgm:constr type="w" for="des" forName="sibTrans" refType="h" refFor="des" refForName="sibTrans" op="equ"/>
          <dgm:constr type="primFontSz" for="ch" forName="lastNode" op="equ" val="65"/>
          <dgm:constr type="primFontSz" for="des" forName="node" op="equ" val="65"/>
          <dgm:constr type="primFontSz" for="des" forName="sibTrans" val="55"/>
          <dgm:constr type="primFontSz" for="des" forName="sibTrans" refType="primFontSz" refFor="des" refForName="node" op="lte" fact="0.8"/>
          <dgm:constr type="primFontSz" for="des" forName="connectorText" refType="primFontSz" refFor="des" refForName="node" op="lte" fact="0.8"/>
          <dgm:constr type="primFontSz" for="des" forName="connectorText" refType="primFontSz" refFor="des" refForName="sibTrans" op="equ"/>
          <dgm:constr type="h" for="des" forName="spacerT" refType="h" refFor="des" refForName="sibTrans" fact="0.14"/>
          <dgm:constr type="h" for="des" forName="spacerB" refType="h" refFor="des" refForName="sibTrans" fact="0.14"/>
        </dgm:constrLst>
      </dgm:if>
      <dgm:else name="Name6">
        <dgm:constrLst>
          <dgm:constr type="h" for="des" forName="node" refType="w"/>
          <dgm:constr type="w" for="ch" forName="lastNode" refType="w"/>
          <dgm:constr type="w" for="des" forName="node" refType="h" refFor="des" refForName="node"/>
          <dgm:constr type="w" for="ch" forName="sibTransLast" refType="h" refFor="des" refForName="node" fact="0.6"/>
          <dgm:constr type="h" for="des" forName="sibTrans" refType="h" refFor="des" refForName="node" op="equ" fact="0.58"/>
          <dgm:constr type="w" for="des" forName="sibTrans" refType="h" refFor="des" refForName="sibTrans" op="equ"/>
          <dgm:constr type="primFontSz" for="des" forName="node" val="65"/>
          <dgm:constr type="primFontSz" for="ch" forName="lastNode" refType="primFontSz" refFor="des" refForName="node" op="equ"/>
          <dgm:constr type="primFontSz" for="des" forName="sibTrans" val="55"/>
          <dgm:constr type="primFontSz" for="des" forName="connectorText" refType="primFontSz" refFor="des" refForName="node" op="lte" fact="0.8"/>
          <dgm:constr type="primFontSz" for="des" forName="connectorText" refType="primFontSz" refFor="des" refForName="sibTrans" op="equ"/>
          <dgm:constr type="h" for="des" forName="spacerT" refType="h" refFor="des" refForName="sibTrans" fact="0.14"/>
          <dgm:constr type="h" for="des" forName="spacerB" refType="h" refFor="des" refForName="sibTrans" fact="0.14"/>
        </dgm:constrLst>
      </dgm:else>
    </dgm:choose>
    <dgm:ruleLst/>
    <dgm:choose name="Name7">
      <dgm:if name="Name8" axis="ch" ptType="node" func="cnt" op="gte" val="1">
        <dgm:layoutNode name="vNodes">
          <dgm:alg type="lin">
            <dgm:param type="linDir" val="fromT"/>
            <dgm:param type="fallback" val="2D"/>
          </dgm:alg>
          <dgm:shape xmlns:r="http://schemas.openxmlformats.org/officeDocument/2006/relationships" r:blip="">
            <dgm:adjLst/>
          </dgm:shape>
          <dgm:presOf/>
          <dgm:constrLst/>
          <dgm:ruleLst/>
          <dgm:forEach name="Name9" axis="ch" ptType="node">
            <dgm:choose name="Name10">
              <dgm:if name="Name11" axis="self" func="revPos" op="neq" val="1">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choose name="Name12">
                  <dgm:if name="Name13" axis="self" ptType="node" func="revPos" op="gt" val="2">
                    <dgm:forEach name="sibTransForEach" axis="followSib" ptType="sibTrans" cnt="1">
                      <dgm:layoutNode name="spacerT">
                        <dgm:alg type="sp"/>
                        <dgm:shape xmlns:r="http://schemas.openxmlformats.org/officeDocument/2006/relationships" r:blip="">
                          <dgm:adjLst/>
                        </dgm:shape>
                        <dgm:presOf axis="self"/>
                        <dgm:constrLst/>
                        <dgm:ruleLst/>
                      </dgm:layoutNode>
                      <dgm:layoutNode name="sibTrans">
                        <dgm:alg type="tx"/>
                        <dgm:shape xmlns:r="http://schemas.openxmlformats.org/officeDocument/2006/relationships" type="mathPlus" r:blip="">
                          <dgm:adjLst/>
                        </dgm:shape>
                        <dgm:presOf axis="self"/>
                        <dgm:constrLst>
                          <dgm:constr type="h" refType="w"/>
                          <dgm:constr type="lMarg"/>
                          <dgm:constr type="rMarg"/>
                          <dgm:constr type="tMarg"/>
                          <dgm:constr type="bMarg"/>
                        </dgm:constrLst>
                        <dgm:ruleLst>
                          <dgm:rule type="primFontSz" val="5" fact="NaN" max="NaN"/>
                        </dgm:ruleLst>
                      </dgm:layoutNode>
                      <dgm:layoutNode name="spacerB">
                        <dgm:alg type="sp"/>
                        <dgm:shape xmlns:r="http://schemas.openxmlformats.org/officeDocument/2006/relationships" r:blip="">
                          <dgm:adjLst/>
                        </dgm:shape>
                        <dgm:presOf axis="self"/>
                        <dgm:constrLst/>
                        <dgm:ruleLst/>
                      </dgm:layoutNode>
                    </dgm:forEach>
                  </dgm:if>
                  <dgm:else name="Name14"/>
                </dgm:choose>
              </dgm:if>
              <dgm:else name="Name15"/>
            </dgm:choose>
          </dgm:forEach>
        </dgm:layoutNode>
        <dgm:choose name="Name16">
          <dgm:if name="Name17" axis="ch" ptType="node" func="cnt" op="gt" val="1">
            <dgm:layoutNode name="sibTransLast">
              <dgm:alg type="conn">
                <dgm:param type="begPts" val="auto"/>
                <dgm:param type="endPts" val="auto"/>
                <dgm:param type="srcNode" val="vNodes"/>
                <dgm:param type="dstNode" val="lastNode"/>
              </dgm:alg>
              <dgm:shape xmlns:r="http://schemas.openxmlformats.org/officeDocument/2006/relationships" type="conn" r:blip="">
                <dgm:adjLst/>
              </dgm:shape>
              <dgm:presOf axis="ch" ptType="sibTrans" st="-1" cnt="1"/>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ch desOrSelf" ptType="sibTrans sibTrans" st="-1 1" cnt="1 0"/>
                <dgm:constrLst>
                  <dgm:constr type="lMarg"/>
                  <dgm:constr type="rMarg"/>
                  <dgm:constr type="tMarg"/>
                  <dgm:constr type="bMarg"/>
                </dgm:constrLst>
                <dgm:ruleLst>
                  <dgm:rule type="primFontSz" val="5" fact="NaN" max="NaN"/>
                </dgm:ruleLst>
              </dgm:layoutNode>
            </dgm:layoutNode>
          </dgm:if>
          <dgm:else name="Name18"/>
        </dgm:choose>
        <dgm:layoutNode name="lastNode">
          <dgm:varLst>
            <dgm:bulletEnabled val="1"/>
          </dgm:varLst>
          <dgm:alg type="tx">
            <dgm:param type="txAnchorVertCh" val="mid"/>
          </dgm:alg>
          <dgm:shape xmlns:r="http://schemas.openxmlformats.org/officeDocument/2006/relationships" type="ellipse" r:blip="">
            <dgm:adjLst/>
          </dgm:shape>
          <dgm:presOf axis="ch desOrSelf" ptType="node node" st="-1 1" cnt="1 0"/>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if>
      <dgm:else name="Name19"/>
    </dgm:choose>
  </dgm:layoutNode>
</dgm:layoutDef>
</file>

<file path=ppt/diagrams/layout16.xml><?xml version="1.0" encoding="utf-8"?>
<dgm:layoutDef xmlns:dgm="http://schemas.openxmlformats.org/drawingml/2006/diagram" xmlns:a="http://schemas.openxmlformats.org/drawingml/2006/main" uniqueId="urn:microsoft.com/office/officeart/2011/layout/HexagonRadial">
  <dgm:title val="Hexagon Radial"/>
  <dgm:desc val="Use to show a sequential process that relates to a central idea or theme. Limited to six Level 2 shapes. Works best with small amounts of text. Unused text does not appear, but remains available if you switch layouts."/>
  <dgm:catLst>
    <dgm:cat type="cycle" pri="8500"/>
    <dgm:cat type="officeonline" pri="9000"/>
  </dgm:catLst>
  <dgm:sampData>
    <dgm:dataModel>
      <dgm:ptLst>
        <dgm:pt modelId="0" type="doc"/>
        <dgm:pt modelId="10">
          <dgm:prSet phldr="1"/>
        </dgm:pt>
        <dgm:pt modelId="11">
          <dgm:prSet phldr="1"/>
        </dgm:pt>
        <dgm:pt modelId="12">
          <dgm:prSet phldr="1"/>
        </dgm:pt>
        <dgm:pt modelId="13">
          <dgm:prSet phldr="1"/>
        </dgm:pt>
        <dgm:pt modelId="14">
          <dgm:prSet phldr="1"/>
        </dgm:pt>
        <dgm:pt modelId="15">
          <dgm:prSet phldr="1"/>
        </dgm:pt>
        <dgm:pt modelId="16">
          <dgm:prSet phldr="1"/>
        </dgm:pt>
      </dgm:ptLst>
      <dgm:cxnLst>
        <dgm:cxn modelId="40" srcId="0" destId="10" srcOrd="0" destOrd="0"/>
        <dgm:cxn modelId="50" srcId="10" destId="11" srcOrd="0" destOrd="0"/>
        <dgm:cxn modelId="60" srcId="10" destId="12" srcOrd="0" destOrd="0"/>
        <dgm:cxn modelId="70" srcId="10" destId="13" srcOrd="0" destOrd="0"/>
        <dgm:cxn modelId="80" srcId="10" destId="14" srcOrd="0" destOrd="0"/>
        <dgm:cxn modelId="90" srcId="10" destId="15" srcOrd="0" destOrd="0"/>
        <dgm:cxn modelId="100" srcId="10" destId="16" srcOrd="0" destOrd="0"/>
      </dgm:cxnLst>
      <dgm:bg/>
      <dgm:whole/>
    </dgm:dataModel>
  </dgm:sampData>
  <dgm:styleData>
    <dgm:dataModel>
      <dgm:ptLst>
        <dgm:pt modelId="0" type="doc"/>
        <dgm:pt modelId="10">
          <dgm:prSet phldr="1"/>
        </dgm:pt>
        <dgm:pt modelId="11">
          <dgm:prSet phldr="1"/>
        </dgm:pt>
        <dgm:pt modelId="12">
          <dgm:prSet phldr="1"/>
        </dgm:pt>
        <dgm:pt modelId="13">
          <dgm:prSet phldr="1"/>
        </dgm:pt>
      </dgm:ptLst>
      <dgm:cxnLst>
        <dgm:cxn modelId="40" srcId="0" destId="10" srcOrd="0" destOrd="0"/>
        <dgm:cxn modelId="50" srcId="10" destId="11" srcOrd="0" destOrd="0"/>
        <dgm:cxn modelId="60" srcId="10" destId="12" srcOrd="0" destOrd="0"/>
        <dgm:cxn modelId="70" srcId="10" destId="13" srcOrd="0" destOrd="0"/>
      </dgm:cxnLst>
      <dgm:bg/>
      <dgm:whole/>
    </dgm:dataModel>
  </dgm:styleData>
  <dgm:clrData>
    <dgm:dataModel>
      <dgm:ptLst>
        <dgm:pt modelId="0" type="doc"/>
        <dgm:pt modelId="10">
          <dgm:prSet phldr="1"/>
        </dgm:pt>
        <dgm:pt modelId="11">
          <dgm:prSet phldr="1"/>
        </dgm:pt>
        <dgm:pt modelId="12">
          <dgm:prSet phldr="1"/>
        </dgm:pt>
        <dgm:pt modelId="13">
          <dgm:prSet phldr="1"/>
        </dgm:pt>
        <dgm:pt modelId="14">
          <dgm:prSet phldr="1"/>
        </dgm:pt>
        <dgm:pt modelId="15">
          <dgm:prSet phldr="1"/>
        </dgm:pt>
        <dgm:pt modelId="16">
          <dgm:prSet phldr="1"/>
        </dgm:pt>
      </dgm:ptLst>
      <dgm:cxnLst>
        <dgm:cxn modelId="40" srcId="0" destId="10" srcOrd="0" destOrd="0"/>
        <dgm:cxn modelId="50" srcId="10" destId="11" srcOrd="0" destOrd="0"/>
        <dgm:cxn modelId="60" srcId="10" destId="12" srcOrd="0" destOrd="0"/>
        <dgm:cxn modelId="70" srcId="10" destId="13" srcOrd="0" destOrd="0"/>
        <dgm:cxn modelId="80" srcId="10" destId="14" srcOrd="0" destOrd="0"/>
        <dgm:cxn modelId="90" srcId="10" destId="15" srcOrd="0" destOrd="0"/>
        <dgm:cxn modelId="100" srcId="10" destId="16" srcOrd="0" destOrd="0"/>
      </dgm:cxnLst>
      <dgm:bg/>
      <dgm:whole/>
    </dgm:dataModel>
  </dgm:clrData>
  <dgm:layoutNode name="Name0">
    <dgm:varLst>
      <dgm:chMax val="1"/>
      <dgm:chPref val="1"/>
      <dgm:dir/>
      <dgm:animOne val="branch"/>
      <dgm:animLvl val="lvl"/>
    </dgm:varLst>
    <dgm:shape xmlns:r="http://schemas.openxmlformats.org/officeDocument/2006/relationships" r:blip="">
      <dgm:adjLst/>
    </dgm:shape>
    <dgm:choose name="Name1">
      <dgm:if name="Name2" func="var" arg="dir" op="equ" val="norm">
        <dgm:choose name="Name3">
          <dgm:if name="Name4" axis="ch ch" ptType="node node" st="1 1" cnt="1 0" func="cnt" op="equ" val="0">
            <dgm:alg type="composite">
              <dgm:param type="ar" val="1.1561"/>
            </dgm:alg>
            <dgm:constrLst>
              <dgm:constr type="primFontSz" for="des" forName="Parent" val="65"/>
              <dgm:constr type="l" for="ch" forName="Parent" refType="w" fact="0"/>
              <dgm:constr type="t" for="ch" forName="Parent" refType="h" fact="0"/>
              <dgm:constr type="w" for="ch" forName="Parent" refType="w"/>
              <dgm:constr type="h" for="ch" forName="Parent" refType="h"/>
            </dgm:constrLst>
          </dgm:if>
          <dgm:if name="Name5" axis="ch ch" ptType="node node" st="1 1" cnt="1 0" func="cnt" op="lte" val="1">
            <dgm:alg type="composite">
              <dgm:param type="ar" val="1.368"/>
            </dgm:alg>
            <dgm:constrLst>
              <dgm:constr type="primFontSz" for="des" forName="Parent" val="65"/>
              <dgm:constr type="primFontSz" for="des" forName="Child1" val="65"/>
              <dgm:constr type="primFontSz" for="des" forName="Child1" refType="primFontSz" refFor="des" refForName="Parent" op="lte"/>
              <dgm:constr type="l" for="ch" forName="Accent1" refType="w" fact="0.1685"/>
              <dgm:constr type="t" for="ch" forName="Accent1" refType="h" fact="0.2946"/>
              <dgm:constr type="w" for="ch" forName="Accent1" refType="w" fact="0.462"/>
              <dgm:constr type="h" for="ch" forName="Accent1" refType="h" fact="0.5472"/>
              <dgm:constr type="l" for="ch" forName="Parent" refType="w" fact="0"/>
              <dgm:constr type="t" for="ch" forName="Parent" refType="h" fact="0.2885"/>
              <dgm:constr type="w" for="ch" forName="Parent" refType="w" fact="0.6013"/>
              <dgm:constr type="h" for="ch" forName="Parent" refType="h" fact="0.7115"/>
              <dgm:constr type="l" for="ch" forName="Child1" refType="w" fact="0.5073"/>
              <dgm:constr type="t" for="ch" forName="Child1" refType="h" fact="0"/>
              <dgm:constr type="w" for="ch" forName="Child1" refType="w" fact="0.4927"/>
              <dgm:constr type="h" for="ch" forName="Child1" refType="h" fact="0.5831"/>
            </dgm:constrLst>
          </dgm:if>
          <dgm:if name="Name6" axis="ch ch" ptType="node node" st="1 1" cnt="1 0" func="cnt" op="equ" val="2">
            <dgm:alg type="composite">
              <dgm:param type="ar" val="1.0619"/>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2" refType="primFontSz" refFor="des" refForName="Child1" op="equ"/>
              <dgm:constr type="l" for="ch" forName="Accent2" refType="w" fact="0.6413"/>
              <dgm:constr type="t" for="ch" forName="Accent2" refType="h" fact="0.3477"/>
              <dgm:constr type="w" for="ch" forName="Accent2" refType="w" fact="0.2269"/>
              <dgm:constr type="h" for="ch" forName="Accent2" refType="h" fact="0.2076"/>
              <dgm:constr type="l" for="ch" forName="Accent1" refType="w" fact="0"/>
              <dgm:constr type="t" for="ch" forName="Accent1" refType="h" fact="0"/>
              <dgm:constr type="w" for="ch" forName="Accent1" refType="w" fact="0"/>
              <dgm:constr type="h" for="ch" forName="Accent1" refType="h" fact="0"/>
              <dgm:constr type="l" for="ch" forName="Parent" refType="w" fact="0"/>
              <dgm:constr type="t" for="ch" forName="Parent" refType="h" fact="0.2239"/>
              <dgm:constr type="w" for="ch" forName="Parent" refType="w" fact="0.6013"/>
              <dgm:constr type="h" for="ch" forName="Parent" refType="h" fact="0.5523"/>
              <dgm:constr type="l" for="ch" forName="Child1" refType="w" fact="0.5073"/>
              <dgm:constr type="t" for="ch" forName="Child1" refType="h" fact="0"/>
              <dgm:constr type="w" for="ch" forName="Child1" refType="w" fact="0.4927"/>
              <dgm:constr type="h" for="ch" forName="Child1" refType="h" fact="0.4527"/>
              <dgm:constr type="l" for="ch" forName="Child2" refType="w" fact="0.5073"/>
              <dgm:constr type="t" for="ch" forName="Child2" refType="h" fact="0.5473"/>
              <dgm:constr type="w" for="ch" forName="Child2" refType="w" fact="0.4927"/>
              <dgm:constr type="h" for="ch" forName="Child2" refType="h" fact="0.4527"/>
            </dgm:constrLst>
          </dgm:if>
          <dgm:if name="Name7" axis="ch ch" ptType="node node" st="1 1" cnt="1 0" func="cnt" op="equ" val="3">
            <dgm:alg type="composite">
              <dgm:param type="ar" val="0.8305"/>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2" refType="primFontSz" refFor="des" refForName="Child1" op="equ"/>
              <dgm:constr type="primFontSz" for="des" forName="Child3" refType="primFontSz" refFor="des" refForName="Child1" op="equ"/>
              <dgm:constr type="l" for="ch" forName="Accent3" refType="w" fact="0.4573"/>
              <dgm:constr type="t" for="ch" forName="Accent3" refType="h" fact="0.6145"/>
              <dgm:constr type="w" for="ch" forName="Accent3" refType="w" fact="0.2269"/>
              <dgm:constr type="h" for="ch" forName="Accent3" refType="h" fact="0.1623"/>
              <dgm:constr type="l" for="ch" forName="Accent2" refType="w" fact="0.6413"/>
              <dgm:constr type="t" for="ch" forName="Accent2" refType="h" fact="0.2719"/>
              <dgm:constr type="w" for="ch" forName="Accent2" refType="w" fact="0.2269"/>
              <dgm:constr type="h" for="ch" forName="Accent2" refType="h" fact="0.1623"/>
              <dgm:constr type="l" for="ch" forName="Accent1" refType="w" fact="0"/>
              <dgm:constr type="t" for="ch" forName="Accent1" refType="h" fact="0"/>
              <dgm:constr type="w" for="ch" forName="Accent1" refType="w" fact="0"/>
              <dgm:constr type="h" for="ch" forName="Accent1" refType="h" fact="0"/>
              <dgm:constr type="l" for="ch" forName="Child3" refType="w" fact="0.0554"/>
              <dgm:constr type="t" for="ch" forName="Child3" refType="h" fact="0.646"/>
              <dgm:constr type="w" for="ch" forName="Child3" refType="w" fact="0.4927"/>
              <dgm:constr type="h" for="ch" forName="Child3" refType="h" fact="0.354"/>
              <dgm:constr type="l" for="ch" forName="Parent" refType="w" fact="0"/>
              <dgm:constr type="t" for="ch" forName="Parent" refType="h" fact="0.1751"/>
              <dgm:constr type="w" for="ch" forName="Parent" refType="w" fact="0.6013"/>
              <dgm:constr type="h" for="ch" forName="Parent" refType="h" fact="0.4319"/>
              <dgm:constr type="l" for="ch" forName="Child1" refType="w" fact="0.5073"/>
              <dgm:constr type="t" for="ch" forName="Child1" refType="h" fact="0"/>
              <dgm:constr type="w" for="ch" forName="Child1" refType="w" fact="0.4927"/>
              <dgm:constr type="h" for="ch" forName="Child1" refType="h" fact="0.354"/>
              <dgm:constr type="l" for="ch" forName="Child2" refType="w" fact="0.5073"/>
              <dgm:constr type="t" for="ch" forName="Child2" refType="h" fact="0.428"/>
              <dgm:constr type="w" for="ch" forName="Child2" refType="w" fact="0.4927"/>
              <dgm:constr type="h" for="ch" forName="Child2" refType="h" fact="0.354"/>
            </dgm:constrLst>
          </dgm:if>
          <dgm:if name="Name8" axis="ch ch" ptType="node node" st="1 1" cnt="1 0" func="cnt" op="equ" val="4">
            <dgm:alg type="composite">
              <dgm:param type="ar" val="0.682"/>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Accent4" refType="w" fact="0.4573"/>
              <dgm:constr type="t" for="ch" forName="Accent4" refType="h" fact="0.6834"/>
              <dgm:constr type="w" for="ch" forName="Accent4" refType="w" fact="0.2269"/>
              <dgm:constr type="h" for="ch" forName="Accent4" refType="h" fact="0.1333"/>
              <dgm:constr type="l" for="ch" forName="Accent3" refType="w" fact="0.6413"/>
              <dgm:constr type="t" for="ch" forName="Accent3" refType="h" fact="0.4021"/>
              <dgm:constr type="w" for="ch" forName="Accent3" refType="w" fact="0.2269"/>
              <dgm:constr type="h" for="ch" forName="Accent3" refType="h" fact="0.1333"/>
              <dgm:constr type="l" for="ch" forName="Accent2" refType="w" fact="0.3765"/>
              <dgm:constr type="t" for="ch" forName="Accent2" refType="h" fact="0.1529"/>
              <dgm:constr type="w" for="ch" forName="Accent2" refType="w" fact="0.2269"/>
              <dgm:constr type="h" for="ch" forName="Accent2" refType="h" fact="0.1333"/>
              <dgm:constr type="l" for="ch" forName="Accent1" refType="w" fact="0"/>
              <dgm:constr type="t" for="ch" forName="Accent1" refType="h" fact="0"/>
              <dgm:constr type="w" for="ch" forName="Accent1" refType="w" fact="0"/>
              <dgm:constr type="h" for="ch" forName="Accent1" refType="h" fact="0"/>
              <dgm:constr type="l" for="ch" forName="Child4" refType="w" fact="0.0554"/>
              <dgm:constr type="t" for="ch" forName="Child4" refType="h" fact="0.7093"/>
              <dgm:constr type="w" for="ch" forName="Child4" refType="w" fact="0.4927"/>
              <dgm:constr type="h" for="ch" forName="Child4" refType="h" fact="0.2907"/>
              <dgm:constr type="l" for="ch" forName="Parent" refType="w" fact="0"/>
              <dgm:constr type="t" for="ch" forName="Parent" refType="h" fact="0.3226"/>
              <dgm:constr type="w" for="ch" forName="Parent" refType="w" fact="0.6013"/>
              <dgm:constr type="h" for="ch" forName="Parent" refType="h" fact="0.3547"/>
              <dgm:constr type="l" for="ch" forName="Child2" refType="w" fact="0.5073"/>
              <dgm:constr type="t" for="ch" forName="Child2" refType="h" fact="0.1788"/>
              <dgm:constr type="w" for="ch" forName="Child2" refType="w" fact="0.4927"/>
              <dgm:constr type="h" for="ch" forName="Child2" refType="h" fact="0.2907"/>
              <dgm:constr type="l" for="ch" forName="Child3" refType="w" fact="0.5073"/>
              <dgm:constr type="t" for="ch" forName="Child3" refType="h" fact="0.5303"/>
              <dgm:constr type="w" for="ch" forName="Child3" refType="w" fact="0.4927"/>
              <dgm:constr type="h" for="ch" forName="Child3" refType="h" fact="0.2907"/>
              <dgm:constr type="l" for="ch" forName="Child1" refType="w" fact="0.0554"/>
              <dgm:constr type="t" for="ch" forName="Child1" refType="h" fact="0"/>
              <dgm:constr type="w" for="ch" forName="Child1" refType="w" fact="0.4927"/>
              <dgm:constr type="h" for="ch" forName="Child1" refType="h" fact="0.2907"/>
            </dgm:constrLst>
          </dgm:if>
          <dgm:if name="Name9" axis="ch ch" ptType="node node" st="1 1" cnt="1 0" func="cnt" op="equ" val="5">
            <dgm:alg type="composite">
              <dgm:param type="ar" val="0.9538"/>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5"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Accent5" refType="w" fact="0.2858"/>
              <dgm:constr type="t" for="ch" forName="Accent5" refType="h" fact="0.7126"/>
              <dgm:constr type="w" for="ch" forName="Accent5" refType="w" fact="0.1622"/>
              <dgm:constr type="h" for="ch" forName="Accent5" refType="h" fact="0.1333"/>
              <dgm:constr type="l" for="ch" forName="Accent4" refType="w" fact="0.612"/>
              <dgm:constr type="t" for="ch" forName="Accent4" refType="h" fact="0.6834"/>
              <dgm:constr type="w" for="ch" forName="Accent4" refType="w" fact="0.1622"/>
              <dgm:constr type="h" for="ch" forName="Accent4" refType="h" fact="0.1333"/>
              <dgm:constr type="l" for="ch" forName="Accent3" refType="w" fact="0.7435"/>
              <dgm:constr type="t" for="ch" forName="Accent3" refType="h" fact="0.4021"/>
              <dgm:constr type="w" for="ch" forName="Accent3" refType="w" fact="0.1622"/>
              <dgm:constr type="h" for="ch" forName="Accent3" refType="h" fact="0.1333"/>
              <dgm:constr type="l" for="ch" forName="Accent2" refType="w" fact="0.5542"/>
              <dgm:constr type="t" for="ch" forName="Accent2" refType="h" fact="0.1529"/>
              <dgm:constr type="w" for="ch" forName="Accent2" refType="w" fact="0.1622"/>
              <dgm:constr type="h" for="ch" forName="Accent2" refType="h" fact="0.1333"/>
              <dgm:constr type="l" for="ch" forName="Accent1" refType="w" fact="0"/>
              <dgm:constr type="t" for="ch" forName="Accent1" refType="h" fact="0"/>
              <dgm:constr type="w" for="ch" forName="Accent1" refType="w" fact="0"/>
              <dgm:constr type="h" for="ch" forName="Accent1" refType="h" fact="0"/>
              <dgm:constr type="l" for="ch" forName="Child4" refType="w" fact="0.3246"/>
              <dgm:constr type="t" for="ch" forName="Child4" refType="h" fact="0.7093"/>
              <dgm:constr type="w" for="ch" forName="Child4" refType="w" fact="0.3523"/>
              <dgm:constr type="h" for="ch" forName="Child4" refType="h" fact="0.2907"/>
              <dgm:constr type="l" for="ch" forName="Parent" refType="w" fact="0.285"/>
              <dgm:constr type="t" for="ch" forName="Parent" refType="h" fact="0.3226"/>
              <dgm:constr type="w" for="ch" forName="Parent" refType="w" fact="0.4299"/>
              <dgm:constr type="h" for="ch" forName="Parent" refType="h" fact="0.3547"/>
              <dgm:constr type="l" for="ch" forName="Child2" refType="w" fact="0.6477"/>
              <dgm:constr type="t" for="ch" forName="Child2" refType="h" fact="0.1788"/>
              <dgm:constr type="w" for="ch" forName="Child2" refType="w" fact="0.3523"/>
              <dgm:constr type="h" for="ch" forName="Child2" refType="h" fact="0.2907"/>
              <dgm:constr type="l" for="ch" forName="Child3" refType="w" fact="0.6477"/>
              <dgm:constr type="t" for="ch" forName="Child3" refType="h" fact="0.5303"/>
              <dgm:constr type="w" for="ch" forName="Child3" refType="w" fact="0.3523"/>
              <dgm:constr type="h" for="ch" forName="Child3" refType="h" fact="0.2907"/>
              <dgm:constr type="l" for="ch" forName="Child5" refType="w" fact="0"/>
              <dgm:constr type="t" for="ch" forName="Child5" refType="h" fact="0.5305"/>
              <dgm:constr type="w" for="ch" forName="Child5" refType="w" fact="0.3523"/>
              <dgm:constr type="h" for="ch" forName="Child5" refType="h" fact="0.2907"/>
              <dgm:constr type="l" for="ch" forName="Child1" refType="w" fact="0.3246"/>
              <dgm:constr type="t" for="ch" forName="Child1" refType="h" fact="0"/>
              <dgm:constr type="w" for="ch" forName="Child1" refType="w" fact="0.3523"/>
              <dgm:constr type="h" for="ch" forName="Child1" refType="h" fact="0.2907"/>
            </dgm:constrLst>
          </dgm:if>
          <dgm:else name="Name10">
            <dgm:alg type="composite">
              <dgm:param type="ar" val="0.9538"/>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5" refType="primFontSz" refFor="des" refForName="Parent" op="lte"/>
              <dgm:constr type="primFontSz" for="des" forName="Child6" refType="primFontSz" refFor="des" refForName="Parent" op="lte"/>
              <dgm:constr type="primFontSz" for="des" forName="Child7"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ptType="node" op="equ" val="65"/>
              <dgm:constr type="l" for="ch" forName="Accent6" refType="w" fact="0.0934"/>
              <dgm:constr type="t" for="ch" forName="Accent6" refType="h" fact="0.4635"/>
              <dgm:constr type="w" for="ch" forName="Accent6" refType="w" fact="0.1622"/>
              <dgm:constr type="h" for="ch" forName="Accent6" refType="h" fact="0.1333"/>
              <dgm:constr type="l" for="ch" forName="Accent5" refType="w" fact="0.2858"/>
              <dgm:constr type="t" for="ch" forName="Accent5" refType="h" fact="0.7126"/>
              <dgm:constr type="w" for="ch" forName="Accent5" refType="w" fact="0.1622"/>
              <dgm:constr type="h" for="ch" forName="Accent5" refType="h" fact="0.1333"/>
              <dgm:constr type="l" for="ch" forName="Accent4" refType="w" fact="0.612"/>
              <dgm:constr type="t" for="ch" forName="Accent4" refType="h" fact="0.6834"/>
              <dgm:constr type="w" for="ch" forName="Accent4" refType="w" fact="0.1622"/>
              <dgm:constr type="h" for="ch" forName="Accent4" refType="h" fact="0.1333"/>
              <dgm:constr type="l" for="ch" forName="Accent3" refType="w" fact="0.7435"/>
              <dgm:constr type="t" for="ch" forName="Accent3" refType="h" fact="0.4021"/>
              <dgm:constr type="w" for="ch" forName="Accent3" refType="w" fact="0.1622"/>
              <dgm:constr type="h" for="ch" forName="Accent3" refType="h" fact="0.1333"/>
              <dgm:constr type="l" for="ch" forName="Accent2" refType="w" fact="0.5542"/>
              <dgm:constr type="t" for="ch" forName="Accent2" refType="h" fact="0.1529"/>
              <dgm:constr type="w" for="ch" forName="Accent2" refType="w" fact="0.1622"/>
              <dgm:constr type="h" for="ch" forName="Accent2" refType="h" fact="0.1333"/>
              <dgm:constr type="l" for="ch" forName="Accent1" refType="w" fact="0"/>
              <dgm:constr type="t" for="ch" forName="Accent1" refType="h" fact="0"/>
              <dgm:constr type="w" for="ch" forName="Accent1" refType="w" fact="0"/>
              <dgm:constr type="h" for="ch" forName="Accent1" refType="h" fact="0"/>
              <dgm:constr type="l" for="ch" forName="Child4" refType="w" fact="0.3246"/>
              <dgm:constr type="t" for="ch" forName="Child4" refType="h" fact="0.7093"/>
              <dgm:constr type="w" for="ch" forName="Child4" refType="w" fact="0.3523"/>
              <dgm:constr type="h" for="ch" forName="Child4" refType="h" fact="0.2907"/>
              <dgm:constr type="l" for="ch" forName="Parent" refType="w" fact="0.285"/>
              <dgm:constr type="t" for="ch" forName="Parent" refType="h" fact="0.3226"/>
              <dgm:constr type="w" for="ch" forName="Parent" refType="w" fact="0.4299"/>
              <dgm:constr type="h" for="ch" forName="Parent" refType="h" fact="0.3547"/>
              <dgm:constr type="l" for="ch" forName="Child2" refType="w" fact="0.6477"/>
              <dgm:constr type="t" for="ch" forName="Child2" refType="h" fact="0.1788"/>
              <dgm:constr type="w" for="ch" forName="Child2" refType="w" fact="0.3523"/>
              <dgm:constr type="h" for="ch" forName="Child2" refType="h" fact="0.2907"/>
              <dgm:constr type="l" for="ch" forName="Child3" refType="w" fact="0.6477"/>
              <dgm:constr type="t" for="ch" forName="Child3" refType="h" fact="0.5303"/>
              <dgm:constr type="w" for="ch" forName="Child3" refType="w" fact="0.3523"/>
              <dgm:constr type="h" for="ch" forName="Child3" refType="h" fact="0.2907"/>
              <dgm:constr type="l" for="ch" forName="Child5" refType="w" fact="0"/>
              <dgm:constr type="t" for="ch" forName="Child5" refType="h" fact="0.5305"/>
              <dgm:constr type="w" for="ch" forName="Child5" refType="w" fact="0.3523"/>
              <dgm:constr type="h" for="ch" forName="Child5" refType="h" fact="0.2907"/>
              <dgm:constr type="l" for="ch" forName="Child6" refType="w" fact="0"/>
              <dgm:constr type="t" for="ch" forName="Child6" refType="h" fact="0.1784"/>
              <dgm:constr type="w" for="ch" forName="Child6" refType="w" fact="0.3523"/>
              <dgm:constr type="h" for="ch" forName="Child6" refType="h" fact="0.2907"/>
              <dgm:constr type="l" for="ch" forName="Child1" refType="w" fact="0.3246"/>
              <dgm:constr type="t" for="ch" forName="Child1" refType="h" fact="0"/>
              <dgm:constr type="w" for="ch" forName="Child1" refType="w" fact="0.3523"/>
              <dgm:constr type="h" for="ch" forName="Child1" refType="h" fact="0.2907"/>
            </dgm:constrLst>
          </dgm:else>
        </dgm:choose>
      </dgm:if>
      <dgm:else name="Name11">
        <dgm:choose name="Name12">
          <dgm:if name="Name13" axis="ch ch" ptType="node node" st="1 1" cnt="1 0" func="cnt" op="equ" val="0">
            <dgm:alg type="composite">
              <dgm:param type="ar" val="1.1561"/>
            </dgm:alg>
            <dgm:constrLst>
              <dgm:constr type="primFontSz" for="des" forName="Parent" val="65"/>
              <dgm:constr type="l" for="ch" forName="Parent" refType="w" fact="0"/>
              <dgm:constr type="t" for="ch" forName="Parent" refType="h" fact="0"/>
              <dgm:constr type="w" for="ch" forName="Parent" refType="w"/>
              <dgm:constr type="h" for="ch" forName="Parent" refType="h"/>
            </dgm:constrLst>
          </dgm:if>
          <dgm:if name="Name14" axis="ch ch" ptType="node node" st="1 1" cnt="1 0" func="cnt" op="lte" val="1">
            <dgm:alg type="composite">
              <dgm:param type="ar" val="1.368"/>
            </dgm:alg>
            <dgm:constrLst>
              <dgm:constr type="primFontSz" for="des" forName="Parent" val="65"/>
              <dgm:constr type="primFontSz" for="des" forName="Child1" val="65"/>
              <dgm:constr type="primFontSz" for="des" forName="Child1" refType="primFontSz" refFor="des" refForName="Parent" op="lte"/>
              <dgm:constr type="r" for="ch" forName="Accent1" refType="w" fact="0.8315"/>
              <dgm:constr type="t" for="ch" forName="Accent1" refType="h" fact="0.2946"/>
              <dgm:constr type="w" for="ch" forName="Accent1" refType="w" fact="0.462"/>
              <dgm:constr type="h" for="ch" forName="Accent1" refType="h" fact="0.5472"/>
              <dgm:constr type="r" for="ch" forName="Parent" refType="w"/>
              <dgm:constr type="t" for="ch" forName="Parent" refType="h" fact="0.2885"/>
              <dgm:constr type="w" for="ch" forName="Parent" refType="w" fact="0.6013"/>
              <dgm:constr type="h" for="ch" forName="Parent" refType="h" fact="0.7115"/>
              <dgm:constr type="r" for="ch" forName="Child1" refType="w" fact="0.4927"/>
              <dgm:constr type="t" for="ch" forName="Child1" refType="h" fact="0"/>
              <dgm:constr type="w" for="ch" forName="Child1" refType="w" fact="0.4927"/>
              <dgm:constr type="h" for="ch" forName="Child1" refType="h" fact="0.5831"/>
            </dgm:constrLst>
          </dgm:if>
          <dgm:if name="Name15" axis="ch ch" ptType="node node" st="1 1" cnt="1 0" func="cnt" op="equ" val="2">
            <dgm:alg type="composite">
              <dgm:param type="ar" val="1.0619"/>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2" refType="primFontSz" refFor="des" refForName="Child1" op="equ"/>
              <dgm:constr type="r" for="ch" forName="Accent2" refType="w" fact="0.3587"/>
              <dgm:constr type="t" for="ch" forName="Accent2" refType="h" fact="0.3477"/>
              <dgm:constr type="w" for="ch" forName="Accent2" refType="w" fact="0.2269"/>
              <dgm:constr type="h" for="ch" forName="Accent2" refType="h" fact="0.2076"/>
              <dgm:constr type="r" for="ch" forName="Accent1" refType="w" fact="0"/>
              <dgm:constr type="t" for="ch" forName="Accent1" refType="h" fact="0"/>
              <dgm:constr type="w" for="ch" forName="Accent1" refType="w" fact="0"/>
              <dgm:constr type="h" for="ch" forName="Accent1" refType="h" fact="0"/>
              <dgm:constr type="r" for="ch" forName="Parent" refType="w"/>
              <dgm:constr type="t" for="ch" forName="Parent" refType="h" fact="0.2239"/>
              <dgm:constr type="w" for="ch" forName="Parent" refType="w" fact="0.6013"/>
              <dgm:constr type="h" for="ch" forName="Parent" refType="h" fact="0.5523"/>
              <dgm:constr type="r" for="ch" forName="Child1" refType="w" fact="0.4927"/>
              <dgm:constr type="t" for="ch" forName="Child1" refType="h" fact="0"/>
              <dgm:constr type="w" for="ch" forName="Child1" refType="w" fact="0.4927"/>
              <dgm:constr type="h" for="ch" forName="Child1" refType="h" fact="0.4527"/>
              <dgm:constr type="r" for="ch" forName="Child2" refType="w" fact="0.5073"/>
              <dgm:constr type="t" for="ch" forName="Child2" refType="h" fact="0.5473"/>
              <dgm:constr type="w" for="ch" forName="Child2" refType="w" fact="0.4927"/>
              <dgm:constr type="h" for="ch" forName="Child2" refType="h" fact="0.4527"/>
            </dgm:constrLst>
          </dgm:if>
          <dgm:if name="Name16" axis="ch ch" ptType="node node" st="1 1" cnt="1 0" func="cnt" op="equ" val="3">
            <dgm:alg type="composite">
              <dgm:param type="ar" val="0.8305"/>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2" refType="primFontSz" refFor="des" refForName="Child1" op="equ"/>
              <dgm:constr type="primFontSz" for="des" forName="Child3" refType="primFontSz" refFor="des" refForName="Child1" op="equ"/>
              <dgm:constr type="r" for="ch" forName="Accent3" refType="w" fact="0.5427"/>
              <dgm:constr type="t" for="ch" forName="Accent3" refType="h" fact="0.6145"/>
              <dgm:constr type="w" for="ch" forName="Accent3" refType="w" fact="0.2269"/>
              <dgm:constr type="h" for="ch" forName="Accent3" refType="h" fact="0.1623"/>
              <dgm:constr type="r" for="ch" forName="Accent2" refType="w" fact="0.3587"/>
              <dgm:constr type="t" for="ch" forName="Accent2" refType="h" fact="0.2719"/>
              <dgm:constr type="w" for="ch" forName="Accent2" refType="w" fact="0.2269"/>
              <dgm:constr type="h" for="ch" forName="Accent2" refType="h" fact="0.1623"/>
              <dgm:constr type="r" for="ch" forName="Accent1" refType="w" fact="0"/>
              <dgm:constr type="t" for="ch" forName="Accent1" refType="h" fact="0"/>
              <dgm:constr type="w" for="ch" forName="Accent1" refType="w" fact="0"/>
              <dgm:constr type="h" for="ch" forName="Accent1" refType="h" fact="0"/>
              <dgm:constr type="r" for="ch" forName="Child3" refType="w" fact="0.9446"/>
              <dgm:constr type="t" for="ch" forName="Child3" refType="h" fact="0.646"/>
              <dgm:constr type="w" for="ch" forName="Child3" refType="w" fact="0.4927"/>
              <dgm:constr type="h" for="ch" forName="Child3" refType="h" fact="0.354"/>
              <dgm:constr type="r" for="ch" forName="Parent" refType="w"/>
              <dgm:constr type="t" for="ch" forName="Parent" refType="h" fact="0.1751"/>
              <dgm:constr type="w" for="ch" forName="Parent" refType="w" fact="0.6013"/>
              <dgm:constr type="h" for="ch" forName="Parent" refType="h" fact="0.4319"/>
              <dgm:constr type="r" for="ch" forName="Child1" refType="w" fact="0.4927"/>
              <dgm:constr type="t" for="ch" forName="Child1" refType="h" fact="0"/>
              <dgm:constr type="w" for="ch" forName="Child1" refType="w" fact="0.4927"/>
              <dgm:constr type="h" for="ch" forName="Child1" refType="h" fact="0.354"/>
              <dgm:constr type="r" for="ch" forName="Child2" refType="w" fact="0.4927"/>
              <dgm:constr type="t" for="ch" forName="Child2" refType="h" fact="0.428"/>
              <dgm:constr type="w" for="ch" forName="Child2" refType="w" fact="0.4927"/>
              <dgm:constr type="h" for="ch" forName="Child2" refType="h" fact="0.354"/>
            </dgm:constrLst>
          </dgm:if>
          <dgm:if name="Name17" axis="ch ch" ptType="node node" st="1 1" cnt="1 0" func="cnt" op="equ" val="4">
            <dgm:alg type="composite">
              <dgm:param type="ar" val="0.682"/>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r" for="ch" forName="Accent4" refType="w" fact="0.5427"/>
              <dgm:constr type="t" for="ch" forName="Accent4" refType="h" fact="0.6834"/>
              <dgm:constr type="w" for="ch" forName="Accent4" refType="w" fact="0.2269"/>
              <dgm:constr type="h" for="ch" forName="Accent4" refType="h" fact="0.1333"/>
              <dgm:constr type="r" for="ch" forName="Accent3" refType="w" fact="0.3587"/>
              <dgm:constr type="t" for="ch" forName="Accent3" refType="h" fact="0.4021"/>
              <dgm:constr type="w" for="ch" forName="Accent3" refType="w" fact="0.2269"/>
              <dgm:constr type="h" for="ch" forName="Accent3" refType="h" fact="0.1333"/>
              <dgm:constr type="r" for="ch" forName="Accent2" refType="w" fact="0.6235"/>
              <dgm:constr type="t" for="ch" forName="Accent2" refType="h" fact="0.1529"/>
              <dgm:constr type="w" for="ch" forName="Accent2" refType="w" fact="0.2269"/>
              <dgm:constr type="h" for="ch" forName="Accent2" refType="h" fact="0.1333"/>
              <dgm:constr type="r" for="ch" forName="Accent1" refType="w" fact="0"/>
              <dgm:constr type="t" for="ch" forName="Accent1" refType="h" fact="0"/>
              <dgm:constr type="w" for="ch" forName="Accent1" refType="w" fact="0"/>
              <dgm:constr type="h" for="ch" forName="Accent1" refType="h" fact="0"/>
              <dgm:constr type="r" for="ch" forName="Child4" refType="w" fact="0.9446"/>
              <dgm:constr type="t" for="ch" forName="Child4" refType="h" fact="0.7093"/>
              <dgm:constr type="w" for="ch" forName="Child4" refType="w" fact="0.4927"/>
              <dgm:constr type="h" for="ch" forName="Child4" refType="h" fact="0.2907"/>
              <dgm:constr type="r" for="ch" forName="Parent" refType="w"/>
              <dgm:constr type="t" for="ch" forName="Parent" refType="h" fact="0.3226"/>
              <dgm:constr type="w" for="ch" forName="Parent" refType="w" fact="0.6013"/>
              <dgm:constr type="h" for="ch" forName="Parent" refType="h" fact="0.3547"/>
              <dgm:constr type="r" for="ch" forName="Child2" refType="w" fact="0.4927"/>
              <dgm:constr type="t" for="ch" forName="Child2" refType="h" fact="0.1788"/>
              <dgm:constr type="w" for="ch" forName="Child2" refType="w" fact="0.4927"/>
              <dgm:constr type="h" for="ch" forName="Child2" refType="h" fact="0.2907"/>
              <dgm:constr type="r" for="ch" forName="Child3" refType="w" fact="0.4927"/>
              <dgm:constr type="t" for="ch" forName="Child3" refType="h" fact="0.5303"/>
              <dgm:constr type="w" for="ch" forName="Child3" refType="w" fact="0.4927"/>
              <dgm:constr type="h" for="ch" forName="Child3" refType="h" fact="0.2907"/>
              <dgm:constr type="r" for="ch" forName="Child1" refType="w" fact="0.9446"/>
              <dgm:constr type="t" for="ch" forName="Child1" refType="h" fact="0"/>
              <dgm:constr type="w" for="ch" forName="Child1" refType="w" fact="0.4927"/>
              <dgm:constr type="h" for="ch" forName="Child1" refType="h" fact="0.2907"/>
            </dgm:constrLst>
          </dgm:if>
          <dgm:if name="Name18" axis="ch ch" ptType="node node" st="1 1" cnt="1 0" func="cnt" op="equ" val="5">
            <dgm:alg type="composite">
              <dgm:param type="ar" val="0.9538"/>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5"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r" for="ch" forName="Accent5" refType="w" fact="0.7142"/>
              <dgm:constr type="t" for="ch" forName="Accent5" refType="h" fact="0.7126"/>
              <dgm:constr type="w" for="ch" forName="Accent5" refType="w" fact="0.1622"/>
              <dgm:constr type="h" for="ch" forName="Accent5" refType="h" fact="0.1333"/>
              <dgm:constr type="r" for="ch" forName="Accent4" refType="w" fact="0.388"/>
              <dgm:constr type="t" for="ch" forName="Accent4" refType="h" fact="0.6834"/>
              <dgm:constr type="w" for="ch" forName="Accent4" refType="w" fact="0.1622"/>
              <dgm:constr type="h" for="ch" forName="Accent4" refType="h" fact="0.1333"/>
              <dgm:constr type="r" for="ch" forName="Accent3" refType="w" fact="0.2565"/>
              <dgm:constr type="t" for="ch" forName="Accent3" refType="h" fact="0.4021"/>
              <dgm:constr type="w" for="ch" forName="Accent3" refType="w" fact="0.1622"/>
              <dgm:constr type="h" for="ch" forName="Accent3" refType="h" fact="0.1333"/>
              <dgm:constr type="r" for="ch" forName="Accent2" refType="w" fact="0.4458"/>
              <dgm:constr type="t" for="ch" forName="Accent2" refType="h" fact="0.1529"/>
              <dgm:constr type="w" for="ch" forName="Accent2" refType="w" fact="0.1622"/>
              <dgm:constr type="h" for="ch" forName="Accent2" refType="h" fact="0.1333"/>
              <dgm:constr type="r" for="ch" forName="Accent1" refType="w" fact="0"/>
              <dgm:constr type="t" for="ch" forName="Accent1" refType="h" fact="0"/>
              <dgm:constr type="w" for="ch" forName="Accent1" refType="w" fact="0"/>
              <dgm:constr type="h" for="ch" forName="Accent1" refType="h" fact="0"/>
              <dgm:constr type="r" for="ch" forName="Child4" refType="w" fact="0.6754"/>
              <dgm:constr type="t" for="ch" forName="Child4" refType="h" fact="0.7093"/>
              <dgm:constr type="w" for="ch" forName="Child4" refType="w" fact="0.3523"/>
              <dgm:constr type="h" for="ch" forName="Child4" refType="h" fact="0.2907"/>
              <dgm:constr type="r" for="ch" forName="Parent" refType="w" fact="0.715"/>
              <dgm:constr type="t" for="ch" forName="Parent" refType="h" fact="0.3226"/>
              <dgm:constr type="w" for="ch" forName="Parent" refType="w" fact="0.4299"/>
              <dgm:constr type="h" for="ch" forName="Parent" refType="h" fact="0.3547"/>
              <dgm:constr type="r" for="ch" forName="Child2" refType="w" fact="0.3523"/>
              <dgm:constr type="t" for="ch" forName="Child2" refType="h" fact="0.1788"/>
              <dgm:constr type="w" for="ch" forName="Child2" refType="w" fact="0.3523"/>
              <dgm:constr type="h" for="ch" forName="Child2" refType="h" fact="0.2907"/>
              <dgm:constr type="r" for="ch" forName="Child3" refType="w" fact="0.3523"/>
              <dgm:constr type="t" for="ch" forName="Child3" refType="h" fact="0.5303"/>
              <dgm:constr type="w" for="ch" forName="Child3" refType="w" fact="0.3523"/>
              <dgm:constr type="h" for="ch" forName="Child3" refType="h" fact="0.2907"/>
              <dgm:constr type="r" for="ch" forName="Child5" refType="w"/>
              <dgm:constr type="t" for="ch" forName="Child5" refType="h" fact="0.5305"/>
              <dgm:constr type="w" for="ch" forName="Child5" refType="w" fact="0.3523"/>
              <dgm:constr type="h" for="ch" forName="Child5" refType="h" fact="0.2907"/>
              <dgm:constr type="r" for="ch" forName="Child1" refType="w" fact="0.6754"/>
              <dgm:constr type="t" for="ch" forName="Child1" refType="h" fact="0"/>
              <dgm:constr type="w" for="ch" forName="Child1" refType="w" fact="0.3523"/>
              <dgm:constr type="h" for="ch" forName="Child1" refType="h" fact="0.2907"/>
            </dgm:constrLst>
          </dgm:if>
          <dgm:else name="Name19">
            <dgm:alg type="composite">
              <dgm:param type="ar" val="0.9538"/>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5" refType="primFontSz" refFor="des" refForName="Parent" op="lte"/>
              <dgm:constr type="primFontSz" for="des" forName="Child6" refType="primFontSz" refFor="des" refForName="Parent" op="lte"/>
              <dgm:constr type="primFontSz" for="des" forName="Child7"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ptType="node" op="equ" val="65"/>
              <dgm:constr type="r" for="ch" forName="Accent6" refType="w" fact="0.9066"/>
              <dgm:constr type="t" for="ch" forName="Accent6" refType="h" fact="0.4635"/>
              <dgm:constr type="w" for="ch" forName="Accent6" refType="w" fact="0.1622"/>
              <dgm:constr type="h" for="ch" forName="Accent6" refType="h" fact="0.1333"/>
              <dgm:constr type="r" for="ch" forName="Accent5" refType="w" fact="0.7142"/>
              <dgm:constr type="t" for="ch" forName="Accent5" refType="h" fact="0.7126"/>
              <dgm:constr type="w" for="ch" forName="Accent5" refType="w" fact="0.1622"/>
              <dgm:constr type="h" for="ch" forName="Accent5" refType="h" fact="0.1333"/>
              <dgm:constr type="r" for="ch" forName="Accent4" refType="w" fact="0.388"/>
              <dgm:constr type="t" for="ch" forName="Accent4" refType="h" fact="0.6834"/>
              <dgm:constr type="w" for="ch" forName="Accent4" refType="w" fact="0.1622"/>
              <dgm:constr type="h" for="ch" forName="Accent4" refType="h" fact="0.1333"/>
              <dgm:constr type="r" for="ch" forName="Accent3" refType="w" fact="0.2565"/>
              <dgm:constr type="t" for="ch" forName="Accent3" refType="h" fact="0.4021"/>
              <dgm:constr type="w" for="ch" forName="Accent3" refType="w" fact="0.1622"/>
              <dgm:constr type="h" for="ch" forName="Accent3" refType="h" fact="0.1333"/>
              <dgm:constr type="r" for="ch" forName="Accent2" refType="w" fact="0.4458"/>
              <dgm:constr type="t" for="ch" forName="Accent2" refType="h" fact="0.1529"/>
              <dgm:constr type="w" for="ch" forName="Accent2" refType="w" fact="0.1622"/>
              <dgm:constr type="h" for="ch" forName="Accent2" refType="h" fact="0.1333"/>
              <dgm:constr type="r" for="ch" forName="Accent1" refType="w" fact="0"/>
              <dgm:constr type="t" for="ch" forName="Accent1" refType="h" fact="0"/>
              <dgm:constr type="w" for="ch" forName="Accent1" refType="w" fact="0"/>
              <dgm:constr type="h" for="ch" forName="Accent1" refType="h" fact="0"/>
              <dgm:constr type="r" for="ch" forName="Child4" refType="w" fact="0.6754"/>
              <dgm:constr type="t" for="ch" forName="Child4" refType="h" fact="0.7093"/>
              <dgm:constr type="w" for="ch" forName="Child4" refType="w" fact="0.3523"/>
              <dgm:constr type="h" for="ch" forName="Child4" refType="h" fact="0.2907"/>
              <dgm:constr type="r" for="ch" forName="Parent" refType="w" fact="0.715"/>
              <dgm:constr type="t" for="ch" forName="Parent" refType="h" fact="0.3226"/>
              <dgm:constr type="w" for="ch" forName="Parent" refType="w" fact="0.4299"/>
              <dgm:constr type="h" for="ch" forName="Parent" refType="h" fact="0.3547"/>
              <dgm:constr type="r" for="ch" forName="Child2" refType="w" fact="0.3523"/>
              <dgm:constr type="t" for="ch" forName="Child2" refType="h" fact="0.1788"/>
              <dgm:constr type="w" for="ch" forName="Child2" refType="w" fact="0.3523"/>
              <dgm:constr type="h" for="ch" forName="Child2" refType="h" fact="0.2907"/>
              <dgm:constr type="r" for="ch" forName="Child3" refType="w" fact="0.3523"/>
              <dgm:constr type="t" for="ch" forName="Child3" refType="h" fact="0.5303"/>
              <dgm:constr type="w" for="ch" forName="Child3" refType="w" fact="0.3523"/>
              <dgm:constr type="h" for="ch" forName="Child3" refType="h" fact="0.2907"/>
              <dgm:constr type="r" for="ch" forName="Child5" refType="w"/>
              <dgm:constr type="t" for="ch" forName="Child5" refType="h" fact="0.5305"/>
              <dgm:constr type="w" for="ch" forName="Child5" refType="w" fact="0.3523"/>
              <dgm:constr type="h" for="ch" forName="Child5" refType="h" fact="0.2907"/>
              <dgm:constr type="r" for="ch" forName="Child6" refType="w"/>
              <dgm:constr type="t" for="ch" forName="Child6" refType="h" fact="0.1784"/>
              <dgm:constr type="w" for="ch" forName="Child6" refType="w" fact="0.3523"/>
              <dgm:constr type="h" for="ch" forName="Child6" refType="h" fact="0.2907"/>
              <dgm:constr type="r" for="ch" forName="Child1" refType="w" fact="0.6754"/>
              <dgm:constr type="t" for="ch" forName="Child1" refType="h" fact="0"/>
              <dgm:constr type="w" for="ch" forName="Child1" refType="w" fact="0.3523"/>
              <dgm:constr type="h" for="ch" forName="Child1" refType="h" fact="0.2907"/>
            </dgm:constrLst>
          </dgm:else>
        </dgm:choose>
      </dgm:else>
    </dgm:choose>
    <dgm:forEach name="wrapper" axis="self" ptType="parTrans">
      <dgm:forEach name="accentRepeat" axis="self">
        <dgm:layoutNode name="Accent" styleLbl="bgShp">
          <dgm:alg type="sp"/>
          <dgm:shape xmlns:r="http://schemas.openxmlformats.org/officeDocument/2006/relationships" type="hexagon" r:blip="" zOrderOff="-2">
            <dgm:adjLst>
              <dgm:adj idx="1" val="0.289"/>
              <dgm:adj idx="2" val="1.1547"/>
            </dgm:adjLst>
          </dgm:shape>
          <dgm:presOf/>
        </dgm:layoutNode>
      </dgm:forEach>
    </dgm:forEach>
    <dgm:forEach name="Name20" axis="ch" ptType="node" cnt="1">
      <dgm:layoutNode name="Parent" styleLbl="node0">
        <dgm:varLst>
          <dgm:chMax val="6"/>
          <dgm:chPref val="6"/>
        </dgm:varLst>
        <dgm:alg type="tx"/>
        <dgm:shape xmlns:r="http://schemas.openxmlformats.org/officeDocument/2006/relationships" type="hexagon" r:blip="">
          <dgm:adjLst>
            <dgm:adj idx="1" val="0.2857"/>
            <dgm:adj idx="2" val="1.1547"/>
          </dgm:adjLst>
        </dgm:shape>
        <dgm:presOf axis="self"/>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21" axis="ch ch" ptType="node node" st="1 1" cnt="1 1">
      <dgm:layoutNode name="Accent1">
        <dgm:alg type="sp"/>
        <dgm:shape xmlns:r="http://schemas.openxmlformats.org/officeDocument/2006/relationships" r:blip="" zOrderOff="-2">
          <dgm:adjLst/>
        </dgm:shape>
        <dgm:presOf/>
        <dgm:constrLst/>
        <dgm:forEach name="Name22" ref="accentRepeat"/>
      </dgm:layoutNode>
      <dgm:layoutNode name="Child1"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23" axis="ch ch" ptType="node node" st="1 2" cnt="1 1">
      <dgm:layoutNode name="Accent2">
        <dgm:alg type="sp"/>
        <dgm:shape xmlns:r="http://schemas.openxmlformats.org/officeDocument/2006/relationships" r:blip="" zOrderOff="-2">
          <dgm:adjLst/>
        </dgm:shape>
        <dgm:presOf/>
        <dgm:constrLst/>
        <dgm:forEach name="Name24" ref="accentRepeat"/>
      </dgm:layoutNode>
      <dgm:layoutNode name="Child2"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25" axis="ch ch" ptType="node node" st="1 3" cnt="1 1">
      <dgm:layoutNode name="Accent3">
        <dgm:alg type="sp"/>
        <dgm:shape xmlns:r="http://schemas.openxmlformats.org/officeDocument/2006/relationships" r:blip="" zOrderOff="-2">
          <dgm:adjLst/>
        </dgm:shape>
        <dgm:presOf/>
        <dgm:constrLst/>
        <dgm:forEach name="Name26" ref="accentRepeat"/>
      </dgm:layoutNode>
      <dgm:layoutNode name="Child3"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27" axis="ch ch" ptType="node node" st="1 4" cnt="1 1">
      <dgm:layoutNode name="Accent4">
        <dgm:alg type="sp"/>
        <dgm:shape xmlns:r="http://schemas.openxmlformats.org/officeDocument/2006/relationships" r:blip="">
          <dgm:adjLst/>
        </dgm:shape>
        <dgm:presOf/>
        <dgm:constrLst/>
        <dgm:forEach name="Name28" ref="accentRepeat"/>
      </dgm:layoutNode>
      <dgm:layoutNode name="Child4"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29" axis="ch ch" ptType="node node" st="1 5" cnt="1 1">
      <dgm:layoutNode name="Accent5">
        <dgm:alg type="sp"/>
        <dgm:shape xmlns:r="http://schemas.openxmlformats.org/officeDocument/2006/relationships" r:blip="">
          <dgm:adjLst/>
        </dgm:shape>
        <dgm:presOf/>
        <dgm:constrLst/>
        <dgm:forEach name="Name30" ref="accentRepeat"/>
      </dgm:layoutNode>
      <dgm:layoutNode name="Child5"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31" axis="ch ch" ptType="node node" st="1 6" cnt="1 1">
      <dgm:layoutNode name="Accent6">
        <dgm:alg type="sp"/>
        <dgm:shape xmlns:r="http://schemas.openxmlformats.org/officeDocument/2006/relationships" r:blip="">
          <dgm:adjLst/>
        </dgm:shape>
        <dgm:presOf/>
        <dgm:constrLst/>
        <dgm:forEach name="Name32" ref="accentRepeat"/>
      </dgm:layoutNode>
      <dgm:layoutNode name="Child6"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layoutNode>
</dgm:layoutDef>
</file>

<file path=ppt/diagrams/layout17.xml><?xml version="1.0" encoding="utf-8"?>
<dgm:layoutDef xmlns:dgm="http://schemas.openxmlformats.org/drawingml/2006/diagram" xmlns:a="http://schemas.openxmlformats.org/drawingml/2006/main" uniqueId="urn:microsoft.com/office/officeart/2005/8/layout/balance1">
  <dgm:title val=""/>
  <dgm:desc val=""/>
  <dgm:catLst>
    <dgm:cat type="relationship" pri="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23">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25" srcId="2" destId="23" srcOrd="0" destOrd="0"/>
      </dgm:cxnLst>
      <dgm:bg/>
      <dgm:whole/>
    </dgm:dataModel>
  </dgm:sampData>
  <dgm:styleData>
    <dgm:dataModel>
      <dgm:ptLst>
        <dgm:pt modelId="0" type="doc"/>
        <dgm:pt modelId="1"/>
        <dgm:pt modelId="11"/>
        <dgm:pt modelId="12"/>
        <dgm:pt modelId="2"/>
        <dgm:pt modelId="21"/>
        <dgm:pt modelId="22"/>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Lst>
      <dgm:bg/>
      <dgm:whole/>
    </dgm:dataModel>
  </dgm:styleData>
  <dgm:clrData>
    <dgm:dataModel>
      <dgm:ptLst>
        <dgm:pt modelId="0" type="doc"/>
        <dgm:pt modelId="1"/>
        <dgm:pt modelId="11"/>
        <dgm:pt modelId="12"/>
        <dgm:pt modelId="13"/>
        <dgm:pt modelId="2"/>
        <dgm:pt modelId="21"/>
        <dgm:pt modelId="22"/>
        <dgm:pt modelId="23"/>
      </dgm:ptLst>
      <dgm:cxnLst>
        <dgm:cxn modelId="4" srcId="0" destId="1" srcOrd="0" destOrd="0"/>
        <dgm:cxn modelId="5" srcId="0" destId="2" srcOrd="1" destOrd="0"/>
        <dgm:cxn modelId="15" srcId="1" destId="11" srcOrd="0" destOrd="0"/>
        <dgm:cxn modelId="16" srcId="1" destId="12" srcOrd="0" destOrd="0"/>
        <dgm:cxn modelId="17" srcId="1" destId="13" srcOrd="0" destOrd="0"/>
        <dgm:cxn modelId="25" srcId="2" destId="21" srcOrd="0" destOrd="0"/>
        <dgm:cxn modelId="26" srcId="2" destId="22" srcOrd="0" destOrd="0"/>
        <dgm:cxn modelId="27" srcId="2" destId="23" srcOrd="0" destOrd="0"/>
      </dgm:cxnLst>
      <dgm:bg/>
      <dgm:whole/>
    </dgm:dataModel>
  </dgm:clrData>
  <dgm:layoutNode name="outerComposite">
    <dgm:varLst>
      <dgm:chMax val="2"/>
      <dgm:animLvl val="lvl"/>
      <dgm:resizeHandles val="exact"/>
    </dgm:varLst>
    <dgm:alg type="composite">
      <dgm:param type="ar" val="1"/>
    </dgm:alg>
    <dgm:shape xmlns:r="http://schemas.openxmlformats.org/officeDocument/2006/relationships" r:blip="">
      <dgm:adjLst/>
    </dgm:shape>
    <dgm:presOf/>
    <dgm:constrLst>
      <dgm:constr type="h" for="ch" forName="parentComposite" refType="h" refFor="ch" refForName="dummyMaxCanvas" op="equ" fact="0.2"/>
      <dgm:constr type="t" for="ch" forName="parentComposite"/>
      <dgm:constr type="h" for="ch" forName="childrenComposite" refType="h" refFor="ch" refForName="dummyMaxCanvas" op="equ" fact="0.8"/>
      <dgm:constr type="t" for="ch" forName="childrenComposite" refType="h" refFor="ch" refForName="dummyMaxCanvas" fact="0.2"/>
    </dgm:constrLst>
    <dgm:ruleLst/>
    <dgm:layoutNode name="dummyMaxCanvas">
      <dgm:alg type="sp"/>
      <dgm:shape xmlns:r="http://schemas.openxmlformats.org/officeDocument/2006/relationships" r:blip="">
        <dgm:adjLst/>
      </dgm:shape>
      <dgm:presOf/>
      <dgm:constrLst/>
      <dgm:ruleLst/>
    </dgm:layoutNode>
    <dgm:layoutNode name="parentComposite">
      <dgm:alg type="composite"/>
      <dgm:shape xmlns:r="http://schemas.openxmlformats.org/officeDocument/2006/relationships" r:blip="">
        <dgm:adjLst/>
      </dgm:shape>
      <dgm:presOf/>
      <dgm:constrLst>
        <dgm:constr type="w" for="ch" forName="parent1" refType="w" fact="0.36"/>
        <dgm:constr type="ctrX" for="ch" forName="parent1" refType="w" fact="0.24"/>
        <dgm:constr type="w" for="ch" forName="parent2" refType="w" fact="0.36"/>
        <dgm:constr type="ctrX" for="ch" forName="parent2" refType="w" fact="0.76"/>
        <dgm:constr type="primFontSz" for="ch" ptType="node" op="equ"/>
      </dgm:constrLst>
      <dgm:ruleLst/>
      <dgm:layoutNode name="parent1" styleLbl="alignAccFollowNode1">
        <dgm:varLst>
          <dgm:chMax val="4"/>
        </dgm:varLst>
        <dgm:alg type="tx"/>
        <dgm:shape xmlns:r="http://schemas.openxmlformats.org/officeDocument/2006/relationships" type="roundRect" r:blip="">
          <dgm:adjLst>
            <dgm:adj idx="1" val="0.1"/>
          </dgm:adjLst>
        </dgm:shape>
        <dgm:presOf axis="ch" ptType="node" cnt="1"/>
        <dgm:constrLst>
          <dgm:constr type="primFontSz" val="65"/>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parent2" styleLbl="alignAccFollowNode1">
        <dgm:varLst>
          <dgm:chMax val="4"/>
        </dgm:varLst>
        <dgm:alg type="tx"/>
        <dgm:shape xmlns:r="http://schemas.openxmlformats.org/officeDocument/2006/relationships" type="roundRect" r:blip="">
          <dgm:adjLst>
            <dgm:adj idx="1" val="0.1"/>
          </dgm:adjLst>
        </dgm:shape>
        <dgm:presOf axis="ch" ptType="node" st="2" cnt="1"/>
        <dgm:constrLst>
          <dgm:constr type="primFontSz" val="65"/>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dgm:layoutNode name="childrenComposite">
      <dgm:alg type="composite"/>
      <dgm:shape xmlns:r="http://schemas.openxmlformats.org/officeDocument/2006/relationships" r:blip="">
        <dgm:adjLst/>
      </dgm:shape>
      <dgm:presOf/>
      <dgm:constrLst>
        <dgm:constr type="primFontSz" for="ch" ptType="node" op="equ" val="65"/>
        <dgm:constr type="w" for="ch" forName="fulcrum" refType="w" fact="0.15"/>
        <dgm:constr type="h" for="ch" forName="fulcrum" refType="w" refFor="ch" refForName="fulcrum"/>
        <dgm:constr type="b" for="ch" forName="fulcrum" refType="h"/>
        <dgm:constr type="ctrX" for="ch" forName="fulcrum" refType="w" fact="0.5"/>
        <dgm:constr type="w" for="ch" forName="balance_00" refType="w" fact="0.9"/>
        <dgm:constr type="h" for="ch" forName="balance_00" refType="h" fact="0.076"/>
        <dgm:constr type="b" for="ch" forName="balance_00" refType="h" fact="0.81"/>
        <dgm:constr type="ctrX" for="ch" forName="balance_00" refType="w" fact="0.5"/>
        <dgm:constr type="w" for="ch" forName="balance_01" refType="w"/>
        <dgm:constr type="h" for="ch" forName="balance_01" refType="h" fact="0.157"/>
        <dgm:constr type="b" for="ch" forName="balance_01" refType="h" fact="0.85"/>
        <dgm:constr type="ctrX" for="ch" forName="balance_01" refType="w" fact="0.5"/>
        <dgm:constr type="w" for="ch" forName="balance_02" refType="w"/>
        <dgm:constr type="h" for="ch" forName="balance_02" refType="h" fact="0.157"/>
        <dgm:constr type="b" for="ch" forName="balance_02" refType="h" fact="0.85"/>
        <dgm:constr type="ctrX" for="ch" forName="balance_02" refType="w" fact="0.5"/>
        <dgm:constr type="w" for="ch" forName="balance_03" refType="w"/>
        <dgm:constr type="h" for="ch" forName="balance_03" refType="h" fact="0.157"/>
        <dgm:constr type="b" for="ch" forName="balance_03" refType="h" fact="0.85"/>
        <dgm:constr type="ctrX" for="ch" forName="balance_03" refType="w" fact="0.5"/>
        <dgm:constr type="w" for="ch" forName="balance_04" refType="w"/>
        <dgm:constr type="h" for="ch" forName="balance_04" refType="h" fact="0.157"/>
        <dgm:constr type="b" for="ch" forName="balance_04" refType="h" fact="0.85"/>
        <dgm:constr type="ctrX" for="ch" forName="balance_04" refType="w" fact="0.5"/>
        <dgm:constr type="w" for="ch" forName="balance_10" refType="w"/>
        <dgm:constr type="h" for="ch" forName="balance_10" refType="h" fact="0.157"/>
        <dgm:constr type="b" for="ch" forName="balance_10" refType="h" fact="0.85"/>
        <dgm:constr type="ctrX" for="ch" forName="balance_10" refType="w" fact="0.5"/>
        <dgm:constr type="w" for="ch" forName="balance_11" refType="w" fact="0.9"/>
        <dgm:constr type="h" for="ch" forName="balance_11" refType="h" fact="0.076"/>
        <dgm:constr type="b" for="ch" forName="balance_11" refType="h" fact="0.81"/>
        <dgm:constr type="ctrX" for="ch" forName="balance_11" refType="w" fact="0.5"/>
        <dgm:constr type="w" for="ch" forName="balance_12" refType="w"/>
        <dgm:constr type="h" for="ch" forName="balance_12" refType="h" fact="0.157"/>
        <dgm:constr type="b" for="ch" forName="balance_12" refType="h" fact="0.85"/>
        <dgm:constr type="ctrX" for="ch" forName="balance_12" refType="w" fact="0.5"/>
        <dgm:constr type="w" for="ch" forName="balance_13" refType="w"/>
        <dgm:constr type="h" for="ch" forName="balance_13" refType="h" fact="0.157"/>
        <dgm:constr type="b" for="ch" forName="balance_13" refType="h" fact="0.85"/>
        <dgm:constr type="ctrX" for="ch" forName="balance_13" refType="w" fact="0.5"/>
        <dgm:constr type="w" for="ch" forName="balance_14" refType="w"/>
        <dgm:constr type="h" for="ch" forName="balance_14" refType="h" fact="0.157"/>
        <dgm:constr type="b" for="ch" forName="balance_14" refType="h" fact="0.85"/>
        <dgm:constr type="ctrX" for="ch" forName="balance_14" refType="w" fact="0.5"/>
        <dgm:constr type="w" for="ch" forName="balance_20" refType="w"/>
        <dgm:constr type="h" for="ch" forName="balance_20" refType="h" fact="0.157"/>
        <dgm:constr type="b" for="ch" forName="balance_20" refType="h" fact="0.85"/>
        <dgm:constr type="ctrX" for="ch" forName="balance_20" refType="w" fact="0.5"/>
        <dgm:constr type="w" for="ch" forName="balance_21" refType="w"/>
        <dgm:constr type="h" for="ch" forName="balance_21" refType="h" fact="0.157"/>
        <dgm:constr type="b" for="ch" forName="balance_21" refType="h" fact="0.85"/>
        <dgm:constr type="ctrX" for="ch" forName="balance_21" refType="w" fact="0.5"/>
        <dgm:constr type="w" for="ch" forName="balance_22" refType="w" fact="0.9"/>
        <dgm:constr type="h" for="ch" forName="balance_22" refType="h" fact="0.076"/>
        <dgm:constr type="b" for="ch" forName="balance_22" refType="h" fact="0.81"/>
        <dgm:constr type="ctrX" for="ch" forName="balance_22" refType="w" fact="0.5"/>
        <dgm:constr type="w" for="ch" forName="balance_23" refType="w"/>
        <dgm:constr type="h" for="ch" forName="balance_23" refType="h" fact="0.157"/>
        <dgm:constr type="b" for="ch" forName="balance_23" refType="h" fact="0.85"/>
        <dgm:constr type="ctrX" for="ch" forName="balance_23" refType="w" fact="0.5"/>
        <dgm:constr type="w" for="ch" forName="balance_24" refType="w"/>
        <dgm:constr type="h" for="ch" forName="balance_24" refType="h" fact="0.157"/>
        <dgm:constr type="b" for="ch" forName="balance_24" refType="h" fact="0.85"/>
        <dgm:constr type="ctrX" for="ch" forName="balance_24" refType="w" fact="0.5"/>
        <dgm:constr type="w" for="ch" forName="balance_30" refType="w"/>
        <dgm:constr type="h" for="ch" forName="balance_30" refType="h" fact="0.157"/>
        <dgm:constr type="b" for="ch" forName="balance_30" refType="h" fact="0.85"/>
        <dgm:constr type="ctrX" for="ch" forName="balance_30" refType="w" fact="0.5"/>
        <dgm:constr type="w" for="ch" forName="balance_31" refType="w"/>
        <dgm:constr type="h" for="ch" forName="balance_31" refType="h" fact="0.157"/>
        <dgm:constr type="b" for="ch" forName="balance_31" refType="h" fact="0.85"/>
        <dgm:constr type="ctrX" for="ch" forName="balance_31" refType="w" fact="0.5"/>
        <dgm:constr type="w" for="ch" forName="balance_32" refType="w"/>
        <dgm:constr type="h" for="ch" forName="balance_32" refType="h" fact="0.157"/>
        <dgm:constr type="b" for="ch" forName="balance_32" refType="h" fact="0.85"/>
        <dgm:constr type="ctrX" for="ch" forName="balance_32" refType="w" fact="0.5"/>
        <dgm:constr type="w" for="ch" forName="balance_33" refType="w" fact="0.9"/>
        <dgm:constr type="h" for="ch" forName="balance_33" refType="h" fact="0.076"/>
        <dgm:constr type="b" for="ch" forName="balance_33" refType="h" fact="0.81"/>
        <dgm:constr type="ctrX" for="ch" forName="balance_33" refType="w" fact="0.5"/>
        <dgm:constr type="w" for="ch" forName="balance_34" refType="w"/>
        <dgm:constr type="h" for="ch" forName="balance_34" refType="h" fact="0.157"/>
        <dgm:constr type="b" for="ch" forName="balance_34" refType="h" fact="0.85"/>
        <dgm:constr type="ctrX" for="ch" forName="balance_34" refType="w" fact="0.5"/>
        <dgm:constr type="w" for="ch" forName="balance_40" refType="w"/>
        <dgm:constr type="h" for="ch" forName="balance_40" refType="h" fact="0.157"/>
        <dgm:constr type="b" for="ch" forName="balance_40" refType="h" fact="0.85"/>
        <dgm:constr type="ctrX" for="ch" forName="balance_40" refType="w" fact="0.5"/>
        <dgm:constr type="w" for="ch" forName="balance_41" refType="w"/>
        <dgm:constr type="h" for="ch" forName="balance_41" refType="h" fact="0.157"/>
        <dgm:constr type="b" for="ch" forName="balance_41" refType="h" fact="0.85"/>
        <dgm:constr type="ctrX" for="ch" forName="balance_41" refType="w" fact="0.5"/>
        <dgm:constr type="w" for="ch" forName="balance_42" refType="w"/>
        <dgm:constr type="h" for="ch" forName="balance_42" refType="h" fact="0.157"/>
        <dgm:constr type="b" for="ch" forName="balance_42" refType="h" fact="0.85"/>
        <dgm:constr type="ctrX" for="ch" forName="balance_42" refType="w" fact="0.5"/>
        <dgm:constr type="w" for="ch" forName="balance_43" refType="w"/>
        <dgm:constr type="h" for="ch" forName="balance_43" refType="h" fact="0.157"/>
        <dgm:constr type="b" for="ch" forName="balance_43" refType="h" fact="0.85"/>
        <dgm:constr type="ctrX" for="ch" forName="balance_43" refType="w" fact="0.5"/>
        <dgm:constr type="w" for="ch" forName="balance_44" refType="w" fact="0.9"/>
        <dgm:constr type="h" for="ch" forName="balance_44" refType="h" fact="0.076"/>
        <dgm:constr type="b" for="ch" forName="balance_44" refType="h" fact="0.81"/>
        <dgm:constr type="ctrX" for="ch" forName="balance_44" refType="w" fact="0.5"/>
        <dgm:constr type="w" for="ch" forName="right_01_1" refType="w" fact="0.4"/>
        <dgm:constr type="h" for="ch" forName="right_01_1" refType="h" fact="0.7"/>
        <dgm:constr type="b" for="ch" forName="right_01_1" refType="h" fact="0.76"/>
        <dgm:constr type="ctrX" for="ch" forName="right_01_1" refType="w" fact="0.78"/>
        <dgm:constr type="w" for="ch" forName="left_10_1" refType="w" fact="0.4"/>
        <dgm:constr type="h" for="ch" forName="left_10_1" refType="h" fact="0.7"/>
        <dgm:constr type="b" for="ch" forName="left_10_1" refType="h" fact="0.76"/>
        <dgm:constr type="ctrX" for="ch" forName="left_10_1" refType="w" fact="0.22"/>
        <dgm:constr type="w" for="ch" forName="right_11_1" refType="w" fact="0.36"/>
        <dgm:constr type="h" for="ch" forName="right_11_1" refType="h" fact="0.67"/>
        <dgm:constr type="b" for="ch" forName="right_11_1" refType="h" fact="0.725"/>
        <dgm:constr type="ctrX" for="ch" forName="right_11_1" refType="w" fact="0.76"/>
        <dgm:constr type="w" for="ch" forName="left_11_1" refType="w" fact="0.36"/>
        <dgm:constr type="h" for="ch" forName="left_11_1" refType="h" fact="0.67"/>
        <dgm:constr type="b" for="ch" forName="left_11_1" refType="h" fact="0.725"/>
        <dgm:constr type="ctrX" for="ch" forName="left_11_1" refType="w" fact="0.24"/>
        <dgm:constr type="w" for="ch" forName="right_02_1" refType="w" fact="0.388"/>
        <dgm:constr type="h" for="ch" forName="right_02_1" refType="h" fact="0.36"/>
        <dgm:constr type="b" for="ch" forName="right_02_1" refType="h" fact="0.76"/>
        <dgm:constr type="ctrX" for="ch" forName="right_02_1" refType="w" fact="0.77"/>
        <dgm:constr type="w" for="ch" forName="right_02_2" refType="w" fact="0.388"/>
        <dgm:constr type="h" for="ch" forName="right_02_2" refType="h" fact="0.36"/>
        <dgm:constr type="b" for="ch" forName="right_02_2" refType="h" fact="0.42"/>
        <dgm:constr type="ctrX" for="ch" forName="right_02_2" refType="w" fact="0.79"/>
        <dgm:constr type="w" for="ch" forName="left_20_1" refType="w" fact="0.388"/>
        <dgm:constr type="h" for="ch" forName="left_20_1" refType="h" fact="0.36"/>
        <dgm:constr type="b" for="ch" forName="left_20_1" refType="h" fact="0.76"/>
        <dgm:constr type="ctrX" for="ch" forName="left_20_1" refType="w" fact="0.23"/>
        <dgm:constr type="w" for="ch" forName="left_20_2" refType="w" fact="0.388"/>
        <dgm:constr type="h" for="ch" forName="left_20_2" refType="h" fact="0.36"/>
        <dgm:constr type="b" for="ch" forName="left_20_2" refType="h" fact="0.42"/>
        <dgm:constr type="ctrX" for="ch" forName="left_20_2" refType="w" fact="0.21"/>
        <dgm:constr type="w" for="ch" forName="right_12_1" refType="w" fact="0.388"/>
        <dgm:constr type="h" for="ch" forName="right_12_1" refType="h" fact="0.36"/>
        <dgm:constr type="b" for="ch" forName="right_12_1" refType="h" fact="0.76"/>
        <dgm:constr type="ctrX" for="ch" forName="right_12_1" refType="w" fact="0.77"/>
        <dgm:constr type="w" for="ch" forName="right_12_2" refType="w" fact="0.388"/>
        <dgm:constr type="h" for="ch" forName="right_12_2" refType="h" fact="0.36"/>
        <dgm:constr type="b" for="ch" forName="right_12_2" refType="h" fact="0.42"/>
        <dgm:constr type="ctrX" for="ch" forName="right_12_2" refType="w" fact="0.79"/>
        <dgm:constr type="w" for="ch" forName="left_12_1" refType="w" fact="0.388"/>
        <dgm:constr type="h" for="ch" forName="left_12_1" refType="h" fact="0.36"/>
        <dgm:constr type="b" for="ch" forName="left_12_1" refType="h" fact="0.715"/>
        <dgm:constr type="ctrX" for="ch" forName="left_12_1" refType="w" fact="0.255"/>
        <dgm:constr type="w" for="ch" forName="right_22_1" refType="w" fact="0.36"/>
        <dgm:constr type="h" for="ch" forName="right_22_1" refType="h" fact="0.32"/>
        <dgm:constr type="b" for="ch" forName="right_22_1" refType="h" fact="0.725"/>
        <dgm:constr type="ctrX" for="ch" forName="right_22_1" refType="w" fact="0.76"/>
        <dgm:constr type="w" for="ch" forName="right_22_2" refType="w" fact="0.36"/>
        <dgm:constr type="h" for="ch" forName="right_22_2" refType="h" fact="0.32"/>
        <dgm:constr type="b" for="ch" forName="right_22_2" refType="h" fact="0.39"/>
        <dgm:constr type="ctrX" for="ch" forName="right_22_2" refType="w" fact="0.76"/>
        <dgm:constr type="w" for="ch" forName="left_22_1" refType="w" fact="0.36"/>
        <dgm:constr type="h" for="ch" forName="left_22_1" refType="h" fact="0.32"/>
        <dgm:constr type="b" for="ch" forName="left_22_1" refType="h" fact="0.725"/>
        <dgm:constr type="ctrX" for="ch" forName="left_22_1" refType="w" fact="0.24"/>
        <dgm:constr type="w" for="ch" forName="left_22_2" refType="w" fact="0.36"/>
        <dgm:constr type="h" for="ch" forName="left_22_2" refType="h" fact="0.32"/>
        <dgm:constr type="b" for="ch" forName="left_22_2" refType="h" fact="0.39"/>
        <dgm:constr type="ctrX" for="ch" forName="left_22_2" refType="w" fact="0.24"/>
        <dgm:constr type="w" for="ch" forName="left_21_1" refType="w" fact="0.388"/>
        <dgm:constr type="h" for="ch" forName="left_21_1" refType="h" fact="0.36"/>
        <dgm:constr type="b" for="ch" forName="left_21_1" refType="h" fact="0.76"/>
        <dgm:constr type="ctrX" for="ch" forName="left_21_1" refType="w" fact="0.23"/>
        <dgm:constr type="w" for="ch" forName="left_21_2" refType="w" fact="0.388"/>
        <dgm:constr type="h" for="ch" forName="left_21_2" refType="h" fact="0.36"/>
        <dgm:constr type="b" for="ch" forName="left_21_2" refType="h" fact="0.42"/>
        <dgm:constr type="ctrX" for="ch" forName="left_21_2" refType="w" fact="0.21"/>
        <dgm:constr type="w" for="ch" forName="right_21_1" refType="w" fact="0.388"/>
        <dgm:constr type="h" for="ch" forName="right_21_1" refType="h" fact="0.36"/>
        <dgm:constr type="b" for="ch" forName="right_21_1" refType="h" fact="0.715"/>
        <dgm:constr type="ctrX" for="ch" forName="right_21_1" refType="w" fact="0.745"/>
        <dgm:constr type="w" for="ch" forName="right_03_1" refType="w" fact="0.37"/>
        <dgm:constr type="h" for="ch" forName="right_03_1" refType="h" fact="0.24"/>
        <dgm:constr type="b" for="ch" forName="right_03_1" refType="h" fact="0.76"/>
        <dgm:constr type="ctrX" for="ch" forName="right_03_1" refType="w" fact="0.77"/>
        <dgm:constr type="w" for="ch" forName="right_03_2" refType="w" fact="0.37"/>
        <dgm:constr type="h" for="ch" forName="right_03_2" refType="h" fact="0.24"/>
        <dgm:constr type="b" for="ch" forName="right_03_2" refType="h" fact="0.535"/>
        <dgm:constr type="ctrX" for="ch" forName="right_03_2" refType="w" fact="0.783"/>
        <dgm:constr type="w" for="ch" forName="right_03_3" refType="w" fact="0.37"/>
        <dgm:constr type="h" for="ch" forName="right_03_3" refType="h" fact="0.24"/>
        <dgm:constr type="b" for="ch" forName="right_03_3" refType="h" fact="0.315"/>
        <dgm:constr type="ctrX" for="ch" forName="right_03_3" refType="w" fact="0.796"/>
        <dgm:constr type="w" for="ch" forName="left_30_1" refType="w" fact="0.37"/>
        <dgm:constr type="h" for="ch" forName="left_30_1" refType="h" fact="0.24"/>
        <dgm:constr type="b" for="ch" forName="left_30_1" refType="h" fact="0.76"/>
        <dgm:constr type="ctrX" for="ch" forName="left_30_1" refType="w" fact="0.23"/>
        <dgm:constr type="w" for="ch" forName="left_30_2" refType="w" fact="0.37"/>
        <dgm:constr type="h" for="ch" forName="left_30_2" refType="h" fact="0.24"/>
        <dgm:constr type="b" for="ch" forName="left_30_2" refType="h" fact="0.535"/>
        <dgm:constr type="ctrX" for="ch" forName="left_30_2" refType="w" fact="0.217"/>
        <dgm:constr type="w" for="ch" forName="left_30_3" refType="w" fact="0.37"/>
        <dgm:constr type="h" for="ch" forName="left_30_3" refType="h" fact="0.24"/>
        <dgm:constr type="b" for="ch" forName="left_30_3" refType="h" fact="0.315"/>
        <dgm:constr type="ctrX" for="ch" forName="left_30_3" refType="w" fact="0.204"/>
        <dgm:constr type="w" for="ch" forName="right_13_1" refType="w" fact="0.37"/>
        <dgm:constr type="h" for="ch" forName="right_13_1" refType="h" fact="0.24"/>
        <dgm:constr type="b" for="ch" forName="right_13_1" refType="h" fact="0.76"/>
        <dgm:constr type="ctrX" for="ch" forName="right_13_1" refType="w" fact="0.77"/>
        <dgm:constr type="w" for="ch" forName="right_13_2" refType="w" fact="0.37"/>
        <dgm:constr type="h" for="ch" forName="right_13_2" refType="h" fact="0.24"/>
        <dgm:constr type="b" for="ch" forName="right_13_2" refType="h" fact="0.535"/>
        <dgm:constr type="ctrX" for="ch" forName="right_13_2" refType="w" fact="0.783"/>
        <dgm:constr type="w" for="ch" forName="right_13_3" refType="w" fact="0.37"/>
        <dgm:constr type="h" for="ch" forName="right_13_3" refType="h" fact="0.24"/>
        <dgm:constr type="b" for="ch" forName="right_13_3" refType="h" fact="0.315"/>
        <dgm:constr type="ctrX" for="ch" forName="right_13_3" refType="w" fact="0.796"/>
        <dgm:constr type="w" for="ch" forName="left_13_1" refType="w" fact="0.37"/>
        <dgm:constr type="h" for="ch" forName="left_13_1" refType="h" fact="0.24"/>
        <dgm:constr type="b" for="ch" forName="left_13_1" refType="h" fact="0.715"/>
        <dgm:constr type="ctrX" for="ch" forName="left_13_1" refType="w" fact="0.255"/>
        <dgm:constr type="w" for="ch" forName="left_31_1" refType="w" fact="0.37"/>
        <dgm:constr type="h" for="ch" forName="left_31_1" refType="h" fact="0.24"/>
        <dgm:constr type="b" for="ch" forName="left_31_1" refType="h" fact="0.76"/>
        <dgm:constr type="ctrX" for="ch" forName="left_31_1" refType="w" fact="0.23"/>
        <dgm:constr type="w" for="ch" forName="left_31_2" refType="w" fact="0.37"/>
        <dgm:constr type="h" for="ch" forName="left_31_2" refType="h" fact="0.24"/>
        <dgm:constr type="b" for="ch" forName="left_31_2" refType="h" fact="0.535"/>
        <dgm:constr type="ctrX" for="ch" forName="left_31_2" refType="w" fact="0.217"/>
        <dgm:constr type="w" for="ch" forName="left_31_3" refType="w" fact="0.37"/>
        <dgm:constr type="h" for="ch" forName="left_31_3" refType="h" fact="0.24"/>
        <dgm:constr type="b" for="ch" forName="left_31_3" refType="h" fact="0.315"/>
        <dgm:constr type="ctrX" for="ch" forName="left_31_3" refType="w" fact="0.204"/>
        <dgm:constr type="w" for="ch" forName="right_31_1" refType="w" fact="0.37"/>
        <dgm:constr type="h" for="ch" forName="right_31_1" refType="h" fact="0.24"/>
        <dgm:constr type="b" for="ch" forName="right_31_1" refType="h" fact="0.715"/>
        <dgm:constr type="ctrX" for="ch" forName="right_31_1" refType="w" fact="0.745"/>
        <dgm:constr type="w" for="ch" forName="right_23_1" refType="w" fact="0.37"/>
        <dgm:constr type="h" for="ch" forName="right_23_1" refType="h" fact="0.24"/>
        <dgm:constr type="b" for="ch" forName="right_23_1" refType="h" fact="0.76"/>
        <dgm:constr type="ctrX" for="ch" forName="right_23_1" refType="w" fact="0.77"/>
        <dgm:constr type="w" for="ch" forName="right_23_2" refType="w" fact="0.37"/>
        <dgm:constr type="h" for="ch" forName="right_23_2" refType="h" fact="0.24"/>
        <dgm:constr type="b" for="ch" forName="right_23_2" refType="h" fact="0.535"/>
        <dgm:constr type="ctrX" for="ch" forName="right_23_2" refType="w" fact="0.783"/>
        <dgm:constr type="w" for="ch" forName="right_23_3" refType="w" fact="0.37"/>
        <dgm:constr type="h" for="ch" forName="right_23_3" refType="h" fact="0.24"/>
        <dgm:constr type="b" for="ch" forName="right_23_3" refType="h" fact="0.315"/>
        <dgm:constr type="ctrX" for="ch" forName="right_23_3" refType="w" fact="0.796"/>
        <dgm:constr type="w" for="ch" forName="left_23_1" refType="w" fact="0.37"/>
        <dgm:constr type="h" for="ch" forName="left_23_1" refType="h" fact="0.24"/>
        <dgm:constr type="b" for="ch" forName="left_23_1" refType="h" fact="0.715"/>
        <dgm:constr type="ctrX" for="ch" forName="left_23_1" refType="w" fact="0.255"/>
        <dgm:constr type="w" for="ch" forName="left_23_2" refType="w" fact="0.37"/>
        <dgm:constr type="h" for="ch" forName="left_23_2" refType="h" fact="0.24"/>
        <dgm:constr type="b" for="ch" forName="left_23_2" refType="h" fact="0.49"/>
        <dgm:constr type="ctrX" for="ch" forName="left_23_2" refType="w" fact="0.268"/>
        <dgm:constr type="w" for="ch" forName="left_32_1" refType="w" fact="0.37"/>
        <dgm:constr type="h" for="ch" forName="left_32_1" refType="h" fact="0.24"/>
        <dgm:constr type="b" for="ch" forName="left_32_1" refType="h" fact="0.76"/>
        <dgm:constr type="ctrX" for="ch" forName="left_32_1" refType="w" fact="0.23"/>
        <dgm:constr type="w" for="ch" forName="left_32_2" refType="w" fact="0.37"/>
        <dgm:constr type="h" for="ch" forName="left_32_2" refType="h" fact="0.24"/>
        <dgm:constr type="b" for="ch" forName="left_32_2" refType="h" fact="0.535"/>
        <dgm:constr type="ctrX" for="ch" forName="left_32_2" refType="w" fact="0.217"/>
        <dgm:constr type="w" for="ch" forName="left_32_3" refType="w" fact="0.37"/>
        <dgm:constr type="h" for="ch" forName="left_32_3" refType="h" fact="0.24"/>
        <dgm:constr type="b" for="ch" forName="left_32_3" refType="h" fact="0.315"/>
        <dgm:constr type="ctrX" for="ch" forName="left_32_3" refType="w" fact="0.204"/>
        <dgm:constr type="w" for="ch" forName="right_32_1" refType="w" fact="0.37"/>
        <dgm:constr type="h" for="ch" forName="right_32_1" refType="h" fact="0.24"/>
        <dgm:constr type="b" for="ch" forName="right_32_1" refType="h" fact="0.715"/>
        <dgm:constr type="ctrX" for="ch" forName="right_32_1" refType="w" fact="0.745"/>
        <dgm:constr type="w" for="ch" forName="right_32_2" refType="w" fact="0.37"/>
        <dgm:constr type="h" for="ch" forName="right_32_2" refType="h" fact="0.24"/>
        <dgm:constr type="b" for="ch" forName="right_32_2" refType="h" fact="0.49"/>
        <dgm:constr type="ctrX" for="ch" forName="right_32_2" refType="w" fact="0.732"/>
        <dgm:constr type="w" for="ch" forName="right_33_1" refType="w" fact="0.36"/>
        <dgm:constr type="h" for="ch" forName="right_33_1" refType="h" fact="0.21"/>
        <dgm:constr type="b" for="ch" forName="right_33_1" refType="h" fact="0.725"/>
        <dgm:constr type="ctrX" for="ch" forName="right_33_1" refType="w" fact="0.76"/>
        <dgm:constr type="w" for="ch" forName="right_33_2" refType="w" fact="0.36"/>
        <dgm:constr type="h" for="ch" forName="right_33_2" refType="h" fact="0.21"/>
        <dgm:constr type="b" for="ch" forName="right_33_2" refType="h" fact="0.5"/>
        <dgm:constr type="ctrX" for="ch" forName="right_33_2" refType="w" fact="0.76"/>
        <dgm:constr type="w" for="ch" forName="right_33_3" refType="w" fact="0.36"/>
        <dgm:constr type="h" for="ch" forName="right_33_3" refType="h" fact="0.21"/>
        <dgm:constr type="b" for="ch" forName="right_33_3" refType="h" fact="0.275"/>
        <dgm:constr type="ctrX" for="ch" forName="right_33_3" refType="w" fact="0.76"/>
        <dgm:constr type="w" for="ch" forName="left_33_1" refType="w" fact="0.36"/>
        <dgm:constr type="h" for="ch" forName="left_33_1" refType="h" fact="0.21"/>
        <dgm:constr type="b" for="ch" forName="left_33_1" refType="h" fact="0.725"/>
        <dgm:constr type="ctrX" for="ch" forName="left_33_1" refType="w" fact="0.24"/>
        <dgm:constr type="w" for="ch" forName="left_33_2" refType="w" fact="0.36"/>
        <dgm:constr type="h" for="ch" forName="left_33_2" refType="h" fact="0.21"/>
        <dgm:constr type="b" for="ch" forName="left_33_2" refType="h" fact="0.5"/>
        <dgm:constr type="ctrX" for="ch" forName="left_33_2" refType="w" fact="0.24"/>
        <dgm:constr type="w" for="ch" forName="left_33_3" refType="w" fact="0.36"/>
        <dgm:constr type="h" for="ch" forName="left_33_3" refType="h" fact="0.21"/>
        <dgm:constr type="b" for="ch" forName="left_33_3" refType="h" fact="0.275"/>
        <dgm:constr type="ctrX" for="ch" forName="left_33_3" refType="w" fact="0.24"/>
        <dgm:constr type="w" for="ch" forName="right_04_1" refType="w" fact="0.365"/>
        <dgm:constr type="h" for="ch" forName="right_04_1" refType="h" fact="0.185"/>
        <dgm:constr type="b" for="ch" forName="right_04_1" refType="h" fact="0.76"/>
        <dgm:constr type="ctrX" for="ch" forName="right_04_1" refType="w" fact="0.77"/>
        <dgm:constr type="w" for="ch" forName="right_04_2" refType="w" fact="0.365"/>
        <dgm:constr type="h" for="ch" forName="right_04_2" refType="h" fact="0.185"/>
        <dgm:constr type="b" for="ch" forName="right_04_2" refType="h" fact="0.595"/>
        <dgm:constr type="ctrX" for="ch" forName="right_04_2" refType="w" fact="0.78"/>
        <dgm:constr type="w" for="ch" forName="right_04_3" refType="w" fact="0.365"/>
        <dgm:constr type="h" for="ch" forName="right_04_3" refType="h" fact="0.185"/>
        <dgm:constr type="b" for="ch" forName="right_04_3" refType="h" fact="0.43"/>
        <dgm:constr type="ctrX" for="ch" forName="right_04_3" refType="w" fact="0.79"/>
        <dgm:constr type="w" for="ch" forName="right_04_4" refType="w" fact="0.365"/>
        <dgm:constr type="h" for="ch" forName="right_04_4" refType="h" fact="0.185"/>
        <dgm:constr type="b" for="ch" forName="right_04_4" refType="h" fact="0.265"/>
        <dgm:constr type="ctrX" for="ch" forName="right_04_4" refType="w" fact="0.8"/>
        <dgm:constr type="w" for="ch" forName="left_40_1" refType="w" fact="0.365"/>
        <dgm:constr type="h" for="ch" forName="left_40_1" refType="h" fact="0.185"/>
        <dgm:constr type="b" for="ch" forName="left_40_1" refType="h" fact="0.76"/>
        <dgm:constr type="ctrX" for="ch" forName="left_40_1" refType="w" fact="0.23"/>
        <dgm:constr type="w" for="ch" forName="left_40_2" refType="w" fact="0.365"/>
        <dgm:constr type="h" for="ch" forName="left_40_2" refType="h" fact="0.185"/>
        <dgm:constr type="b" for="ch" forName="left_40_2" refType="h" fact="0.595"/>
        <dgm:constr type="ctrX" for="ch" forName="left_40_2" refType="w" fact="0.22"/>
        <dgm:constr type="w" for="ch" forName="left_40_3" refType="w" fact="0.365"/>
        <dgm:constr type="h" for="ch" forName="left_40_3" refType="h" fact="0.185"/>
        <dgm:constr type="b" for="ch" forName="left_40_3" refType="h" fact="0.43"/>
        <dgm:constr type="ctrX" for="ch" forName="left_40_3" refType="w" fact="0.21"/>
        <dgm:constr type="w" for="ch" forName="left_40_4" refType="w" fact="0.365"/>
        <dgm:constr type="h" for="ch" forName="left_40_4" refType="h" fact="0.185"/>
        <dgm:constr type="b" for="ch" forName="left_40_4" refType="h" fact="0.265"/>
        <dgm:constr type="ctrX" for="ch" forName="left_40_4" refType="w" fact="0.2"/>
        <dgm:constr type="w" for="ch" forName="right_14_1" refType="w" fact="0.365"/>
        <dgm:constr type="h" for="ch" forName="right_14_1" refType="h" fact="0.185"/>
        <dgm:constr type="b" for="ch" forName="right_14_1" refType="h" fact="0.76"/>
        <dgm:constr type="ctrX" for="ch" forName="right_14_1" refType="w" fact="0.77"/>
        <dgm:constr type="w" for="ch" forName="right_14_2" refType="w" fact="0.365"/>
        <dgm:constr type="h" for="ch" forName="right_14_2" refType="h" fact="0.185"/>
        <dgm:constr type="b" for="ch" forName="right_14_2" refType="h" fact="0.595"/>
        <dgm:constr type="ctrX" for="ch" forName="right_14_2" refType="w" fact="0.78"/>
        <dgm:constr type="w" for="ch" forName="right_14_3" refType="w" fact="0.365"/>
        <dgm:constr type="h" for="ch" forName="right_14_3" refType="h" fact="0.185"/>
        <dgm:constr type="b" for="ch" forName="right_14_3" refType="h" fact="0.43"/>
        <dgm:constr type="ctrX" for="ch" forName="right_14_3" refType="w" fact="0.79"/>
        <dgm:constr type="w" for="ch" forName="right_14_4" refType="w" fact="0.365"/>
        <dgm:constr type="h" for="ch" forName="right_14_4" refType="h" fact="0.185"/>
        <dgm:constr type="b" for="ch" forName="right_14_4" refType="h" fact="0.265"/>
        <dgm:constr type="ctrX" for="ch" forName="right_14_4" refType="w" fact="0.8"/>
        <dgm:constr type="w" for="ch" forName="left_14_1" refType="w" fact="0.365"/>
        <dgm:constr type="h" for="ch" forName="left_14_1" refType="h" fact="0.185"/>
        <dgm:constr type="b" for="ch" forName="left_14_1" refType="h" fact="0.715"/>
        <dgm:constr type="ctrX" for="ch" forName="left_14_1" refType="w" fact="0.25"/>
        <dgm:constr type="w" for="ch" forName="left_41_1" refType="w" fact="0.365"/>
        <dgm:constr type="h" for="ch" forName="left_41_1" refType="h" fact="0.185"/>
        <dgm:constr type="b" for="ch" forName="left_41_1" refType="h" fact="0.76"/>
        <dgm:constr type="ctrX" for="ch" forName="left_41_1" refType="w" fact="0.23"/>
        <dgm:constr type="w" for="ch" forName="left_41_2" refType="w" fact="0.365"/>
        <dgm:constr type="h" for="ch" forName="left_41_2" refType="h" fact="0.185"/>
        <dgm:constr type="b" for="ch" forName="left_41_2" refType="h" fact="0.595"/>
        <dgm:constr type="ctrX" for="ch" forName="left_41_2" refType="w" fact="0.22"/>
        <dgm:constr type="w" for="ch" forName="left_41_3" refType="w" fact="0.365"/>
        <dgm:constr type="h" for="ch" forName="left_41_3" refType="h" fact="0.185"/>
        <dgm:constr type="b" for="ch" forName="left_41_3" refType="h" fact="0.43"/>
        <dgm:constr type="ctrX" for="ch" forName="left_41_3" refType="w" fact="0.21"/>
        <dgm:constr type="w" for="ch" forName="left_41_4" refType="w" fact="0.365"/>
        <dgm:constr type="h" for="ch" forName="left_41_4" refType="h" fact="0.185"/>
        <dgm:constr type="b" for="ch" forName="left_41_4" refType="h" fact="0.265"/>
        <dgm:constr type="ctrX" for="ch" forName="left_41_4" refType="w" fact="0.2"/>
        <dgm:constr type="w" for="ch" forName="right_41_1" refType="w" fact="0.365"/>
        <dgm:constr type="h" for="ch" forName="right_41_1" refType="h" fact="0.185"/>
        <dgm:constr type="b" for="ch" forName="right_41_1" refType="h" fact="0.715"/>
        <dgm:constr type="ctrX" for="ch" forName="right_41_1" refType="w" fact="0.75"/>
        <dgm:constr type="w" for="ch" forName="right_24_1" refType="w" fact="0.365"/>
        <dgm:constr type="h" for="ch" forName="right_24_1" refType="h" fact="0.185"/>
        <dgm:constr type="b" for="ch" forName="right_24_1" refType="h" fact="0.76"/>
        <dgm:constr type="ctrX" for="ch" forName="right_24_1" refType="w" fact="0.77"/>
        <dgm:constr type="w" for="ch" forName="right_24_2" refType="w" fact="0.365"/>
        <dgm:constr type="h" for="ch" forName="right_24_2" refType="h" fact="0.185"/>
        <dgm:constr type="b" for="ch" forName="right_24_2" refType="h" fact="0.595"/>
        <dgm:constr type="ctrX" for="ch" forName="right_24_2" refType="w" fact="0.78"/>
        <dgm:constr type="w" for="ch" forName="right_24_3" refType="w" fact="0.365"/>
        <dgm:constr type="h" for="ch" forName="right_24_3" refType="h" fact="0.185"/>
        <dgm:constr type="b" for="ch" forName="right_24_3" refType="h" fact="0.43"/>
        <dgm:constr type="ctrX" for="ch" forName="right_24_3" refType="w" fact="0.79"/>
        <dgm:constr type="w" for="ch" forName="right_24_4" refType="w" fact="0.365"/>
        <dgm:constr type="h" for="ch" forName="right_24_4" refType="h" fact="0.185"/>
        <dgm:constr type="b" for="ch" forName="right_24_4" refType="h" fact="0.265"/>
        <dgm:constr type="ctrX" for="ch" forName="right_24_4" refType="w" fact="0.8"/>
        <dgm:constr type="w" for="ch" forName="left_24_1" refType="w" fact="0.365"/>
        <dgm:constr type="h" for="ch" forName="left_24_1" refType="h" fact="0.185"/>
        <dgm:constr type="b" for="ch" forName="left_24_1" refType="h" fact="0.715"/>
        <dgm:constr type="ctrX" for="ch" forName="left_24_1" refType="w" fact="0.25"/>
        <dgm:constr type="w" for="ch" forName="left_24_2" refType="w" fact="0.365"/>
        <dgm:constr type="h" for="ch" forName="left_24_2" refType="h" fact="0.185"/>
        <dgm:constr type="b" for="ch" forName="left_24_2" refType="h" fact="0.55"/>
        <dgm:constr type="ctrX" for="ch" forName="left_24_2" refType="w" fact="0.26"/>
        <dgm:constr type="w" for="ch" forName="left_42_1" refType="w" fact="0.365"/>
        <dgm:constr type="h" for="ch" forName="left_42_1" refType="h" fact="0.185"/>
        <dgm:constr type="b" for="ch" forName="left_42_1" refType="h" fact="0.76"/>
        <dgm:constr type="ctrX" for="ch" forName="left_42_1" refType="w" fact="0.23"/>
        <dgm:constr type="w" for="ch" forName="left_42_2" refType="w" fact="0.365"/>
        <dgm:constr type="h" for="ch" forName="left_42_2" refType="h" fact="0.185"/>
        <dgm:constr type="b" for="ch" forName="left_42_2" refType="h" fact="0.595"/>
        <dgm:constr type="ctrX" for="ch" forName="left_42_2" refType="w" fact="0.22"/>
        <dgm:constr type="w" for="ch" forName="left_42_3" refType="w" fact="0.365"/>
        <dgm:constr type="h" for="ch" forName="left_42_3" refType="h" fact="0.185"/>
        <dgm:constr type="b" for="ch" forName="left_42_3" refType="h" fact="0.43"/>
        <dgm:constr type="ctrX" for="ch" forName="left_42_3" refType="w" fact="0.21"/>
        <dgm:constr type="w" for="ch" forName="left_42_4" refType="w" fact="0.365"/>
        <dgm:constr type="h" for="ch" forName="left_42_4" refType="h" fact="0.185"/>
        <dgm:constr type="b" for="ch" forName="left_42_4" refType="h" fact="0.265"/>
        <dgm:constr type="ctrX" for="ch" forName="left_42_4" refType="w" fact="0.2"/>
        <dgm:constr type="w" for="ch" forName="right_42_1" refType="w" fact="0.365"/>
        <dgm:constr type="h" for="ch" forName="right_42_1" refType="h" fact="0.185"/>
        <dgm:constr type="b" for="ch" forName="right_42_1" refType="h" fact="0.715"/>
        <dgm:constr type="ctrX" for="ch" forName="right_42_1" refType="w" fact="0.75"/>
        <dgm:constr type="w" for="ch" forName="right_42_2" refType="w" fact="0.365"/>
        <dgm:constr type="h" for="ch" forName="right_42_2" refType="h" fact="0.185"/>
        <dgm:constr type="b" for="ch" forName="right_42_2" refType="h" fact="0.55"/>
        <dgm:constr type="ctrX" for="ch" forName="right_42_2" refType="w" fact="0.74"/>
        <dgm:constr type="w" for="ch" forName="right_34_1" refType="w" fact="0.365"/>
        <dgm:constr type="h" for="ch" forName="right_34_1" refType="h" fact="0.185"/>
        <dgm:constr type="b" for="ch" forName="right_34_1" refType="h" fact="0.76"/>
        <dgm:constr type="ctrX" for="ch" forName="right_34_1" refType="w" fact="0.77"/>
        <dgm:constr type="w" for="ch" forName="right_34_2" refType="w" fact="0.365"/>
        <dgm:constr type="h" for="ch" forName="right_34_2" refType="h" fact="0.185"/>
        <dgm:constr type="b" for="ch" forName="right_34_2" refType="h" fact="0.595"/>
        <dgm:constr type="ctrX" for="ch" forName="right_34_2" refType="w" fact="0.78"/>
        <dgm:constr type="w" for="ch" forName="right_34_3" refType="w" fact="0.365"/>
        <dgm:constr type="h" for="ch" forName="right_34_3" refType="h" fact="0.185"/>
        <dgm:constr type="b" for="ch" forName="right_34_3" refType="h" fact="0.43"/>
        <dgm:constr type="ctrX" for="ch" forName="right_34_3" refType="w" fact="0.79"/>
        <dgm:constr type="w" for="ch" forName="right_34_4" refType="w" fact="0.365"/>
        <dgm:constr type="h" for="ch" forName="right_34_4" refType="h" fact="0.185"/>
        <dgm:constr type="b" for="ch" forName="right_34_4" refType="h" fact="0.265"/>
        <dgm:constr type="ctrX" for="ch" forName="right_34_4" refType="w" fact="0.8"/>
        <dgm:constr type="w" for="ch" forName="left_34_1" refType="w" fact="0.365"/>
        <dgm:constr type="h" for="ch" forName="left_34_1" refType="h" fact="0.185"/>
        <dgm:constr type="b" for="ch" forName="left_34_1" refType="h" fact="0.715"/>
        <dgm:constr type="ctrX" for="ch" forName="left_34_1" refType="w" fact="0.25"/>
        <dgm:constr type="w" for="ch" forName="left_34_2" refType="w" fact="0.365"/>
        <dgm:constr type="h" for="ch" forName="left_34_2" refType="h" fact="0.185"/>
        <dgm:constr type="b" for="ch" forName="left_34_2" refType="h" fact="0.55"/>
        <dgm:constr type="ctrX" for="ch" forName="left_34_2" refType="w" fact="0.26"/>
        <dgm:constr type="w" for="ch" forName="left_34_3" refType="w" fact="0.365"/>
        <dgm:constr type="h" for="ch" forName="left_34_3" refType="h" fact="0.185"/>
        <dgm:constr type="b" for="ch" forName="left_34_3" refType="h" fact="0.385"/>
        <dgm:constr type="ctrX" for="ch" forName="left_34_3" refType="w" fact="0.27"/>
        <dgm:constr type="w" for="ch" forName="left_43_1" refType="w" fact="0.365"/>
        <dgm:constr type="h" for="ch" forName="left_43_1" refType="h" fact="0.185"/>
        <dgm:constr type="b" for="ch" forName="left_43_1" refType="h" fact="0.76"/>
        <dgm:constr type="ctrX" for="ch" forName="left_43_1" refType="w" fact="0.23"/>
        <dgm:constr type="w" for="ch" forName="left_43_2" refType="w" fact="0.365"/>
        <dgm:constr type="h" for="ch" forName="left_43_2" refType="h" fact="0.185"/>
        <dgm:constr type="b" for="ch" forName="left_43_2" refType="h" fact="0.595"/>
        <dgm:constr type="ctrX" for="ch" forName="left_43_2" refType="w" fact="0.22"/>
        <dgm:constr type="w" for="ch" forName="left_43_3" refType="w" fact="0.365"/>
        <dgm:constr type="h" for="ch" forName="left_43_3" refType="h" fact="0.185"/>
        <dgm:constr type="b" for="ch" forName="left_43_3" refType="h" fact="0.43"/>
        <dgm:constr type="ctrX" for="ch" forName="left_43_3" refType="w" fact="0.21"/>
        <dgm:constr type="w" for="ch" forName="left_43_4" refType="w" fact="0.365"/>
        <dgm:constr type="h" for="ch" forName="left_43_4" refType="h" fact="0.185"/>
        <dgm:constr type="b" for="ch" forName="left_43_4" refType="h" fact="0.265"/>
        <dgm:constr type="ctrX" for="ch" forName="left_43_4" refType="w" fact="0.2"/>
        <dgm:constr type="w" for="ch" forName="right_43_1" refType="w" fact="0.365"/>
        <dgm:constr type="h" for="ch" forName="right_43_1" refType="h" fact="0.185"/>
        <dgm:constr type="b" for="ch" forName="right_43_1" refType="h" fact="0.715"/>
        <dgm:constr type="ctrX" for="ch" forName="right_43_1" refType="w" fact="0.75"/>
        <dgm:constr type="w" for="ch" forName="right_43_2" refType="w" fact="0.365"/>
        <dgm:constr type="h" for="ch" forName="right_43_2" refType="h" fact="0.185"/>
        <dgm:constr type="b" for="ch" forName="right_43_2" refType="h" fact="0.55"/>
        <dgm:constr type="ctrX" for="ch" forName="right_43_2" refType="w" fact="0.74"/>
        <dgm:constr type="w" for="ch" forName="right_43_3" refType="w" fact="0.365"/>
        <dgm:constr type="h" for="ch" forName="right_43_3" refType="h" fact="0.185"/>
        <dgm:constr type="b" for="ch" forName="right_43_3" refType="h" fact="0.385"/>
        <dgm:constr type="ctrX" for="ch" forName="right_43_3" refType="w" fact="0.73"/>
        <dgm:constr type="w" for="ch" forName="right_44_1" refType="w" fact="0.36"/>
        <dgm:constr type="h" for="ch" forName="right_44_1" refType="h" fact="0.154"/>
        <dgm:constr type="b" for="ch" forName="right_44_1" refType="h" fact="0.725"/>
        <dgm:constr type="ctrX" for="ch" forName="right_44_1" refType="w" fact="0.76"/>
        <dgm:constr type="w" for="ch" forName="right_44_2" refType="w" fact="0.36"/>
        <dgm:constr type="h" for="ch" forName="right_44_2" refType="h" fact="0.154"/>
        <dgm:constr type="b" for="ch" forName="right_44_2" refType="h" fact="0.559"/>
        <dgm:constr type="ctrX" for="ch" forName="right_44_2" refType="w" fact="0.76"/>
        <dgm:constr type="w" for="ch" forName="right_44_3" refType="w" fact="0.36"/>
        <dgm:constr type="h" for="ch" forName="right_44_3" refType="h" fact="0.154"/>
        <dgm:constr type="b" for="ch" forName="right_44_3" refType="h" fact="0.393"/>
        <dgm:constr type="ctrX" for="ch" forName="right_44_3" refType="w" fact="0.76"/>
        <dgm:constr type="w" for="ch" forName="right_44_4" refType="w" fact="0.36"/>
        <dgm:constr type="h" for="ch" forName="right_44_4" refType="h" fact="0.154"/>
        <dgm:constr type="b" for="ch" forName="right_44_4" refType="h" fact="0.224"/>
        <dgm:constr type="ctrX" for="ch" forName="right_44_4" refType="w" fact="0.76"/>
        <dgm:constr type="w" for="ch" forName="left_44_1" refType="w" fact="0.36"/>
        <dgm:constr type="h" for="ch" forName="left_44_1" refType="h" fact="0.154"/>
        <dgm:constr type="b" for="ch" forName="left_44_1" refType="h" fact="0.725"/>
        <dgm:constr type="ctrX" for="ch" forName="left_44_1" refType="w" fact="0.24"/>
        <dgm:constr type="w" for="ch" forName="left_44_2" refType="w" fact="0.36"/>
        <dgm:constr type="h" for="ch" forName="left_44_2" refType="h" fact="0.154"/>
        <dgm:constr type="b" for="ch" forName="left_44_2" refType="h" fact="0.559"/>
        <dgm:constr type="ctrX" for="ch" forName="left_44_2" refType="w" fact="0.24"/>
        <dgm:constr type="w" for="ch" forName="left_44_3" refType="w" fact="0.36"/>
        <dgm:constr type="h" for="ch" forName="left_44_3" refType="h" fact="0.154"/>
        <dgm:constr type="b" for="ch" forName="left_44_3" refType="h" fact="0.393"/>
        <dgm:constr type="ctrX" for="ch" forName="left_44_3" refType="w" fact="0.24"/>
        <dgm:constr type="w" for="ch" forName="left_44_4" refType="w" fact="0.36"/>
        <dgm:constr type="h" for="ch" forName="left_44_4" refType="h" fact="0.154"/>
        <dgm:constr type="b" for="ch" forName="left_44_4" refType="h" fact="0.224"/>
        <dgm:constr type="ctrX" for="ch" forName="left_44_4" refType="w" fact="0.24"/>
      </dgm:constrLst>
      <dgm:ruleLst/>
      <dgm:layoutNode name="dummyMaxCanvas_ChildArea">
        <dgm:alg type="sp"/>
        <dgm:shape xmlns:r="http://schemas.openxmlformats.org/officeDocument/2006/relationships" r:blip="">
          <dgm:adjLst/>
        </dgm:shape>
        <dgm:presOf/>
        <dgm:constrLst/>
        <dgm:ruleLst/>
      </dgm:layoutNode>
      <dgm:layoutNode name="fulcrum" styleLbl="alignAccFollowNode1">
        <dgm:alg type="sp"/>
        <dgm:shape xmlns:r="http://schemas.openxmlformats.org/officeDocument/2006/relationships" type="triangle" r:blip="">
          <dgm:adjLst/>
        </dgm:shape>
        <dgm:presOf/>
        <dgm:constrLst/>
        <dgm:ruleLst/>
      </dgm:layoutNode>
      <dgm:choose name="Name0">
        <dgm:if name="Name1" axis="ch ch" ptType="node node" st="1 1" cnt="1 0" func="cnt" op="equ" val="0">
          <dgm:choose name="Name2">
            <dgm:if name="Name3" axis="ch ch" ptType="node node" st="2 1" cnt="1 0" func="cnt" op="equ" val="0">
              <dgm:layoutNode name="balance_00" styleLbl="alignAccFollowNode1">
                <dgm:varLst>
                  <dgm:bulletEnabled val="1"/>
                </dgm:varLst>
                <dgm:alg type="sp"/>
                <dgm:shape xmlns:r="http://schemas.openxmlformats.org/officeDocument/2006/relationships" type="rect" r:blip="">
                  <dgm:adjLst/>
                </dgm:shape>
                <dgm:presOf/>
                <dgm:constrLst/>
                <dgm:ruleLst/>
              </dgm:layoutNode>
            </dgm:if>
            <dgm:else name="Name4">
              <dgm:choose name="Name5">
                <dgm:if name="Name6" axis="ch ch" ptType="node node" st="2 1" cnt="1 0" func="cnt" op="equ" val="1">
                  <dgm:layoutNode name="balance_01" styleLbl="alignAccFollowNode1">
                    <dgm:varLst>
                      <dgm:bulletEnabled val="1"/>
                    </dgm:varLst>
                    <dgm:alg type="sp"/>
                    <dgm:shape xmlns:r="http://schemas.openxmlformats.org/officeDocument/2006/relationships" rot="4" type="rect" r:blip="">
                      <dgm:adjLst/>
                    </dgm:shape>
                    <dgm:presOf/>
                    <dgm:constrLst/>
                    <dgm:ruleLst/>
                  </dgm:layoutNode>
                  <dgm:layoutNode name="right_01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
                  <dgm:choose name="Name8">
                    <dgm:if name="Name9" axis="ch ch" ptType="node node" st="2 1" cnt="1 0" func="cnt" op="equ" val="2">
                      <dgm:layoutNode name="balance_02" styleLbl="alignAccFollowNode1">
                        <dgm:varLst>
                          <dgm:bulletEnabled val="1"/>
                        </dgm:varLst>
                        <dgm:alg type="sp"/>
                        <dgm:shape xmlns:r="http://schemas.openxmlformats.org/officeDocument/2006/relationships" rot="4" type="rect" r:blip="">
                          <dgm:adjLst/>
                        </dgm:shape>
                        <dgm:presOf/>
                        <dgm:constrLst/>
                        <dgm:ruleLst/>
                      </dgm:layoutNode>
                      <dgm:layoutNode name="right_02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02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0">
                      <dgm:choose name="Name11">
                        <dgm:if name="Name12" axis="ch ch" ptType="node node" st="2 1" cnt="1 0" func="cnt" op="equ" val="3">
                          <dgm:layoutNode name="balance_03" styleLbl="alignAccFollowNode1">
                            <dgm:varLst>
                              <dgm:bulletEnabled val="1"/>
                            </dgm:varLst>
                            <dgm:alg type="sp"/>
                            <dgm:shape xmlns:r="http://schemas.openxmlformats.org/officeDocument/2006/relationships" rot="4" type="rect" r:blip="">
                              <dgm:adjLst/>
                            </dgm:shape>
                            <dgm:presOf/>
                            <dgm:constrLst/>
                            <dgm:ruleLst/>
                          </dgm:layoutNode>
                          <dgm:layoutNode name="right_03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03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03_3" styleLbl="node1">
                            <dgm:varLst>
                              <dgm:bulletEnabled val="1"/>
                            </dgm:varLst>
                            <dgm:alg type="tx"/>
                            <dgm:shape xmlns:r="http://schemas.openxmlformats.org/officeDocument/2006/relationships" rot="4"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3">
                          <dgm:choose name="Name14">
                            <dgm:if name="Name15" axis="ch ch" ptType="node node" st="2 1" cnt="1 0" func="cnt" op="gte" val="4">
                              <dgm:layoutNode name="balance_04" styleLbl="alignAccFollowNode1">
                                <dgm:varLst>
                                  <dgm:bulletEnabled val="1"/>
                                </dgm:varLst>
                                <dgm:alg type="sp"/>
                                <dgm:shape xmlns:r="http://schemas.openxmlformats.org/officeDocument/2006/relationships" rot="4" type="rect" r:blip="">
                                  <dgm:adjLst/>
                                </dgm:shape>
                                <dgm:presOf/>
                                <dgm:constrLst/>
                                <dgm:ruleLst/>
                              </dgm:layoutNode>
                              <dgm:layoutNode name="right_04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04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04_3" styleLbl="node1">
                                <dgm:varLst>
                                  <dgm:bulletEnabled val="1"/>
                                </dgm:varLst>
                                <dgm:alg type="tx"/>
                                <dgm:shape xmlns:r="http://schemas.openxmlformats.org/officeDocument/2006/relationships" rot="4"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04_4" styleLbl="node1">
                                <dgm:varLst>
                                  <dgm:bulletEnabled val="1"/>
                                </dgm:varLst>
                                <dgm:alg type="tx"/>
                                <dgm:shape xmlns:r="http://schemas.openxmlformats.org/officeDocument/2006/relationships" rot="4" type="roundRect" r:blip="">
                                  <dgm:adjLst/>
                                </dgm:shape>
                                <dgm:presOf axis="ch ch desOrSelf" ptType="node node node" st="2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6"/>
                          </dgm:choose>
                        </dgm:else>
                      </dgm:choose>
                    </dgm:else>
                  </dgm:choose>
                </dgm:else>
              </dgm:choose>
            </dgm:else>
          </dgm:choose>
        </dgm:if>
        <dgm:else name="Name17">
          <dgm:choose name="Name18">
            <dgm:if name="Name19" axis="ch ch" ptType="node node" st="1 1" cnt="1 0" func="cnt" op="equ" val="1">
              <dgm:choose name="Name20">
                <dgm:if name="Name21" axis="ch ch" ptType="node node" st="2 1" cnt="1 0" func="cnt" op="equ" val="0">
                  <dgm:layoutNode name="balance_10" styleLbl="alignAccFollowNode1">
                    <dgm:varLst>
                      <dgm:bulletEnabled val="1"/>
                    </dgm:varLst>
                    <dgm:alg type="sp"/>
                    <dgm:shape xmlns:r="http://schemas.openxmlformats.org/officeDocument/2006/relationships" rot="-4" type="rect" r:blip="">
                      <dgm:adjLst/>
                    </dgm:shape>
                    <dgm:presOf/>
                    <dgm:constrLst/>
                    <dgm:ruleLst/>
                  </dgm:layoutNode>
                  <dgm:layoutNode name="left_10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22">
                  <dgm:choose name="Name23">
                    <dgm:if name="Name24" axis="ch ch" ptType="node node" st="2 1" cnt="1 0" func="cnt" op="equ" val="1">
                      <dgm:layoutNode name="balance_11" styleLbl="alignAccFollowNode1">
                        <dgm:varLst>
                          <dgm:bulletEnabled val="1"/>
                        </dgm:varLst>
                        <dgm:alg type="sp"/>
                        <dgm:shape xmlns:r="http://schemas.openxmlformats.org/officeDocument/2006/relationships" type="rect" r:blip="">
                          <dgm:adjLst/>
                        </dgm:shape>
                        <dgm:presOf/>
                        <dgm:constrLst/>
                        <dgm:ruleLst/>
                      </dgm:layoutNode>
                      <dgm:layoutNode name="left_11_1" styleLbl="node1">
                        <dgm:varLst>
                          <dgm:bulletEnabled val="1"/>
                        </dgm:varLst>
                        <dgm:alg type="tx"/>
                        <dgm:shape xmlns:r="http://schemas.openxmlformats.org/officeDocument/2006/relationships"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11_1" styleLbl="node1">
                        <dgm:varLst>
                          <dgm:bulletEnabled val="1"/>
                        </dgm:varLst>
                        <dgm:alg type="tx"/>
                        <dgm:shape xmlns:r="http://schemas.openxmlformats.org/officeDocument/2006/relationships"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25">
                      <dgm:choose name="Name26">
                        <dgm:if name="Name27" axis="ch ch" ptType="node node" st="2 1" cnt="1 0" func="cnt" op="equ" val="2">
                          <dgm:layoutNode name="balance_12" styleLbl="alignAccFollowNode1">
                            <dgm:varLst>
                              <dgm:bulletEnabled val="1"/>
                            </dgm:varLst>
                            <dgm:alg type="sp"/>
                            <dgm:shape xmlns:r="http://schemas.openxmlformats.org/officeDocument/2006/relationships" rot="4" type="rect" r:blip="">
                              <dgm:adjLst/>
                            </dgm:shape>
                            <dgm:presOf/>
                            <dgm:constrLst/>
                            <dgm:ruleLst/>
                          </dgm:layoutNode>
                          <dgm:layoutNode name="right_12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12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12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28">
                          <dgm:choose name="Name29">
                            <dgm:if name="Name30" axis="ch ch" ptType="node node" st="2 1" cnt="1 0" func="cnt" op="equ" val="3">
                              <dgm:layoutNode name="balance_13" styleLbl="alignAccFollowNode1">
                                <dgm:varLst>
                                  <dgm:bulletEnabled val="1"/>
                                </dgm:varLst>
                                <dgm:alg type="sp"/>
                                <dgm:shape xmlns:r="http://schemas.openxmlformats.org/officeDocument/2006/relationships" rot="4" type="rect" r:blip="">
                                  <dgm:adjLst/>
                                </dgm:shape>
                                <dgm:presOf/>
                                <dgm:constrLst/>
                                <dgm:ruleLst/>
                              </dgm:layoutNode>
                              <dgm:layoutNode name="right_13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13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13_3" styleLbl="node1">
                                <dgm:varLst>
                                  <dgm:bulletEnabled val="1"/>
                                </dgm:varLst>
                                <dgm:alg type="tx"/>
                                <dgm:shape xmlns:r="http://schemas.openxmlformats.org/officeDocument/2006/relationships" rot="4"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13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31">
                              <dgm:choose name="Name32">
                                <dgm:if name="Name33" axis="ch ch" ptType="node node" st="2 1" cnt="1 0" func="cnt" op="gte" val="4">
                                  <dgm:layoutNode name="balance_14" styleLbl="alignAccFollowNode1">
                                    <dgm:varLst>
                                      <dgm:bulletEnabled val="1"/>
                                    </dgm:varLst>
                                    <dgm:alg type="sp"/>
                                    <dgm:shape xmlns:r="http://schemas.openxmlformats.org/officeDocument/2006/relationships" rot="4" type="rect" r:blip="">
                                      <dgm:adjLst/>
                                    </dgm:shape>
                                    <dgm:presOf/>
                                    <dgm:constrLst/>
                                    <dgm:ruleLst/>
                                  </dgm:layoutNode>
                                  <dgm:layoutNode name="right_14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14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14_3" styleLbl="node1">
                                    <dgm:varLst>
                                      <dgm:bulletEnabled val="1"/>
                                    </dgm:varLst>
                                    <dgm:alg type="tx"/>
                                    <dgm:shape xmlns:r="http://schemas.openxmlformats.org/officeDocument/2006/relationships" rot="4"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14_4" styleLbl="node1">
                                    <dgm:varLst>
                                      <dgm:bulletEnabled val="1"/>
                                    </dgm:varLst>
                                    <dgm:alg type="tx"/>
                                    <dgm:shape xmlns:r="http://schemas.openxmlformats.org/officeDocument/2006/relationships" rot="4" type="roundRect" r:blip="">
                                      <dgm:adjLst/>
                                    </dgm:shape>
                                    <dgm:presOf axis="ch ch desOrSelf" ptType="node node node" st="2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14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34"/>
                              </dgm:choose>
                            </dgm:else>
                          </dgm:choose>
                        </dgm:else>
                      </dgm:choose>
                    </dgm:else>
                  </dgm:choose>
                </dgm:else>
              </dgm:choose>
            </dgm:if>
            <dgm:else name="Name35">
              <dgm:choose name="Name36">
                <dgm:if name="Name37" axis="ch ch" ptType="node node" st="1 1" cnt="1 0" func="cnt" op="equ" val="2">
                  <dgm:choose name="Name38">
                    <dgm:if name="Name39" axis="ch ch" ptType="node node" st="2 1" cnt="1 0" func="cnt" op="equ" val="0">
                      <dgm:layoutNode name="balance_20" styleLbl="alignAccFollowNode1">
                        <dgm:varLst>
                          <dgm:bulletEnabled val="1"/>
                        </dgm:varLst>
                        <dgm:alg type="sp"/>
                        <dgm:shape xmlns:r="http://schemas.openxmlformats.org/officeDocument/2006/relationships" rot="-4" type="rect" r:blip="">
                          <dgm:adjLst/>
                        </dgm:shape>
                        <dgm:presOf/>
                        <dgm:constrLst/>
                        <dgm:ruleLst/>
                      </dgm:layoutNode>
                      <dgm:layoutNode name="left_20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20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40">
                      <dgm:choose name="Name41">
                        <dgm:if name="Name42" axis="ch ch" ptType="node node" st="2 1" cnt="1 0" func="cnt" op="equ" val="1">
                          <dgm:layoutNode name="balance_21" styleLbl="alignAccFollowNode1">
                            <dgm:varLst>
                              <dgm:bulletEnabled val="1"/>
                            </dgm:varLst>
                            <dgm:alg type="sp"/>
                            <dgm:shape xmlns:r="http://schemas.openxmlformats.org/officeDocument/2006/relationships" rot="-4" type="rect" r:blip="">
                              <dgm:adjLst/>
                            </dgm:shape>
                            <dgm:presOf/>
                            <dgm:constrLst/>
                            <dgm:ruleLst/>
                          </dgm:layoutNode>
                          <dgm:layoutNode name="left_21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21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21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43">
                          <dgm:choose name="Name44">
                            <dgm:if name="Name45" axis="ch ch" ptType="node node" st="2 1" cnt="1 0" func="cnt" op="equ" val="2">
                              <dgm:layoutNode name="balance_22" styleLbl="alignAccFollowNode1">
                                <dgm:varLst>
                                  <dgm:bulletEnabled val="1"/>
                                </dgm:varLst>
                                <dgm:alg type="sp"/>
                                <dgm:shape xmlns:r="http://schemas.openxmlformats.org/officeDocument/2006/relationships" type="rect" r:blip="">
                                  <dgm:adjLst/>
                                </dgm:shape>
                                <dgm:presOf/>
                                <dgm:constrLst/>
                                <dgm:ruleLst/>
                              </dgm:layoutNode>
                              <dgm:layoutNode name="right_22_1" styleLbl="node1">
                                <dgm:varLst>
                                  <dgm:bulletEnabled val="1"/>
                                </dgm:varLst>
                                <dgm:alg type="tx"/>
                                <dgm:shape xmlns:r="http://schemas.openxmlformats.org/officeDocument/2006/relationships"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22_2" styleLbl="node1">
                                <dgm:varLst>
                                  <dgm:bulletEnabled val="1"/>
                                </dgm:varLst>
                                <dgm:alg type="tx"/>
                                <dgm:shape xmlns:r="http://schemas.openxmlformats.org/officeDocument/2006/relationships"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22_1" styleLbl="node1">
                                <dgm:varLst>
                                  <dgm:bulletEnabled val="1"/>
                                </dgm:varLst>
                                <dgm:alg type="tx"/>
                                <dgm:shape xmlns:r="http://schemas.openxmlformats.org/officeDocument/2006/relationships"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22_2" styleLbl="node1">
                                <dgm:varLst>
                                  <dgm:bulletEnabled val="1"/>
                                </dgm:varLst>
                                <dgm:alg type="tx"/>
                                <dgm:shape xmlns:r="http://schemas.openxmlformats.org/officeDocument/2006/relationships"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46">
                              <dgm:choose name="Name47">
                                <dgm:if name="Name48" axis="ch ch" ptType="node node" st="2 1" cnt="1 0" func="cnt" op="equ" val="3">
                                  <dgm:layoutNode name="balance_23" styleLbl="alignAccFollowNode1">
                                    <dgm:varLst>
                                      <dgm:bulletEnabled val="1"/>
                                    </dgm:varLst>
                                    <dgm:alg type="sp"/>
                                    <dgm:shape xmlns:r="http://schemas.openxmlformats.org/officeDocument/2006/relationships" rot="4" type="rect" r:blip="">
                                      <dgm:adjLst/>
                                    </dgm:shape>
                                    <dgm:presOf/>
                                    <dgm:constrLst/>
                                    <dgm:ruleLst/>
                                  </dgm:layoutNode>
                                  <dgm:layoutNode name="right_23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23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23_3" styleLbl="node1">
                                    <dgm:varLst>
                                      <dgm:bulletEnabled val="1"/>
                                    </dgm:varLst>
                                    <dgm:alg type="tx"/>
                                    <dgm:shape xmlns:r="http://schemas.openxmlformats.org/officeDocument/2006/relationships" rot="4"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23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23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49">
                                  <dgm:choose name="Name50">
                                    <dgm:if name="Name51" axis="ch ch" ptType="node node" st="2 1" cnt="1 0" func="cnt" op="gte" val="4">
                                      <dgm:layoutNode name="balance_24" styleLbl="alignAccFollowNode1">
                                        <dgm:varLst>
                                          <dgm:bulletEnabled val="1"/>
                                        </dgm:varLst>
                                        <dgm:alg type="sp"/>
                                        <dgm:shape xmlns:r="http://schemas.openxmlformats.org/officeDocument/2006/relationships" rot="4" type="rect" r:blip="">
                                          <dgm:adjLst/>
                                        </dgm:shape>
                                        <dgm:presOf/>
                                        <dgm:constrLst/>
                                        <dgm:ruleLst/>
                                      </dgm:layoutNode>
                                      <dgm:layoutNode name="right_24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24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24_3" styleLbl="node1">
                                        <dgm:varLst>
                                          <dgm:bulletEnabled val="1"/>
                                        </dgm:varLst>
                                        <dgm:alg type="tx"/>
                                        <dgm:shape xmlns:r="http://schemas.openxmlformats.org/officeDocument/2006/relationships" rot="4"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24_4" styleLbl="node1">
                                        <dgm:varLst>
                                          <dgm:bulletEnabled val="1"/>
                                        </dgm:varLst>
                                        <dgm:alg type="tx"/>
                                        <dgm:shape xmlns:r="http://schemas.openxmlformats.org/officeDocument/2006/relationships" rot="4" type="roundRect" r:blip="">
                                          <dgm:adjLst/>
                                        </dgm:shape>
                                        <dgm:presOf axis="ch ch desOrSelf" ptType="node node node" st="2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24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24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2"/>
                                  </dgm:choose>
                                </dgm:else>
                              </dgm:choose>
                            </dgm:else>
                          </dgm:choose>
                        </dgm:else>
                      </dgm:choose>
                    </dgm:else>
                  </dgm:choose>
                </dgm:if>
                <dgm:else name="Name53">
                  <dgm:choose name="Name54">
                    <dgm:if name="Name55" axis="ch ch" ptType="node node" st="1 1" cnt="1 0" func="cnt" op="equ" val="3">
                      <dgm:choose name="Name56">
                        <dgm:if name="Name57" axis="ch ch" ptType="node node" st="2 1" cnt="1 0" func="cnt" op="equ" val="0">
                          <dgm:layoutNode name="balance_30" styleLbl="alignAccFollowNode1">
                            <dgm:varLst>
                              <dgm:bulletEnabled val="1"/>
                            </dgm:varLst>
                            <dgm:alg type="sp"/>
                            <dgm:shape xmlns:r="http://schemas.openxmlformats.org/officeDocument/2006/relationships" rot="-4" type="rect" r:blip="">
                              <dgm:adjLst/>
                            </dgm:shape>
                            <dgm:presOf/>
                            <dgm:constrLst/>
                            <dgm:ruleLst/>
                          </dgm:layoutNode>
                          <dgm:layoutNode name="left_30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0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0_3" styleLbl="node1">
                            <dgm:varLst>
                              <dgm:bulletEnabled val="1"/>
                            </dgm:varLst>
                            <dgm:alg type="tx"/>
                            <dgm:shape xmlns:r="http://schemas.openxmlformats.org/officeDocument/2006/relationships" rot="-4"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8">
                          <dgm:choose name="Name59">
                            <dgm:if name="Name60" axis="ch ch" ptType="node node" st="2 1" cnt="1 0" func="cnt" op="equ" val="1">
                              <dgm:layoutNode name="balance_31" styleLbl="alignAccFollowNode1">
                                <dgm:varLst>
                                  <dgm:bulletEnabled val="1"/>
                                </dgm:varLst>
                                <dgm:alg type="sp"/>
                                <dgm:shape xmlns:r="http://schemas.openxmlformats.org/officeDocument/2006/relationships" rot="-4" type="rect" r:blip="">
                                  <dgm:adjLst/>
                                </dgm:shape>
                                <dgm:presOf/>
                                <dgm:constrLst/>
                                <dgm:ruleLst/>
                              </dgm:layoutNode>
                              <dgm:layoutNode name="left_31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1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1_3" styleLbl="node1">
                                <dgm:varLst>
                                  <dgm:bulletEnabled val="1"/>
                                </dgm:varLst>
                                <dgm:alg type="tx"/>
                                <dgm:shape xmlns:r="http://schemas.openxmlformats.org/officeDocument/2006/relationships" rot="-4"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31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61">
                              <dgm:choose name="Name62">
                                <dgm:if name="Name63" axis="ch ch" ptType="node node" st="2 1" cnt="1 0" func="cnt" op="equ" val="2">
                                  <dgm:layoutNode name="balance_32" styleLbl="alignAccFollowNode1">
                                    <dgm:varLst>
                                      <dgm:bulletEnabled val="1"/>
                                    </dgm:varLst>
                                    <dgm:alg type="sp"/>
                                    <dgm:shape xmlns:r="http://schemas.openxmlformats.org/officeDocument/2006/relationships" rot="-4" type="rect" r:blip="">
                                      <dgm:adjLst/>
                                    </dgm:shape>
                                    <dgm:presOf/>
                                    <dgm:constrLst/>
                                    <dgm:ruleLst/>
                                  </dgm:layoutNode>
                                  <dgm:layoutNode name="left_32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2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2_3" styleLbl="node1">
                                    <dgm:varLst>
                                      <dgm:bulletEnabled val="1"/>
                                    </dgm:varLst>
                                    <dgm:alg type="tx"/>
                                    <dgm:shape xmlns:r="http://schemas.openxmlformats.org/officeDocument/2006/relationships" rot="-4"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32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32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64">
                                  <dgm:choose name="Name65">
                                    <dgm:if name="Name66" axis="ch ch" ptType="node node" st="2 1" cnt="1 0" func="cnt" op="equ" val="3">
                                      <dgm:layoutNode name="balance_33" styleLbl="alignAccFollowNode1">
                                        <dgm:varLst>
                                          <dgm:bulletEnabled val="1"/>
                                        </dgm:varLst>
                                        <dgm:alg type="sp"/>
                                        <dgm:shape xmlns:r="http://schemas.openxmlformats.org/officeDocument/2006/relationships" type="rect" r:blip="">
                                          <dgm:adjLst/>
                                        </dgm:shape>
                                        <dgm:presOf/>
                                        <dgm:constrLst/>
                                        <dgm:ruleLst/>
                                      </dgm:layoutNode>
                                      <dgm:layoutNode name="right_33_1" styleLbl="node1">
                                        <dgm:varLst>
                                          <dgm:bulletEnabled val="1"/>
                                        </dgm:varLst>
                                        <dgm:alg type="tx"/>
                                        <dgm:shape xmlns:r="http://schemas.openxmlformats.org/officeDocument/2006/relationships"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33_2" styleLbl="node1">
                                        <dgm:varLst>
                                          <dgm:bulletEnabled val="1"/>
                                        </dgm:varLst>
                                        <dgm:alg type="tx"/>
                                        <dgm:shape xmlns:r="http://schemas.openxmlformats.org/officeDocument/2006/relationships"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33_3" styleLbl="node1">
                                        <dgm:varLst>
                                          <dgm:bulletEnabled val="1"/>
                                        </dgm:varLst>
                                        <dgm:alg type="tx"/>
                                        <dgm:shape xmlns:r="http://schemas.openxmlformats.org/officeDocument/2006/relationships"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3_1" styleLbl="node1">
                                        <dgm:varLst>
                                          <dgm:bulletEnabled val="1"/>
                                        </dgm:varLst>
                                        <dgm:alg type="tx"/>
                                        <dgm:shape xmlns:r="http://schemas.openxmlformats.org/officeDocument/2006/relationships"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3_2" styleLbl="node1">
                                        <dgm:varLst>
                                          <dgm:bulletEnabled val="1"/>
                                        </dgm:varLst>
                                        <dgm:alg type="tx"/>
                                        <dgm:shape xmlns:r="http://schemas.openxmlformats.org/officeDocument/2006/relationships"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3_3" styleLbl="node1">
                                        <dgm:varLst>
                                          <dgm:bulletEnabled val="1"/>
                                        </dgm:varLst>
                                        <dgm:alg type="tx"/>
                                        <dgm:shape xmlns:r="http://schemas.openxmlformats.org/officeDocument/2006/relationships"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67">
                                      <dgm:choose name="Name68">
                                        <dgm:if name="Name69" axis="ch ch" ptType="node node" st="2 1" cnt="1 0" func="cnt" op="gte" val="4">
                                          <dgm:layoutNode name="balance_34" styleLbl="alignAccFollowNode1">
                                            <dgm:varLst>
                                              <dgm:bulletEnabled val="1"/>
                                            </dgm:varLst>
                                            <dgm:alg type="sp"/>
                                            <dgm:shape xmlns:r="http://schemas.openxmlformats.org/officeDocument/2006/relationships" rot="4" type="rect" r:blip="">
                                              <dgm:adjLst/>
                                            </dgm:shape>
                                            <dgm:presOf/>
                                            <dgm:constrLst/>
                                            <dgm:ruleLst/>
                                          </dgm:layoutNode>
                                          <dgm:layoutNode name="right_34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34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34_3" styleLbl="node1">
                                            <dgm:varLst>
                                              <dgm:bulletEnabled val="1"/>
                                            </dgm:varLst>
                                            <dgm:alg type="tx"/>
                                            <dgm:shape xmlns:r="http://schemas.openxmlformats.org/officeDocument/2006/relationships" rot="4"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34_4" styleLbl="node1">
                                            <dgm:varLst>
                                              <dgm:bulletEnabled val="1"/>
                                            </dgm:varLst>
                                            <dgm:alg type="tx"/>
                                            <dgm:shape xmlns:r="http://schemas.openxmlformats.org/officeDocument/2006/relationships" rot="4" type="roundRect" r:blip="">
                                              <dgm:adjLst/>
                                            </dgm:shape>
                                            <dgm:presOf axis="ch ch desOrSelf" ptType="node node node" st="2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4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4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4_3" styleLbl="node1">
                                            <dgm:varLst>
                                              <dgm:bulletEnabled val="1"/>
                                            </dgm:varLst>
                                            <dgm:alg type="tx"/>
                                            <dgm:shape xmlns:r="http://schemas.openxmlformats.org/officeDocument/2006/relationships" rot="4"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0"/>
                                      </dgm:choose>
                                    </dgm:else>
                                  </dgm:choose>
                                </dgm:else>
                              </dgm:choose>
                            </dgm:else>
                          </dgm:choose>
                        </dgm:else>
                      </dgm:choose>
                    </dgm:if>
                    <dgm:else name="Name71">
                      <dgm:choose name="Name72">
                        <dgm:if name="Name73" axis="ch ch" ptType="node node" st="1 1" cnt="1 0" func="cnt" op="gte" val="4">
                          <dgm:choose name="Name74">
                            <dgm:if name="Name75" axis="ch ch" ptType="node node" st="2 1" cnt="1 0" func="cnt" op="equ" val="0">
                              <dgm:layoutNode name="balance_40" styleLbl="alignAccFollowNode1">
                                <dgm:varLst>
                                  <dgm:bulletEnabled val="1"/>
                                </dgm:varLst>
                                <dgm:alg type="sp"/>
                                <dgm:shape xmlns:r="http://schemas.openxmlformats.org/officeDocument/2006/relationships" rot="-4" type="rect" r:blip="">
                                  <dgm:adjLst/>
                                </dgm:shape>
                                <dgm:presOf/>
                                <dgm:constrLst/>
                                <dgm:ruleLst/>
                              </dgm:layoutNode>
                              <dgm:layoutNode name="left_40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0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0_3" styleLbl="node1">
                                <dgm:varLst>
                                  <dgm:bulletEnabled val="1"/>
                                </dgm:varLst>
                                <dgm:alg type="tx"/>
                                <dgm:shape xmlns:r="http://schemas.openxmlformats.org/officeDocument/2006/relationships" rot="-4"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0_4" styleLbl="node1">
                                <dgm:varLst>
                                  <dgm:bulletEnabled val="1"/>
                                </dgm:varLst>
                                <dgm:alg type="tx"/>
                                <dgm:shape xmlns:r="http://schemas.openxmlformats.org/officeDocument/2006/relationships" rot="-4" type="roundRect" r:blip="">
                                  <dgm:adjLst/>
                                </dgm:shape>
                                <dgm:presOf axis="ch ch desOrSelf" ptType="node node node" st="1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6">
                              <dgm:choose name="Name77">
                                <dgm:if name="Name78" axis="ch ch" ptType="node node" st="2 1" cnt="1 0" func="cnt" op="equ" val="1">
                                  <dgm:layoutNode name="balance_41" styleLbl="alignAccFollowNode1">
                                    <dgm:varLst>
                                      <dgm:bulletEnabled val="1"/>
                                    </dgm:varLst>
                                    <dgm:alg type="sp"/>
                                    <dgm:shape xmlns:r="http://schemas.openxmlformats.org/officeDocument/2006/relationships" rot="-4" type="rect" r:blip="">
                                      <dgm:adjLst/>
                                    </dgm:shape>
                                    <dgm:presOf/>
                                    <dgm:constrLst/>
                                    <dgm:ruleLst/>
                                  </dgm:layoutNode>
                                  <dgm:layoutNode name="left_41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1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1_3" styleLbl="node1">
                                    <dgm:varLst>
                                      <dgm:bulletEnabled val="1"/>
                                    </dgm:varLst>
                                    <dgm:alg type="tx"/>
                                    <dgm:shape xmlns:r="http://schemas.openxmlformats.org/officeDocument/2006/relationships" rot="-4"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1_4" styleLbl="node1">
                                    <dgm:varLst>
                                      <dgm:bulletEnabled val="1"/>
                                    </dgm:varLst>
                                    <dgm:alg type="tx"/>
                                    <dgm:shape xmlns:r="http://schemas.openxmlformats.org/officeDocument/2006/relationships" rot="-4" type="roundRect" r:blip="">
                                      <dgm:adjLst/>
                                    </dgm:shape>
                                    <dgm:presOf axis="ch ch desOrSelf" ptType="node node node" st="1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41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9">
                                  <dgm:choose name="Name80">
                                    <dgm:if name="Name81" axis="ch ch" ptType="node node" st="2 1" cnt="1 0" func="cnt" op="equ" val="2">
                                      <dgm:layoutNode name="balance_42" styleLbl="alignAccFollowNode1">
                                        <dgm:varLst>
                                          <dgm:bulletEnabled val="1"/>
                                        </dgm:varLst>
                                        <dgm:alg type="sp"/>
                                        <dgm:shape xmlns:r="http://schemas.openxmlformats.org/officeDocument/2006/relationships" rot="-4" type="rect" r:blip="">
                                          <dgm:adjLst/>
                                        </dgm:shape>
                                        <dgm:presOf/>
                                        <dgm:constrLst/>
                                        <dgm:ruleLst/>
                                      </dgm:layoutNode>
                                      <dgm:layoutNode name="left_42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2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2_3" styleLbl="node1">
                                        <dgm:varLst>
                                          <dgm:bulletEnabled val="1"/>
                                        </dgm:varLst>
                                        <dgm:alg type="tx"/>
                                        <dgm:shape xmlns:r="http://schemas.openxmlformats.org/officeDocument/2006/relationships" rot="-4"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2_4" styleLbl="node1">
                                        <dgm:varLst>
                                          <dgm:bulletEnabled val="1"/>
                                        </dgm:varLst>
                                        <dgm:alg type="tx"/>
                                        <dgm:shape xmlns:r="http://schemas.openxmlformats.org/officeDocument/2006/relationships" rot="-4" type="roundRect" r:blip="">
                                          <dgm:adjLst/>
                                        </dgm:shape>
                                        <dgm:presOf axis="ch ch desOrSelf" ptType="node node node" st="1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42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42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2">
                                      <dgm:choose name="Name83">
                                        <dgm:if name="Name84" axis="ch ch" ptType="node node" st="2 1" cnt="1 0" func="cnt" op="equ" val="3">
                                          <dgm:layoutNode name="balance_43" styleLbl="alignAccFollowNode1">
                                            <dgm:varLst>
                                              <dgm:bulletEnabled val="1"/>
                                            </dgm:varLst>
                                            <dgm:alg type="sp"/>
                                            <dgm:shape xmlns:r="http://schemas.openxmlformats.org/officeDocument/2006/relationships" rot="-4" type="rect" r:blip="">
                                              <dgm:adjLst/>
                                            </dgm:shape>
                                            <dgm:presOf/>
                                            <dgm:constrLst/>
                                            <dgm:ruleLst/>
                                          </dgm:layoutNode>
                                          <dgm:layoutNode name="left_43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3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3_3" styleLbl="node1">
                                            <dgm:varLst>
                                              <dgm:bulletEnabled val="1"/>
                                            </dgm:varLst>
                                            <dgm:alg type="tx"/>
                                            <dgm:shape xmlns:r="http://schemas.openxmlformats.org/officeDocument/2006/relationships" rot="-4"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3_4" styleLbl="node1">
                                            <dgm:varLst>
                                              <dgm:bulletEnabled val="1"/>
                                            </dgm:varLst>
                                            <dgm:alg type="tx"/>
                                            <dgm:shape xmlns:r="http://schemas.openxmlformats.org/officeDocument/2006/relationships" rot="-4" type="roundRect" r:blip="">
                                              <dgm:adjLst/>
                                            </dgm:shape>
                                            <dgm:presOf axis="ch ch desOrSelf" ptType="node node node" st="1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43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43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43_3" styleLbl="node1">
                                            <dgm:varLst>
                                              <dgm:bulletEnabled val="1"/>
                                            </dgm:varLst>
                                            <dgm:alg type="tx"/>
                                            <dgm:shape xmlns:r="http://schemas.openxmlformats.org/officeDocument/2006/relationships" rot="-4"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5">
                                          <dgm:choose name="Name86">
                                            <dgm:if name="Name87" axis="ch ch" ptType="node node" st="2 1" cnt="1 0" func="cnt" op="gte" val="4">
                                              <dgm:layoutNode name="balance_44" styleLbl="alignAccFollowNode1">
                                                <dgm:varLst>
                                                  <dgm:bulletEnabled val="1"/>
                                                </dgm:varLst>
                                                <dgm:alg type="sp"/>
                                                <dgm:shape xmlns:r="http://schemas.openxmlformats.org/officeDocument/2006/relationships" type="rect" r:blip="">
                                                  <dgm:adjLst/>
                                                </dgm:shape>
                                                <dgm:presOf/>
                                                <dgm:constrLst/>
                                                <dgm:ruleLst/>
                                              </dgm:layoutNode>
                                              <dgm:layoutNode name="right_44_1" styleLbl="node1">
                                                <dgm:varLst>
                                                  <dgm:bulletEnabled val="1"/>
                                                </dgm:varLst>
                                                <dgm:alg type="tx"/>
                                                <dgm:shape xmlns:r="http://schemas.openxmlformats.org/officeDocument/2006/relationships"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44_2" styleLbl="node1">
                                                <dgm:varLst>
                                                  <dgm:bulletEnabled val="1"/>
                                                </dgm:varLst>
                                                <dgm:alg type="tx"/>
                                                <dgm:shape xmlns:r="http://schemas.openxmlformats.org/officeDocument/2006/relationships"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44_3" styleLbl="node1">
                                                <dgm:varLst>
                                                  <dgm:bulletEnabled val="1"/>
                                                </dgm:varLst>
                                                <dgm:alg type="tx"/>
                                                <dgm:shape xmlns:r="http://schemas.openxmlformats.org/officeDocument/2006/relationships"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44_4" styleLbl="node1">
                                                <dgm:varLst>
                                                  <dgm:bulletEnabled val="1"/>
                                                </dgm:varLst>
                                                <dgm:alg type="tx"/>
                                                <dgm:shape xmlns:r="http://schemas.openxmlformats.org/officeDocument/2006/relationships" type="roundRect" r:blip="">
                                                  <dgm:adjLst/>
                                                </dgm:shape>
                                                <dgm:presOf axis="ch ch desOrSelf" ptType="node node node" st="2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4_1" styleLbl="node1">
                                                <dgm:varLst>
                                                  <dgm:bulletEnabled val="1"/>
                                                </dgm:varLst>
                                                <dgm:alg type="tx"/>
                                                <dgm:shape xmlns:r="http://schemas.openxmlformats.org/officeDocument/2006/relationships"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4_2" styleLbl="node1">
                                                <dgm:varLst>
                                                  <dgm:bulletEnabled val="1"/>
                                                </dgm:varLst>
                                                <dgm:alg type="tx"/>
                                                <dgm:shape xmlns:r="http://schemas.openxmlformats.org/officeDocument/2006/relationships"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4_3" styleLbl="node1">
                                                <dgm:varLst>
                                                  <dgm:bulletEnabled val="1"/>
                                                </dgm:varLst>
                                                <dgm:alg type="tx"/>
                                                <dgm:shape xmlns:r="http://schemas.openxmlformats.org/officeDocument/2006/relationships"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4_4" styleLbl="node1">
                                                <dgm:varLst>
                                                  <dgm:bulletEnabled val="1"/>
                                                </dgm:varLst>
                                                <dgm:alg type="tx"/>
                                                <dgm:shape xmlns:r="http://schemas.openxmlformats.org/officeDocument/2006/relationships" type="roundRect" r:blip="">
                                                  <dgm:adjLst/>
                                                </dgm:shape>
                                                <dgm:presOf axis="ch ch desOrSelf" ptType="node node node" st="1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8"/>
                                          </dgm:choose>
                                        </dgm:else>
                                      </dgm:choose>
                                    </dgm:else>
                                  </dgm:choose>
                                </dgm:else>
                              </dgm:choose>
                            </dgm:else>
                          </dgm:choose>
                        </dgm:if>
                        <dgm:else name="Name89"/>
                      </dgm:choose>
                    </dgm:else>
                  </dgm:choose>
                </dgm:else>
              </dgm:choose>
            </dgm:else>
          </dgm:choose>
        </dgm:else>
      </dgm:choose>
    </dgm:layoutNode>
  </dgm:layoutNode>
</dgm:layoutDef>
</file>

<file path=ppt/diagrams/layout18.xml><?xml version="1.0" encoding="utf-8"?>
<dgm:layoutDef xmlns:dgm="http://schemas.openxmlformats.org/drawingml/2006/diagram" xmlns:a="http://schemas.openxmlformats.org/drawingml/2006/main" uniqueId="urn:microsoft.com/office/officeart/2005/8/layout/cycle3">
  <dgm:title val=""/>
  <dgm:desc val=""/>
  <dgm:catLst>
    <dgm:cat type="cycle" pri="5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Name0">
    <dgm:varLst>
      <dgm:dir/>
      <dgm:resizeHandles val="exact"/>
    </dgm:varLst>
    <dgm:choose name="Name1">
      <dgm:if name="Name2" axis="ch" ptType="node" func="cnt" op="equ" val="2">
        <dgm:alg type="composite">
          <dgm:param type="ar" val="0.9"/>
        </dgm:alg>
        <dgm:shape xmlns:r="http://schemas.openxmlformats.org/officeDocument/2006/relationships" r:blip="">
          <dgm:adjLst/>
        </dgm:shape>
        <dgm:presOf/>
        <dgm:constrLst>
          <dgm:constr type="primFontSz" for="ch" ptType="node" op="equ" val="65"/>
          <dgm:constr type="ctrX" for="ch" forName="node1" refType="w" fact="0.5"/>
          <dgm:constr type="t" for="ch" forName="node1"/>
          <dgm:constr type="w" for="ch" forName="node1" refType="w" fact="0.8"/>
          <dgm:constr type="h" for="ch" forName="node1" refType="w" refFor="ch" refForName="node1" fact="0.5"/>
          <dgm:constr type="ctrX" for="ch" forName="sibTrans" refType="w" fact="0.5"/>
          <dgm:constr type="t" for="ch" forName="sibTrans"/>
          <dgm:constr type="w" for="ch" forName="sibTrans" refType="w" fact="0.8"/>
          <dgm:constr type="h" for="ch" forName="sibTrans" refType="w" refFor="ch" refForName="node1" fact="0.5"/>
          <dgm:constr type="userA" for="ch" forName="sibTrans" refType="w" fact="1.07"/>
          <dgm:constr type="ctrX" for="ch" forName="node2" refType="w" fact="0.5"/>
          <dgm:constr type="b" for="ch" forName="node2" refType="h"/>
          <dgm:constr type="w" for="ch" forName="node2" refType="w" fact="0.8"/>
          <dgm:constr type="h" for="ch" forName="node2" refType="w" refFor="ch" refForName="node1" fact="0.5"/>
          <dgm:constr type="l" for="ch" forName="sp1"/>
          <dgm:constr type="t" for="ch" forName="sp1" refType="h" fact="0.5"/>
          <dgm:constr type="w" for="ch" forName="sp1" val="1"/>
          <dgm:constr type="h" for="ch" forName="sp1" val="1"/>
          <dgm:constr type="r" for="ch" forName="sp2" refType="w"/>
          <dgm:constr type="t" for="ch" forName="sp2" refType="h" fact="0.5"/>
          <dgm:constr type="w" for="ch" forName="sp2" val="1"/>
          <dgm:constr type="h" for="ch" forName="sp2" val="1"/>
        </dgm:constrLst>
        <dgm:ruleLst/>
      </dgm:if>
      <dgm:else name="Name3">
        <dgm:alg type="composite"/>
        <dgm:shape xmlns:r="http://schemas.openxmlformats.org/officeDocument/2006/relationships" r:blip="">
          <dgm:adjLst/>
        </dgm:shape>
        <dgm:presOf/>
        <dgm:constrLst>
          <dgm:constr type="primFontSz" for="ch" ptType="node" op="equ" val="65"/>
        </dgm:constrLst>
        <dgm:ruleLst/>
      </dgm:else>
    </dgm:choose>
    <dgm:choose name="Name4">
      <dgm:if name="Name5" axis="ch" ptType="node" func="cnt" op="equ" val="2">
        <dgm:layoutNode name="node1">
          <dgm:varLst>
            <dgm:bulletEnabled val="1"/>
          </dgm:varLst>
          <dgm:alg type="tx"/>
          <dgm:shape xmlns:r="http://schemas.openxmlformats.org/officeDocument/2006/relationships" type="roundRect" r:blip="">
            <dgm:adjLst/>
          </dgm:shape>
          <dgm:presOf axis="ch desOrSelf" ptType="node node" st="1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sibTrans" styleLbl="bgShp">
          <dgm:choose name="Name6">
            <dgm:if name="Name7" func="var" arg="dir" op="equ" val="norm">
              <dgm:alg type="conn">
                <dgm:param type="connRout" val="longCurve"/>
                <dgm:param type="begPts" val="midR"/>
                <dgm:param type="endPts" val="midL"/>
                <dgm:param type="dstNode" val="node1"/>
              </dgm:alg>
              <dgm:shape xmlns:r="http://schemas.openxmlformats.org/officeDocument/2006/relationships" type="conn" r:blip="" zOrderOff="-2">
                <dgm:adjLst/>
              </dgm:shape>
              <dgm:presOf axis="ch" ptType="sibTrans"/>
              <dgm:constrLst>
                <dgm:constr type="userA"/>
                <dgm:constr type="diam" refType="userA" fact="-1"/>
                <dgm:constr type="wArH" refType="userA" fact="0.05"/>
                <dgm:constr type="hArH" refType="userA" fact="0.1"/>
                <dgm:constr type="stemThick" refType="userA" fact="0.06"/>
                <dgm:constr type="begPad" refType="connDist" fact="-0.2"/>
                <dgm:constr type="endPad" refType="connDist" fact="0.05"/>
              </dgm:constrLst>
            </dgm:if>
            <dgm:else name="Name8">
              <dgm:alg type="conn">
                <dgm:param type="connRout" val="longCurve"/>
                <dgm:param type="begPts" val="midL"/>
                <dgm:param type="endPts" val="midR"/>
                <dgm:param type="dstNode" val="node1"/>
              </dgm:alg>
              <dgm:shape xmlns:r="http://schemas.openxmlformats.org/officeDocument/2006/relationships" type="conn" r:blip="" zOrderOff="-2">
                <dgm:adjLst/>
              </dgm:shape>
              <dgm:presOf axis="ch" ptType="sibTrans"/>
              <dgm:constrLst>
                <dgm:constr type="userA"/>
                <dgm:constr type="diam" refType="userA"/>
                <dgm:constr type="wArH" refType="userA" fact="0.05"/>
                <dgm:constr type="hArH" refType="userA" fact="0.1"/>
                <dgm:constr type="stemThick" refType="userA" fact="0.06"/>
                <dgm:constr type="begPad" refType="connDist" fact="-0.2"/>
                <dgm:constr type="endPad" refType="connDist" fact="0.05"/>
              </dgm:constrLst>
            </dgm:else>
          </dgm:choose>
          <dgm:ruleLst/>
        </dgm:layoutNode>
        <dgm:layoutNode name="node2">
          <dgm:varLst>
            <dgm:bulletEnabled val="1"/>
          </dgm:varLst>
          <dgm:alg type="tx"/>
          <dgm:shape xmlns:r="http://schemas.openxmlformats.org/officeDocument/2006/relationships" type="roundRect" r:blip="">
            <dgm:adjLst/>
          </dgm:shape>
          <dgm:presOf axis="ch desOrSelf" ptType="node node" st="2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sp1">
          <dgm:alg type="sp"/>
          <dgm:shape xmlns:r="http://schemas.openxmlformats.org/officeDocument/2006/relationships" r:blip="">
            <dgm:adjLst/>
          </dgm:shape>
          <dgm:presOf/>
          <dgm:constrLst/>
          <dgm:ruleLst/>
        </dgm:layoutNode>
        <dgm:layoutNode name="sp2">
          <dgm:alg type="sp"/>
          <dgm:shape xmlns:r="http://schemas.openxmlformats.org/officeDocument/2006/relationships" r:blip="">
            <dgm:adjLst/>
          </dgm:shape>
          <dgm:presOf/>
          <dgm:constrLst/>
          <dgm:ruleLst/>
        </dgm:layoutNode>
      </dgm:if>
      <dgm:else name="Name9">
        <dgm:layoutNode name="cycle">
          <dgm:choose name="Name10">
            <dgm:if name="Name11" func="var" arg="dir" op="equ" val="norm">
              <dgm:alg type="cycle">
                <dgm:param type="stAng" val="0"/>
                <dgm:param type="spanAng" val="360"/>
              </dgm:alg>
              <dgm:shape xmlns:r="http://schemas.openxmlformats.org/officeDocument/2006/relationships" r:blip="">
                <dgm:adjLst/>
              </dgm:shape>
              <dgm:presOf/>
              <dgm:constrLst>
                <dgm:constr type="diam" refType="w"/>
                <dgm:constr type="w" for="ch" ptType="node" refType="w"/>
                <dgm:constr type="sibSp" val="15"/>
                <dgm:constr type="userA" for="ch" ptType="sibTrans" refType="diam" op="equ" fact="-1"/>
                <dgm:constr type="wArH" for="ch" ptType="sibTrans" refType="diam" op="equ" fact="0.05"/>
                <dgm:constr type="hArH" for="ch" ptType="sibTrans" refType="diam" op="equ" fact="0.1"/>
                <dgm:constr type="stemThick" for="ch" ptType="sibTrans" refType="diam" op="equ" fact="0.065"/>
                <dgm:constr type="primFontSz" for="ch" ptType="node" op="equ"/>
              </dgm:constrLst>
            </dgm:if>
            <dgm:else name="Name12">
              <dgm:alg type="cycle">
                <dgm:param type="stAng" val="0"/>
                <dgm:param type="spanAng" val="-360"/>
              </dgm:alg>
              <dgm:shape xmlns:r="http://schemas.openxmlformats.org/officeDocument/2006/relationships" r:blip="">
                <dgm:adjLst/>
              </dgm:shape>
              <dgm:presOf/>
              <dgm:constrLst>
                <dgm:constr type="diam" refType="w"/>
                <dgm:constr type="w" for="ch" ptType="node" refType="w"/>
                <dgm:constr type="sibSp" val="15"/>
                <dgm:constr type="userA" for="ch" ptType="sibTrans" refType="diam" op="equ"/>
                <dgm:constr type="wArH" for="ch" ptType="sibTrans" refType="diam" op="equ" fact="0.05"/>
                <dgm:constr type="hArH" for="ch" ptType="sibTrans" refType="diam" op="equ" fact="0.1"/>
                <dgm:constr type="stemThick" for="ch" ptType="sibTrans" refType="diam" op="equ" fact="0.065"/>
                <dgm:constr type="primFontSz" for="ch" ptType="node" op="equ"/>
              </dgm:constrLst>
            </dgm:else>
          </dgm:choose>
          <dgm:ruleLst/>
          <dgm:forEach name="nodesFirstNodeForEach" axis="ch" ptType="node" cnt="1">
            <dgm:layoutNode name="nodeFirstNode">
              <dgm:varLst>
                <dgm:bulletEnabled val="1"/>
              </dgm:varLst>
              <dgm:alg type="tx"/>
              <dgm:shape xmlns:r="http://schemas.openxmlformats.org/officeDocument/2006/relationships" type="roundRect" r:blip="">
                <dgm:adjLst/>
              </dgm:shape>
              <dgm:presOf axis="desOrSelf" ptType="node"/>
              <dgm:constrLst>
                <dgm:constr type="h" refType="w" fact="0.5"/>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name="sibTransForEach" axis="followSib" ptType="sibTrans" cnt="1">
              <dgm:layoutNode name="sibTransFirstNode" styleLbl="bgShp">
                <dgm:choose name="Name13">
                  <dgm:if name="Name14" func="var" arg="dir" op="equ" val="norm">
                    <dgm:alg type="conn">
                      <dgm:param type="connRout" val="longCurve"/>
                      <dgm:param type="begPts" val="midR"/>
                      <dgm:param type="endPts" val="midL"/>
                      <dgm:param type="dstNode" val="nodeFirstNode"/>
                    </dgm:alg>
                  </dgm:if>
                  <dgm:else name="Name15">
                    <dgm:alg type="conn">
                      <dgm:param type="connRout" val="longCurve"/>
                      <dgm:param type="begPts" val="midL"/>
                      <dgm:param type="endPts" val="midR"/>
                      <dgm:param type="dstNode" val="nodeFirstNode"/>
                    </dgm:alg>
                  </dgm:else>
                </dgm:choose>
                <dgm:shape xmlns:r="http://schemas.openxmlformats.org/officeDocument/2006/relationships" type="conn" r:blip="" zOrderOff="-2">
                  <dgm:adjLst/>
                </dgm:shape>
                <dgm:presOf axis="self"/>
                <dgm:choose name="Name16">
                  <dgm:if name="Name17" axis="par ch" ptType="doc node" func="cnt" op="equ" val="3">
                    <dgm:constrLst>
                      <dgm:constr type="userA"/>
                      <dgm:constr type="diam" refType="userA" fact="1.01"/>
                      <dgm:constr type="begPad" refType="connDist" fact="-0.2"/>
                      <dgm:constr type="endPad" refType="connDist" fact="0.05"/>
                    </dgm:constrLst>
                  </dgm:if>
                  <dgm:if name="Name18" axis="par ch" ptType="doc node" func="cnt" op="equ" val="4">
                    <dgm:constrLst>
                      <dgm:constr type="userA"/>
                      <dgm:constr type="diam" refType="userA" fact="1.26"/>
                      <dgm:constr type="begPad" refType="connDist" fact="-0.2"/>
                      <dgm:constr type="endPad" refType="connDist" fact="0.05"/>
                    </dgm:constrLst>
                  </dgm:if>
                  <dgm:if name="Name19" axis="par ch" ptType="doc node" func="cnt" op="equ" val="5">
                    <dgm:constrLst>
                      <dgm:constr type="userA"/>
                      <dgm:constr type="diam" refType="userA" fact="1.04"/>
                      <dgm:constr type="begPad" refType="connDist" fact="-0.2"/>
                      <dgm:constr type="endPad" refType="connDist" fact="0.05"/>
                    </dgm:constrLst>
                  </dgm:if>
                  <dgm:if name="Name20" axis="par ch" ptType="doc node" func="cnt" op="equ" val="6">
                    <dgm:constrLst>
                      <dgm:constr type="userA"/>
                      <dgm:constr type="diam" refType="userA" fact="1.1"/>
                      <dgm:constr type="begPad" refType="connDist" fact="-0.2"/>
                      <dgm:constr type="endPad" refType="connDist" fact="0.05"/>
                    </dgm:constrLst>
                  </dgm:if>
                  <dgm:else name="Name21">
                    <dgm:constrLst>
                      <dgm:constr type="userA"/>
                      <dgm:constr type="diam" refType="userA" fact="1.04"/>
                      <dgm:constr type="begPad" refType="connDist" fact="-0.2"/>
                      <dgm:constr type="endPad" refType="connDist" fact="0.05"/>
                    </dgm:constrLst>
                  </dgm:else>
                </dgm:choose>
                <dgm:ruleLst/>
              </dgm:layoutNode>
            </dgm:forEach>
          </dgm:forEach>
          <dgm:forEach name="followingNodesForEach" axis="ch" ptType="node" st="2">
            <dgm:layoutNode name="nodeFollowingNodes">
              <dgm:varLst>
                <dgm:bulletEnabled val="1"/>
              </dgm:varLst>
              <dgm:alg type="tx"/>
              <dgm:shape xmlns:r="http://schemas.openxmlformats.org/officeDocument/2006/relationships" type="roundRect" r:blip="">
                <dgm:adjLst/>
              </dgm:shape>
              <dgm:presOf axis="desOrSelf" ptType="node"/>
              <dgm:constrLst>
                <dgm:constr type="h" refType="w" fact="0.5"/>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dgm:layoutNode>
      </dgm:else>
    </dgm:choose>
  </dgm:layoutNode>
</dgm:layoutDef>
</file>

<file path=ppt/diagrams/layout19.xml><?xml version="1.0" encoding="utf-8"?>
<dgm:layoutDef xmlns:dgm="http://schemas.openxmlformats.org/drawingml/2006/diagram" xmlns:a="http://schemas.openxmlformats.org/drawingml/2006/main" uniqueId="urn:microsoft.com/office/officeart/2009/3/layout/IncreasingArrowsProcess">
  <dgm:title val=""/>
  <dgm:desc val=""/>
  <dgm:catLst>
    <dgm:cat type="process" pri="55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2" destOrd="0"/>
        <dgm:cxn modelId="32" srcId="30" destId="31" srcOrd="0" destOrd="0"/>
      </dgm:cxnLst>
      <dgm:bg/>
      <dgm:whole/>
    </dgm:dataModel>
  </dgm:sampData>
  <dgm:styleData>
    <dgm:dataModel>
      <dgm:ptLst>
        <dgm:pt modelId="0" type="doc"/>
        <dgm:pt modelId="10">
          <dgm:prSet phldr="1"/>
        </dgm:pt>
        <dgm:pt modelId="11">
          <dgm:prSet phldr="1"/>
        </dgm:pt>
        <dgm:pt modelId="20">
          <dgm:prSet phldr="1"/>
        </dgm:pt>
        <dgm:pt modelId="21">
          <dgm:prSet phldr="1"/>
        </dgm:pt>
      </dgm:ptLst>
      <dgm:cxnLst>
        <dgm:cxn modelId="40" srcId="0" destId="10" srcOrd="0" destOrd="0"/>
        <dgm:cxn modelId="12" srcId="10" destId="11" srcOrd="0" destOrd="0"/>
        <dgm:cxn modelId="50" srcId="0" destId="20" srcOrd="1" destOrd="0"/>
        <dgm:cxn modelId="22" srcId="20" destId="21" srcOrd="0" destOrd="0"/>
      </dgm:cxnLst>
      <dgm:bg/>
      <dgm:whole/>
    </dgm:dataModel>
  </dgm:styleData>
  <dgm:clr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2" destOrd="0"/>
        <dgm:cxn modelId="32" srcId="30" destId="31" srcOrd="0" destOrd="0"/>
      </dgm:cxnLst>
      <dgm:bg/>
      <dgm:whole/>
    </dgm:dataModel>
  </dgm:clrData>
  <dgm:layoutNode name="Name0">
    <dgm:varLst>
      <dgm:chMax val="5"/>
      <dgm:chPref val="5"/>
      <dgm:dir/>
      <dgm:animLvl val="lvl"/>
    </dgm:varLst>
    <dgm:shape xmlns:r="http://schemas.openxmlformats.org/officeDocument/2006/relationships" r:blip="">
      <dgm:adjLst/>
    </dgm:shape>
    <dgm:choose name="Name1">
      <dgm:if name="Name2" axis="ch" ptType="node" func="cnt" op="equ" val="1">
        <dgm:choose name="Name3">
          <dgm:if name="Name4" axis="ch ch" ptType="node node" func="cnt" op="equ" val="0">
            <dgm:alg type="composite">
              <dgm:param type="ar" val="6.8662"/>
            </dgm:alg>
            <dgm:choose name="Name5">
              <dgm:if name="Name6" func="var" arg="dir" op="equ" val="norm">
                <dgm:constrLst>
                  <dgm:constr type="primFontSz" for="des" forName="parentText1" val="65"/>
                  <dgm:constr type="l" for="ch" forName="parentText1" refType="w" fact="0"/>
                  <dgm:constr type="t" for="ch" forName="parentText1" refType="h" fact="0"/>
                  <dgm:constr type="w" for="ch" forName="parentText1" refType="w"/>
                  <dgm:constr type="h" for="ch" forName="parentText1" refType="h"/>
                </dgm:constrLst>
              </dgm:if>
              <dgm:else name="Name7">
                <dgm:constrLst>
                  <dgm:constr type="primFontSz" for="des" forName="parentText1" val="65"/>
                  <dgm:constr type="l" for="ch" forName="parentText1" refType="w" fact="0"/>
                  <dgm:constr type="t" for="ch" forName="parentText1" refType="h" fact="0"/>
                  <dgm:constr type="w" for="ch" forName="parentText1" refType="w"/>
                  <dgm:constr type="h" for="ch" forName="parentText1" refType="h"/>
                </dgm:constrLst>
              </dgm:else>
            </dgm:choose>
          </dgm:if>
          <dgm:else name="Name8">
            <dgm:alg type="composite">
              <dgm:param type="ar" val="1.9864"/>
            </dgm:alg>
            <dgm:choose name="Name9">
              <dgm:if name="Name10" func="var" arg="dir" op="equ" val="norm">
                <dgm:constrLst>
                  <dgm:constr type="primFontSz" for="des" forName="childText1" val="65"/>
                  <dgm:constr type="primFontSz" for="des" forName="parentText1" val="65"/>
                  <dgm:constr type="primFontSz" for="des" forName="childText1" refType="primFontSz" refFor="des" refForName="parentText1" op="lte"/>
                  <dgm:constr type="l" for="ch" forName="parentText1" refType="w" fact="0"/>
                  <dgm:constr type="t" for="ch" forName="parentText1" refType="h" fact="0"/>
                  <dgm:constr type="w" for="ch" forName="parentText1" refType="w"/>
                  <dgm:constr type="h" for="ch" forName="parentText1" refType="h" fact="0.2893"/>
                  <dgm:constr type="l" for="ch" forName="childText1" refType="w" fact="0"/>
                  <dgm:constr type="t" for="ch" forName="childText1" refType="h" fact="0.224"/>
                  <dgm:constr type="w" for="ch" forName="childText1" refType="w" fact="0.9241"/>
                  <dgm:constr type="h" for="ch" forName="childText1" refType="h" fact="0.776"/>
                </dgm:constrLst>
              </dgm:if>
              <dgm:else name="Name11">
                <dgm:constrLst>
                  <dgm:constr type="primFontSz" for="des" forName="childText1" val="65"/>
                  <dgm:constr type="primFontSz" for="des" forName="parentText1" val="65"/>
                  <dgm:constr type="primFontSz" for="des" forName="childText1" refType="primFontSz" refFor="des" refForName="parentText1" op="lte"/>
                  <dgm:constr type="l" for="ch" forName="parentText1" refType="w" fact="0"/>
                  <dgm:constr type="t" for="ch" forName="parentText1" refType="h" fact="0"/>
                  <dgm:constr type="w" for="ch" forName="parentText1" refType="w"/>
                  <dgm:constr type="h" for="ch" forName="parentText1" refType="h" fact="0.2893"/>
                  <dgm:constr type="l" for="ch" forName="childText1" refType="w" fact="0.076"/>
                  <dgm:constr type="t" for="ch" forName="childText1" refType="h" fact="0.224"/>
                  <dgm:constr type="w" for="ch" forName="childText1" refType="w" fact="0.9241"/>
                  <dgm:constr type="h" for="ch" forName="childText1" refType="h" fact="0.776"/>
                </dgm:constrLst>
              </dgm:else>
            </dgm:choose>
          </dgm:else>
        </dgm:choose>
      </dgm:if>
      <dgm:if name="Name12" axis="ch" ptType="node" func="cnt" op="equ" val="2">
        <dgm:choose name="Name13">
          <dgm:if name="Name14" axis="ch ch" ptType="node node" func="cnt" op="equ" val="0">
            <dgm:alg type="composite">
              <dgm:param type="ar" val="5.1498"/>
            </dgm:alg>
            <dgm:choose name="Name15">
              <dgm:if name="Name16" func="var" arg="dir" op="equ" val="norm">
                <dgm:constrLst>
                  <dgm:constr type="primFontSz" for="des" forName="parentText1" val="65"/>
                  <dgm:constr type="primFontSz" for="des" forName="parentText2" refType="primFontSz" refFor="des" refForName="parentText1" op="equ"/>
                  <dgm:constr type="l" for="ch" forName="parentText1" refType="w" fact="0"/>
                  <dgm:constr type="t" for="ch" forName="parentText1" refType="h" fact="0"/>
                  <dgm:constr type="w" for="ch" forName="parentText1" refType="w"/>
                  <dgm:constr type="h" for="ch" forName="parentText1" refType="h" fact="0.7501"/>
                  <dgm:constr type="l" for="ch" forName="parentText2" refType="w" fact="0.462"/>
                  <dgm:constr type="t" for="ch" forName="parentText2" refType="h" fact="0.2499"/>
                  <dgm:constr type="w" for="ch" forName="parentText2" refType="w" fact="0.538"/>
                  <dgm:constr type="h" for="ch" forName="parentText2" refType="h" fact="0.7501"/>
                </dgm:constrLst>
              </dgm:if>
              <dgm:else name="Name17">
                <dgm:constrLst>
                  <dgm:constr type="primFontSz" for="des" forName="parentText1" val="65"/>
                  <dgm:constr type="primFontSz" for="des" forName="parentText2" refType="primFontSz" refFor="des" refForName="parentText1" op="equ"/>
                  <dgm:constr type="l" for="ch" forName="parentText1" refType="w" fact="0"/>
                  <dgm:constr type="t" for="ch" forName="parentText1" refType="h" fact="0"/>
                  <dgm:constr type="w" for="ch" forName="parentText1" refType="w"/>
                  <dgm:constr type="h" for="ch" forName="parentText1" refType="h" fact="0.7501"/>
                  <dgm:constr type="l" for="ch" forName="parentText2" refType="w" fact="0"/>
                  <dgm:constr type="t" for="ch" forName="parentText2" refType="h" fact="0.2499"/>
                  <dgm:constr type="w" for="ch" forName="parentText2" refType="w" fact="0.538"/>
                  <dgm:constr type="h" for="ch" forName="parentText2" refType="h" fact="0.7501"/>
                </dgm:constrLst>
              </dgm:else>
            </dgm:choose>
          </dgm:if>
          <dgm:else name="Name18">
            <dgm:alg type="composite">
              <dgm:param type="ar" val="2.0563"/>
            </dgm:alg>
            <dgm:choose name="Name19">
              <dgm:if name="Name20" func="var" arg="dir" op="equ" val="norm">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parentText2" refType="primFontSz" refFor="des" refForName="parentText1" op="equ"/>
                  <dgm:constr type="primFontSz" for="des" forName="childText2" refType="primFontSz" refFor="des" refForName="childText1" op="equ"/>
                  <dgm:constr type="l" for="ch" forName="parentText1" refType="w" fact="0"/>
                  <dgm:constr type="t" for="ch" forName="parentText1" refType="h" fact="0"/>
                  <dgm:constr type="w" for="ch" forName="parentText1" refType="w"/>
                  <dgm:constr type="h" for="ch" forName="parentText1" refType="h" fact="0.2995"/>
                  <dgm:constr type="l" for="ch" forName="parentText2" refType="w" fact="0.462"/>
                  <dgm:constr type="t" for="ch" forName="parentText2" refType="h" fact="0.0998"/>
                  <dgm:constr type="w" for="ch" forName="parentText2" refType="w" fact="0.538"/>
                  <dgm:constr type="h" for="ch" forName="parentText2" refType="h" fact="0.2995"/>
                  <dgm:constr type="l" for="ch" forName="childText1" refType="w" fact="0"/>
                  <dgm:constr type="t" for="ch" forName="childText1" refType="h" fact="0.2317"/>
                  <dgm:constr type="w" for="ch" forName="childText1" refType="w" fact="0.462"/>
                  <dgm:constr type="h" for="ch" forName="childText1" refType="h" fact="0.6685"/>
                  <dgm:constr type="l" for="ch" forName="childText2" refType="w" fact="0.462"/>
                  <dgm:constr type="t" for="ch" forName="childText2" refType="h" fact="0.3315"/>
                  <dgm:constr type="w" for="ch" forName="childText2" refType="w" fact="0.462"/>
                  <dgm:constr type="h" for="ch" forName="childText2" refType="h" fact="0.6685"/>
                </dgm:constrLst>
              </dgm:if>
              <dgm:else name="Name21">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parentText2" refType="primFontSz" refFor="des" refForName="parentText1" op="equ"/>
                  <dgm:constr type="primFontSz" for="des" forName="childText2" refType="primFontSz" refFor="des" refForName="childText1" op="equ"/>
                  <dgm:constr type="l" for="ch" forName="parentText1" refType="w" fact="0"/>
                  <dgm:constr type="t" for="ch" forName="parentText1" refType="h" fact="0"/>
                  <dgm:constr type="w" for="ch" forName="parentText1" refType="w"/>
                  <dgm:constr type="h" for="ch" forName="parentText1" refType="h" fact="0.2995"/>
                  <dgm:constr type="l" for="ch" forName="parentText2" refType="w" fact="0"/>
                  <dgm:constr type="t" for="ch" forName="parentText2" refType="h" fact="0.0998"/>
                  <dgm:constr type="w" for="ch" forName="parentText2" refType="w" fact="0.538"/>
                  <dgm:constr type="h" for="ch" forName="parentText2" refType="h" fact="0.2995"/>
                  <dgm:constr type="l" for="ch" forName="childText1" refType="w" fact="0.538"/>
                  <dgm:constr type="t" for="ch" forName="childText1" refType="h" fact="0.2317"/>
                  <dgm:constr type="w" for="ch" forName="childText1" refType="w" fact="0.462"/>
                  <dgm:constr type="h" for="ch" forName="childText1" refType="h" fact="0.6685"/>
                  <dgm:constr type="l" for="ch" forName="childText2" refType="w" fact="0.076"/>
                  <dgm:constr type="t" for="ch" forName="childText2" refType="h" fact="0.3315"/>
                  <dgm:constr type="w" for="ch" forName="childText2" refType="w" fact="0.462"/>
                  <dgm:constr type="h" for="ch" forName="childText2" refType="h" fact="0.6685"/>
                </dgm:constrLst>
              </dgm:else>
            </dgm:choose>
          </dgm:else>
        </dgm:choose>
      </dgm:if>
      <dgm:if name="Name22" axis="ch" ptType="node" func="cnt" op="equ" val="3">
        <dgm:choose name="Name23">
          <dgm:if name="Name24" axis="ch ch" ptType="node node" func="cnt" op="equ" val="0">
            <dgm:alg type="composite">
              <dgm:param type="ar" val="4.1198"/>
            </dgm:alg>
            <dgm:choose name="Name25">
              <dgm:if name="Name26" func="var" arg="dir" op="equ" val="norm">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l" for="ch" forName="parentText1" refType="w" fact="0"/>
                  <dgm:constr type="t" for="ch" forName="parentText1" refType="h" fact="0"/>
                  <dgm:constr type="w" for="ch" forName="parentText1" refType="w"/>
                  <dgm:constr type="h" for="ch" forName="parentText1" refType="h" fact="0.6"/>
                  <dgm:constr type="l" for="ch" forName="parentText2" refType="w" fact="0.308"/>
                  <dgm:constr type="t" for="ch" forName="parentText2" refType="h" fact="0.2"/>
                  <dgm:constr type="w" for="ch" forName="parentText2" refType="w" fact="0.692"/>
                  <dgm:constr type="h" for="ch" forName="parentText2" refType="h" fact="0.6"/>
                  <dgm:constr type="l" for="ch" forName="parentText3" refType="w" fact="0.616"/>
                  <dgm:constr type="t" for="ch" forName="parentText3" refType="h" fact="0.4"/>
                  <dgm:constr type="w" for="ch" forName="parentText3" refType="w" fact="0.384"/>
                  <dgm:constr type="h" for="ch" forName="parentText3" refType="h" fact="0.6"/>
                </dgm:constrLst>
              </dgm:if>
              <dgm:else name="Name27">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l" for="ch" forName="parentText1" refType="w" fact="0"/>
                  <dgm:constr type="t" for="ch" forName="parentText1" refType="h" fact="0"/>
                  <dgm:constr type="w" for="ch" forName="parentText1" refType="w"/>
                  <dgm:constr type="h" for="ch" forName="parentText1" refType="h" fact="0.6"/>
                  <dgm:constr type="l" for="ch" forName="parentText2" refType="w" fact="0"/>
                  <dgm:constr type="t" for="ch" forName="parentText2" refType="h" fact="0.2"/>
                  <dgm:constr type="w" for="ch" forName="parentText2" refType="w" fact="0.692"/>
                  <dgm:constr type="h" for="ch" forName="parentText2" refType="h" fact="0.6"/>
                  <dgm:constr type="l" for="ch" forName="parentText3" refType="w" fact="0"/>
                  <dgm:constr type="t" for="ch" forName="parentText3" refType="h" fact="0.4"/>
                  <dgm:constr type="w" for="ch" forName="parentText3" refType="w" fact="0.384"/>
                  <dgm:constr type="h" for="ch" forName="parentText3" refType="h" fact="0.6"/>
                </dgm:constrLst>
              </dgm:else>
            </dgm:choose>
          </dgm:if>
          <dgm:else name="Name28">
            <dgm:alg type="composite">
              <dgm:param type="ar" val="2.0702"/>
            </dgm:alg>
            <dgm:choose name="Name29">
              <dgm:if name="Name30" func="var" arg="dir" op="equ" val="norm">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parentText2" refType="primFontSz" refFor="des" refForName="parentText1" op="equ"/>
                  <dgm:constr type="primFontSz" for="des" forName="parentText3"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l" for="ch" forName="childText1" refType="w" fact="0"/>
                  <dgm:constr type="t" for="ch" forName="childText1" refType="h" fact="0.2325"/>
                  <dgm:constr type="w" for="ch" forName="childText1" refType="w" fact="0.308"/>
                  <dgm:constr type="h" for="ch" forName="childText1" refType="h" fact="0.5808"/>
                  <dgm:constr type="l" for="ch" forName="childText2" refType="w" fact="0.308"/>
                  <dgm:constr type="t" for="ch" forName="childText2" refType="h" fact="0.333"/>
                  <dgm:constr type="w" for="ch" forName="childText2" refType="w" fact="0.308"/>
                  <dgm:constr type="h" for="ch" forName="childText2" refType="h" fact="0.5808"/>
                  <dgm:constr type="l" for="ch" forName="childText3" refType="w" fact="0.616"/>
                  <dgm:constr type="t" for="ch" forName="childText3" refType="h" fact="0.4335"/>
                  <dgm:constr type="w" for="ch" forName="childText3" refType="w" fact="0.308"/>
                  <dgm:constr type="h" for="ch" forName="childText3" refType="h" fact="0.5723"/>
                  <dgm:constr type="l" for="ch" forName="parentText1" refType="w" fact="0"/>
                  <dgm:constr type="t" for="ch" forName="parentText1" refType="h" fact="0"/>
                  <dgm:constr type="w" for="ch" forName="parentText1" refType="w"/>
                  <dgm:constr type="h" for="ch" forName="parentText1" refType="h" fact="0.3015"/>
                  <dgm:constr type="l" for="ch" forName="parentText2" refType="w" fact="0.308"/>
                  <dgm:constr type="t" for="ch" forName="parentText2" refType="h" fact="0.1005"/>
                  <dgm:constr type="w" for="ch" forName="parentText2" refType="w" fact="0.692"/>
                  <dgm:constr type="h" for="ch" forName="parentText2" refType="h" fact="0.3015"/>
                  <dgm:constr type="l" for="ch" forName="parentText3" refType="w" fact="0.616"/>
                  <dgm:constr type="t" for="ch" forName="parentText3" refType="h" fact="0.201"/>
                  <dgm:constr type="w" for="ch" forName="parentText3" refType="w" fact="0.384"/>
                  <dgm:constr type="h" for="ch" forName="parentText3" refType="h" fact="0.3015"/>
                </dgm:constrLst>
              </dgm:if>
              <dgm:else name="Name31">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parentText2" refType="primFontSz" refFor="des" refForName="parentText1" op="equ"/>
                  <dgm:constr type="primFontSz" for="des" forName="parentText3"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l" for="ch" forName="childText1" refType="w" fact="0.692"/>
                  <dgm:constr type="t" for="ch" forName="childText1" refType="h" fact="0.2325"/>
                  <dgm:constr type="w" for="ch" forName="childText1" refType="w" fact="0.308"/>
                  <dgm:constr type="h" for="ch" forName="childText1" refType="h" fact="0.5808"/>
                  <dgm:constr type="l" for="ch" forName="childText2" refType="w" fact="0.384"/>
                  <dgm:constr type="t" for="ch" forName="childText2" refType="h" fact="0.333"/>
                  <dgm:constr type="w" for="ch" forName="childText2" refType="w" fact="0.308"/>
                  <dgm:constr type="h" for="ch" forName="childText2" refType="h" fact="0.5808"/>
                  <dgm:constr type="l" for="ch" forName="childText3" refType="w" fact="0.076"/>
                  <dgm:constr type="t" for="ch" forName="childText3" refType="h" fact="0.4335"/>
                  <dgm:constr type="w" for="ch" forName="childText3" refType="w" fact="0.308"/>
                  <dgm:constr type="h" for="ch" forName="childText3" refType="h" fact="0.5723"/>
                  <dgm:constr type="l" for="ch" forName="parentText1" refType="w" fact="0"/>
                  <dgm:constr type="t" for="ch" forName="parentText1" refType="h" fact="0"/>
                  <dgm:constr type="w" for="ch" forName="parentText1" refType="w"/>
                  <dgm:constr type="h" for="ch" forName="parentText1" refType="h" fact="0.3015"/>
                  <dgm:constr type="l" for="ch" forName="parentText2" refType="w" fact="0"/>
                  <dgm:constr type="t" for="ch" forName="parentText2" refType="h" fact="0.1005"/>
                  <dgm:constr type="w" for="ch" forName="parentText2" refType="w" fact="0.692"/>
                  <dgm:constr type="h" for="ch" forName="parentText2" refType="h" fact="0.3015"/>
                  <dgm:constr type="l" for="ch" forName="parentText3" refType="w" fact="0"/>
                  <dgm:constr type="t" for="ch" forName="parentText3" refType="h" fact="0.201"/>
                  <dgm:constr type="w" for="ch" forName="parentText3" refType="w" fact="0.384"/>
                  <dgm:constr type="h" for="ch" forName="parentText3" refType="h" fact="0.3015"/>
                </dgm:constrLst>
              </dgm:else>
            </dgm:choose>
          </dgm:else>
        </dgm:choose>
      </dgm:if>
      <dgm:if name="Name32" axis="ch" ptType="node" func="cnt" op="equ" val="4">
        <dgm:choose name="Name33">
          <dgm:if name="Name34" axis="ch ch" ptType="node node" func="cnt" op="equ" val="0">
            <dgm:alg type="composite">
              <dgm:param type="ar" val="3.435"/>
            </dgm:alg>
            <dgm:choose name="Name35">
              <dgm:if name="Name36" func="var" arg="dir" op="equ" val="norm">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l" for="ch" forName="parentText1" refType="w" fact="0"/>
                  <dgm:constr type="t" for="ch" forName="parentText1" refType="h" fact="0"/>
                  <dgm:constr type="w" for="ch" forName="parentText1" refType="w"/>
                  <dgm:constr type="h" for="ch" forName="parentText1" refType="h" fact="0.5001"/>
                  <dgm:constr type="l" for="ch" forName="parentText2" refType="w" fact="0.2305"/>
                  <dgm:constr type="t" for="ch" forName="parentText2" refType="h" fact="0.1666"/>
                  <dgm:constr type="w" for="ch" forName="parentText2" refType="w" fact="0.7695"/>
                  <dgm:constr type="h" for="ch" forName="parentText2" refType="h" fact="0.5001"/>
                  <dgm:constr type="l" for="ch" forName="parentText3" refType="w" fact="0.461"/>
                  <dgm:constr type="t" for="ch" forName="parentText3" refType="h" fact="0.3333"/>
                  <dgm:constr type="w" for="ch" forName="parentText3" refType="w" fact="0.539"/>
                  <dgm:constr type="h" for="ch" forName="parentText3" refType="h" fact="0.5001"/>
                  <dgm:constr type="l" for="ch" forName="parentText4" refType="w" fact="0.6915"/>
                  <dgm:constr type="t" for="ch" forName="parentText4" refType="h" fact="0.4999"/>
                  <dgm:constr type="w" for="ch" forName="parentText4" refType="w" fact="0.3085"/>
                  <dgm:constr type="h" for="ch" forName="parentText4" refType="h" fact="0.5001"/>
                </dgm:constrLst>
              </dgm:if>
              <dgm:else name="Name37">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l" for="ch" forName="parentText1" refType="w" fact="0"/>
                  <dgm:constr type="t" for="ch" forName="parentText1" refType="h" fact="0"/>
                  <dgm:constr type="w" for="ch" forName="parentText1" refType="w"/>
                  <dgm:constr type="h" for="ch" forName="parentText1" refType="h" fact="0.5001"/>
                  <dgm:constr type="l" for="ch" forName="parentText2" refType="w" fact="0"/>
                  <dgm:constr type="t" for="ch" forName="parentText2" refType="h" fact="0.1666"/>
                  <dgm:constr type="w" for="ch" forName="parentText2" refType="w" fact="0.7695"/>
                  <dgm:constr type="h" for="ch" forName="parentText2" refType="h" fact="0.5001"/>
                  <dgm:constr type="l" for="ch" forName="parentText3" refType="w" fact="0"/>
                  <dgm:constr type="t" for="ch" forName="parentText3" refType="h" fact="0.3333"/>
                  <dgm:constr type="w" for="ch" forName="parentText3" refType="w" fact="0.539"/>
                  <dgm:constr type="h" for="ch" forName="parentText3" refType="h" fact="0.5001"/>
                  <dgm:constr type="l" for="ch" forName="parentText4" refType="w" fact="0"/>
                  <dgm:constr type="t" for="ch" forName="parentText4" refType="h" fact="0.4999"/>
                  <dgm:constr type="w" for="ch" forName="parentText4" refType="w" fact="0.3085"/>
                  <dgm:constr type="h" for="ch" forName="parentText4" refType="h" fact="0.5001"/>
                </dgm:constrLst>
              </dgm:else>
            </dgm:choose>
          </dgm:if>
          <dgm:else name="Name38">
            <dgm:alg type="composite">
              <dgm:param type="ar" val="1.9377"/>
            </dgm:alg>
            <dgm:choose name="Name39">
              <dgm:if name="Name40" func="var" arg="dir" op="equ" val="norm">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4"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4"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childText4" refType="primFontSz" refFor="des" refForName="parentText3" op="lte"/>
                  <dgm:constr type="primFontSz" for="des" forName="childText1" refType="primFontSz" refFor="des" refForName="parentText4" op="lte"/>
                  <dgm:constr type="primFontSz" for="des" forName="childText2" refType="primFontSz" refFor="des" refForName="parentText4" op="lte"/>
                  <dgm:constr type="primFontSz" for="des" forName="childText3" refType="primFontSz" refFor="des" refForName="parentText4" op="lte"/>
                  <dgm:constr type="primFontSz" for="des" forName="childText4" refType="primFontSz" refFor="des" refForName="parentText4" op="lte"/>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primFontSz" for="des" forName="childText4" refType="primFontSz" refFor="des" refForName="childText1" op="equ"/>
                  <dgm:constr type="l" for="ch" forName="childText1" refType="w" fact="0"/>
                  <dgm:constr type="t" for="ch" forName="childText1" refType="h" fact="0.218"/>
                  <dgm:constr type="w" for="ch" forName="childText1" refType="w" fact="0.2305"/>
                  <dgm:constr type="h" for="ch" forName="childText1" refType="h" fact="0.5218"/>
                  <dgm:constr type="l" for="ch" forName="childText2" refType="w" fact="0.2305"/>
                  <dgm:constr type="t" for="ch" forName="childText2" refType="h" fact="0.312"/>
                  <dgm:constr type="w" for="ch" forName="childText2" refType="w" fact="0.2305"/>
                  <dgm:constr type="h" for="ch" forName="childText2" refType="h" fact="0.5085"/>
                  <dgm:constr type="l" for="ch" forName="childText3" refType="w" fact="0.461"/>
                  <dgm:constr type="t" for="ch" forName="childText3" refType="h" fact="0.406"/>
                  <dgm:constr type="w" for="ch" forName="childText3" refType="w" fact="0.2305"/>
                  <dgm:constr type="h" for="ch" forName="childText3" refType="h" fact="0.5119"/>
                  <dgm:constr type="l" for="ch" forName="childText4" refType="w" fact="0.6915"/>
                  <dgm:constr type="t" for="ch" forName="childText4" refType="h" fact="0.5"/>
                  <dgm:constr type="w" for="ch" forName="childText4" refType="w" fact="0.2326"/>
                  <dgm:constr type="h" for="ch" forName="childText4" refType="h" fact="0.5179"/>
                  <dgm:constr type="l" for="ch" forName="parentText1" refType="w" fact="0"/>
                  <dgm:constr type="t" for="ch" forName="parentText1" refType="h" fact="0"/>
                  <dgm:constr type="w" for="ch" forName="parentText1" refType="w"/>
                  <dgm:constr type="h" for="ch" forName="parentText1" refType="h" fact="0.2821"/>
                  <dgm:constr type="l" for="ch" forName="parentText2" refType="w" fact="0.2305"/>
                  <dgm:constr type="t" for="ch" forName="parentText2" refType="h" fact="0.094"/>
                  <dgm:constr type="w" for="ch" forName="parentText2" refType="w" fact="0.7695"/>
                  <dgm:constr type="h" for="ch" forName="parentText2" refType="h" fact="0.2821"/>
                  <dgm:constr type="l" for="ch" forName="parentText3" refType="w" fact="0.461"/>
                  <dgm:constr type="t" for="ch" forName="parentText3" refType="h" fact="0.188"/>
                  <dgm:constr type="w" for="ch" forName="parentText3" refType="w" fact="0.539"/>
                  <dgm:constr type="h" for="ch" forName="parentText3" refType="h" fact="0.2821"/>
                  <dgm:constr type="l" for="ch" forName="parentText4" refType="w" fact="0.6915"/>
                  <dgm:constr type="t" for="ch" forName="parentText4" refType="h" fact="0.282"/>
                  <dgm:constr type="w" for="ch" forName="parentText4" refType="w" fact="0.3085"/>
                  <dgm:constr type="h" for="ch" forName="parentText4" refType="h" fact="0.2821"/>
                </dgm:constrLst>
              </dgm:if>
              <dgm:else name="Name41">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4"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4"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childText4" refType="primFontSz" refFor="des" refForName="parentText3" op="lte"/>
                  <dgm:constr type="primFontSz" for="des" forName="childText1" refType="primFontSz" refFor="des" refForName="parentText4" op="lte"/>
                  <dgm:constr type="primFontSz" for="des" forName="childText2" refType="primFontSz" refFor="des" refForName="parentText4" op="lte"/>
                  <dgm:constr type="primFontSz" for="des" forName="childText3" refType="primFontSz" refFor="des" refForName="parentText4" op="lte"/>
                  <dgm:constr type="primFontSz" for="des" forName="childText4" refType="primFontSz" refFor="des" refForName="parentText4" op="lte"/>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primFontSz" for="des" forName="childText4" refType="primFontSz" refFor="des" refForName="childText1" op="equ"/>
                  <dgm:constr type="l" for="ch" forName="childText1" refType="w" fact="0.7695"/>
                  <dgm:constr type="t" for="ch" forName="childText1" refType="h" fact="0.218"/>
                  <dgm:constr type="w" for="ch" forName="childText1" refType="w" fact="0.2305"/>
                  <dgm:constr type="h" for="ch" forName="childText1" refType="h" fact="0.5218"/>
                  <dgm:constr type="l" for="ch" forName="childText2" refType="w" fact="0.539"/>
                  <dgm:constr type="t" for="ch" forName="childText2" refType="h" fact="0.312"/>
                  <dgm:constr type="w" for="ch" forName="childText2" refType="w" fact="0.2305"/>
                  <dgm:constr type="h" for="ch" forName="childText2" refType="h" fact="0.5085"/>
                  <dgm:constr type="l" for="ch" forName="childText3" refType="w" fact="0.3085"/>
                  <dgm:constr type="t" for="ch" forName="childText3" refType="h" fact="0.406"/>
                  <dgm:constr type="w" for="ch" forName="childText3" refType="w" fact="0.2305"/>
                  <dgm:constr type="h" for="ch" forName="childText3" refType="h" fact="0.5119"/>
                  <dgm:constr type="l" for="ch" forName="childText4" refType="w" fact="0.076"/>
                  <dgm:constr type="t" for="ch" forName="childText4" refType="h" fact="0.5"/>
                  <dgm:constr type="w" for="ch" forName="childText4" refType="w" fact="0.2346"/>
                  <dgm:constr type="h" for="ch" forName="childText4" refType="h" fact="0.5179"/>
                  <dgm:constr type="l" for="ch" forName="parentText1" refType="w" fact="0"/>
                  <dgm:constr type="t" for="ch" forName="parentText1" refType="h" fact="0"/>
                  <dgm:constr type="w" for="ch" forName="parentText1" refType="w"/>
                  <dgm:constr type="h" for="ch" forName="parentText1" refType="h" fact="0.2821"/>
                  <dgm:constr type="l" for="ch" forName="parentText2" refType="w" fact="0"/>
                  <dgm:constr type="t" for="ch" forName="parentText2" refType="h" fact="0.094"/>
                  <dgm:constr type="w" for="ch" forName="parentText2" refType="w" fact="0.7695"/>
                  <dgm:constr type="h" for="ch" forName="parentText2" refType="h" fact="0.2821"/>
                  <dgm:constr type="l" for="ch" forName="parentText3" refType="w" fact="0"/>
                  <dgm:constr type="t" for="ch" forName="parentText3" refType="h" fact="0.188"/>
                  <dgm:constr type="w" for="ch" forName="parentText3" refType="w" fact="0.539"/>
                  <dgm:constr type="h" for="ch" forName="parentText3" refType="h" fact="0.2821"/>
                  <dgm:constr type="l" for="ch" forName="parentText4" refType="w" fact="0"/>
                  <dgm:constr type="t" for="ch" forName="parentText4" refType="h" fact="0.282"/>
                  <dgm:constr type="w" for="ch" forName="parentText4" refType="w" fact="0.3085"/>
                  <dgm:constr type="h" for="ch" forName="parentText4" refType="h" fact="0.2821"/>
                </dgm:constrLst>
              </dgm:else>
            </dgm:choose>
          </dgm:else>
        </dgm:choose>
      </dgm:if>
      <dgm:else name="Name42">
        <dgm:choose name="Name43">
          <dgm:if name="Name44" axis="ch ch" ptType="node node" func="cnt" op="equ" val="0">
            <dgm:alg type="composite">
              <dgm:param type="ar" val="2.9463"/>
            </dgm:alg>
            <dgm:choose name="Name45">
              <dgm:if name="Name46" func="var" arg="dir" op="equ" val="norm">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parentText5" refType="primFontSz" refFor="des" refForName="parentText1" op="equ"/>
                  <dgm:constr type="l" for="ch" forName="parentText1" refType="w" fact="0"/>
                  <dgm:constr type="t" for="ch" forName="parentText1" refType="h" fact="0"/>
                  <dgm:constr type="w" for="ch" forName="parentText1" refType="w"/>
                  <dgm:constr type="h" for="ch" forName="parentText1" refType="h" fact="0.4285"/>
                  <dgm:constr type="l" for="ch" forName="parentText2" refType="w" fact="0.1848"/>
                  <dgm:constr type="t" for="ch" forName="parentText2" refType="h" fact="0.1429"/>
                  <dgm:constr type="w" for="ch" forName="parentText2" refType="w" fact="0.8152"/>
                  <dgm:constr type="h" for="ch" forName="parentText2" refType="h" fact="0.4285"/>
                  <dgm:constr type="l" for="ch" forName="parentText3" refType="w" fact="0.3696"/>
                  <dgm:constr type="t" for="ch" forName="parentText3" refType="h" fact="0.2858"/>
                  <dgm:constr type="w" for="ch" forName="parentText3" refType="w" fact="0.6304"/>
                  <dgm:constr type="h" for="ch" forName="parentText3" refType="h" fact="0.4285"/>
                  <dgm:constr type="l" for="ch" forName="parentText4" refType="w" fact="0.5545"/>
                  <dgm:constr type="t" for="ch" forName="parentText4" refType="h" fact="0.4286"/>
                  <dgm:constr type="w" for="ch" forName="parentText4" refType="w" fact="0.4455"/>
                  <dgm:constr type="h" for="ch" forName="parentText4" refType="h" fact="0.4285"/>
                  <dgm:constr type="l" for="ch" forName="parentText5" refType="w" fact="0.7393"/>
                  <dgm:constr type="t" for="ch" forName="parentText5" refType="h" fact="0.5715"/>
                  <dgm:constr type="w" for="ch" forName="parentText5" refType="w" fact="0.2607"/>
                  <dgm:constr type="h" for="ch" forName="parentText5" refType="h" fact="0.4285"/>
                </dgm:constrLst>
              </dgm:if>
              <dgm:else name="Name47">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parentText5" refType="primFontSz" refFor="des" refForName="parentText1" op="equ"/>
                  <dgm:constr type="l" for="ch" forName="parentText1" refType="w" fact="0"/>
                  <dgm:constr type="t" for="ch" forName="parentText1" refType="h" fact="0"/>
                  <dgm:constr type="w" for="ch" forName="parentText1" refType="w"/>
                  <dgm:constr type="h" for="ch" forName="parentText1" refType="h" fact="0.4285"/>
                  <dgm:constr type="l" for="ch" forName="parentText2" refType="w" fact="0"/>
                  <dgm:constr type="t" for="ch" forName="parentText2" refType="h" fact="0.1429"/>
                  <dgm:constr type="w" for="ch" forName="parentText2" refType="w" fact="0.8152"/>
                  <dgm:constr type="h" for="ch" forName="parentText2" refType="h" fact="0.4285"/>
                  <dgm:constr type="l" for="ch" forName="parentText3" refType="w" fact="0"/>
                  <dgm:constr type="t" for="ch" forName="parentText3" refType="h" fact="0.2858"/>
                  <dgm:constr type="w" for="ch" forName="parentText3" refType="w" fact="0.6304"/>
                  <dgm:constr type="h" for="ch" forName="parentText3" refType="h" fact="0.4285"/>
                  <dgm:constr type="l" for="ch" forName="parentText4" refType="w" fact="0"/>
                  <dgm:constr type="t" for="ch" forName="parentText4" refType="h" fact="0.4286"/>
                  <dgm:constr type="w" for="ch" forName="parentText4" refType="w" fact="0.4455"/>
                  <dgm:constr type="h" for="ch" forName="parentText4" refType="h" fact="0.4285"/>
                  <dgm:constr type="l" for="ch" forName="parentText5" refType="w" fact="0"/>
                  <dgm:constr type="t" for="ch" forName="parentText5" refType="h" fact="0.5715"/>
                  <dgm:constr type="w" for="ch" forName="parentText5" refType="w" fact="0.2607"/>
                  <dgm:constr type="h" for="ch" forName="parentText5" refType="h" fact="0.4285"/>
                </dgm:constrLst>
              </dgm:else>
            </dgm:choose>
          </dgm:if>
          <dgm:else name="Name48">
            <dgm:alg type="composite">
              <dgm:param type="ar" val="1.7837"/>
            </dgm:alg>
            <dgm:choose name="Name49">
              <dgm:if name="Name50" func="var" arg="dir" op="equ" val="norm">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4" refType="primFontSz" refFor="des" refForName="parentText1" op="lte"/>
                  <dgm:constr type="primFontSz" for="des" forName="childText5"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4" refType="primFontSz" refFor="des" refForName="parentText2" op="lte"/>
                  <dgm:constr type="primFontSz" for="des" forName="childText5"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childText4" refType="primFontSz" refFor="des" refForName="parentText3" op="lte"/>
                  <dgm:constr type="primFontSz" for="des" forName="childText5" refType="primFontSz" refFor="des" refForName="parentText3" op="lte"/>
                  <dgm:constr type="primFontSz" for="des" forName="childText1" refType="primFontSz" refFor="des" refForName="parentText4" op="lte"/>
                  <dgm:constr type="primFontSz" for="des" forName="childText2" refType="primFontSz" refFor="des" refForName="parentText4" op="lte"/>
                  <dgm:constr type="primFontSz" for="des" forName="childText3" refType="primFontSz" refFor="des" refForName="parentText4" op="lte"/>
                  <dgm:constr type="primFontSz" for="des" forName="childText4" refType="primFontSz" refFor="des" refForName="parentText4" op="lte"/>
                  <dgm:constr type="primFontSz" for="des" forName="childText5" refType="primFontSz" refFor="des" refForName="parentText4" op="lte"/>
                  <dgm:constr type="primFontSz" for="des" forName="childText1" refType="primFontSz" refFor="des" refForName="parentText5" op="lte"/>
                  <dgm:constr type="primFontSz" for="des" forName="childText2" refType="primFontSz" refFor="des" refForName="parentText5" op="lte"/>
                  <dgm:constr type="primFontSz" for="des" forName="childText3" refType="primFontSz" refFor="des" refForName="parentText5" op="lte"/>
                  <dgm:constr type="primFontSz" for="des" forName="childText4" refType="primFontSz" refFor="des" refForName="parentText5" op="lte"/>
                  <dgm:constr type="primFontSz" for="des" forName="childText5" refType="primFontSz" refFor="des" refForName="parentText5" op="lte"/>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parentText5"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primFontSz" for="des" forName="childText4" refType="primFontSz" refFor="des" refForName="childText1" op="equ"/>
                  <dgm:constr type="primFontSz" for="des" forName="childText5" refType="primFontSz" refFor="des" refForName="childText1" op="equ"/>
                  <dgm:constr type="l" for="ch" forName="childText1" refType="w" fact="0"/>
                  <dgm:constr type="t" for="ch" forName="childText1" refType="h" fact="0.1997"/>
                  <dgm:constr type="w" for="ch" forName="childText1" refType="w" fact="0.18482"/>
                  <dgm:constr type="h" for="ch" forName="childText1" refType="h" fact="0.4763"/>
                  <dgm:constr type="l" for="ch" forName="childText2" refType="w" fact="0.1848"/>
                  <dgm:constr type="t" for="ch" forName="childText2" refType="h" fact="0.2862"/>
                  <dgm:constr type="w" for="ch" forName="childText2" refType="w" fact="0.18482"/>
                  <dgm:constr type="h" for="ch" forName="childText2" refType="h" fact="0.4763"/>
                  <dgm:constr type="l" for="ch" forName="childText3" refType="w" fact="0.3696"/>
                  <dgm:constr type="t" for="ch" forName="childText3" refType="h" fact="0.3727"/>
                  <dgm:constr type="w" for="ch" forName="childText3" refType="w" fact="0.18482"/>
                  <dgm:constr type="h" for="ch" forName="childText3" refType="h" fact="0.4763"/>
                  <dgm:constr type="l" for="ch" forName="childText4" refType="w" fact="0.5545"/>
                  <dgm:constr type="t" for="ch" forName="childText4" refType="h" fact="0.4592"/>
                  <dgm:constr type="w" for="ch" forName="childText4" refType="w" fact="0.18482"/>
                  <dgm:constr type="h" for="ch" forName="childText4" refType="h" fact="0.4763"/>
                  <dgm:constr type="l" for="ch" forName="childText5" refType="w" fact="0.7393"/>
                  <dgm:constr type="t" for="ch" forName="childText5" refType="h" fact="0.5457"/>
                  <dgm:constr type="w" for="ch" forName="childText5" refType="w" fact="0.18482"/>
                  <dgm:constr type="h" for="ch" forName="childText5" refType="h" fact="0.4763"/>
                  <dgm:constr type="l" for="ch" forName="parentText1" refType="w" fact="0"/>
                  <dgm:constr type="t" for="ch" forName="parentText1" refType="h" fact="0"/>
                  <dgm:constr type="w" for="ch" forName="parentText1" refType="w"/>
                  <dgm:constr type="h" for="ch" forName="parentText1" refType="h" fact="0.2594"/>
                  <dgm:constr type="l" for="ch" forName="parentText2" refType="w" fact="0.1848"/>
                  <dgm:constr type="t" for="ch" forName="parentText2" refType="h" fact="0.0865"/>
                  <dgm:constr type="w" for="ch" forName="parentText2" refType="w" fact="0.8152"/>
                  <dgm:constr type="h" for="ch" forName="parentText2" refType="h" fact="0.2594"/>
                  <dgm:constr type="l" for="ch" forName="parentText3" refType="w" fact="0.3696"/>
                  <dgm:constr type="t" for="ch" forName="parentText3" refType="h" fact="0.173"/>
                  <dgm:constr type="w" for="ch" forName="parentText3" refType="w" fact="0.6304"/>
                  <dgm:constr type="h" for="ch" forName="parentText3" refType="h" fact="0.2594"/>
                  <dgm:constr type="l" for="ch" forName="parentText4" refType="w" fact="0.5545"/>
                  <dgm:constr type="t" for="ch" forName="parentText4" refType="h" fact="0.2595"/>
                  <dgm:constr type="w" for="ch" forName="parentText4" refType="w" fact="0.4455"/>
                  <dgm:constr type="h" for="ch" forName="parentText4" refType="h" fact="0.2594"/>
                  <dgm:constr type="l" for="ch" forName="parentText5" refType="w" fact="0.7393"/>
                  <dgm:constr type="t" for="ch" forName="parentText5" refType="h" fact="0.346"/>
                  <dgm:constr type="w" for="ch" forName="parentText5" refType="w" fact="0.2607"/>
                  <dgm:constr type="h" for="ch" forName="parentText5" refType="h" fact="0.2594"/>
                </dgm:constrLst>
              </dgm:if>
              <dgm:else name="Name51">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4" refType="primFontSz" refFor="des" refForName="parentText1" op="lte"/>
                  <dgm:constr type="primFontSz" for="des" forName="childText5"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4" refType="primFontSz" refFor="des" refForName="parentText2" op="lte"/>
                  <dgm:constr type="primFontSz" for="des" forName="childText5"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childText4" refType="primFontSz" refFor="des" refForName="parentText3" op="lte"/>
                  <dgm:constr type="primFontSz" for="des" forName="childText5" refType="primFontSz" refFor="des" refForName="parentText3" op="lte"/>
                  <dgm:constr type="primFontSz" for="des" forName="childText1" refType="primFontSz" refFor="des" refForName="parentText4" op="lte"/>
                  <dgm:constr type="primFontSz" for="des" forName="childText2" refType="primFontSz" refFor="des" refForName="parentText4" op="lte"/>
                  <dgm:constr type="primFontSz" for="des" forName="childText3" refType="primFontSz" refFor="des" refForName="parentText4" op="lte"/>
                  <dgm:constr type="primFontSz" for="des" forName="childText4" refType="primFontSz" refFor="des" refForName="parentText4" op="lte"/>
                  <dgm:constr type="primFontSz" for="des" forName="childText5" refType="primFontSz" refFor="des" refForName="parentText4" op="lte"/>
                  <dgm:constr type="primFontSz" for="des" forName="childText1" refType="primFontSz" refFor="des" refForName="parentText5" op="lte"/>
                  <dgm:constr type="primFontSz" for="des" forName="childText2" refType="primFontSz" refFor="des" refForName="parentText5" op="lte"/>
                  <dgm:constr type="primFontSz" for="des" forName="childText3" refType="primFontSz" refFor="des" refForName="parentText5" op="lte"/>
                  <dgm:constr type="primFontSz" for="des" forName="childText4" refType="primFontSz" refFor="des" refForName="parentText5" op="lte"/>
                  <dgm:constr type="primFontSz" for="des" forName="childText5" refType="primFontSz" refFor="des" refForName="parentText5" op="lte"/>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parentText5"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primFontSz" for="des" forName="childText4" refType="primFontSz" refFor="des" refForName="childText1" op="equ"/>
                  <dgm:constr type="primFontSz" for="des" forName="childText5" refType="primFontSz" refFor="des" refForName="childText1" op="equ"/>
                  <dgm:constr type="l" for="ch" forName="childText1" refType="w" fact="0.81518"/>
                  <dgm:constr type="t" for="ch" forName="childText1" refType="h" fact="0.1997"/>
                  <dgm:constr type="w" for="ch" forName="childText1" refType="w" fact="0.18482"/>
                  <dgm:constr type="h" for="ch" forName="childText1" refType="h" fact="0.4763"/>
                  <dgm:constr type="l" for="ch" forName="childText2" refType="w" fact="0.63036"/>
                  <dgm:constr type="t" for="ch" forName="childText2" refType="h" fact="0.2862"/>
                  <dgm:constr type="w" for="ch" forName="childText2" refType="w" fact="0.18482"/>
                  <dgm:constr type="h" for="ch" forName="childText2" refType="h" fact="0.4763"/>
                  <dgm:constr type="l" for="ch" forName="childText3" refType="w" fact="0.44554"/>
                  <dgm:constr type="t" for="ch" forName="childText3" refType="h" fact="0.3727"/>
                  <dgm:constr type="w" for="ch" forName="childText3" refType="w" fact="0.18482"/>
                  <dgm:constr type="h" for="ch" forName="childText3" refType="h" fact="0.4763"/>
                  <dgm:constr type="l" for="ch" forName="childText4" refType="w" fact="0.26072"/>
                  <dgm:constr type="t" for="ch" forName="childText4" refType="h" fact="0.4592"/>
                  <dgm:constr type="w" for="ch" forName="childText4" refType="w" fact="0.18482"/>
                  <dgm:constr type="h" for="ch" forName="childText4" refType="h" fact="0.4763"/>
                  <dgm:constr type="l" for="ch" forName="childText5" refType="w" fact="0.0759"/>
                  <dgm:constr type="t" for="ch" forName="childText5" refType="h" fact="0.5457"/>
                  <dgm:constr type="w" for="ch" forName="childText5" refType="w" fact="0.18482"/>
                  <dgm:constr type="h" for="ch" forName="childText5" refType="h" fact="0.4763"/>
                  <dgm:constr type="l" for="ch" forName="parentText1" refType="w" fact="0"/>
                  <dgm:constr type="t" for="ch" forName="parentText1" refType="h" fact="0"/>
                  <dgm:constr type="w" for="ch" forName="parentText1" refType="w"/>
                  <dgm:constr type="h" for="ch" forName="parentText1" refType="h" fact="0.2594"/>
                  <dgm:constr type="l" for="ch" forName="parentText2" refType="w" fact="0"/>
                  <dgm:constr type="t" for="ch" forName="parentText2" refType="h" fact="0.0865"/>
                  <dgm:constr type="w" for="ch" forName="parentText2" refType="w" fact="0.8152"/>
                  <dgm:constr type="h" for="ch" forName="parentText2" refType="h" fact="0.2594"/>
                  <dgm:constr type="l" for="ch" forName="parentText3" refType="w" fact="0"/>
                  <dgm:constr type="t" for="ch" forName="parentText3" refType="h" fact="0.173"/>
                  <dgm:constr type="w" for="ch" forName="parentText3" refType="w" fact="0.6304"/>
                  <dgm:constr type="h" for="ch" forName="parentText3" refType="h" fact="0.2594"/>
                  <dgm:constr type="l" for="ch" forName="parentText4" refType="w" fact="0"/>
                  <dgm:constr type="t" for="ch" forName="parentText4" refType="h" fact="0.2595"/>
                  <dgm:constr type="w" for="ch" forName="parentText4" refType="w" fact="0.4455"/>
                  <dgm:constr type="h" for="ch" forName="parentText4" refType="h" fact="0.2594"/>
                  <dgm:constr type="l" for="ch" forName="parentText5" refType="w" fact="0"/>
                  <dgm:constr type="t" for="ch" forName="parentText5" refType="h" fact="0.346"/>
                  <dgm:constr type="w" for="ch" forName="parentText5" refType="w" fact="0.2607"/>
                  <dgm:constr type="h" for="ch" forName="parentText5" refType="h" fact="0.2594"/>
                </dgm:constrLst>
              </dgm:else>
            </dgm:choose>
          </dgm:else>
        </dgm:choose>
      </dgm:else>
    </dgm:choose>
    <dgm:forEach name="Name52" axis="ch" ptType="node" cnt="1">
      <dgm:layoutNode name="parentText1" styleLbl="node1">
        <dgm:varLst>
          <dgm:chMax/>
          <dgm:chPref val="3"/>
          <dgm:bulletEnabled val="1"/>
        </dgm:varLst>
        <dgm:choose name="Name53">
          <dgm:if name="Name54" func="var" arg="dir" op="equ" val="norm">
            <dgm:alg type="tx">
              <dgm:param type="parTxLTRAlign" val="l"/>
            </dgm:alg>
            <dgm:shape xmlns:r="http://schemas.openxmlformats.org/officeDocument/2006/relationships" type="rightArrow" r:blip="">
              <dgm:adjLst>
                <dgm:adj idx="1" val="0.5"/>
                <dgm:adj idx="2" val="0.5"/>
              </dgm:adjLst>
            </dgm:shape>
            <dgm:constrLst>
              <dgm:constr type="lMarg" refType="primFontSz" fact="0.3"/>
              <dgm:constr type="rMarg" val="20"/>
              <dgm:constr type="tMarg" refType="primFontSz" fact="0.3"/>
              <dgm:constr type="bMarg" refType="h" fact="0.45"/>
            </dgm:constrLst>
          </dgm:if>
          <dgm:else name="Name55">
            <dgm:alg type="tx">
              <dgm:param type="parTxLTRAlign" val="r"/>
            </dgm:alg>
            <dgm:shape xmlns:r="http://schemas.openxmlformats.org/officeDocument/2006/relationships" type="leftArrow" r:blip="">
              <dgm:adjLst>
                <dgm:adj idx="1" val="0.5"/>
                <dgm:adj idx="2" val="0.5"/>
              </dgm:adjLst>
            </dgm:shape>
            <dgm:constrLst>
              <dgm:constr type="lMarg" val="20"/>
              <dgm:constr type="rMarg" refType="primFontSz" fact="0.3"/>
              <dgm:constr type="tMarg" refType="primFontSz" fact="0.3"/>
              <dgm:constr type="bMarg" refType="h" fact="0.45"/>
            </dgm:constrLst>
          </dgm:else>
        </dgm:choose>
        <dgm:presOf axis="self" ptType="node"/>
        <dgm:ruleLst>
          <dgm:rule type="primFontSz" val="5" fact="NaN" max="NaN"/>
        </dgm:ruleLst>
      </dgm:layoutNode>
      <dgm:choose name="Name56">
        <dgm:if name="Name57" axis="ch" ptType="node" func="cnt" op="gte" val="1">
          <dgm:layoutNode name="childText1" styleLbl="solidAlignAcc1">
            <dgm:varLst>
              <dgm:chMax val="0"/>
              <dgm:chPref val="0"/>
              <dgm:bulletEnabled val="1"/>
            </dgm:varLst>
            <dgm:alg type="tx">
              <dgm:param type="txAnchorVert" val="t"/>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8"/>
      </dgm:choose>
    </dgm:forEach>
    <dgm:forEach name="Name59" axis="ch" ptType="node" st="2" cnt="1">
      <dgm:layoutNode name="parentText2" styleLbl="node1">
        <dgm:varLst>
          <dgm:chMax/>
          <dgm:chPref val="3"/>
          <dgm:bulletEnabled val="1"/>
        </dgm:varLst>
        <dgm:choose name="Name60">
          <dgm:if name="Name61" func="var" arg="dir" op="equ" val="norm">
            <dgm:alg type="tx">
              <dgm:param type="parTxLTRAlign" val="l"/>
            </dgm:alg>
            <dgm:shape xmlns:r="http://schemas.openxmlformats.org/officeDocument/2006/relationships" type="rightArrow" r:blip="">
              <dgm:adjLst>
                <dgm:adj idx="1" val="0.5"/>
                <dgm:adj idx="2" val="0.5"/>
              </dgm:adjLst>
            </dgm:shape>
            <dgm:constrLst>
              <dgm:constr type="lMarg" refType="primFontSz" fact="0.3"/>
              <dgm:constr type="rMarg" val="20"/>
              <dgm:constr type="tMarg" refType="primFontSz" fact="0.3"/>
              <dgm:constr type="bMarg" refType="h" fact="0.45"/>
            </dgm:constrLst>
          </dgm:if>
          <dgm:else name="Name62">
            <dgm:alg type="tx">
              <dgm:param type="parTxLTRAlign" val="r"/>
            </dgm:alg>
            <dgm:shape xmlns:r="http://schemas.openxmlformats.org/officeDocument/2006/relationships" type="leftArrow" r:blip="">
              <dgm:adjLst>
                <dgm:adj idx="1" val="0.5"/>
                <dgm:adj idx="2" val="0.5"/>
              </dgm:adjLst>
            </dgm:shape>
            <dgm:constrLst>
              <dgm:constr type="lMarg" val="20"/>
              <dgm:constr type="rMarg" refType="primFontSz" fact="0.3"/>
              <dgm:constr type="tMarg" refType="primFontSz" fact="0.3"/>
              <dgm:constr type="bMarg" refType="h" fact="0.45"/>
            </dgm:constrLst>
          </dgm:else>
        </dgm:choose>
        <dgm:presOf axis="self" ptType="node"/>
        <dgm:ruleLst>
          <dgm:rule type="primFontSz" val="5" fact="NaN" max="NaN"/>
        </dgm:ruleLst>
      </dgm:layoutNode>
      <dgm:choose name="Name63">
        <dgm:if name="Name64" axis="ch" ptType="node" func="cnt" op="gte" val="1">
          <dgm:layoutNode name="childText2" styleLbl="solidAlignAcc1">
            <dgm:varLst>
              <dgm:chMax val="0"/>
              <dgm:chPref val="0"/>
              <dgm:bulletEnabled val="1"/>
            </dgm:varLst>
            <dgm:alg type="tx">
              <dgm:param type="txAnchorVert" val="t"/>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65"/>
      </dgm:choose>
    </dgm:forEach>
    <dgm:forEach name="Name66" axis="ch" ptType="node" st="3" cnt="1">
      <dgm:layoutNode name="parentText3" styleLbl="node1">
        <dgm:varLst>
          <dgm:chMax/>
          <dgm:chPref val="3"/>
          <dgm:bulletEnabled val="1"/>
        </dgm:varLst>
        <dgm:choose name="Name67">
          <dgm:if name="Name68" func="var" arg="dir" op="equ" val="norm">
            <dgm:alg type="tx">
              <dgm:param type="parTxLTRAlign" val="l"/>
            </dgm:alg>
            <dgm:shape xmlns:r="http://schemas.openxmlformats.org/officeDocument/2006/relationships" type="rightArrow" r:blip="">
              <dgm:adjLst>
                <dgm:adj idx="1" val="0.5"/>
                <dgm:adj idx="2" val="0.5"/>
              </dgm:adjLst>
            </dgm:shape>
            <dgm:constrLst>
              <dgm:constr type="lMarg" refType="primFontSz" fact="0.3"/>
              <dgm:constr type="rMarg" val="20"/>
              <dgm:constr type="tMarg" refType="primFontSz" fact="0.3"/>
              <dgm:constr type="bMarg" refType="h" fact="0.45"/>
            </dgm:constrLst>
          </dgm:if>
          <dgm:else name="Name69">
            <dgm:alg type="tx">
              <dgm:param type="parTxLTRAlign" val="r"/>
            </dgm:alg>
            <dgm:shape xmlns:r="http://schemas.openxmlformats.org/officeDocument/2006/relationships" type="leftArrow" r:blip="">
              <dgm:adjLst>
                <dgm:adj idx="1" val="0.5"/>
                <dgm:adj idx="2" val="0.5"/>
              </dgm:adjLst>
            </dgm:shape>
            <dgm:constrLst>
              <dgm:constr type="lMarg" val="20"/>
              <dgm:constr type="rMarg" refType="primFontSz" fact="0.3"/>
              <dgm:constr type="tMarg" refType="primFontSz" fact="0.3"/>
              <dgm:constr type="bMarg" refType="h" fact="0.45"/>
            </dgm:constrLst>
          </dgm:else>
        </dgm:choose>
        <dgm:presOf axis="self" ptType="node"/>
        <dgm:ruleLst>
          <dgm:rule type="primFontSz" val="5" fact="NaN" max="NaN"/>
        </dgm:ruleLst>
      </dgm:layoutNode>
      <dgm:choose name="Name70">
        <dgm:if name="Name71" axis="ch" ptType="node" func="cnt" op="gte" val="1">
          <dgm:layoutNode name="childText3" styleLbl="solidAlignAcc1">
            <dgm:varLst>
              <dgm:chMax val="0"/>
              <dgm:chPref val="0"/>
              <dgm:bulletEnabled val="1"/>
            </dgm:varLst>
            <dgm:alg type="tx">
              <dgm:param type="txAnchorVert" val="t"/>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2"/>
      </dgm:choose>
    </dgm:forEach>
    <dgm:forEach name="Name73" axis="ch" ptType="node" st="4" cnt="1">
      <dgm:layoutNode name="parentText4" styleLbl="node1">
        <dgm:varLst>
          <dgm:chMax/>
          <dgm:chPref val="3"/>
          <dgm:bulletEnabled val="1"/>
        </dgm:varLst>
        <dgm:choose name="Name74">
          <dgm:if name="Name75" func="var" arg="dir" op="equ" val="norm">
            <dgm:alg type="tx">
              <dgm:param type="parTxLTRAlign" val="l"/>
            </dgm:alg>
            <dgm:shape xmlns:r="http://schemas.openxmlformats.org/officeDocument/2006/relationships" type="rightArrow" r:blip="">
              <dgm:adjLst>
                <dgm:adj idx="1" val="0.5"/>
                <dgm:adj idx="2" val="0.5"/>
              </dgm:adjLst>
            </dgm:shape>
            <dgm:constrLst>
              <dgm:constr type="lMarg" refType="primFontSz" fact="0.3"/>
              <dgm:constr type="rMarg" val="20"/>
              <dgm:constr type="tMarg" refType="primFontSz" fact="0.3"/>
              <dgm:constr type="bMarg" refType="h" fact="0.45"/>
            </dgm:constrLst>
          </dgm:if>
          <dgm:else name="Name76">
            <dgm:alg type="tx">
              <dgm:param type="parTxLTRAlign" val="r"/>
            </dgm:alg>
            <dgm:shape xmlns:r="http://schemas.openxmlformats.org/officeDocument/2006/relationships" type="leftArrow" r:blip="">
              <dgm:adjLst>
                <dgm:adj idx="1" val="0.5"/>
                <dgm:adj idx="2" val="0.5"/>
              </dgm:adjLst>
            </dgm:shape>
            <dgm:constrLst>
              <dgm:constr type="lMarg" val="20"/>
              <dgm:constr type="rMarg" refType="primFontSz" fact="0.3"/>
              <dgm:constr type="tMarg" refType="primFontSz" fact="0.3"/>
              <dgm:constr type="bMarg" refType="h" fact="0.45"/>
            </dgm:constrLst>
          </dgm:else>
        </dgm:choose>
        <dgm:presOf axis="self" ptType="node"/>
        <dgm:ruleLst>
          <dgm:rule type="primFontSz" val="5" fact="NaN" max="NaN"/>
        </dgm:ruleLst>
      </dgm:layoutNode>
      <dgm:choose name="Name77">
        <dgm:if name="Name78" axis="ch" ptType="node" func="cnt" op="gte" val="1">
          <dgm:layoutNode name="childText4" styleLbl="solidAlignAcc1">
            <dgm:varLst>
              <dgm:chMax val="0"/>
              <dgm:chPref val="0"/>
              <dgm:bulletEnabled val="1"/>
            </dgm:varLst>
            <dgm:alg type="tx">
              <dgm:param type="txAnchorVert" val="t"/>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9"/>
      </dgm:choose>
    </dgm:forEach>
    <dgm:forEach name="Name80" axis="ch" ptType="node" st="5" cnt="1">
      <dgm:layoutNode name="parentText5" styleLbl="node1">
        <dgm:varLst>
          <dgm:chMax/>
          <dgm:chPref val="3"/>
          <dgm:bulletEnabled val="1"/>
        </dgm:varLst>
        <dgm:choose name="Name81">
          <dgm:if name="Name82" func="var" arg="dir" op="equ" val="norm">
            <dgm:alg type="tx">
              <dgm:param type="parTxLTRAlign" val="l"/>
            </dgm:alg>
            <dgm:shape xmlns:r="http://schemas.openxmlformats.org/officeDocument/2006/relationships" type="rightArrow" r:blip="">
              <dgm:adjLst>
                <dgm:adj idx="1" val="0.5"/>
                <dgm:adj idx="2" val="0.5"/>
              </dgm:adjLst>
            </dgm:shape>
            <dgm:constrLst>
              <dgm:constr type="lMarg" refType="primFontSz" fact="0.3"/>
              <dgm:constr type="rMarg" val="20"/>
              <dgm:constr type="tMarg" refType="primFontSz" fact="0.3"/>
              <dgm:constr type="bMarg" refType="h" fact="0.45"/>
            </dgm:constrLst>
          </dgm:if>
          <dgm:else name="Name83">
            <dgm:alg type="tx">
              <dgm:param type="parTxLTRAlign" val="r"/>
            </dgm:alg>
            <dgm:shape xmlns:r="http://schemas.openxmlformats.org/officeDocument/2006/relationships" type="leftArrow" r:blip="">
              <dgm:adjLst>
                <dgm:adj idx="1" val="0.5"/>
                <dgm:adj idx="2" val="0.5"/>
              </dgm:adjLst>
            </dgm:shape>
            <dgm:constrLst>
              <dgm:constr type="lMarg" val="20"/>
              <dgm:constr type="rMarg" refType="primFontSz" fact="0.3"/>
              <dgm:constr type="tMarg" refType="primFontSz" fact="0.3"/>
              <dgm:constr type="bMarg" refType="h" fact="0.45"/>
            </dgm:constrLst>
          </dgm:else>
        </dgm:choose>
        <dgm:presOf axis="self" ptType="node"/>
        <dgm:ruleLst>
          <dgm:rule type="primFontSz" val="5" fact="NaN" max="NaN"/>
        </dgm:ruleLst>
      </dgm:layoutNode>
      <dgm:choose name="Name84">
        <dgm:if name="Name85" axis="ch" ptType="node" func="cnt" op="gte" val="1">
          <dgm:layoutNode name="childText5" styleLbl="solidAlignAcc1">
            <dgm:varLst>
              <dgm:chMax val="0"/>
              <dgm:chPref val="0"/>
              <dgm:bulletEnabled val="1"/>
            </dgm:varLst>
            <dgm:alg type="tx">
              <dgm:param type="txAnchorVert" val="t"/>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6"/>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20.xml><?xml version="1.0" encoding="utf-8"?>
<dgm:layoutDef xmlns:dgm="http://schemas.openxmlformats.org/drawingml/2006/diagram" xmlns:a="http://schemas.openxmlformats.org/drawingml/2006/main" uniqueId="urn:microsoft.com/office/officeart/2009/3/layout/IncreasingArrowsProcess">
  <dgm:title val=""/>
  <dgm:desc val=""/>
  <dgm:catLst>
    <dgm:cat type="process" pri="55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2" destOrd="0"/>
        <dgm:cxn modelId="32" srcId="30" destId="31" srcOrd="0" destOrd="0"/>
      </dgm:cxnLst>
      <dgm:bg/>
      <dgm:whole/>
    </dgm:dataModel>
  </dgm:sampData>
  <dgm:styleData>
    <dgm:dataModel>
      <dgm:ptLst>
        <dgm:pt modelId="0" type="doc"/>
        <dgm:pt modelId="10">
          <dgm:prSet phldr="1"/>
        </dgm:pt>
        <dgm:pt modelId="11">
          <dgm:prSet phldr="1"/>
        </dgm:pt>
        <dgm:pt modelId="20">
          <dgm:prSet phldr="1"/>
        </dgm:pt>
        <dgm:pt modelId="21">
          <dgm:prSet phldr="1"/>
        </dgm:pt>
      </dgm:ptLst>
      <dgm:cxnLst>
        <dgm:cxn modelId="40" srcId="0" destId="10" srcOrd="0" destOrd="0"/>
        <dgm:cxn modelId="12" srcId="10" destId="11" srcOrd="0" destOrd="0"/>
        <dgm:cxn modelId="50" srcId="0" destId="20" srcOrd="1" destOrd="0"/>
        <dgm:cxn modelId="22" srcId="20" destId="21" srcOrd="0" destOrd="0"/>
      </dgm:cxnLst>
      <dgm:bg/>
      <dgm:whole/>
    </dgm:dataModel>
  </dgm:styleData>
  <dgm:clr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2" destOrd="0"/>
        <dgm:cxn modelId="32" srcId="30" destId="31" srcOrd="0" destOrd="0"/>
      </dgm:cxnLst>
      <dgm:bg/>
      <dgm:whole/>
    </dgm:dataModel>
  </dgm:clrData>
  <dgm:layoutNode name="Name0">
    <dgm:varLst>
      <dgm:chMax val="5"/>
      <dgm:chPref val="5"/>
      <dgm:dir/>
      <dgm:animLvl val="lvl"/>
    </dgm:varLst>
    <dgm:shape xmlns:r="http://schemas.openxmlformats.org/officeDocument/2006/relationships" r:blip="">
      <dgm:adjLst/>
    </dgm:shape>
    <dgm:choose name="Name1">
      <dgm:if name="Name2" axis="ch" ptType="node" func="cnt" op="equ" val="1">
        <dgm:choose name="Name3">
          <dgm:if name="Name4" axis="ch ch" ptType="node node" func="cnt" op="equ" val="0">
            <dgm:alg type="composite">
              <dgm:param type="ar" val="6.8662"/>
            </dgm:alg>
            <dgm:choose name="Name5">
              <dgm:if name="Name6" func="var" arg="dir" op="equ" val="norm">
                <dgm:constrLst>
                  <dgm:constr type="primFontSz" for="des" forName="parentText1" val="65"/>
                  <dgm:constr type="l" for="ch" forName="parentText1" refType="w" fact="0"/>
                  <dgm:constr type="t" for="ch" forName="parentText1" refType="h" fact="0"/>
                  <dgm:constr type="w" for="ch" forName="parentText1" refType="w"/>
                  <dgm:constr type="h" for="ch" forName="parentText1" refType="h"/>
                </dgm:constrLst>
              </dgm:if>
              <dgm:else name="Name7">
                <dgm:constrLst>
                  <dgm:constr type="primFontSz" for="des" forName="parentText1" val="65"/>
                  <dgm:constr type="l" for="ch" forName="parentText1" refType="w" fact="0"/>
                  <dgm:constr type="t" for="ch" forName="parentText1" refType="h" fact="0"/>
                  <dgm:constr type="w" for="ch" forName="parentText1" refType="w"/>
                  <dgm:constr type="h" for="ch" forName="parentText1" refType="h"/>
                </dgm:constrLst>
              </dgm:else>
            </dgm:choose>
          </dgm:if>
          <dgm:else name="Name8">
            <dgm:alg type="composite">
              <dgm:param type="ar" val="1.9864"/>
            </dgm:alg>
            <dgm:choose name="Name9">
              <dgm:if name="Name10" func="var" arg="dir" op="equ" val="norm">
                <dgm:constrLst>
                  <dgm:constr type="primFontSz" for="des" forName="childText1" val="65"/>
                  <dgm:constr type="primFontSz" for="des" forName="parentText1" val="65"/>
                  <dgm:constr type="primFontSz" for="des" forName="childText1" refType="primFontSz" refFor="des" refForName="parentText1" op="lte"/>
                  <dgm:constr type="l" for="ch" forName="parentText1" refType="w" fact="0"/>
                  <dgm:constr type="t" for="ch" forName="parentText1" refType="h" fact="0"/>
                  <dgm:constr type="w" for="ch" forName="parentText1" refType="w"/>
                  <dgm:constr type="h" for="ch" forName="parentText1" refType="h" fact="0.2893"/>
                  <dgm:constr type="l" for="ch" forName="childText1" refType="w" fact="0"/>
                  <dgm:constr type="t" for="ch" forName="childText1" refType="h" fact="0.224"/>
                  <dgm:constr type="w" for="ch" forName="childText1" refType="w" fact="0.9241"/>
                  <dgm:constr type="h" for="ch" forName="childText1" refType="h" fact="0.776"/>
                </dgm:constrLst>
              </dgm:if>
              <dgm:else name="Name11">
                <dgm:constrLst>
                  <dgm:constr type="primFontSz" for="des" forName="childText1" val="65"/>
                  <dgm:constr type="primFontSz" for="des" forName="parentText1" val="65"/>
                  <dgm:constr type="primFontSz" for="des" forName="childText1" refType="primFontSz" refFor="des" refForName="parentText1" op="lte"/>
                  <dgm:constr type="l" for="ch" forName="parentText1" refType="w" fact="0"/>
                  <dgm:constr type="t" for="ch" forName="parentText1" refType="h" fact="0"/>
                  <dgm:constr type="w" for="ch" forName="parentText1" refType="w"/>
                  <dgm:constr type="h" for="ch" forName="parentText1" refType="h" fact="0.2893"/>
                  <dgm:constr type="l" for="ch" forName="childText1" refType="w" fact="0.076"/>
                  <dgm:constr type="t" for="ch" forName="childText1" refType="h" fact="0.224"/>
                  <dgm:constr type="w" for="ch" forName="childText1" refType="w" fact="0.9241"/>
                  <dgm:constr type="h" for="ch" forName="childText1" refType="h" fact="0.776"/>
                </dgm:constrLst>
              </dgm:else>
            </dgm:choose>
          </dgm:else>
        </dgm:choose>
      </dgm:if>
      <dgm:if name="Name12" axis="ch" ptType="node" func="cnt" op="equ" val="2">
        <dgm:choose name="Name13">
          <dgm:if name="Name14" axis="ch ch" ptType="node node" func="cnt" op="equ" val="0">
            <dgm:alg type="composite">
              <dgm:param type="ar" val="5.1498"/>
            </dgm:alg>
            <dgm:choose name="Name15">
              <dgm:if name="Name16" func="var" arg="dir" op="equ" val="norm">
                <dgm:constrLst>
                  <dgm:constr type="primFontSz" for="des" forName="parentText1" val="65"/>
                  <dgm:constr type="primFontSz" for="des" forName="parentText2" refType="primFontSz" refFor="des" refForName="parentText1" op="equ"/>
                  <dgm:constr type="l" for="ch" forName="parentText1" refType="w" fact="0"/>
                  <dgm:constr type="t" for="ch" forName="parentText1" refType="h" fact="0"/>
                  <dgm:constr type="w" for="ch" forName="parentText1" refType="w"/>
                  <dgm:constr type="h" for="ch" forName="parentText1" refType="h" fact="0.7501"/>
                  <dgm:constr type="l" for="ch" forName="parentText2" refType="w" fact="0.462"/>
                  <dgm:constr type="t" for="ch" forName="parentText2" refType="h" fact="0.2499"/>
                  <dgm:constr type="w" for="ch" forName="parentText2" refType="w" fact="0.538"/>
                  <dgm:constr type="h" for="ch" forName="parentText2" refType="h" fact="0.7501"/>
                </dgm:constrLst>
              </dgm:if>
              <dgm:else name="Name17">
                <dgm:constrLst>
                  <dgm:constr type="primFontSz" for="des" forName="parentText1" val="65"/>
                  <dgm:constr type="primFontSz" for="des" forName="parentText2" refType="primFontSz" refFor="des" refForName="parentText1" op="equ"/>
                  <dgm:constr type="l" for="ch" forName="parentText1" refType="w" fact="0"/>
                  <dgm:constr type="t" for="ch" forName="parentText1" refType="h" fact="0"/>
                  <dgm:constr type="w" for="ch" forName="parentText1" refType="w"/>
                  <dgm:constr type="h" for="ch" forName="parentText1" refType="h" fact="0.7501"/>
                  <dgm:constr type="l" for="ch" forName="parentText2" refType="w" fact="0"/>
                  <dgm:constr type="t" for="ch" forName="parentText2" refType="h" fact="0.2499"/>
                  <dgm:constr type="w" for="ch" forName="parentText2" refType="w" fact="0.538"/>
                  <dgm:constr type="h" for="ch" forName="parentText2" refType="h" fact="0.7501"/>
                </dgm:constrLst>
              </dgm:else>
            </dgm:choose>
          </dgm:if>
          <dgm:else name="Name18">
            <dgm:alg type="composite">
              <dgm:param type="ar" val="2.0563"/>
            </dgm:alg>
            <dgm:choose name="Name19">
              <dgm:if name="Name20" func="var" arg="dir" op="equ" val="norm">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parentText2" refType="primFontSz" refFor="des" refForName="parentText1" op="equ"/>
                  <dgm:constr type="primFontSz" for="des" forName="childText2" refType="primFontSz" refFor="des" refForName="childText1" op="equ"/>
                  <dgm:constr type="l" for="ch" forName="parentText1" refType="w" fact="0"/>
                  <dgm:constr type="t" for="ch" forName="parentText1" refType="h" fact="0"/>
                  <dgm:constr type="w" for="ch" forName="parentText1" refType="w"/>
                  <dgm:constr type="h" for="ch" forName="parentText1" refType="h" fact="0.2995"/>
                  <dgm:constr type="l" for="ch" forName="parentText2" refType="w" fact="0.462"/>
                  <dgm:constr type="t" for="ch" forName="parentText2" refType="h" fact="0.0998"/>
                  <dgm:constr type="w" for="ch" forName="parentText2" refType="w" fact="0.538"/>
                  <dgm:constr type="h" for="ch" forName="parentText2" refType="h" fact="0.2995"/>
                  <dgm:constr type="l" for="ch" forName="childText1" refType="w" fact="0"/>
                  <dgm:constr type="t" for="ch" forName="childText1" refType="h" fact="0.2317"/>
                  <dgm:constr type="w" for="ch" forName="childText1" refType="w" fact="0.462"/>
                  <dgm:constr type="h" for="ch" forName="childText1" refType="h" fact="0.6685"/>
                  <dgm:constr type="l" for="ch" forName="childText2" refType="w" fact="0.462"/>
                  <dgm:constr type="t" for="ch" forName="childText2" refType="h" fact="0.3315"/>
                  <dgm:constr type="w" for="ch" forName="childText2" refType="w" fact="0.462"/>
                  <dgm:constr type="h" for="ch" forName="childText2" refType="h" fact="0.6685"/>
                </dgm:constrLst>
              </dgm:if>
              <dgm:else name="Name21">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parentText2" refType="primFontSz" refFor="des" refForName="parentText1" op="equ"/>
                  <dgm:constr type="primFontSz" for="des" forName="childText2" refType="primFontSz" refFor="des" refForName="childText1" op="equ"/>
                  <dgm:constr type="l" for="ch" forName="parentText1" refType="w" fact="0"/>
                  <dgm:constr type="t" for="ch" forName="parentText1" refType="h" fact="0"/>
                  <dgm:constr type="w" for="ch" forName="parentText1" refType="w"/>
                  <dgm:constr type="h" for="ch" forName="parentText1" refType="h" fact="0.2995"/>
                  <dgm:constr type="l" for="ch" forName="parentText2" refType="w" fact="0"/>
                  <dgm:constr type="t" for="ch" forName="parentText2" refType="h" fact="0.0998"/>
                  <dgm:constr type="w" for="ch" forName="parentText2" refType="w" fact="0.538"/>
                  <dgm:constr type="h" for="ch" forName="parentText2" refType="h" fact="0.2995"/>
                  <dgm:constr type="l" for="ch" forName="childText1" refType="w" fact="0.538"/>
                  <dgm:constr type="t" for="ch" forName="childText1" refType="h" fact="0.2317"/>
                  <dgm:constr type="w" for="ch" forName="childText1" refType="w" fact="0.462"/>
                  <dgm:constr type="h" for="ch" forName="childText1" refType="h" fact="0.6685"/>
                  <dgm:constr type="l" for="ch" forName="childText2" refType="w" fact="0.076"/>
                  <dgm:constr type="t" for="ch" forName="childText2" refType="h" fact="0.3315"/>
                  <dgm:constr type="w" for="ch" forName="childText2" refType="w" fact="0.462"/>
                  <dgm:constr type="h" for="ch" forName="childText2" refType="h" fact="0.6685"/>
                </dgm:constrLst>
              </dgm:else>
            </dgm:choose>
          </dgm:else>
        </dgm:choose>
      </dgm:if>
      <dgm:if name="Name22" axis="ch" ptType="node" func="cnt" op="equ" val="3">
        <dgm:choose name="Name23">
          <dgm:if name="Name24" axis="ch ch" ptType="node node" func="cnt" op="equ" val="0">
            <dgm:alg type="composite">
              <dgm:param type="ar" val="4.1198"/>
            </dgm:alg>
            <dgm:choose name="Name25">
              <dgm:if name="Name26" func="var" arg="dir" op="equ" val="norm">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l" for="ch" forName="parentText1" refType="w" fact="0"/>
                  <dgm:constr type="t" for="ch" forName="parentText1" refType="h" fact="0"/>
                  <dgm:constr type="w" for="ch" forName="parentText1" refType="w"/>
                  <dgm:constr type="h" for="ch" forName="parentText1" refType="h" fact="0.6"/>
                  <dgm:constr type="l" for="ch" forName="parentText2" refType="w" fact="0.308"/>
                  <dgm:constr type="t" for="ch" forName="parentText2" refType="h" fact="0.2"/>
                  <dgm:constr type="w" for="ch" forName="parentText2" refType="w" fact="0.692"/>
                  <dgm:constr type="h" for="ch" forName="parentText2" refType="h" fact="0.6"/>
                  <dgm:constr type="l" for="ch" forName="parentText3" refType="w" fact="0.616"/>
                  <dgm:constr type="t" for="ch" forName="parentText3" refType="h" fact="0.4"/>
                  <dgm:constr type="w" for="ch" forName="parentText3" refType="w" fact="0.384"/>
                  <dgm:constr type="h" for="ch" forName="parentText3" refType="h" fact="0.6"/>
                </dgm:constrLst>
              </dgm:if>
              <dgm:else name="Name27">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l" for="ch" forName="parentText1" refType="w" fact="0"/>
                  <dgm:constr type="t" for="ch" forName="parentText1" refType="h" fact="0"/>
                  <dgm:constr type="w" for="ch" forName="parentText1" refType="w"/>
                  <dgm:constr type="h" for="ch" forName="parentText1" refType="h" fact="0.6"/>
                  <dgm:constr type="l" for="ch" forName="parentText2" refType="w" fact="0"/>
                  <dgm:constr type="t" for="ch" forName="parentText2" refType="h" fact="0.2"/>
                  <dgm:constr type="w" for="ch" forName="parentText2" refType="w" fact="0.692"/>
                  <dgm:constr type="h" for="ch" forName="parentText2" refType="h" fact="0.6"/>
                  <dgm:constr type="l" for="ch" forName="parentText3" refType="w" fact="0"/>
                  <dgm:constr type="t" for="ch" forName="parentText3" refType="h" fact="0.4"/>
                  <dgm:constr type="w" for="ch" forName="parentText3" refType="w" fact="0.384"/>
                  <dgm:constr type="h" for="ch" forName="parentText3" refType="h" fact="0.6"/>
                </dgm:constrLst>
              </dgm:else>
            </dgm:choose>
          </dgm:if>
          <dgm:else name="Name28">
            <dgm:alg type="composite">
              <dgm:param type="ar" val="2.0702"/>
            </dgm:alg>
            <dgm:choose name="Name29">
              <dgm:if name="Name30" func="var" arg="dir" op="equ" val="norm">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parentText2" refType="primFontSz" refFor="des" refForName="parentText1" op="equ"/>
                  <dgm:constr type="primFontSz" for="des" forName="parentText3"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l" for="ch" forName="childText1" refType="w" fact="0"/>
                  <dgm:constr type="t" for="ch" forName="childText1" refType="h" fact="0.2325"/>
                  <dgm:constr type="w" for="ch" forName="childText1" refType="w" fact="0.308"/>
                  <dgm:constr type="h" for="ch" forName="childText1" refType="h" fact="0.5808"/>
                  <dgm:constr type="l" for="ch" forName="childText2" refType="w" fact="0.308"/>
                  <dgm:constr type="t" for="ch" forName="childText2" refType="h" fact="0.333"/>
                  <dgm:constr type="w" for="ch" forName="childText2" refType="w" fact="0.308"/>
                  <dgm:constr type="h" for="ch" forName="childText2" refType="h" fact="0.5808"/>
                  <dgm:constr type="l" for="ch" forName="childText3" refType="w" fact="0.616"/>
                  <dgm:constr type="t" for="ch" forName="childText3" refType="h" fact="0.4335"/>
                  <dgm:constr type="w" for="ch" forName="childText3" refType="w" fact="0.308"/>
                  <dgm:constr type="h" for="ch" forName="childText3" refType="h" fact="0.5723"/>
                  <dgm:constr type="l" for="ch" forName="parentText1" refType="w" fact="0"/>
                  <dgm:constr type="t" for="ch" forName="parentText1" refType="h" fact="0"/>
                  <dgm:constr type="w" for="ch" forName="parentText1" refType="w"/>
                  <dgm:constr type="h" for="ch" forName="parentText1" refType="h" fact="0.3015"/>
                  <dgm:constr type="l" for="ch" forName="parentText2" refType="w" fact="0.308"/>
                  <dgm:constr type="t" for="ch" forName="parentText2" refType="h" fact="0.1005"/>
                  <dgm:constr type="w" for="ch" forName="parentText2" refType="w" fact="0.692"/>
                  <dgm:constr type="h" for="ch" forName="parentText2" refType="h" fact="0.3015"/>
                  <dgm:constr type="l" for="ch" forName="parentText3" refType="w" fact="0.616"/>
                  <dgm:constr type="t" for="ch" forName="parentText3" refType="h" fact="0.201"/>
                  <dgm:constr type="w" for="ch" forName="parentText3" refType="w" fact="0.384"/>
                  <dgm:constr type="h" for="ch" forName="parentText3" refType="h" fact="0.3015"/>
                </dgm:constrLst>
              </dgm:if>
              <dgm:else name="Name31">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parentText2" refType="primFontSz" refFor="des" refForName="parentText1" op="equ"/>
                  <dgm:constr type="primFontSz" for="des" forName="parentText3"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l" for="ch" forName="childText1" refType="w" fact="0.692"/>
                  <dgm:constr type="t" for="ch" forName="childText1" refType="h" fact="0.2325"/>
                  <dgm:constr type="w" for="ch" forName="childText1" refType="w" fact="0.308"/>
                  <dgm:constr type="h" for="ch" forName="childText1" refType="h" fact="0.5808"/>
                  <dgm:constr type="l" for="ch" forName="childText2" refType="w" fact="0.384"/>
                  <dgm:constr type="t" for="ch" forName="childText2" refType="h" fact="0.333"/>
                  <dgm:constr type="w" for="ch" forName="childText2" refType="w" fact="0.308"/>
                  <dgm:constr type="h" for="ch" forName="childText2" refType="h" fact="0.5808"/>
                  <dgm:constr type="l" for="ch" forName="childText3" refType="w" fact="0.076"/>
                  <dgm:constr type="t" for="ch" forName="childText3" refType="h" fact="0.4335"/>
                  <dgm:constr type="w" for="ch" forName="childText3" refType="w" fact="0.308"/>
                  <dgm:constr type="h" for="ch" forName="childText3" refType="h" fact="0.5723"/>
                  <dgm:constr type="l" for="ch" forName="parentText1" refType="w" fact="0"/>
                  <dgm:constr type="t" for="ch" forName="parentText1" refType="h" fact="0"/>
                  <dgm:constr type="w" for="ch" forName="parentText1" refType="w"/>
                  <dgm:constr type="h" for="ch" forName="parentText1" refType="h" fact="0.3015"/>
                  <dgm:constr type="l" for="ch" forName="parentText2" refType="w" fact="0"/>
                  <dgm:constr type="t" for="ch" forName="parentText2" refType="h" fact="0.1005"/>
                  <dgm:constr type="w" for="ch" forName="parentText2" refType="w" fact="0.692"/>
                  <dgm:constr type="h" for="ch" forName="parentText2" refType="h" fact="0.3015"/>
                  <dgm:constr type="l" for="ch" forName="parentText3" refType="w" fact="0"/>
                  <dgm:constr type="t" for="ch" forName="parentText3" refType="h" fact="0.201"/>
                  <dgm:constr type="w" for="ch" forName="parentText3" refType="w" fact="0.384"/>
                  <dgm:constr type="h" for="ch" forName="parentText3" refType="h" fact="0.3015"/>
                </dgm:constrLst>
              </dgm:else>
            </dgm:choose>
          </dgm:else>
        </dgm:choose>
      </dgm:if>
      <dgm:if name="Name32" axis="ch" ptType="node" func="cnt" op="equ" val="4">
        <dgm:choose name="Name33">
          <dgm:if name="Name34" axis="ch ch" ptType="node node" func="cnt" op="equ" val="0">
            <dgm:alg type="composite">
              <dgm:param type="ar" val="3.435"/>
            </dgm:alg>
            <dgm:choose name="Name35">
              <dgm:if name="Name36" func="var" arg="dir" op="equ" val="norm">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l" for="ch" forName="parentText1" refType="w" fact="0"/>
                  <dgm:constr type="t" for="ch" forName="parentText1" refType="h" fact="0"/>
                  <dgm:constr type="w" for="ch" forName="parentText1" refType="w"/>
                  <dgm:constr type="h" for="ch" forName="parentText1" refType="h" fact="0.5001"/>
                  <dgm:constr type="l" for="ch" forName="parentText2" refType="w" fact="0.2305"/>
                  <dgm:constr type="t" for="ch" forName="parentText2" refType="h" fact="0.1666"/>
                  <dgm:constr type="w" for="ch" forName="parentText2" refType="w" fact="0.7695"/>
                  <dgm:constr type="h" for="ch" forName="parentText2" refType="h" fact="0.5001"/>
                  <dgm:constr type="l" for="ch" forName="parentText3" refType="w" fact="0.461"/>
                  <dgm:constr type="t" for="ch" forName="parentText3" refType="h" fact="0.3333"/>
                  <dgm:constr type="w" for="ch" forName="parentText3" refType="w" fact="0.539"/>
                  <dgm:constr type="h" for="ch" forName="parentText3" refType="h" fact="0.5001"/>
                  <dgm:constr type="l" for="ch" forName="parentText4" refType="w" fact="0.6915"/>
                  <dgm:constr type="t" for="ch" forName="parentText4" refType="h" fact="0.4999"/>
                  <dgm:constr type="w" for="ch" forName="parentText4" refType="w" fact="0.3085"/>
                  <dgm:constr type="h" for="ch" forName="parentText4" refType="h" fact="0.5001"/>
                </dgm:constrLst>
              </dgm:if>
              <dgm:else name="Name37">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l" for="ch" forName="parentText1" refType="w" fact="0"/>
                  <dgm:constr type="t" for="ch" forName="parentText1" refType="h" fact="0"/>
                  <dgm:constr type="w" for="ch" forName="parentText1" refType="w"/>
                  <dgm:constr type="h" for="ch" forName="parentText1" refType="h" fact="0.5001"/>
                  <dgm:constr type="l" for="ch" forName="parentText2" refType="w" fact="0"/>
                  <dgm:constr type="t" for="ch" forName="parentText2" refType="h" fact="0.1666"/>
                  <dgm:constr type="w" for="ch" forName="parentText2" refType="w" fact="0.7695"/>
                  <dgm:constr type="h" for="ch" forName="parentText2" refType="h" fact="0.5001"/>
                  <dgm:constr type="l" for="ch" forName="parentText3" refType="w" fact="0"/>
                  <dgm:constr type="t" for="ch" forName="parentText3" refType="h" fact="0.3333"/>
                  <dgm:constr type="w" for="ch" forName="parentText3" refType="w" fact="0.539"/>
                  <dgm:constr type="h" for="ch" forName="parentText3" refType="h" fact="0.5001"/>
                  <dgm:constr type="l" for="ch" forName="parentText4" refType="w" fact="0"/>
                  <dgm:constr type="t" for="ch" forName="parentText4" refType="h" fact="0.4999"/>
                  <dgm:constr type="w" for="ch" forName="parentText4" refType="w" fact="0.3085"/>
                  <dgm:constr type="h" for="ch" forName="parentText4" refType="h" fact="0.5001"/>
                </dgm:constrLst>
              </dgm:else>
            </dgm:choose>
          </dgm:if>
          <dgm:else name="Name38">
            <dgm:alg type="composite">
              <dgm:param type="ar" val="1.9377"/>
            </dgm:alg>
            <dgm:choose name="Name39">
              <dgm:if name="Name40" func="var" arg="dir" op="equ" val="norm">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4"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4"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childText4" refType="primFontSz" refFor="des" refForName="parentText3" op="lte"/>
                  <dgm:constr type="primFontSz" for="des" forName="childText1" refType="primFontSz" refFor="des" refForName="parentText4" op="lte"/>
                  <dgm:constr type="primFontSz" for="des" forName="childText2" refType="primFontSz" refFor="des" refForName="parentText4" op="lte"/>
                  <dgm:constr type="primFontSz" for="des" forName="childText3" refType="primFontSz" refFor="des" refForName="parentText4" op="lte"/>
                  <dgm:constr type="primFontSz" for="des" forName="childText4" refType="primFontSz" refFor="des" refForName="parentText4" op="lte"/>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primFontSz" for="des" forName="childText4" refType="primFontSz" refFor="des" refForName="childText1" op="equ"/>
                  <dgm:constr type="l" for="ch" forName="childText1" refType="w" fact="0"/>
                  <dgm:constr type="t" for="ch" forName="childText1" refType="h" fact="0.218"/>
                  <dgm:constr type="w" for="ch" forName="childText1" refType="w" fact="0.2305"/>
                  <dgm:constr type="h" for="ch" forName="childText1" refType="h" fact="0.5218"/>
                  <dgm:constr type="l" for="ch" forName="childText2" refType="w" fact="0.2305"/>
                  <dgm:constr type="t" for="ch" forName="childText2" refType="h" fact="0.312"/>
                  <dgm:constr type="w" for="ch" forName="childText2" refType="w" fact="0.2305"/>
                  <dgm:constr type="h" for="ch" forName="childText2" refType="h" fact="0.5085"/>
                  <dgm:constr type="l" for="ch" forName="childText3" refType="w" fact="0.461"/>
                  <dgm:constr type="t" for="ch" forName="childText3" refType="h" fact="0.406"/>
                  <dgm:constr type="w" for="ch" forName="childText3" refType="w" fact="0.2305"/>
                  <dgm:constr type="h" for="ch" forName="childText3" refType="h" fact="0.5119"/>
                  <dgm:constr type="l" for="ch" forName="childText4" refType="w" fact="0.6915"/>
                  <dgm:constr type="t" for="ch" forName="childText4" refType="h" fact="0.5"/>
                  <dgm:constr type="w" for="ch" forName="childText4" refType="w" fact="0.2326"/>
                  <dgm:constr type="h" for="ch" forName="childText4" refType="h" fact="0.5179"/>
                  <dgm:constr type="l" for="ch" forName="parentText1" refType="w" fact="0"/>
                  <dgm:constr type="t" for="ch" forName="parentText1" refType="h" fact="0"/>
                  <dgm:constr type="w" for="ch" forName="parentText1" refType="w"/>
                  <dgm:constr type="h" for="ch" forName="parentText1" refType="h" fact="0.2821"/>
                  <dgm:constr type="l" for="ch" forName="parentText2" refType="w" fact="0.2305"/>
                  <dgm:constr type="t" for="ch" forName="parentText2" refType="h" fact="0.094"/>
                  <dgm:constr type="w" for="ch" forName="parentText2" refType="w" fact="0.7695"/>
                  <dgm:constr type="h" for="ch" forName="parentText2" refType="h" fact="0.2821"/>
                  <dgm:constr type="l" for="ch" forName="parentText3" refType="w" fact="0.461"/>
                  <dgm:constr type="t" for="ch" forName="parentText3" refType="h" fact="0.188"/>
                  <dgm:constr type="w" for="ch" forName="parentText3" refType="w" fact="0.539"/>
                  <dgm:constr type="h" for="ch" forName="parentText3" refType="h" fact="0.2821"/>
                  <dgm:constr type="l" for="ch" forName="parentText4" refType="w" fact="0.6915"/>
                  <dgm:constr type="t" for="ch" forName="parentText4" refType="h" fact="0.282"/>
                  <dgm:constr type="w" for="ch" forName="parentText4" refType="w" fact="0.3085"/>
                  <dgm:constr type="h" for="ch" forName="parentText4" refType="h" fact="0.2821"/>
                </dgm:constrLst>
              </dgm:if>
              <dgm:else name="Name41">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4"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4"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childText4" refType="primFontSz" refFor="des" refForName="parentText3" op="lte"/>
                  <dgm:constr type="primFontSz" for="des" forName="childText1" refType="primFontSz" refFor="des" refForName="parentText4" op="lte"/>
                  <dgm:constr type="primFontSz" for="des" forName="childText2" refType="primFontSz" refFor="des" refForName="parentText4" op="lte"/>
                  <dgm:constr type="primFontSz" for="des" forName="childText3" refType="primFontSz" refFor="des" refForName="parentText4" op="lte"/>
                  <dgm:constr type="primFontSz" for="des" forName="childText4" refType="primFontSz" refFor="des" refForName="parentText4" op="lte"/>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primFontSz" for="des" forName="childText4" refType="primFontSz" refFor="des" refForName="childText1" op="equ"/>
                  <dgm:constr type="l" for="ch" forName="childText1" refType="w" fact="0.7695"/>
                  <dgm:constr type="t" for="ch" forName="childText1" refType="h" fact="0.218"/>
                  <dgm:constr type="w" for="ch" forName="childText1" refType="w" fact="0.2305"/>
                  <dgm:constr type="h" for="ch" forName="childText1" refType="h" fact="0.5218"/>
                  <dgm:constr type="l" for="ch" forName="childText2" refType="w" fact="0.539"/>
                  <dgm:constr type="t" for="ch" forName="childText2" refType="h" fact="0.312"/>
                  <dgm:constr type="w" for="ch" forName="childText2" refType="w" fact="0.2305"/>
                  <dgm:constr type="h" for="ch" forName="childText2" refType="h" fact="0.5085"/>
                  <dgm:constr type="l" for="ch" forName="childText3" refType="w" fact="0.3085"/>
                  <dgm:constr type="t" for="ch" forName="childText3" refType="h" fact="0.406"/>
                  <dgm:constr type="w" for="ch" forName="childText3" refType="w" fact="0.2305"/>
                  <dgm:constr type="h" for="ch" forName="childText3" refType="h" fact="0.5119"/>
                  <dgm:constr type="l" for="ch" forName="childText4" refType="w" fact="0.076"/>
                  <dgm:constr type="t" for="ch" forName="childText4" refType="h" fact="0.5"/>
                  <dgm:constr type="w" for="ch" forName="childText4" refType="w" fact="0.2346"/>
                  <dgm:constr type="h" for="ch" forName="childText4" refType="h" fact="0.5179"/>
                  <dgm:constr type="l" for="ch" forName="parentText1" refType="w" fact="0"/>
                  <dgm:constr type="t" for="ch" forName="parentText1" refType="h" fact="0"/>
                  <dgm:constr type="w" for="ch" forName="parentText1" refType="w"/>
                  <dgm:constr type="h" for="ch" forName="parentText1" refType="h" fact="0.2821"/>
                  <dgm:constr type="l" for="ch" forName="parentText2" refType="w" fact="0"/>
                  <dgm:constr type="t" for="ch" forName="parentText2" refType="h" fact="0.094"/>
                  <dgm:constr type="w" for="ch" forName="parentText2" refType="w" fact="0.7695"/>
                  <dgm:constr type="h" for="ch" forName="parentText2" refType="h" fact="0.2821"/>
                  <dgm:constr type="l" for="ch" forName="parentText3" refType="w" fact="0"/>
                  <dgm:constr type="t" for="ch" forName="parentText3" refType="h" fact="0.188"/>
                  <dgm:constr type="w" for="ch" forName="parentText3" refType="w" fact="0.539"/>
                  <dgm:constr type="h" for="ch" forName="parentText3" refType="h" fact="0.2821"/>
                  <dgm:constr type="l" for="ch" forName="parentText4" refType="w" fact="0"/>
                  <dgm:constr type="t" for="ch" forName="parentText4" refType="h" fact="0.282"/>
                  <dgm:constr type="w" for="ch" forName="parentText4" refType="w" fact="0.3085"/>
                  <dgm:constr type="h" for="ch" forName="parentText4" refType="h" fact="0.2821"/>
                </dgm:constrLst>
              </dgm:else>
            </dgm:choose>
          </dgm:else>
        </dgm:choose>
      </dgm:if>
      <dgm:else name="Name42">
        <dgm:choose name="Name43">
          <dgm:if name="Name44" axis="ch ch" ptType="node node" func="cnt" op="equ" val="0">
            <dgm:alg type="composite">
              <dgm:param type="ar" val="2.9463"/>
            </dgm:alg>
            <dgm:choose name="Name45">
              <dgm:if name="Name46" func="var" arg="dir" op="equ" val="norm">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parentText5" refType="primFontSz" refFor="des" refForName="parentText1" op="equ"/>
                  <dgm:constr type="l" for="ch" forName="parentText1" refType="w" fact="0"/>
                  <dgm:constr type="t" for="ch" forName="parentText1" refType="h" fact="0"/>
                  <dgm:constr type="w" for="ch" forName="parentText1" refType="w"/>
                  <dgm:constr type="h" for="ch" forName="parentText1" refType="h" fact="0.4285"/>
                  <dgm:constr type="l" for="ch" forName="parentText2" refType="w" fact="0.1848"/>
                  <dgm:constr type="t" for="ch" forName="parentText2" refType="h" fact="0.1429"/>
                  <dgm:constr type="w" for="ch" forName="parentText2" refType="w" fact="0.8152"/>
                  <dgm:constr type="h" for="ch" forName="parentText2" refType="h" fact="0.4285"/>
                  <dgm:constr type="l" for="ch" forName="parentText3" refType="w" fact="0.3696"/>
                  <dgm:constr type="t" for="ch" forName="parentText3" refType="h" fact="0.2858"/>
                  <dgm:constr type="w" for="ch" forName="parentText3" refType="w" fact="0.6304"/>
                  <dgm:constr type="h" for="ch" forName="parentText3" refType="h" fact="0.4285"/>
                  <dgm:constr type="l" for="ch" forName="parentText4" refType="w" fact="0.5545"/>
                  <dgm:constr type="t" for="ch" forName="parentText4" refType="h" fact="0.4286"/>
                  <dgm:constr type="w" for="ch" forName="parentText4" refType="w" fact="0.4455"/>
                  <dgm:constr type="h" for="ch" forName="parentText4" refType="h" fact="0.4285"/>
                  <dgm:constr type="l" for="ch" forName="parentText5" refType="w" fact="0.7393"/>
                  <dgm:constr type="t" for="ch" forName="parentText5" refType="h" fact="0.5715"/>
                  <dgm:constr type="w" for="ch" forName="parentText5" refType="w" fact="0.2607"/>
                  <dgm:constr type="h" for="ch" forName="parentText5" refType="h" fact="0.4285"/>
                </dgm:constrLst>
              </dgm:if>
              <dgm:else name="Name47">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parentText5" refType="primFontSz" refFor="des" refForName="parentText1" op="equ"/>
                  <dgm:constr type="l" for="ch" forName="parentText1" refType="w" fact="0"/>
                  <dgm:constr type="t" for="ch" forName="parentText1" refType="h" fact="0"/>
                  <dgm:constr type="w" for="ch" forName="parentText1" refType="w"/>
                  <dgm:constr type="h" for="ch" forName="parentText1" refType="h" fact="0.4285"/>
                  <dgm:constr type="l" for="ch" forName="parentText2" refType="w" fact="0"/>
                  <dgm:constr type="t" for="ch" forName="parentText2" refType="h" fact="0.1429"/>
                  <dgm:constr type="w" for="ch" forName="parentText2" refType="w" fact="0.8152"/>
                  <dgm:constr type="h" for="ch" forName="parentText2" refType="h" fact="0.4285"/>
                  <dgm:constr type="l" for="ch" forName="parentText3" refType="w" fact="0"/>
                  <dgm:constr type="t" for="ch" forName="parentText3" refType="h" fact="0.2858"/>
                  <dgm:constr type="w" for="ch" forName="parentText3" refType="w" fact="0.6304"/>
                  <dgm:constr type="h" for="ch" forName="parentText3" refType="h" fact="0.4285"/>
                  <dgm:constr type="l" for="ch" forName="parentText4" refType="w" fact="0"/>
                  <dgm:constr type="t" for="ch" forName="parentText4" refType="h" fact="0.4286"/>
                  <dgm:constr type="w" for="ch" forName="parentText4" refType="w" fact="0.4455"/>
                  <dgm:constr type="h" for="ch" forName="parentText4" refType="h" fact="0.4285"/>
                  <dgm:constr type="l" for="ch" forName="parentText5" refType="w" fact="0"/>
                  <dgm:constr type="t" for="ch" forName="parentText5" refType="h" fact="0.5715"/>
                  <dgm:constr type="w" for="ch" forName="parentText5" refType="w" fact="0.2607"/>
                  <dgm:constr type="h" for="ch" forName="parentText5" refType="h" fact="0.4285"/>
                </dgm:constrLst>
              </dgm:else>
            </dgm:choose>
          </dgm:if>
          <dgm:else name="Name48">
            <dgm:alg type="composite">
              <dgm:param type="ar" val="1.7837"/>
            </dgm:alg>
            <dgm:choose name="Name49">
              <dgm:if name="Name50" func="var" arg="dir" op="equ" val="norm">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4" refType="primFontSz" refFor="des" refForName="parentText1" op="lte"/>
                  <dgm:constr type="primFontSz" for="des" forName="childText5"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4" refType="primFontSz" refFor="des" refForName="parentText2" op="lte"/>
                  <dgm:constr type="primFontSz" for="des" forName="childText5"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childText4" refType="primFontSz" refFor="des" refForName="parentText3" op="lte"/>
                  <dgm:constr type="primFontSz" for="des" forName="childText5" refType="primFontSz" refFor="des" refForName="parentText3" op="lte"/>
                  <dgm:constr type="primFontSz" for="des" forName="childText1" refType="primFontSz" refFor="des" refForName="parentText4" op="lte"/>
                  <dgm:constr type="primFontSz" for="des" forName="childText2" refType="primFontSz" refFor="des" refForName="parentText4" op="lte"/>
                  <dgm:constr type="primFontSz" for="des" forName="childText3" refType="primFontSz" refFor="des" refForName="parentText4" op="lte"/>
                  <dgm:constr type="primFontSz" for="des" forName="childText4" refType="primFontSz" refFor="des" refForName="parentText4" op="lte"/>
                  <dgm:constr type="primFontSz" for="des" forName="childText5" refType="primFontSz" refFor="des" refForName="parentText4" op="lte"/>
                  <dgm:constr type="primFontSz" for="des" forName="childText1" refType="primFontSz" refFor="des" refForName="parentText5" op="lte"/>
                  <dgm:constr type="primFontSz" for="des" forName="childText2" refType="primFontSz" refFor="des" refForName="parentText5" op="lte"/>
                  <dgm:constr type="primFontSz" for="des" forName="childText3" refType="primFontSz" refFor="des" refForName="parentText5" op="lte"/>
                  <dgm:constr type="primFontSz" for="des" forName="childText4" refType="primFontSz" refFor="des" refForName="parentText5" op="lte"/>
                  <dgm:constr type="primFontSz" for="des" forName="childText5" refType="primFontSz" refFor="des" refForName="parentText5" op="lte"/>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parentText5"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primFontSz" for="des" forName="childText4" refType="primFontSz" refFor="des" refForName="childText1" op="equ"/>
                  <dgm:constr type="primFontSz" for="des" forName="childText5" refType="primFontSz" refFor="des" refForName="childText1" op="equ"/>
                  <dgm:constr type="l" for="ch" forName="childText1" refType="w" fact="0"/>
                  <dgm:constr type="t" for="ch" forName="childText1" refType="h" fact="0.1997"/>
                  <dgm:constr type="w" for="ch" forName="childText1" refType="w" fact="0.18482"/>
                  <dgm:constr type="h" for="ch" forName="childText1" refType="h" fact="0.4763"/>
                  <dgm:constr type="l" for="ch" forName="childText2" refType="w" fact="0.1848"/>
                  <dgm:constr type="t" for="ch" forName="childText2" refType="h" fact="0.2862"/>
                  <dgm:constr type="w" for="ch" forName="childText2" refType="w" fact="0.18482"/>
                  <dgm:constr type="h" for="ch" forName="childText2" refType="h" fact="0.4763"/>
                  <dgm:constr type="l" for="ch" forName="childText3" refType="w" fact="0.3696"/>
                  <dgm:constr type="t" for="ch" forName="childText3" refType="h" fact="0.3727"/>
                  <dgm:constr type="w" for="ch" forName="childText3" refType="w" fact="0.18482"/>
                  <dgm:constr type="h" for="ch" forName="childText3" refType="h" fact="0.4763"/>
                  <dgm:constr type="l" for="ch" forName="childText4" refType="w" fact="0.5545"/>
                  <dgm:constr type="t" for="ch" forName="childText4" refType="h" fact="0.4592"/>
                  <dgm:constr type="w" for="ch" forName="childText4" refType="w" fact="0.18482"/>
                  <dgm:constr type="h" for="ch" forName="childText4" refType="h" fact="0.4763"/>
                  <dgm:constr type="l" for="ch" forName="childText5" refType="w" fact="0.7393"/>
                  <dgm:constr type="t" for="ch" forName="childText5" refType="h" fact="0.5457"/>
                  <dgm:constr type="w" for="ch" forName="childText5" refType="w" fact="0.18482"/>
                  <dgm:constr type="h" for="ch" forName="childText5" refType="h" fact="0.4763"/>
                  <dgm:constr type="l" for="ch" forName="parentText1" refType="w" fact="0"/>
                  <dgm:constr type="t" for="ch" forName="parentText1" refType="h" fact="0"/>
                  <dgm:constr type="w" for="ch" forName="parentText1" refType="w"/>
                  <dgm:constr type="h" for="ch" forName="parentText1" refType="h" fact="0.2594"/>
                  <dgm:constr type="l" for="ch" forName="parentText2" refType="w" fact="0.1848"/>
                  <dgm:constr type="t" for="ch" forName="parentText2" refType="h" fact="0.0865"/>
                  <dgm:constr type="w" for="ch" forName="parentText2" refType="w" fact="0.8152"/>
                  <dgm:constr type="h" for="ch" forName="parentText2" refType="h" fact="0.2594"/>
                  <dgm:constr type="l" for="ch" forName="parentText3" refType="w" fact="0.3696"/>
                  <dgm:constr type="t" for="ch" forName="parentText3" refType="h" fact="0.173"/>
                  <dgm:constr type="w" for="ch" forName="parentText3" refType="w" fact="0.6304"/>
                  <dgm:constr type="h" for="ch" forName="parentText3" refType="h" fact="0.2594"/>
                  <dgm:constr type="l" for="ch" forName="parentText4" refType="w" fact="0.5545"/>
                  <dgm:constr type="t" for="ch" forName="parentText4" refType="h" fact="0.2595"/>
                  <dgm:constr type="w" for="ch" forName="parentText4" refType="w" fact="0.4455"/>
                  <dgm:constr type="h" for="ch" forName="parentText4" refType="h" fact="0.2594"/>
                  <dgm:constr type="l" for="ch" forName="parentText5" refType="w" fact="0.7393"/>
                  <dgm:constr type="t" for="ch" forName="parentText5" refType="h" fact="0.346"/>
                  <dgm:constr type="w" for="ch" forName="parentText5" refType="w" fact="0.2607"/>
                  <dgm:constr type="h" for="ch" forName="parentText5" refType="h" fact="0.2594"/>
                </dgm:constrLst>
              </dgm:if>
              <dgm:else name="Name51">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4" refType="primFontSz" refFor="des" refForName="parentText1" op="lte"/>
                  <dgm:constr type="primFontSz" for="des" forName="childText5"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4" refType="primFontSz" refFor="des" refForName="parentText2" op="lte"/>
                  <dgm:constr type="primFontSz" for="des" forName="childText5"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childText4" refType="primFontSz" refFor="des" refForName="parentText3" op="lte"/>
                  <dgm:constr type="primFontSz" for="des" forName="childText5" refType="primFontSz" refFor="des" refForName="parentText3" op="lte"/>
                  <dgm:constr type="primFontSz" for="des" forName="childText1" refType="primFontSz" refFor="des" refForName="parentText4" op="lte"/>
                  <dgm:constr type="primFontSz" for="des" forName="childText2" refType="primFontSz" refFor="des" refForName="parentText4" op="lte"/>
                  <dgm:constr type="primFontSz" for="des" forName="childText3" refType="primFontSz" refFor="des" refForName="parentText4" op="lte"/>
                  <dgm:constr type="primFontSz" for="des" forName="childText4" refType="primFontSz" refFor="des" refForName="parentText4" op="lte"/>
                  <dgm:constr type="primFontSz" for="des" forName="childText5" refType="primFontSz" refFor="des" refForName="parentText4" op="lte"/>
                  <dgm:constr type="primFontSz" for="des" forName="childText1" refType="primFontSz" refFor="des" refForName="parentText5" op="lte"/>
                  <dgm:constr type="primFontSz" for="des" forName="childText2" refType="primFontSz" refFor="des" refForName="parentText5" op="lte"/>
                  <dgm:constr type="primFontSz" for="des" forName="childText3" refType="primFontSz" refFor="des" refForName="parentText5" op="lte"/>
                  <dgm:constr type="primFontSz" for="des" forName="childText4" refType="primFontSz" refFor="des" refForName="parentText5" op="lte"/>
                  <dgm:constr type="primFontSz" for="des" forName="childText5" refType="primFontSz" refFor="des" refForName="parentText5" op="lte"/>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parentText5"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primFontSz" for="des" forName="childText4" refType="primFontSz" refFor="des" refForName="childText1" op="equ"/>
                  <dgm:constr type="primFontSz" for="des" forName="childText5" refType="primFontSz" refFor="des" refForName="childText1" op="equ"/>
                  <dgm:constr type="l" for="ch" forName="childText1" refType="w" fact="0.81518"/>
                  <dgm:constr type="t" for="ch" forName="childText1" refType="h" fact="0.1997"/>
                  <dgm:constr type="w" for="ch" forName="childText1" refType="w" fact="0.18482"/>
                  <dgm:constr type="h" for="ch" forName="childText1" refType="h" fact="0.4763"/>
                  <dgm:constr type="l" for="ch" forName="childText2" refType="w" fact="0.63036"/>
                  <dgm:constr type="t" for="ch" forName="childText2" refType="h" fact="0.2862"/>
                  <dgm:constr type="w" for="ch" forName="childText2" refType="w" fact="0.18482"/>
                  <dgm:constr type="h" for="ch" forName="childText2" refType="h" fact="0.4763"/>
                  <dgm:constr type="l" for="ch" forName="childText3" refType="w" fact="0.44554"/>
                  <dgm:constr type="t" for="ch" forName="childText3" refType="h" fact="0.3727"/>
                  <dgm:constr type="w" for="ch" forName="childText3" refType="w" fact="0.18482"/>
                  <dgm:constr type="h" for="ch" forName="childText3" refType="h" fact="0.4763"/>
                  <dgm:constr type="l" for="ch" forName="childText4" refType="w" fact="0.26072"/>
                  <dgm:constr type="t" for="ch" forName="childText4" refType="h" fact="0.4592"/>
                  <dgm:constr type="w" for="ch" forName="childText4" refType="w" fact="0.18482"/>
                  <dgm:constr type="h" for="ch" forName="childText4" refType="h" fact="0.4763"/>
                  <dgm:constr type="l" for="ch" forName="childText5" refType="w" fact="0.0759"/>
                  <dgm:constr type="t" for="ch" forName="childText5" refType="h" fact="0.5457"/>
                  <dgm:constr type="w" for="ch" forName="childText5" refType="w" fact="0.18482"/>
                  <dgm:constr type="h" for="ch" forName="childText5" refType="h" fact="0.4763"/>
                  <dgm:constr type="l" for="ch" forName="parentText1" refType="w" fact="0"/>
                  <dgm:constr type="t" for="ch" forName="parentText1" refType="h" fact="0"/>
                  <dgm:constr type="w" for="ch" forName="parentText1" refType="w"/>
                  <dgm:constr type="h" for="ch" forName="parentText1" refType="h" fact="0.2594"/>
                  <dgm:constr type="l" for="ch" forName="parentText2" refType="w" fact="0"/>
                  <dgm:constr type="t" for="ch" forName="parentText2" refType="h" fact="0.0865"/>
                  <dgm:constr type="w" for="ch" forName="parentText2" refType="w" fact="0.8152"/>
                  <dgm:constr type="h" for="ch" forName="parentText2" refType="h" fact="0.2594"/>
                  <dgm:constr type="l" for="ch" forName="parentText3" refType="w" fact="0"/>
                  <dgm:constr type="t" for="ch" forName="parentText3" refType="h" fact="0.173"/>
                  <dgm:constr type="w" for="ch" forName="parentText3" refType="w" fact="0.6304"/>
                  <dgm:constr type="h" for="ch" forName="parentText3" refType="h" fact="0.2594"/>
                  <dgm:constr type="l" for="ch" forName="parentText4" refType="w" fact="0"/>
                  <dgm:constr type="t" for="ch" forName="parentText4" refType="h" fact="0.2595"/>
                  <dgm:constr type="w" for="ch" forName="parentText4" refType="w" fact="0.4455"/>
                  <dgm:constr type="h" for="ch" forName="parentText4" refType="h" fact="0.2594"/>
                  <dgm:constr type="l" for="ch" forName="parentText5" refType="w" fact="0"/>
                  <dgm:constr type="t" for="ch" forName="parentText5" refType="h" fact="0.346"/>
                  <dgm:constr type="w" for="ch" forName="parentText5" refType="w" fact="0.2607"/>
                  <dgm:constr type="h" for="ch" forName="parentText5" refType="h" fact="0.2594"/>
                </dgm:constrLst>
              </dgm:else>
            </dgm:choose>
          </dgm:else>
        </dgm:choose>
      </dgm:else>
    </dgm:choose>
    <dgm:forEach name="Name52" axis="ch" ptType="node" cnt="1">
      <dgm:layoutNode name="parentText1" styleLbl="node1">
        <dgm:varLst>
          <dgm:chMax/>
          <dgm:chPref val="3"/>
          <dgm:bulletEnabled val="1"/>
        </dgm:varLst>
        <dgm:choose name="Name53">
          <dgm:if name="Name54" func="var" arg="dir" op="equ" val="norm">
            <dgm:alg type="tx">
              <dgm:param type="parTxLTRAlign" val="l"/>
            </dgm:alg>
            <dgm:shape xmlns:r="http://schemas.openxmlformats.org/officeDocument/2006/relationships" type="rightArrow" r:blip="">
              <dgm:adjLst>
                <dgm:adj idx="1" val="0.5"/>
                <dgm:adj idx="2" val="0.5"/>
              </dgm:adjLst>
            </dgm:shape>
            <dgm:constrLst>
              <dgm:constr type="lMarg" refType="primFontSz" fact="0.3"/>
              <dgm:constr type="rMarg" val="20"/>
              <dgm:constr type="tMarg" refType="primFontSz" fact="0.3"/>
              <dgm:constr type="bMarg" refType="h" fact="0.45"/>
            </dgm:constrLst>
          </dgm:if>
          <dgm:else name="Name55">
            <dgm:alg type="tx">
              <dgm:param type="parTxLTRAlign" val="r"/>
            </dgm:alg>
            <dgm:shape xmlns:r="http://schemas.openxmlformats.org/officeDocument/2006/relationships" type="leftArrow" r:blip="">
              <dgm:adjLst>
                <dgm:adj idx="1" val="0.5"/>
                <dgm:adj idx="2" val="0.5"/>
              </dgm:adjLst>
            </dgm:shape>
            <dgm:constrLst>
              <dgm:constr type="lMarg" val="20"/>
              <dgm:constr type="rMarg" refType="primFontSz" fact="0.3"/>
              <dgm:constr type="tMarg" refType="primFontSz" fact="0.3"/>
              <dgm:constr type="bMarg" refType="h" fact="0.45"/>
            </dgm:constrLst>
          </dgm:else>
        </dgm:choose>
        <dgm:presOf axis="self" ptType="node"/>
        <dgm:ruleLst>
          <dgm:rule type="primFontSz" val="5" fact="NaN" max="NaN"/>
        </dgm:ruleLst>
      </dgm:layoutNode>
      <dgm:choose name="Name56">
        <dgm:if name="Name57" axis="ch" ptType="node" func="cnt" op="gte" val="1">
          <dgm:layoutNode name="childText1" styleLbl="solidAlignAcc1">
            <dgm:varLst>
              <dgm:chMax val="0"/>
              <dgm:chPref val="0"/>
              <dgm:bulletEnabled val="1"/>
            </dgm:varLst>
            <dgm:alg type="tx">
              <dgm:param type="txAnchorVert" val="t"/>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8"/>
      </dgm:choose>
    </dgm:forEach>
    <dgm:forEach name="Name59" axis="ch" ptType="node" st="2" cnt="1">
      <dgm:layoutNode name="parentText2" styleLbl="node1">
        <dgm:varLst>
          <dgm:chMax/>
          <dgm:chPref val="3"/>
          <dgm:bulletEnabled val="1"/>
        </dgm:varLst>
        <dgm:choose name="Name60">
          <dgm:if name="Name61" func="var" arg="dir" op="equ" val="norm">
            <dgm:alg type="tx">
              <dgm:param type="parTxLTRAlign" val="l"/>
            </dgm:alg>
            <dgm:shape xmlns:r="http://schemas.openxmlformats.org/officeDocument/2006/relationships" type="rightArrow" r:blip="">
              <dgm:adjLst>
                <dgm:adj idx="1" val="0.5"/>
                <dgm:adj idx="2" val="0.5"/>
              </dgm:adjLst>
            </dgm:shape>
            <dgm:constrLst>
              <dgm:constr type="lMarg" refType="primFontSz" fact="0.3"/>
              <dgm:constr type="rMarg" val="20"/>
              <dgm:constr type="tMarg" refType="primFontSz" fact="0.3"/>
              <dgm:constr type="bMarg" refType="h" fact="0.45"/>
            </dgm:constrLst>
          </dgm:if>
          <dgm:else name="Name62">
            <dgm:alg type="tx">
              <dgm:param type="parTxLTRAlign" val="r"/>
            </dgm:alg>
            <dgm:shape xmlns:r="http://schemas.openxmlformats.org/officeDocument/2006/relationships" type="leftArrow" r:blip="">
              <dgm:adjLst>
                <dgm:adj idx="1" val="0.5"/>
                <dgm:adj idx="2" val="0.5"/>
              </dgm:adjLst>
            </dgm:shape>
            <dgm:constrLst>
              <dgm:constr type="lMarg" val="20"/>
              <dgm:constr type="rMarg" refType="primFontSz" fact="0.3"/>
              <dgm:constr type="tMarg" refType="primFontSz" fact="0.3"/>
              <dgm:constr type="bMarg" refType="h" fact="0.45"/>
            </dgm:constrLst>
          </dgm:else>
        </dgm:choose>
        <dgm:presOf axis="self" ptType="node"/>
        <dgm:ruleLst>
          <dgm:rule type="primFontSz" val="5" fact="NaN" max="NaN"/>
        </dgm:ruleLst>
      </dgm:layoutNode>
      <dgm:choose name="Name63">
        <dgm:if name="Name64" axis="ch" ptType="node" func="cnt" op="gte" val="1">
          <dgm:layoutNode name="childText2" styleLbl="solidAlignAcc1">
            <dgm:varLst>
              <dgm:chMax val="0"/>
              <dgm:chPref val="0"/>
              <dgm:bulletEnabled val="1"/>
            </dgm:varLst>
            <dgm:alg type="tx">
              <dgm:param type="txAnchorVert" val="t"/>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65"/>
      </dgm:choose>
    </dgm:forEach>
    <dgm:forEach name="Name66" axis="ch" ptType="node" st="3" cnt="1">
      <dgm:layoutNode name="parentText3" styleLbl="node1">
        <dgm:varLst>
          <dgm:chMax/>
          <dgm:chPref val="3"/>
          <dgm:bulletEnabled val="1"/>
        </dgm:varLst>
        <dgm:choose name="Name67">
          <dgm:if name="Name68" func="var" arg="dir" op="equ" val="norm">
            <dgm:alg type="tx">
              <dgm:param type="parTxLTRAlign" val="l"/>
            </dgm:alg>
            <dgm:shape xmlns:r="http://schemas.openxmlformats.org/officeDocument/2006/relationships" type="rightArrow" r:blip="">
              <dgm:adjLst>
                <dgm:adj idx="1" val="0.5"/>
                <dgm:adj idx="2" val="0.5"/>
              </dgm:adjLst>
            </dgm:shape>
            <dgm:constrLst>
              <dgm:constr type="lMarg" refType="primFontSz" fact="0.3"/>
              <dgm:constr type="rMarg" val="20"/>
              <dgm:constr type="tMarg" refType="primFontSz" fact="0.3"/>
              <dgm:constr type="bMarg" refType="h" fact="0.45"/>
            </dgm:constrLst>
          </dgm:if>
          <dgm:else name="Name69">
            <dgm:alg type="tx">
              <dgm:param type="parTxLTRAlign" val="r"/>
            </dgm:alg>
            <dgm:shape xmlns:r="http://schemas.openxmlformats.org/officeDocument/2006/relationships" type="leftArrow" r:blip="">
              <dgm:adjLst>
                <dgm:adj idx="1" val="0.5"/>
                <dgm:adj idx="2" val="0.5"/>
              </dgm:adjLst>
            </dgm:shape>
            <dgm:constrLst>
              <dgm:constr type="lMarg" val="20"/>
              <dgm:constr type="rMarg" refType="primFontSz" fact="0.3"/>
              <dgm:constr type="tMarg" refType="primFontSz" fact="0.3"/>
              <dgm:constr type="bMarg" refType="h" fact="0.45"/>
            </dgm:constrLst>
          </dgm:else>
        </dgm:choose>
        <dgm:presOf axis="self" ptType="node"/>
        <dgm:ruleLst>
          <dgm:rule type="primFontSz" val="5" fact="NaN" max="NaN"/>
        </dgm:ruleLst>
      </dgm:layoutNode>
      <dgm:choose name="Name70">
        <dgm:if name="Name71" axis="ch" ptType="node" func="cnt" op="gte" val="1">
          <dgm:layoutNode name="childText3" styleLbl="solidAlignAcc1">
            <dgm:varLst>
              <dgm:chMax val="0"/>
              <dgm:chPref val="0"/>
              <dgm:bulletEnabled val="1"/>
            </dgm:varLst>
            <dgm:alg type="tx">
              <dgm:param type="txAnchorVert" val="t"/>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2"/>
      </dgm:choose>
    </dgm:forEach>
    <dgm:forEach name="Name73" axis="ch" ptType="node" st="4" cnt="1">
      <dgm:layoutNode name="parentText4" styleLbl="node1">
        <dgm:varLst>
          <dgm:chMax/>
          <dgm:chPref val="3"/>
          <dgm:bulletEnabled val="1"/>
        </dgm:varLst>
        <dgm:choose name="Name74">
          <dgm:if name="Name75" func="var" arg="dir" op="equ" val="norm">
            <dgm:alg type="tx">
              <dgm:param type="parTxLTRAlign" val="l"/>
            </dgm:alg>
            <dgm:shape xmlns:r="http://schemas.openxmlformats.org/officeDocument/2006/relationships" type="rightArrow" r:blip="">
              <dgm:adjLst>
                <dgm:adj idx="1" val="0.5"/>
                <dgm:adj idx="2" val="0.5"/>
              </dgm:adjLst>
            </dgm:shape>
            <dgm:constrLst>
              <dgm:constr type="lMarg" refType="primFontSz" fact="0.3"/>
              <dgm:constr type="rMarg" val="20"/>
              <dgm:constr type="tMarg" refType="primFontSz" fact="0.3"/>
              <dgm:constr type="bMarg" refType="h" fact="0.45"/>
            </dgm:constrLst>
          </dgm:if>
          <dgm:else name="Name76">
            <dgm:alg type="tx">
              <dgm:param type="parTxLTRAlign" val="r"/>
            </dgm:alg>
            <dgm:shape xmlns:r="http://schemas.openxmlformats.org/officeDocument/2006/relationships" type="leftArrow" r:blip="">
              <dgm:adjLst>
                <dgm:adj idx="1" val="0.5"/>
                <dgm:adj idx="2" val="0.5"/>
              </dgm:adjLst>
            </dgm:shape>
            <dgm:constrLst>
              <dgm:constr type="lMarg" val="20"/>
              <dgm:constr type="rMarg" refType="primFontSz" fact="0.3"/>
              <dgm:constr type="tMarg" refType="primFontSz" fact="0.3"/>
              <dgm:constr type="bMarg" refType="h" fact="0.45"/>
            </dgm:constrLst>
          </dgm:else>
        </dgm:choose>
        <dgm:presOf axis="self" ptType="node"/>
        <dgm:ruleLst>
          <dgm:rule type="primFontSz" val="5" fact="NaN" max="NaN"/>
        </dgm:ruleLst>
      </dgm:layoutNode>
      <dgm:choose name="Name77">
        <dgm:if name="Name78" axis="ch" ptType="node" func="cnt" op="gte" val="1">
          <dgm:layoutNode name="childText4" styleLbl="solidAlignAcc1">
            <dgm:varLst>
              <dgm:chMax val="0"/>
              <dgm:chPref val="0"/>
              <dgm:bulletEnabled val="1"/>
            </dgm:varLst>
            <dgm:alg type="tx">
              <dgm:param type="txAnchorVert" val="t"/>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9"/>
      </dgm:choose>
    </dgm:forEach>
    <dgm:forEach name="Name80" axis="ch" ptType="node" st="5" cnt="1">
      <dgm:layoutNode name="parentText5" styleLbl="node1">
        <dgm:varLst>
          <dgm:chMax/>
          <dgm:chPref val="3"/>
          <dgm:bulletEnabled val="1"/>
        </dgm:varLst>
        <dgm:choose name="Name81">
          <dgm:if name="Name82" func="var" arg="dir" op="equ" val="norm">
            <dgm:alg type="tx">
              <dgm:param type="parTxLTRAlign" val="l"/>
            </dgm:alg>
            <dgm:shape xmlns:r="http://schemas.openxmlformats.org/officeDocument/2006/relationships" type="rightArrow" r:blip="">
              <dgm:adjLst>
                <dgm:adj idx="1" val="0.5"/>
                <dgm:adj idx="2" val="0.5"/>
              </dgm:adjLst>
            </dgm:shape>
            <dgm:constrLst>
              <dgm:constr type="lMarg" refType="primFontSz" fact="0.3"/>
              <dgm:constr type="rMarg" val="20"/>
              <dgm:constr type="tMarg" refType="primFontSz" fact="0.3"/>
              <dgm:constr type="bMarg" refType="h" fact="0.45"/>
            </dgm:constrLst>
          </dgm:if>
          <dgm:else name="Name83">
            <dgm:alg type="tx">
              <dgm:param type="parTxLTRAlign" val="r"/>
            </dgm:alg>
            <dgm:shape xmlns:r="http://schemas.openxmlformats.org/officeDocument/2006/relationships" type="leftArrow" r:blip="">
              <dgm:adjLst>
                <dgm:adj idx="1" val="0.5"/>
                <dgm:adj idx="2" val="0.5"/>
              </dgm:adjLst>
            </dgm:shape>
            <dgm:constrLst>
              <dgm:constr type="lMarg" val="20"/>
              <dgm:constr type="rMarg" refType="primFontSz" fact="0.3"/>
              <dgm:constr type="tMarg" refType="primFontSz" fact="0.3"/>
              <dgm:constr type="bMarg" refType="h" fact="0.45"/>
            </dgm:constrLst>
          </dgm:else>
        </dgm:choose>
        <dgm:presOf axis="self" ptType="node"/>
        <dgm:ruleLst>
          <dgm:rule type="primFontSz" val="5" fact="NaN" max="NaN"/>
        </dgm:ruleLst>
      </dgm:layoutNode>
      <dgm:choose name="Name84">
        <dgm:if name="Name85" axis="ch" ptType="node" func="cnt" op="gte" val="1">
          <dgm:layoutNode name="childText5" styleLbl="solidAlignAcc1">
            <dgm:varLst>
              <dgm:chMax val="0"/>
              <dgm:chPref val="0"/>
              <dgm:bulletEnabled val="1"/>
            </dgm:varLst>
            <dgm:alg type="tx">
              <dgm:param type="txAnchorVert" val="t"/>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6"/>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pList2">
  <dgm:title val=""/>
  <dgm:desc val=""/>
  <dgm:catLst>
    <dgm:cat type="list" pri="11000"/>
    <dgm:cat type="picture" pri="24000"/>
    <dgm:cat type="pictureconvert" pri="24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alg type="composite"/>
    <dgm:shape xmlns:r="http://schemas.openxmlformats.org/officeDocument/2006/relationships" r:blip="">
      <dgm:adjLst/>
    </dgm:shape>
    <dgm:presOf/>
    <dgm:constrLst>
      <dgm:constr type="w" for="ch" forName="bkgdShp" refType="w"/>
      <dgm:constr type="h" for="ch" forName="bkgdShp" refType="h" fact="0.45"/>
      <dgm:constr type="t" for="ch" forName="bkgdShp"/>
      <dgm:constr type="w" for="ch" forName="linComp" refType="w" fact="0.94"/>
      <dgm:constr type="h" for="ch" forName="linComp" refType="h"/>
      <dgm:constr type="ctrX" for="ch" forName="linComp" refType="w" fact="0.5"/>
    </dgm:constrLst>
    <dgm:ruleLst/>
    <dgm:choose name="Name1">
      <dgm:if name="Name2" axis="ch" ptType="node" func="cnt" op="gte" val="1">
        <dgm:layoutNode name="bkgdShp" styleLbl="alignAccFollowNode1">
          <dgm:alg type="sp"/>
          <dgm:shape xmlns:r="http://schemas.openxmlformats.org/officeDocument/2006/relationships" type="roundRect" r:blip="">
            <dgm:adjLst>
              <dgm:adj idx="1" val="0.1"/>
            </dgm:adjLst>
          </dgm:shape>
          <dgm:presOf/>
          <dgm:constrLst/>
          <dgm:ruleLst/>
        </dgm:layoutNode>
        <dgm:layoutNode name="linComp">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ptType="sibTrans" refType="w" refFor="ch" refForName="compNode" fact="0.1"/>
            <dgm:constr type="h" for="ch" ptType="sibTrans" op="equ"/>
            <dgm:constr type="h" for="ch" forName="compNode" op="equ"/>
            <dgm:constr type="primFontSz" for="des" forName="node" op="equ"/>
          </dgm:constrLst>
          <dgm:ruleLst/>
          <dgm:forEach name="nodesForEach" axis="ch" ptType="node">
            <dgm:layoutNode name="compNode">
              <dgm:alg type="composite"/>
              <dgm:shape xmlns:r="http://schemas.openxmlformats.org/officeDocument/2006/relationships" r:blip="">
                <dgm:adjLst/>
              </dgm:shape>
              <dgm:presOf/>
              <dgm:constrLst>
                <dgm:constr type="w" for="ch" forName="node" refType="w"/>
                <dgm:constr type="h" for="ch" forName="node" refType="h" fact="0.55"/>
                <dgm:constr type="b" for="ch" forName="node" refType="h"/>
                <dgm:constr type="w" for="ch" forName="invisiNode" refType="w" fact="0.75"/>
                <dgm:constr type="h" for="ch" forName="invisiNode" refType="h" fact="0.06"/>
                <dgm:constr type="t" for="ch" forName="invisiNode"/>
                <dgm:constr type="w" for="ch" forName="imagNode" refType="w"/>
                <dgm:constr type="h" for="ch" forName="imagNode" refType="h" fact="0.33"/>
                <dgm:constr type="ctrX" for="ch" forName="imagNode" refType="w" fact="0.5"/>
                <dgm:constr type="t" for="ch" forName="imagNode" refType="h" fact="0.06"/>
              </dgm:constrLst>
              <dgm:ruleLst/>
              <dgm:layoutNode name="node" styleLbl="node1">
                <dgm:varLst>
                  <dgm:bulletEnabled val="1"/>
                </dgm:varLst>
                <dgm:alg type="tx">
                  <dgm:param type="txAnchorVert" val="t"/>
                </dgm:alg>
                <dgm:shape xmlns:r="http://schemas.openxmlformats.org/officeDocument/2006/relationships" rot="180" type="round2SameRect" r:blip="">
                  <dgm:adjLst>
                    <dgm:adj idx="1" val="0.105"/>
                  </dgm:adjLst>
                </dgm:shape>
                <dgm:presOf axis="desOrSelf" ptType="node"/>
                <dgm:constrLst>
                  <dgm:constr type="primFontSz" val="65"/>
                </dgm:constrLst>
                <dgm:ruleLst>
                  <dgm:rule type="primFontSz" val="5" fact="NaN" max="NaN"/>
                </dgm:ruleLst>
              </dgm:layoutNode>
              <dgm:layoutNode name="invisiNode">
                <dgm:alg type="sp"/>
                <dgm:shape xmlns:r="http://schemas.openxmlformats.org/officeDocument/2006/relationships" type="roundRect" r:blip="" hideGeom="1">
                  <dgm:adjLst>
                    <dgm:adj idx="1" val="0.1"/>
                  </dgm:adjLst>
                </dgm:shape>
                <dgm:presOf/>
                <dgm:constrLst/>
                <dgm:ruleLst/>
              </dgm:layoutNode>
              <dgm:layoutNode name="imagNode" styleLbl="fgImgPlace1">
                <dgm:alg type="sp"/>
                <dgm:shape xmlns:r="http://schemas.openxmlformats.org/officeDocument/2006/relationships" type="roundRect" r:blip="" zOrderOff="-2" blipPhldr="1">
                  <dgm:adjLst>
                    <dgm:adj idx="1" val="0.1"/>
                  </dgm:adjLst>
                </dgm:shape>
                <dgm:presOf/>
                <dgm:constrLst/>
                <dgm:ruleLst/>
              </dgm:layoutNode>
            </dgm:layoutNode>
            <dgm:forEach name="sibTransForEach"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if>
      <dgm:else name="Name6"/>
    </dgm:choose>
  </dgm:layoutNode>
</dgm:layoutDef>
</file>

<file path=ppt/diagrams/layout4.xml><?xml version="1.0" encoding="utf-8"?>
<dgm:layoutDef xmlns:dgm="http://schemas.openxmlformats.org/drawingml/2006/diagram" xmlns:a="http://schemas.openxmlformats.org/drawingml/2006/main" uniqueId="urn:microsoft.com/office/officeart/2005/8/layout/funnel1">
  <dgm:title val=""/>
  <dgm:desc val=""/>
  <dgm:catLst>
    <dgm:cat type="relationship" pri="2000"/>
    <dgm:cat type="process" pri="27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4"/>
      <dgm:resizeHandles val="exact"/>
    </dgm:varLst>
    <dgm:alg type="composite">
      <dgm:param type="ar" val="1.25"/>
    </dgm:alg>
    <dgm:shape xmlns:r="http://schemas.openxmlformats.org/officeDocument/2006/relationships" r:blip="">
      <dgm:adjLst/>
    </dgm:shape>
    <dgm:presOf/>
    <dgm:choose name="Name1">
      <dgm:if name="Name2" axis="ch" ptType="node" func="cnt" op="equ" val="2">
        <dgm:constrLst>
          <dgm:constr type="w" for="ch" forName="ellipse" refType="w" fact="0.645"/>
          <dgm:constr type="h" for="ch" forName="ellipse" refType="h" fact="0.28"/>
          <dgm:constr type="t" for="ch" forName="ellipse" refType="w" fact="0.0275"/>
          <dgm:constr type="l" for="ch" forName="ellipse" refType="w" fact="0.0265"/>
          <dgm:constr type="w" for="ch" forName="arrow1" refType="w" fact="0.125"/>
          <dgm:constr type="h" for="ch" forName="arrow1" refType="h" fact="0.1"/>
          <dgm:constr type="t" for="ch" forName="arrow1" refType="h" fact="0.72"/>
          <dgm:constr type="l" for="ch" forName="arrow1" refType="w" fact="0.2875"/>
          <dgm:constr type="w" for="ch" forName="rectangle" refType="w" fact="0.6"/>
          <dgm:constr type="h" for="ch" forName="rectangle" refType="w" refFor="ch" refForName="rectangle" fact="0.25"/>
          <dgm:constr type="t" for="ch" forName="rectangle" refType="h" fact="0.8"/>
          <dgm:constr type="l" for="ch" forName="rectangle" refType="w" fact="0.05"/>
          <dgm:constr type="w" for="ch" forName="item1" refType="w" fact="0.35"/>
          <dgm:constr type="h" for="ch" forName="item1" refType="w" fact="0.35"/>
          <dgm:constr type="t" for="ch" forName="item1" refType="h" fact="0.05"/>
          <dgm:constr type="l" for="ch" forName="item1" refType="w" fact="0.125"/>
          <dgm:constr type="primFontSz" for="ch" forName="item1" op="equ" val="65"/>
          <dgm:constr type="w" for="ch" forName="funnel" refType="w" fact="0.7"/>
          <dgm:constr type="h" for="ch" forName="funnel" refType="h" fact="0.7"/>
          <dgm:constr type="t" for="ch" forName="funnel"/>
          <dgm:constr type="l" for="ch" forName="funnel"/>
        </dgm:constrLst>
      </dgm:if>
      <dgm:else name="Name3">
        <dgm:constrLst>
          <dgm:constr type="w" for="ch" forName="ellipse" refType="w" fact="0.645"/>
          <dgm:constr type="h" for="ch" forName="ellipse" refType="h" fact="0.28"/>
          <dgm:constr type="t" for="ch" forName="ellipse" refType="w" fact="0.0275"/>
          <dgm:constr type="l" for="ch" forName="ellipse" refType="w" fact="0.0265"/>
          <dgm:constr type="w" for="ch" forName="arrow1" refType="w" fact="0.125"/>
          <dgm:constr type="h" for="ch" forName="arrow1" refType="h" fact="0.1"/>
          <dgm:constr type="t" for="ch" forName="arrow1" refType="h" fact="0.72"/>
          <dgm:constr type="l" for="ch" forName="arrow1" refType="w" fact="0.2875"/>
          <dgm:constr type="w" for="ch" forName="rectangle" refType="w" fact="0.6"/>
          <dgm:constr type="h" for="ch" forName="rectangle" refType="w" refFor="ch" refForName="rectangle" fact="0.25"/>
          <dgm:constr type="t" for="ch" forName="rectangle" refType="h" fact="0.8"/>
          <dgm:constr type="l" for="ch" forName="rectangle" refType="w" fact="0.05"/>
          <dgm:constr type="primFontSz" for="ch" forName="rectangle" val="65"/>
          <dgm:constr type="w" for="ch" forName="item1" refType="w" fact="0.225"/>
          <dgm:constr type="h" for="ch" forName="item1" refType="w" fact="0.225"/>
          <dgm:constr type="t" for="ch" forName="item1" refType="h" fact="0.336"/>
          <dgm:constr type="l" for="ch" forName="item1" refType="w" fact="0.261"/>
          <dgm:constr type="primFontSz" for="ch" forName="item1" val="65"/>
          <dgm:constr type="w" for="ch" forName="item2" refType="w" fact="0.225"/>
          <dgm:constr type="h" for="ch" forName="item2" refType="w" fact="0.225"/>
          <dgm:constr type="t" for="ch" forName="item2" refType="h" fact="0.125"/>
          <dgm:constr type="l" for="ch" forName="item2" refType="w" fact="0.1"/>
          <dgm:constr type="primFontSz" for="ch" forName="item2" refType="primFontSz" refFor="ch" refForName="item1" op="equ"/>
          <dgm:constr type="w" for="ch" forName="item3" refType="w" fact="0.225"/>
          <dgm:constr type="h" for="ch" forName="item3" refType="w" fact="0.225"/>
          <dgm:constr type="t" for="ch" forName="item3" refType="h" fact="0.057"/>
          <dgm:constr type="l" for="ch" forName="item3" refType="w" fact="0.33"/>
          <dgm:constr type="primFontSz" for="ch" forName="item3" refType="primFontSz" refFor="ch" refForName="item1" op="equ"/>
          <dgm:constr type="w" for="ch" forName="funnel" refType="w" fact="0.7"/>
          <dgm:constr type="h" for="ch" forName="funnel" refType="h" fact="0.7"/>
          <dgm:constr type="t" for="ch" forName="funnel"/>
          <dgm:constr type="l" for="ch" forName="funnel"/>
        </dgm:constrLst>
      </dgm:else>
    </dgm:choose>
    <dgm:ruleLst/>
    <dgm:choose name="Name4">
      <dgm:if name="Name5" axis="ch" ptType="node" func="cnt" op="gte" val="1">
        <dgm:layoutNode name="ellipse" styleLbl="trBgShp">
          <dgm:alg type="sp"/>
          <dgm:shape xmlns:r="http://schemas.openxmlformats.org/officeDocument/2006/relationships" type="ellipse" r:blip="">
            <dgm:adjLst/>
          </dgm:shape>
          <dgm:presOf/>
          <dgm:constrLst/>
          <dgm:ruleLst/>
        </dgm:layoutNode>
        <dgm:layoutNode name="arrow1" styleLbl="fgShp">
          <dgm:alg type="sp"/>
          <dgm:shape xmlns:r="http://schemas.openxmlformats.org/officeDocument/2006/relationships" type="downArrow" r:blip="">
            <dgm:adjLst/>
          </dgm:shape>
          <dgm:presOf/>
          <dgm:constrLst/>
          <dgm:ruleLst/>
        </dgm:layoutNode>
        <dgm:layoutNode name="rectangle" styleLbl="revTx">
          <dgm:varLst>
            <dgm:bulletEnabled val="1"/>
          </dgm:varLst>
          <dgm:alg type="tx">
            <dgm:param type="txAnchorHorzCh" val="ctr"/>
          </dgm:alg>
          <dgm:shape xmlns:r="http://schemas.openxmlformats.org/officeDocument/2006/relationships" type="rect" r:blip="">
            <dgm:adjLst/>
          </dgm:shape>
          <dgm:choose name="Name6">
            <dgm:if name="Name7" axis="ch" ptType="node" func="cnt" op="equ" val="1">
              <dgm:presOf axis="ch desOrSelf" ptType="node node" st="1 1" cnt="1 0"/>
            </dgm:if>
            <dgm:if name="Name8" axis="ch" ptType="node" func="cnt" op="equ" val="2">
              <dgm:presOf axis="ch desOrSelf" ptType="node node" st="2 1" cnt="1 0"/>
            </dgm:if>
            <dgm:if name="Name9" axis="ch" ptType="node" func="cnt" op="equ" val="3">
              <dgm:presOf axis="ch desOrSelf" ptType="node node" st="3 1" cnt="1 0"/>
            </dgm:if>
            <dgm:else name="Name10">
              <dgm:presOf axis="ch desOrSelf" ptType="node node" st="4 1" cnt="1 0"/>
            </dgm:else>
          </dgm:choose>
          <dgm:constrLst/>
          <dgm:ruleLst>
            <dgm:rule type="primFontSz" val="5" fact="NaN" max="NaN"/>
          </dgm:ruleLst>
        </dgm:layoutNode>
        <dgm:forEach name="Name11" axis="ch" ptType="node" st="2" cnt="1">
          <dgm:layoutNode name="item1" styleLbl="node1">
            <dgm:varLst>
              <dgm:bulletEnabled val="1"/>
            </dgm:varLst>
            <dgm:alg type="tx">
              <dgm:param type="txAnchorVertCh" val="mid"/>
            </dgm:alg>
            <dgm:shape xmlns:r="http://schemas.openxmlformats.org/officeDocument/2006/relationships" type="ellipse" r:blip="">
              <dgm:adjLst/>
            </dgm:shape>
            <dgm:choose name="Name12">
              <dgm:if name="Name13" axis="root ch" ptType="all node" func="cnt" op="equ" val="1">
                <dgm:presOf/>
              </dgm:if>
              <dgm:if name="Name14" axis="root ch" ptType="all node" func="cnt" op="equ" val="2">
                <dgm:presOf axis="root ch desOrSelf" ptType="all node node" st="1 1 1" cnt="0 1 0"/>
              </dgm:if>
              <dgm:if name="Name15" axis="root ch" ptType="all node" func="cnt" op="equ" val="3">
                <dgm:presOf axis="root ch desOrSelf" ptType="all node node" st="1 2 1" cnt="0 1 0"/>
              </dgm:if>
              <dgm:else name="Name16">
                <dgm:presOf axis="root ch desOrSelf" ptType="all node node" st="1 3 1" cnt="0 1 0"/>
              </dgm:else>
            </dgm:choos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forEach name="Name17" axis="ch" ptType="node" st="3" cnt="1">
          <dgm:layoutNode name="item2" styleLbl="node1">
            <dgm:varLst>
              <dgm:bulletEnabled val="1"/>
            </dgm:varLst>
            <dgm:alg type="tx">
              <dgm:param type="txAnchorVertCh" val="mid"/>
            </dgm:alg>
            <dgm:shape xmlns:r="http://schemas.openxmlformats.org/officeDocument/2006/relationships" type="ellipse" r:blip="">
              <dgm:adjLst/>
            </dgm:shape>
            <dgm:choose name="Name18">
              <dgm:if name="Name19" axis="root ch" ptType="all node" func="cnt" op="equ" val="1">
                <dgm:presOf/>
              </dgm:if>
              <dgm:if name="Name20" axis="root ch" ptType="all node" func="cnt" op="equ" val="2">
                <dgm:presOf/>
              </dgm:if>
              <dgm:if name="Name21" axis="root ch" ptType="all node" func="cnt" op="equ" val="3">
                <dgm:presOf axis="root ch desOrSelf" ptType="all node node" st="1 1 1" cnt="0 1 0"/>
              </dgm:if>
              <dgm:else name="Name22">
                <dgm:presOf axis="root ch desOrSelf" ptType="all node node" st="1 2 1" cnt="0 1 0"/>
              </dgm:else>
            </dgm:choos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forEach name="Name23" axis="ch" ptType="node" st="4" cnt="1">
          <dgm:layoutNode name="item3" styleLbl="node1">
            <dgm:varLst>
              <dgm:bulletEnabled val="1"/>
            </dgm:varLst>
            <dgm:alg type="tx">
              <dgm:param type="txAnchorVertCh" val="mid"/>
            </dgm:alg>
            <dgm:shape xmlns:r="http://schemas.openxmlformats.org/officeDocument/2006/relationships" type="ellipse" r:blip="">
              <dgm:adjLst/>
            </dgm:shape>
            <dgm:choose name="Name24">
              <dgm:if name="Name25" axis="root ch" ptType="all node" func="cnt" op="equ" val="1">
                <dgm:presOf/>
              </dgm:if>
              <dgm:if name="Name26" axis="root ch" ptType="all node" func="cnt" op="equ" val="2">
                <dgm:presOf/>
              </dgm:if>
              <dgm:if name="Name27" axis="root ch" ptType="all node" func="cnt" op="equ" val="3">
                <dgm:presOf/>
              </dgm:if>
              <dgm:else name="Name28">
                <dgm:presOf axis="root ch desOrSelf" ptType="all node node" st="1 1 1" cnt="0 1 0"/>
              </dgm:else>
            </dgm:choos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layoutNode name="funnel" styleLbl="trAlignAcc1">
          <dgm:alg type="sp"/>
          <dgm:shape xmlns:r="http://schemas.openxmlformats.org/officeDocument/2006/relationships" type="funnel" r:blip="">
            <dgm:adjLst/>
          </dgm:shape>
          <dgm:presOf/>
          <dgm:constrLst/>
          <dgm:ruleLst/>
        </dgm:layoutNode>
      </dgm:if>
      <dgm:else name="Name29"/>
    </dgm:choose>
  </dgm:layoutNode>
</dgm:layoutDef>
</file>

<file path=ppt/diagrams/layout5.xml><?xml version="1.0" encoding="utf-8"?>
<dgm:layoutDef xmlns:dgm="http://schemas.openxmlformats.org/drawingml/2006/diagram" xmlns:a="http://schemas.openxmlformats.org/drawingml/2006/main" uniqueId="urn:microsoft.com/office/officeart/2005/8/layout/venn1">
  <dgm:title val=""/>
  <dgm:desc val=""/>
  <dgm:catLst>
    <dgm:cat type="relationship" pri="28000"/>
    <dgm:cat type="convert" pri="19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Lst>
      <dgm:cxnLst>
        <dgm:cxn modelId="7" srcId="0" destId="1" srcOrd="0" destOrd="0"/>
        <dgm:cxn modelId="8" srcId="0" destId="2" srcOrd="1" destOrd="0"/>
        <dgm:cxn modelId="9" srcId="0" destId="3" srcOrd="2" destOrd="0"/>
        <dgm:cxn modelId="10" srcId="0" destId="4" srcOrd="3" destOrd="0"/>
      </dgm:cxnLst>
      <dgm:bg/>
      <dgm:whole/>
    </dgm:dataModel>
  </dgm:clrData>
  <dgm:layoutNode name="compositeShape">
    <dgm:varLst>
      <dgm:chMax val="7"/>
      <dgm:dir/>
      <dgm:resizeHandles val="exact"/>
    </dgm:varLst>
    <dgm:choose name="Name0">
      <dgm:if name="Name1" axis="ch" ptType="node" func="cnt" op="equ" val="1">
        <dgm:alg type="composite">
          <dgm:param type="ar" val="1"/>
        </dgm:alg>
      </dgm:if>
      <dgm:if name="Name2" axis="ch" ptType="node" func="cnt" op="equ" val="2">
        <dgm:alg type="composite">
          <dgm:param type="ar" val="1.792"/>
        </dgm:alg>
      </dgm:if>
      <dgm:if name="Name3" axis="ch" ptType="node" func="cnt" op="equ" val="3">
        <dgm:alg type="composite">
          <dgm:param type="ar" val="1"/>
        </dgm:alg>
      </dgm:if>
      <dgm:if name="Name4" axis="ch" ptType="node" func="cnt" op="equ" val="4">
        <dgm:alg type="composite">
          <dgm:param type="ar" val="1"/>
        </dgm:alg>
      </dgm:if>
      <dgm:if name="Name5" axis="ch" ptType="node" func="cnt" op="equ" val="5">
        <dgm:alg type="composite">
          <dgm:param type="ar" val="1.4"/>
        </dgm:alg>
      </dgm:if>
      <dgm:if name="Name6" axis="ch" ptType="node" func="cnt" op="equ" val="6">
        <dgm:alg type="composite">
          <dgm:param type="ar" val="1.285"/>
        </dgm:alg>
      </dgm:if>
      <dgm:if name="Name7" axis="ch" ptType="node" func="cnt" op="equ" val="7">
        <dgm:alg type="composite">
          <dgm:param type="ar" val="1.359"/>
        </dgm:alg>
      </dgm:if>
      <dgm:else name="Name8">
        <dgm:alg type="composite">
          <dgm:param type="ar" val="1.359"/>
        </dgm:alg>
      </dgm:else>
    </dgm:choose>
    <dgm:shape xmlns:r="http://schemas.openxmlformats.org/officeDocument/2006/relationships" r:blip="">
      <dgm:adjLst/>
    </dgm:shape>
    <dgm:presOf/>
    <dgm:choose name="Name9">
      <dgm:if name="Name10" axis="ch" ptType="node" func="cnt" op="equ" val="1">
        <dgm:constrLst>
          <dgm:constr type="ctrX" for="ch" forName="circ1TxSh" refType="w" fact="0.5"/>
          <dgm:constr type="ctrY" for="ch" forName="circ1TxSh" refType="h" fact="0.5"/>
          <dgm:constr type="w" for="ch" forName="circ1TxSh" refType="w"/>
          <dgm:constr type="h" for="ch" forName="circ1TxSh" refType="h"/>
          <dgm:constr type="primFontSz" for="ch" ptType="node" op="equ"/>
        </dgm:constrLst>
      </dgm:if>
      <dgm:if name="Name11" axis="ch" ptType="node" func="cnt" op="equ" val="2">
        <dgm:constrLst>
          <dgm:constr type="ctrX" for="ch" forName="circ1" refType="w" fact="0.3"/>
          <dgm:constr type="ctrY" for="ch" forName="circ1" refType="h" fact="0.5"/>
          <dgm:constr type="w" for="ch" forName="circ1" refType="w" fact="0.555"/>
          <dgm:constr type="h" for="ch" forName="circ1" refType="h" fact="0.99456"/>
          <dgm:constr type="l" for="ch" forName="circ1Tx" refType="w" fact="0.1"/>
          <dgm:constr type="t" for="ch" forName="circ1Tx" refType="h" fact="0.12"/>
          <dgm:constr type="w" for="ch" forName="circ1Tx" refType="w" fact="0.32"/>
          <dgm:constr type="h" for="ch" forName="circ1Tx" refType="h" fact="0.76"/>
          <dgm:constr type="ctrX" for="ch" forName="circ2" refType="w" fact="0.7"/>
          <dgm:constr type="ctrY" for="ch" forName="circ2" refType="h" fact="0.5"/>
          <dgm:constr type="w" for="ch" forName="circ2" refType="w" fact="0.555"/>
          <dgm:constr type="h" for="ch" forName="circ2" refType="h" fact="0.99456"/>
          <dgm:constr type="l" for="ch" forName="circ2Tx" refType="w" fact="0.58"/>
          <dgm:constr type="t" for="ch" forName="circ2Tx" refType="h" fact="0.12"/>
          <dgm:constr type="w" for="ch" forName="circ2Tx" refType="w" fact="0.32"/>
          <dgm:constr type="h" for="ch" forName="circ2Tx" refType="h" fact="0.76"/>
          <dgm:constr type="primFontSz" for="ch" ptType="node" op="equ"/>
        </dgm:constrLst>
      </dgm:if>
      <dgm:if name="Name12" axis="ch" ptType="node" func="cnt" op="equ" val="3">
        <dgm:constrLst>
          <dgm:constr type="ctrX" for="ch" forName="circ1" refType="w" fact="0.5"/>
          <dgm:constr type="ctrY" for="ch" forName="circ1" refType="w" fact="0.25"/>
          <dgm:constr type="w" for="ch" forName="circ1" refType="w" fact="0.6"/>
          <dgm:constr type="h" for="ch" forName="circ1" refType="h" fact="0.6"/>
          <dgm:constr type="l" for="ch" forName="circ1Tx" refType="w" fact="0.28"/>
          <dgm:constr type="t" for="ch" forName="circ1Tx" refType="h" fact="0.055"/>
          <dgm:constr type="w" for="ch" forName="circ1Tx" refType="w" fact="0.44"/>
          <dgm:constr type="h" for="ch" forName="circ1Tx" refType="h" fact="0.27"/>
          <dgm:constr type="ctrX" for="ch" forName="circ2" refType="w" fact="0.7165"/>
          <dgm:constr type="ctrY" for="ch" forName="circ2" refType="w" fact="0.625"/>
          <dgm:constr type="w" for="ch" forName="circ2" refType="w" fact="0.6"/>
          <dgm:constr type="h" for="ch" forName="circ2" refType="h" fact="0.6"/>
          <dgm:constr type="l" for="ch" forName="circ2Tx" refType="w" fact="0.6"/>
          <dgm:constr type="t" for="ch" forName="circ2Tx" refType="h" fact="0.48"/>
          <dgm:constr type="w" for="ch" forName="circ2Tx" refType="w" fact="0.36"/>
          <dgm:constr type="h" for="ch" forName="circ2Tx" refType="h" fact="0.33"/>
          <dgm:constr type="ctrX" for="ch" forName="circ3" refType="w" fact="0.2835"/>
          <dgm:constr type="ctrY" for="ch" forName="circ3" refType="w" fact="0.625"/>
          <dgm:constr type="w" for="ch" forName="circ3" refType="w" fact="0.6"/>
          <dgm:constr type="h" for="ch" forName="circ3" refType="h" fact="0.6"/>
          <dgm:constr type="l" for="ch" forName="circ3Tx" refType="w" fact="0.04"/>
          <dgm:constr type="t" for="ch" forName="circ3Tx" refType="h" fact="0.48"/>
          <dgm:constr type="w" for="ch" forName="circ3Tx" refType="w" fact="0.36"/>
          <dgm:constr type="h" for="ch" forName="circ3Tx" refType="h" fact="0.33"/>
          <dgm:constr type="primFontSz" for="ch" ptType="node" op="equ"/>
        </dgm:constrLst>
      </dgm:if>
      <dgm:if name="Name13" axis="ch" ptType="node" func="cnt" op="equ" val="4">
        <dgm:constrLst>
          <dgm:constr type="ctrX" for="ch" forName="circ1" refType="w" fact="0.5"/>
          <dgm:constr type="ctrY" for="ch" forName="circ1" refType="w" fact="0.27"/>
          <dgm:constr type="w" for="ch" forName="circ1" refType="w" fact="0.52"/>
          <dgm:constr type="h" for="ch" forName="circ1" refType="h" fact="0.52"/>
          <dgm:constr type="l" for="ch" forName="circ1Tx" refType="w" fact="0.3"/>
          <dgm:constr type="t" for="ch" forName="circ1Tx" refType="h" fact="0.08"/>
          <dgm:constr type="w" for="ch" forName="circ1Tx" refType="w" fact="0.4"/>
          <dgm:constr type="h" for="ch" forName="circ1Tx" refType="h" fact="0.165"/>
          <dgm:constr type="ctrX" for="ch" forName="circ2" refType="w" fact="0.73"/>
          <dgm:constr type="ctrY" for="ch" forName="circ2" refType="w" fact="0.5"/>
          <dgm:constr type="w" for="ch" forName="circ2" refType="w" fact="0.52"/>
          <dgm:constr type="h" for="ch" forName="circ2" refType="h" fact="0.52"/>
          <dgm:constr type="r" for="ch" forName="circ2Tx" refType="w" fact="0.95"/>
          <dgm:constr type="t" for="ch" forName="circ2Tx" refType="h" fact="0.3"/>
          <dgm:constr type="w" for="ch" forName="circ2Tx" refType="w" fact="0.2"/>
          <dgm:constr type="h" for="ch" forName="circ2Tx" refType="h" fact="0.4"/>
          <dgm:constr type="ctrX" for="ch" forName="circ3" refType="w" fact="0.5"/>
          <dgm:constr type="ctrY" for="ch" forName="circ3" refType="w" fact="0.73"/>
          <dgm:constr type="w" for="ch" forName="circ3" refType="w" fact="0.52"/>
          <dgm:constr type="h" for="ch" forName="circ3" refType="h" fact="0.52"/>
          <dgm:constr type="l" for="ch" forName="circ3Tx" refType="w" fact="0.3"/>
          <dgm:constr type="b" for="ch" forName="circ3Tx" refType="h" fact="0.92"/>
          <dgm:constr type="w" for="ch" forName="circ3Tx" refType="w" fact="0.4"/>
          <dgm:constr type="h" for="ch" forName="circ3Tx" refType="h" fact="0.165"/>
          <dgm:constr type="ctrX" for="ch" forName="circ4" refType="w" fact="0.27"/>
          <dgm:constr type="ctrY" for="ch" forName="circ4" refType="h" fact="0.5"/>
          <dgm:constr type="w" for="ch" forName="circ4" refType="w" fact="0.52"/>
          <dgm:constr type="h" for="ch" forName="circ4" refType="h" fact="0.52"/>
          <dgm:constr type="l" for="ch" forName="circ4Tx" refType="w" fact="0.05"/>
          <dgm:constr type="t" for="ch" forName="circ4Tx" refType="h" fact="0.3"/>
          <dgm:constr type="w" for="ch" forName="circ4Tx" refType="w" fact="0.2"/>
          <dgm:constr type="h" for="ch" forName="circ4Tx" refType="h" fact="0.4"/>
          <dgm:constr type="primFontSz" for="ch" ptType="node" op="equ"/>
        </dgm:constrLst>
      </dgm:if>
      <dgm:if name="Name14" axis="ch" ptType="node" func="cnt" op="equ" val="5">
        <dgm:constrLst>
          <dgm:constr type="ctrX" for="ch" forName="circ1" refType="w" fact="0.5"/>
          <dgm:constr type="ctrY" for="ch" forName="circ1" refType="h" fact="0.46"/>
          <dgm:constr type="w" for="ch" forName="circ1" refType="w" fact="0.25"/>
          <dgm:constr type="h" for="ch" forName="circ1" refType="h" fact="0.35"/>
          <dgm:constr type="l" for="ch" forName="circ1Tx" refType="w" fact="0.355"/>
          <dgm:constr type="t" for="ch" forName="circ1Tx"/>
          <dgm:constr type="w" for="ch" forName="circ1Tx" refType="w" fact="0.29"/>
          <dgm:constr type="h" for="ch" forName="circ1Tx" refType="h" fact="0.235"/>
          <dgm:constr type="ctrX" for="ch" forName="circ2" refType="w" fact="0.5951"/>
          <dgm:constr type="ctrY" for="ch" forName="circ2" refType="h" fact="0.5567"/>
          <dgm:constr type="w" for="ch" forName="circ2" refType="w" fact="0.25"/>
          <dgm:constr type="h" for="ch" forName="circ2" refType="h" fact="0.35"/>
          <dgm:constr type="l" for="ch" forName="circ2Tx" refType="w" fact="0.74"/>
          <dgm:constr type="t" for="ch" forName="circ2Tx" refType="h" fact="0.31"/>
          <dgm:constr type="w" for="ch" forName="circ2Tx" refType="w" fact="0.26"/>
          <dgm:constr type="h" for="ch" forName="circ2Tx" refType="h" fact="0.255"/>
          <dgm:constr type="ctrX" for="ch" forName="circ3" refType="w" fact="0.5588"/>
          <dgm:constr type="ctrY" for="ch" forName="circ3" refType="h" fact="0.7133"/>
          <dgm:constr type="w" for="ch" forName="circ3" refType="w" fact="0.25"/>
          <dgm:constr type="h" for="ch" forName="circ3" refType="h" fact="0.35"/>
          <dgm:constr type="l" for="ch" forName="circ3Tx" refType="w" fact="0.7"/>
          <dgm:constr type="t" for="ch" forName="circ3Tx" refType="h" fact="0.745"/>
          <dgm:constr type="w" for="ch" forName="circ3Tx" refType="w" fact="0.26"/>
          <dgm:constr type="h" for="ch" forName="circ3Tx" refType="h" fact="0.255"/>
          <dgm:constr type="ctrX" for="ch" forName="circ4" refType="w" fact="0.4412"/>
          <dgm:constr type="ctrY" for="ch" forName="circ4" refType="h" fact="0.7133"/>
          <dgm:constr type="w" for="ch" forName="circ4" refType="w" fact="0.25"/>
          <dgm:constr type="h" for="ch" forName="circ4" refType="h" fact="0.35"/>
          <dgm:constr type="l" for="ch" forName="circ4Tx" refType="w" fact="0.04"/>
          <dgm:constr type="t" for="ch" forName="circ4Tx" refType="h" fact="0.745"/>
          <dgm:constr type="w" for="ch" forName="circ4Tx" refType="w" fact="0.26"/>
          <dgm:constr type="h" for="ch" forName="circ4Tx" refType="h" fact="0.255"/>
          <dgm:constr type="ctrX" for="ch" forName="circ5" refType="w" fact="0.4049"/>
          <dgm:constr type="ctrY" for="ch" forName="circ5" refType="h" fact="0.5567"/>
          <dgm:constr type="w" for="ch" forName="circ5" refType="w" fact="0.25"/>
          <dgm:constr type="h" for="ch" forName="circ5" refType="h" fact="0.35"/>
          <dgm:constr type="l" for="ch" forName="circ5Tx"/>
          <dgm:constr type="t" for="ch" forName="circ5Tx" refType="h" fact="0.31"/>
          <dgm:constr type="w" for="ch" forName="circ5Tx" refType="w" fact="0.26"/>
          <dgm:constr type="h" for="ch" forName="circ5Tx" refType="h" fact="0.255"/>
          <dgm:constr type="primFontSz" for="ch" ptType="node" op="equ"/>
        </dgm:constrLst>
      </dgm:if>
      <dgm:if name="Name15" axis="ch" ptType="node" func="cnt" op="equ" val="6">
        <dgm:constrLst>
          <dgm:constr type="ctrX" for="ch" forName="circ1" refType="w" fact="0.5"/>
          <dgm:constr type="ctrY" for="ch" forName="circ1" refType="h" fact="0.3844"/>
          <dgm:constr type="w" for="ch" forName="circ1" refType="w" fact="0.24"/>
          <dgm:constr type="h" for="ch" forName="circ1" refType="h" fact="0.3084"/>
          <dgm:constr type="l" for="ch" forName="circ1Tx" refType="w" fact="0.35"/>
          <dgm:constr type="t" for="ch" forName="circ1Tx"/>
          <dgm:constr type="w" for="ch" forName="circ1Tx" refType="w" fact="0.3"/>
          <dgm:constr type="h" for="ch" forName="circ1Tx" refType="h" fact="0.21"/>
          <dgm:constr type="ctrX" for="ch" forName="circ2" refType="w" fact="0.5779"/>
          <dgm:constr type="ctrY" for="ch" forName="circ2" refType="h" fact="0.4422"/>
          <dgm:constr type="w" for="ch" forName="circ2" refType="w" fact="0.24"/>
          <dgm:constr type="h" for="ch" forName="circ2" refType="h" fact="0.3084"/>
          <dgm:constr type="l" for="ch" forName="circ2Tx" refType="w" fact="0.7157"/>
          <dgm:constr type="t" for="ch" forName="circ2Tx" refType="h" fact="0.2"/>
          <dgm:constr type="w" for="ch" forName="circ2Tx" refType="w" fact="0.2843"/>
          <dgm:constr type="h" for="ch" forName="circ2Tx" refType="h" fact="0.23"/>
          <dgm:constr type="ctrX" for="ch" forName="circ3" refType="w" fact="0.5779"/>
          <dgm:constr type="ctrY" for="ch" forName="circ3" refType="h" fact="0.5578"/>
          <dgm:constr type="w" for="ch" forName="circ3" refType="w" fact="0.24"/>
          <dgm:constr type="h" for="ch" forName="circ3" refType="h" fact="0.3084"/>
          <dgm:constr type="l" for="ch" forName="circ3Tx" refType="w" fact="0.7157"/>
          <dgm:constr type="t" for="ch" forName="circ3Tx" refType="h" fact="0.543"/>
          <dgm:constr type="w" for="ch" forName="circ3Tx" refType="w" fact="0.2843"/>
          <dgm:constr type="h" for="ch" forName="circ3Tx" refType="h" fact="0.257"/>
          <dgm:constr type="ctrX" for="ch" forName="circ4" refType="w" fact="0.5"/>
          <dgm:constr type="ctrY" for="ch" forName="circ4" refType="h" fact="0.6157"/>
          <dgm:constr type="w" for="ch" forName="circ4" refType="w" fact="0.24"/>
          <dgm:constr type="h" for="ch" forName="circ4" refType="h" fact="0.3084"/>
          <dgm:constr type="l" for="ch" forName="circ4Tx" refType="w" fact="0.35"/>
          <dgm:constr type="t" for="ch" forName="circ4Tx" refType="h" fact="0.79"/>
          <dgm:constr type="w" for="ch" forName="circ4Tx" refType="w" fact="0.3"/>
          <dgm:constr type="h" for="ch" forName="circ4Tx" refType="h" fact="0.21"/>
          <dgm:constr type="ctrX" for="ch" forName="circ5" refType="w" fact="0.4221"/>
          <dgm:constr type="ctrY" for="ch" forName="circ5" refType="h" fact="0.5578"/>
          <dgm:constr type="w" for="ch" forName="circ5" refType="w" fact="0.24"/>
          <dgm:constr type="h" for="ch" forName="circ5" refType="h" fact="0.3084"/>
          <dgm:constr type="l" for="ch" forName="circ5Tx" refType="w" fact="0"/>
          <dgm:constr type="t" for="ch" forName="circ5Tx" refType="h" fact="0.543"/>
          <dgm:constr type="w" for="ch" forName="circ5Tx" refType="w" fact="0.2843"/>
          <dgm:constr type="h" for="ch" forName="circ5Tx" refType="h" fact="0.257"/>
          <dgm:constr type="ctrX" for="ch" forName="circ6" refType="w" fact="0.4221"/>
          <dgm:constr type="ctrY" for="ch" forName="circ6" refType="h" fact="0.4422"/>
          <dgm:constr type="w" for="ch" forName="circ6" refType="w" fact="0.24"/>
          <dgm:constr type="h" for="ch" forName="circ6" refType="h" fact="0.3084"/>
          <dgm:constr type="l" for="ch" forName="circ6Tx" refType="w" fact="0"/>
          <dgm:constr type="t" for="ch" forName="circ6Tx" refType="h" fact="0.2"/>
          <dgm:constr type="w" for="ch" forName="circ6Tx" refType="w" fact="0.2843"/>
          <dgm:constr type="h" for="ch" forName="circ6Tx" refType="h" fact="0.257"/>
          <dgm:constr type="primFontSz" for="ch" ptType="node" op="equ"/>
        </dgm:constrLst>
      </dgm:if>
      <dgm:else name="Name16">
        <dgm:constrLst>
          <dgm:constr type="ctrX" for="ch" forName="circ1" refType="w" fact="0.5"/>
          <dgm:constr type="ctrY" for="ch" forName="circ1" refType="h" fact="0.4177"/>
          <dgm:constr type="w" for="ch" forName="circ1" refType="w" fact="0.24"/>
          <dgm:constr type="h" for="ch" forName="circ1" refType="h" fact="0.3262"/>
          <dgm:constr type="l" for="ch" forName="circ1Tx" refType="w" fact="0.3625"/>
          <dgm:constr type="t" for="ch" forName="circ1Tx"/>
          <dgm:constr type="w" for="ch" forName="circ1Tx" refType="w" fact="0.275"/>
          <dgm:constr type="h" for="ch" forName="circ1Tx" refType="h" fact="0.2"/>
          <dgm:constr type="ctrX" for="ch" forName="circ2" refType="w" fact="0.5704"/>
          <dgm:constr type="ctrY" for="ch" forName="circ2" refType="h" fact="0.4637"/>
          <dgm:constr type="w" for="ch" forName="circ2" refType="w" fact="0.24"/>
          <dgm:constr type="h" for="ch" forName="circ2" refType="h" fact="0.3262"/>
          <dgm:constr type="l" for="ch" forName="circ2Tx" refType="w" fact="0.72"/>
          <dgm:constr type="t" for="ch" forName="circ2Tx" refType="h" fact="0.19"/>
          <dgm:constr type="w" for="ch" forName="circ2Tx" refType="w" fact="0.26"/>
          <dgm:constr type="h" for="ch" forName="circ2Tx" refType="h" fact="0.22"/>
          <dgm:constr type="ctrX" for="ch" forName="circ3" refType="w" fact="0.5877"/>
          <dgm:constr type="ctrY" for="ch" forName="circ3" refType="h" fact="0.5672"/>
          <dgm:constr type="w" for="ch" forName="circ3" refType="w" fact="0.24"/>
          <dgm:constr type="h" for="ch" forName="circ3" refType="h" fact="0.3262"/>
          <dgm:constr type="l" for="ch" forName="circ3Tx" refType="w" fact="0.745"/>
          <dgm:constr type="t" for="ch" forName="circ3Tx" refType="h" fact="0.47"/>
          <dgm:constr type="w" for="ch" forName="circ3Tx" refType="w" fact="0.255"/>
          <dgm:constr type="h" for="ch" forName="circ3Tx" refType="h" fact="0.235"/>
          <dgm:constr type="ctrX" for="ch" forName="circ4" refType="w" fact="0.539"/>
          <dgm:constr type="ctrY" for="ch" forName="circ4" refType="h" fact="0.6502"/>
          <dgm:constr type="w" for="ch" forName="circ4" refType="w" fact="0.24"/>
          <dgm:constr type="h" for="ch" forName="circ4" refType="h" fact="0.3262"/>
          <dgm:constr type="l" for="ch" forName="circ4Tx" refType="w" fact="0.635"/>
          <dgm:constr type="t" for="ch" forName="circ4Tx" refType="h" fact="0.785"/>
          <dgm:constr type="w" for="ch" forName="circ4Tx" refType="w" fact="0.275"/>
          <dgm:constr type="h" for="ch" forName="circ4Tx" refType="h" fact="0.215"/>
          <dgm:constr type="ctrX" for="ch" forName="circ5" refType="w" fact="0.461"/>
          <dgm:constr type="ctrY" for="ch" forName="circ5" refType="h" fact="0.6502"/>
          <dgm:constr type="w" for="ch" forName="circ5" refType="w" fact="0.24"/>
          <dgm:constr type="h" for="ch" forName="circ5" refType="h" fact="0.3262"/>
          <dgm:constr type="l" for="ch" forName="circ5Tx" refType="w" fact="0.09"/>
          <dgm:constr type="t" for="ch" forName="circ5Tx" refType="h" fact="0.785"/>
          <dgm:constr type="w" for="ch" forName="circ5Tx" refType="w" fact="0.275"/>
          <dgm:constr type="h" for="ch" forName="circ5Tx" refType="h" fact="0.215"/>
          <dgm:constr type="ctrX" for="ch" forName="circ6" refType="w" fact="0.4123"/>
          <dgm:constr type="ctrY" for="ch" forName="circ6" refType="h" fact="0.5672"/>
          <dgm:constr type="w" for="ch" forName="circ6" refType="w" fact="0.24"/>
          <dgm:constr type="h" for="ch" forName="circ6" refType="h" fact="0.3262"/>
          <dgm:constr type="l" for="ch" forName="circ6Tx"/>
          <dgm:constr type="t" for="ch" forName="circ6Tx" refType="h" fact="0.47"/>
          <dgm:constr type="w" for="ch" forName="circ6Tx" refType="w" fact="0.255"/>
          <dgm:constr type="h" for="ch" forName="circ6Tx" refType="h" fact="0.235"/>
          <dgm:constr type="ctrX" for="ch" forName="circ7" refType="w" fact="0.4296"/>
          <dgm:constr type="ctrY" for="ch" forName="circ7" refType="h" fact="0.4637"/>
          <dgm:constr type="w" for="ch" forName="circ7" refType="w" fact="0.24"/>
          <dgm:constr type="h" for="ch" forName="circ7" refType="h" fact="0.3262"/>
          <dgm:constr type="l" for="ch" forName="circ7Tx" refType="w" fact="0.02"/>
          <dgm:constr type="t" for="ch" forName="circ7Tx" refType="h" fact="0.19"/>
          <dgm:constr type="w" for="ch" forName="circ7Tx" refType="w" fact="0.26"/>
          <dgm:constr type="h" for="ch" forName="circ7Tx" refType="h" fact="0.22"/>
          <dgm:constr type="primFontSz" for="ch" ptType="node" op="equ"/>
        </dgm:constrLst>
      </dgm:else>
    </dgm:choose>
    <dgm:ruleLst/>
    <dgm:forEach name="Name17" axis="ch" ptType="node" cnt="1">
      <dgm:choose name="Name18">
        <dgm:if name="Name19" axis="root ch" ptType="all node" func="cnt" op="equ" val="1">
          <dgm:layoutNode name="circ1TxSh" styleLbl="vennNode1">
            <dgm:alg type="tx">
              <dgm:param type="txAnchorHorzCh" val="ctr"/>
              <dgm:param type="txAnchorVertCh" val="mid"/>
            </dgm:alg>
            <dgm:shape xmlns:r="http://schemas.openxmlformats.org/officeDocument/2006/relationships" type="ellipse" r:blip="">
              <dgm:adjLst/>
            </dgm:shape>
            <dgm:choose name="Name20">
              <dgm:if name="Name21" func="var" arg="dir" op="equ" val="norm">
                <dgm:choose name="Name22">
                  <dgm:if name="Name23" axis="root ch" ptType="all node" func="cnt" op="lte" val="4">
                    <dgm:presOf axis="desOrSelf" ptType="node"/>
                  </dgm:if>
                  <dgm:else name="Name24">
                    <dgm:presOf/>
                  </dgm:else>
                </dgm:choose>
              </dgm:if>
              <dgm:else name="Name25">
                <dgm:choose name="Name26">
                  <dgm:if name="Name27" axis="root ch" ptType="all node" func="cnt" op="equ" val="2">
                    <dgm:presOf axis="root ch desOrSelf" ptType="all node node" st="1 2 1" cnt="1 1 0"/>
                  </dgm:if>
                  <dgm:else name="Name28">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if>
        <dgm:else name="Name29">
          <dgm:layoutNode name="circ1" styleLbl="vennNode1">
            <dgm:alg type="sp"/>
            <dgm:shape xmlns:r="http://schemas.openxmlformats.org/officeDocument/2006/relationships" type="ellipse" r:blip="">
              <dgm:adjLst/>
            </dgm:shape>
            <dgm:choose name="Name30">
              <dgm:if name="Name31" func="var" arg="dir" op="equ" val="norm">
                <dgm:choose name="Name32">
                  <dgm:if name="Name33" axis="root ch" ptType="all node" func="cnt" op="lte" val="4">
                    <dgm:presOf axis="desOrSelf" ptType="node"/>
                  </dgm:if>
                  <dgm:else name="Name34">
                    <dgm:presOf/>
                  </dgm:else>
                </dgm:choose>
              </dgm:if>
              <dgm:else name="Name35">
                <dgm:choose name="Name36">
                  <dgm:if name="Name37" axis="root ch" ptType="all node" func="cnt" op="equ" val="2">
                    <dgm:presOf axis="root ch desOrSelf" ptType="all node node" st="1 2 1" cnt="1 1 0"/>
                  </dgm:if>
                  <dgm:else name="Name38">
                    <dgm:choose name="Name39">
                      <dgm:if name="Name40" axis="root ch" ptType="all node" func="cnt" op="lte" val="4">
                        <dgm:presOf axis="desOrSelf" ptType="node"/>
                      </dgm:if>
                      <dgm:else name="Name41">
                        <dgm:presOf/>
                      </dgm:else>
                    </dgm:choose>
                  </dgm:else>
                </dgm:choose>
              </dgm:else>
            </dgm:choose>
            <dgm:constrLst/>
            <dgm:ruleLst/>
          </dgm:layoutNode>
          <dgm:layoutNode name="circ1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42">
              <dgm:if name="Name43" func="var" arg="dir" op="equ" val="norm">
                <dgm:presOf axis="desOrSelf" ptType="node"/>
              </dgm:if>
              <dgm:else name="Name44">
                <dgm:choose name="Name45">
                  <dgm:if name="Name46" axis="root ch" ptType="all node" func="cnt" op="equ" val="2">
                    <dgm:presOf axis="root ch desOrSelf" ptType="all node node" st="1 2 1" cnt="1 1 0"/>
                  </dgm:if>
                  <dgm:else name="Name47">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else>
      </dgm:choose>
    </dgm:forEach>
    <dgm:forEach name="Name48" axis="ch" ptType="node" st="2" cnt="1">
      <dgm:layoutNode name="circ2" styleLbl="vennNode1">
        <dgm:alg type="sp"/>
        <dgm:shape xmlns:r="http://schemas.openxmlformats.org/officeDocument/2006/relationships" type="ellipse" r:blip="">
          <dgm:adjLst/>
        </dgm:shape>
        <dgm:choose name="Name49">
          <dgm:if name="Name50" func="var" arg="dir" op="equ" val="norm">
            <dgm:choose name="Name51">
              <dgm:if name="Name52" axis="root ch" ptType="all node" func="cnt" op="lte" val="4">
                <dgm:presOf axis="desOrSelf" ptType="node"/>
              </dgm:if>
              <dgm:else name="Name53">
                <dgm:presOf/>
              </dgm:else>
            </dgm:choose>
          </dgm:if>
          <dgm:else name="Name54">
            <dgm:choose name="Name55">
              <dgm:if name="Name56" axis="root ch" ptType="all node" func="cnt" op="equ" val="2">
                <dgm:presOf axis="root ch desOrSelf" ptType="all node node" st="1 1 1" cnt="1 1 0"/>
              </dgm:if>
              <dgm:if name="Name57" axis="root ch" ptType="all node" func="cnt" op="equ" val="3">
                <dgm:presOf axis="root ch desOrSelf" ptType="all node node" st="1 3 1" cnt="1 1 0"/>
              </dgm:if>
              <dgm:if name="Name58" axis="root ch" ptType="all node" func="cnt" op="equ" val="4">
                <dgm:presOf axis="root ch desOrSelf" ptType="all node node" st="1 4 1" cnt="1 1 0"/>
              </dgm:if>
              <dgm:else name="Name59">
                <dgm:presOf/>
              </dgm:else>
            </dgm:choose>
          </dgm:else>
        </dgm:choose>
        <dgm:constrLst/>
        <dgm:ruleLst/>
      </dgm:layoutNode>
      <dgm:layoutNode name="circ2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60">
          <dgm:if name="Name61" func="var" arg="dir" op="equ" val="norm">
            <dgm:presOf axis="desOrSelf" ptType="node"/>
          </dgm:if>
          <dgm:else name="Name62">
            <dgm:choose name="Name63">
              <dgm:if name="Name64" axis="root ch" ptType="all node" func="cnt" op="equ" val="2">
                <dgm:presOf axis="root ch desOrSelf" ptType="all node node" st="1 1 1" cnt="1 1 0"/>
              </dgm:if>
              <dgm:if name="Name65" axis="root ch" ptType="all node" func="cnt" op="equ" val="3">
                <dgm:presOf axis="root ch desOrSelf" ptType="all node node" st="1 3 1" cnt="1 1 0"/>
              </dgm:if>
              <dgm:if name="Name66" axis="root ch" ptType="all node" func="cnt" op="equ" val="4">
                <dgm:presOf axis="root ch desOrSelf" ptType="all node node" st="1 4 1" cnt="1 1 0"/>
              </dgm:if>
              <dgm:if name="Name67" axis="root ch" ptType="all node" func="cnt" op="equ" val="5">
                <dgm:presOf axis="root ch desOrSelf" ptType="all node node" st="1 5 1" cnt="1 1 0"/>
              </dgm:if>
              <dgm:if name="Name68" axis="root ch" ptType="all node" func="cnt" op="equ" val="6">
                <dgm:presOf axis="root ch desOrSelf" ptType="all node node" st="1 6 1" cnt="1 1 0"/>
              </dgm:if>
              <dgm:else name="Name69">
                <dgm:presOf axis="root ch desOrSelf" ptType="all node node" st="1 7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70" axis="ch" ptType="node" st="3" cnt="1">
      <dgm:layoutNode name="circ3" styleLbl="vennNode1">
        <dgm:alg type="sp"/>
        <dgm:shape xmlns:r="http://schemas.openxmlformats.org/officeDocument/2006/relationships" type="ellipse" r:blip="">
          <dgm:adjLst/>
        </dgm:shape>
        <dgm:choose name="Name71">
          <dgm:if name="Name72" func="var" arg="dir" op="equ" val="norm">
            <dgm:choose name="Name73">
              <dgm:if name="Name74" axis="root ch" ptType="all node" func="cnt" op="lte" val="4">
                <dgm:presOf axis="desOrSelf" ptType="node"/>
              </dgm:if>
              <dgm:else name="Name75">
                <dgm:presOf/>
              </dgm:else>
            </dgm:choose>
          </dgm:if>
          <dgm:else name="Name76">
            <dgm:choose name="Name77">
              <dgm:if name="Name78" axis="root ch" ptType="all node" func="cnt" op="equ" val="3">
                <dgm:presOf axis="root ch desOrSelf" ptType="all node node" st="1 2 1" cnt="1 1 0"/>
              </dgm:if>
              <dgm:if name="Name79" axis="root ch" ptType="all node" func="cnt" op="equ" val="4">
                <dgm:presOf axis="root ch desOrSelf" ptType="all node node" st="1 3 1" cnt="1 1 0"/>
              </dgm:if>
              <dgm:else name="Name80">
                <dgm:presOf/>
              </dgm:else>
            </dgm:choose>
          </dgm:else>
        </dgm:choose>
        <dgm:constrLst/>
        <dgm:ruleLst/>
      </dgm:layoutNode>
      <dgm:layoutNode name="circ3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81">
          <dgm:if name="Name82" func="var" arg="dir" op="equ" val="norm">
            <dgm:presOf axis="desOrSelf" ptType="node"/>
          </dgm:if>
          <dgm:else name="Name83">
            <dgm:choose name="Name84">
              <dgm:if name="Name85" axis="root ch" ptType="all node" func="cnt" op="equ" val="3">
                <dgm:presOf axis="root ch desOrSelf" ptType="all node node" st="1 2 1" cnt="1 1 0"/>
              </dgm:if>
              <dgm:if name="Name86" axis="root ch" ptType="all node" func="cnt" op="equ" val="4">
                <dgm:presOf axis="root ch desOrSelf" ptType="all node node" st="1 3 1" cnt="1 1 0"/>
              </dgm:if>
              <dgm:if name="Name87" axis="root ch" ptType="all node" func="cnt" op="equ" val="5">
                <dgm:presOf axis="root ch desOrSelf" ptType="all node node" st="1 4 1" cnt="1 1 0"/>
              </dgm:if>
              <dgm:if name="Name88" axis="root ch" ptType="all node" func="cnt" op="equ" val="6">
                <dgm:presOf axis="root ch desOrSelf" ptType="all node node" st="1 5 1" cnt="1 1 0"/>
              </dgm:if>
              <dgm:else name="Name89">
                <dgm:presOf axis="root ch desOrSelf" ptType="all node node" st="1 6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90" axis="ch" ptType="node" st="4" cnt="1">
      <dgm:layoutNode name="circ4" styleLbl="vennNode1">
        <dgm:alg type="sp"/>
        <dgm:shape xmlns:r="http://schemas.openxmlformats.org/officeDocument/2006/relationships" type="ellipse" r:blip="">
          <dgm:adjLst/>
        </dgm:shape>
        <dgm:choose name="Name91">
          <dgm:if name="Name92" func="var" arg="dir" op="equ" val="norm">
            <dgm:choose name="Name93">
              <dgm:if name="Name94" axis="root ch" ptType="all node" func="cnt" op="lte" val="4">
                <dgm:presOf axis="desOrSelf" ptType="node"/>
              </dgm:if>
              <dgm:else name="Name95">
                <dgm:presOf/>
              </dgm:else>
            </dgm:choose>
          </dgm:if>
          <dgm:else name="Name96">
            <dgm:choose name="Name97">
              <dgm:if name="Name98" axis="root ch" ptType="all node" func="cnt" op="equ" val="4">
                <dgm:presOf axis="root ch desOrSelf" ptType="all node node" st="1 2 1" cnt="1 1 0"/>
              </dgm:if>
              <dgm:else name="Name99">
                <dgm:presOf/>
              </dgm:else>
            </dgm:choose>
          </dgm:else>
        </dgm:choose>
        <dgm:constrLst/>
        <dgm:ruleLst/>
      </dgm:layoutNode>
      <dgm:layoutNode name="circ4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0">
          <dgm:if name="Name101" func="var" arg="dir" op="equ" val="norm">
            <dgm:presOf axis="desOrSelf" ptType="node"/>
          </dgm:if>
          <dgm:else name="Name102">
            <dgm:choose name="Name103">
              <dgm:if name="Name104" axis="root ch" ptType="all node" func="cnt" op="equ" val="4">
                <dgm:presOf axis="root ch desOrSelf" ptType="all node node" st="1 2 1" cnt="1 1 0"/>
              </dgm:if>
              <dgm:if name="Name105" axis="root ch" ptType="all node" func="cnt" op="equ" val="5">
                <dgm:presOf axis="root ch desOrSelf" ptType="all node node" st="1 3 1" cnt="1 1 0"/>
              </dgm:if>
              <dgm:if name="Name106" axis="root ch" ptType="all node" func="cnt" op="equ" val="6">
                <dgm:presOf axis="root ch desOrSelf" ptType="all node node" st="1 4 1" cnt="1 1 0"/>
              </dgm:if>
              <dgm:else name="Name107">
                <dgm:presOf axis="root ch desOrSelf" ptType="all node node" st="1 5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08" axis="ch" ptType="node" st="5" cnt="1">
      <dgm:layoutNode name="circ5" styleLbl="vennNode1">
        <dgm:alg type="sp"/>
        <dgm:shape xmlns:r="http://schemas.openxmlformats.org/officeDocument/2006/relationships" type="ellipse" r:blip="">
          <dgm:adjLst/>
        </dgm:shape>
        <dgm:presOf/>
        <dgm:constrLst/>
        <dgm:ruleLst/>
      </dgm:layoutNode>
      <dgm:layoutNode name="circ5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9">
          <dgm:if name="Name110" func="var" arg="dir" op="equ" val="norm">
            <dgm:presOf axis="desOrSelf" ptType="node"/>
          </dgm:if>
          <dgm:else name="Name111">
            <dgm:choose name="Name112">
              <dgm:if name="Name113" axis="root ch" ptType="all node" func="cnt" op="equ" val="5">
                <dgm:presOf axis="root ch desOrSelf" ptType="all node node" st="1 2 1" cnt="1 1 0"/>
              </dgm:if>
              <dgm:if name="Name114" axis="root ch" ptType="all node" func="cnt" op="equ" val="6">
                <dgm:presOf axis="root ch desOrSelf" ptType="all node node" st="1 3 1" cnt="1 1 0"/>
              </dgm:if>
              <dgm:else name="Name115">
                <dgm:presOf axis="root ch desOrSelf" ptType="all node node" st="1 4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16" axis="ch" ptType="node" st="6" cnt="1">
      <dgm:layoutNode name="circ6" styleLbl="vennNode1">
        <dgm:alg type="sp"/>
        <dgm:shape xmlns:r="http://schemas.openxmlformats.org/officeDocument/2006/relationships" type="ellipse" r:blip="">
          <dgm:adjLst/>
        </dgm:shape>
        <dgm:presOf/>
        <dgm:constrLst/>
        <dgm:ruleLst/>
      </dgm:layoutNode>
      <dgm:layoutNode name="circ6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17">
          <dgm:if name="Name118" func="var" arg="dir" op="equ" val="norm">
            <dgm:presOf axis="desOrSelf" ptType="node"/>
          </dgm:if>
          <dgm:else name="Name119">
            <dgm:choose name="Name120">
              <dgm:if name="Name121" axis="root ch" ptType="all node" func="cnt" op="equ" val="6">
                <dgm:presOf axis="root ch desOrSelf" ptType="all node node" st="1 2 1" cnt="1 1 0"/>
              </dgm:if>
              <dgm:else name="Name122">
                <dgm:presOf axis="root ch desOrSelf" ptType="all node node" st="1 3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23" axis="ch" ptType="node" st="7" cnt="1">
      <dgm:layoutNode name="circ7" styleLbl="vennNode1">
        <dgm:alg type="sp"/>
        <dgm:shape xmlns:r="http://schemas.openxmlformats.org/officeDocument/2006/relationships" type="ellipse" r:blip="">
          <dgm:adjLst/>
        </dgm:shape>
        <dgm:presOf/>
        <dgm:constrLst/>
        <dgm:ruleLst/>
      </dgm:layoutNode>
      <dgm:layoutNode name="circ7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24">
          <dgm:if name="Name125" func="var" arg="dir" op="equ" val="norm">
            <dgm:presOf axis="desOrSelf" ptType="node"/>
          </dgm:if>
          <dgm:else name="Name126">
            <dgm:presOf axis="root ch desOrSelf" ptType="all node node" st="1 2 1" cnt="1 1 0"/>
          </dgm:else>
        </dgm:choose>
        <dgm:constrLst>
          <dgm:constr type="tMarg"/>
          <dgm:constr type="bMarg"/>
          <dgm:constr type="lMarg"/>
          <dgm:constr type="rMarg"/>
          <dgm:constr type="primFontSz" val="65"/>
        </dgm:constrLst>
        <dgm:ruleLst>
          <dgm:rule type="primFontSz" val="5" fact="NaN" max="NaN"/>
        </dgm:ruleLst>
      </dgm:layoutNode>
    </dgm:forEach>
  </dgm:layoutNode>
</dgm:layoutDef>
</file>

<file path=ppt/diagrams/layout6.xml><?xml version="1.0" encoding="utf-8"?>
<dgm:layoutDef xmlns:dgm="http://schemas.openxmlformats.org/drawingml/2006/diagram" xmlns:a="http://schemas.openxmlformats.org/drawingml/2006/main" uniqueId="urn:microsoft.com/office/officeart/2005/8/layout/venn1">
  <dgm:title val=""/>
  <dgm:desc val=""/>
  <dgm:catLst>
    <dgm:cat type="relationship" pri="28000"/>
    <dgm:cat type="convert" pri="19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Lst>
      <dgm:cxnLst>
        <dgm:cxn modelId="7" srcId="0" destId="1" srcOrd="0" destOrd="0"/>
        <dgm:cxn modelId="8" srcId="0" destId="2" srcOrd="1" destOrd="0"/>
        <dgm:cxn modelId="9" srcId="0" destId="3" srcOrd="2" destOrd="0"/>
        <dgm:cxn modelId="10" srcId="0" destId="4" srcOrd="3" destOrd="0"/>
      </dgm:cxnLst>
      <dgm:bg/>
      <dgm:whole/>
    </dgm:dataModel>
  </dgm:clrData>
  <dgm:layoutNode name="compositeShape">
    <dgm:varLst>
      <dgm:chMax val="7"/>
      <dgm:dir/>
      <dgm:resizeHandles val="exact"/>
    </dgm:varLst>
    <dgm:choose name="Name0">
      <dgm:if name="Name1" axis="ch" ptType="node" func="cnt" op="equ" val="1">
        <dgm:alg type="composite">
          <dgm:param type="ar" val="1"/>
        </dgm:alg>
      </dgm:if>
      <dgm:if name="Name2" axis="ch" ptType="node" func="cnt" op="equ" val="2">
        <dgm:alg type="composite">
          <dgm:param type="ar" val="1.792"/>
        </dgm:alg>
      </dgm:if>
      <dgm:if name="Name3" axis="ch" ptType="node" func="cnt" op="equ" val="3">
        <dgm:alg type="composite">
          <dgm:param type="ar" val="1"/>
        </dgm:alg>
      </dgm:if>
      <dgm:if name="Name4" axis="ch" ptType="node" func="cnt" op="equ" val="4">
        <dgm:alg type="composite">
          <dgm:param type="ar" val="1"/>
        </dgm:alg>
      </dgm:if>
      <dgm:if name="Name5" axis="ch" ptType="node" func="cnt" op="equ" val="5">
        <dgm:alg type="composite">
          <dgm:param type="ar" val="1.4"/>
        </dgm:alg>
      </dgm:if>
      <dgm:if name="Name6" axis="ch" ptType="node" func="cnt" op="equ" val="6">
        <dgm:alg type="composite">
          <dgm:param type="ar" val="1.285"/>
        </dgm:alg>
      </dgm:if>
      <dgm:if name="Name7" axis="ch" ptType="node" func="cnt" op="equ" val="7">
        <dgm:alg type="composite">
          <dgm:param type="ar" val="1.359"/>
        </dgm:alg>
      </dgm:if>
      <dgm:else name="Name8">
        <dgm:alg type="composite">
          <dgm:param type="ar" val="1.359"/>
        </dgm:alg>
      </dgm:else>
    </dgm:choose>
    <dgm:shape xmlns:r="http://schemas.openxmlformats.org/officeDocument/2006/relationships" r:blip="">
      <dgm:adjLst/>
    </dgm:shape>
    <dgm:presOf/>
    <dgm:choose name="Name9">
      <dgm:if name="Name10" axis="ch" ptType="node" func="cnt" op="equ" val="1">
        <dgm:constrLst>
          <dgm:constr type="ctrX" for="ch" forName="circ1TxSh" refType="w" fact="0.5"/>
          <dgm:constr type="ctrY" for="ch" forName="circ1TxSh" refType="h" fact="0.5"/>
          <dgm:constr type="w" for="ch" forName="circ1TxSh" refType="w"/>
          <dgm:constr type="h" for="ch" forName="circ1TxSh" refType="h"/>
          <dgm:constr type="primFontSz" for="ch" ptType="node" op="equ"/>
        </dgm:constrLst>
      </dgm:if>
      <dgm:if name="Name11" axis="ch" ptType="node" func="cnt" op="equ" val="2">
        <dgm:constrLst>
          <dgm:constr type="ctrX" for="ch" forName="circ1" refType="w" fact="0.3"/>
          <dgm:constr type="ctrY" for="ch" forName="circ1" refType="h" fact="0.5"/>
          <dgm:constr type="w" for="ch" forName="circ1" refType="w" fact="0.555"/>
          <dgm:constr type="h" for="ch" forName="circ1" refType="h" fact="0.99456"/>
          <dgm:constr type="l" for="ch" forName="circ1Tx" refType="w" fact="0.1"/>
          <dgm:constr type="t" for="ch" forName="circ1Tx" refType="h" fact="0.12"/>
          <dgm:constr type="w" for="ch" forName="circ1Tx" refType="w" fact="0.32"/>
          <dgm:constr type="h" for="ch" forName="circ1Tx" refType="h" fact="0.76"/>
          <dgm:constr type="ctrX" for="ch" forName="circ2" refType="w" fact="0.7"/>
          <dgm:constr type="ctrY" for="ch" forName="circ2" refType="h" fact="0.5"/>
          <dgm:constr type="w" for="ch" forName="circ2" refType="w" fact="0.555"/>
          <dgm:constr type="h" for="ch" forName="circ2" refType="h" fact="0.99456"/>
          <dgm:constr type="l" for="ch" forName="circ2Tx" refType="w" fact="0.58"/>
          <dgm:constr type="t" for="ch" forName="circ2Tx" refType="h" fact="0.12"/>
          <dgm:constr type="w" for="ch" forName="circ2Tx" refType="w" fact="0.32"/>
          <dgm:constr type="h" for="ch" forName="circ2Tx" refType="h" fact="0.76"/>
          <dgm:constr type="primFontSz" for="ch" ptType="node" op="equ"/>
        </dgm:constrLst>
      </dgm:if>
      <dgm:if name="Name12" axis="ch" ptType="node" func="cnt" op="equ" val="3">
        <dgm:constrLst>
          <dgm:constr type="ctrX" for="ch" forName="circ1" refType="w" fact="0.5"/>
          <dgm:constr type="ctrY" for="ch" forName="circ1" refType="w" fact="0.25"/>
          <dgm:constr type="w" for="ch" forName="circ1" refType="w" fact="0.6"/>
          <dgm:constr type="h" for="ch" forName="circ1" refType="h" fact="0.6"/>
          <dgm:constr type="l" for="ch" forName="circ1Tx" refType="w" fact="0.28"/>
          <dgm:constr type="t" for="ch" forName="circ1Tx" refType="h" fact="0.055"/>
          <dgm:constr type="w" for="ch" forName="circ1Tx" refType="w" fact="0.44"/>
          <dgm:constr type="h" for="ch" forName="circ1Tx" refType="h" fact="0.27"/>
          <dgm:constr type="ctrX" for="ch" forName="circ2" refType="w" fact="0.7165"/>
          <dgm:constr type="ctrY" for="ch" forName="circ2" refType="w" fact="0.625"/>
          <dgm:constr type="w" for="ch" forName="circ2" refType="w" fact="0.6"/>
          <dgm:constr type="h" for="ch" forName="circ2" refType="h" fact="0.6"/>
          <dgm:constr type="l" for="ch" forName="circ2Tx" refType="w" fact="0.6"/>
          <dgm:constr type="t" for="ch" forName="circ2Tx" refType="h" fact="0.48"/>
          <dgm:constr type="w" for="ch" forName="circ2Tx" refType="w" fact="0.36"/>
          <dgm:constr type="h" for="ch" forName="circ2Tx" refType="h" fact="0.33"/>
          <dgm:constr type="ctrX" for="ch" forName="circ3" refType="w" fact="0.2835"/>
          <dgm:constr type="ctrY" for="ch" forName="circ3" refType="w" fact="0.625"/>
          <dgm:constr type="w" for="ch" forName="circ3" refType="w" fact="0.6"/>
          <dgm:constr type="h" for="ch" forName="circ3" refType="h" fact="0.6"/>
          <dgm:constr type="l" for="ch" forName="circ3Tx" refType="w" fact="0.04"/>
          <dgm:constr type="t" for="ch" forName="circ3Tx" refType="h" fact="0.48"/>
          <dgm:constr type="w" for="ch" forName="circ3Tx" refType="w" fact="0.36"/>
          <dgm:constr type="h" for="ch" forName="circ3Tx" refType="h" fact="0.33"/>
          <dgm:constr type="primFontSz" for="ch" ptType="node" op="equ"/>
        </dgm:constrLst>
      </dgm:if>
      <dgm:if name="Name13" axis="ch" ptType="node" func="cnt" op="equ" val="4">
        <dgm:constrLst>
          <dgm:constr type="ctrX" for="ch" forName="circ1" refType="w" fact="0.5"/>
          <dgm:constr type="ctrY" for="ch" forName="circ1" refType="w" fact="0.27"/>
          <dgm:constr type="w" for="ch" forName="circ1" refType="w" fact="0.52"/>
          <dgm:constr type="h" for="ch" forName="circ1" refType="h" fact="0.52"/>
          <dgm:constr type="l" for="ch" forName="circ1Tx" refType="w" fact="0.3"/>
          <dgm:constr type="t" for="ch" forName="circ1Tx" refType="h" fact="0.08"/>
          <dgm:constr type="w" for="ch" forName="circ1Tx" refType="w" fact="0.4"/>
          <dgm:constr type="h" for="ch" forName="circ1Tx" refType="h" fact="0.165"/>
          <dgm:constr type="ctrX" for="ch" forName="circ2" refType="w" fact="0.73"/>
          <dgm:constr type="ctrY" for="ch" forName="circ2" refType="w" fact="0.5"/>
          <dgm:constr type="w" for="ch" forName="circ2" refType="w" fact="0.52"/>
          <dgm:constr type="h" for="ch" forName="circ2" refType="h" fact="0.52"/>
          <dgm:constr type="r" for="ch" forName="circ2Tx" refType="w" fact="0.95"/>
          <dgm:constr type="t" for="ch" forName="circ2Tx" refType="h" fact="0.3"/>
          <dgm:constr type="w" for="ch" forName="circ2Tx" refType="w" fact="0.2"/>
          <dgm:constr type="h" for="ch" forName="circ2Tx" refType="h" fact="0.4"/>
          <dgm:constr type="ctrX" for="ch" forName="circ3" refType="w" fact="0.5"/>
          <dgm:constr type="ctrY" for="ch" forName="circ3" refType="w" fact="0.73"/>
          <dgm:constr type="w" for="ch" forName="circ3" refType="w" fact="0.52"/>
          <dgm:constr type="h" for="ch" forName="circ3" refType="h" fact="0.52"/>
          <dgm:constr type="l" for="ch" forName="circ3Tx" refType="w" fact="0.3"/>
          <dgm:constr type="b" for="ch" forName="circ3Tx" refType="h" fact="0.92"/>
          <dgm:constr type="w" for="ch" forName="circ3Tx" refType="w" fact="0.4"/>
          <dgm:constr type="h" for="ch" forName="circ3Tx" refType="h" fact="0.165"/>
          <dgm:constr type="ctrX" for="ch" forName="circ4" refType="w" fact="0.27"/>
          <dgm:constr type="ctrY" for="ch" forName="circ4" refType="h" fact="0.5"/>
          <dgm:constr type="w" for="ch" forName="circ4" refType="w" fact="0.52"/>
          <dgm:constr type="h" for="ch" forName="circ4" refType="h" fact="0.52"/>
          <dgm:constr type="l" for="ch" forName="circ4Tx" refType="w" fact="0.05"/>
          <dgm:constr type="t" for="ch" forName="circ4Tx" refType="h" fact="0.3"/>
          <dgm:constr type="w" for="ch" forName="circ4Tx" refType="w" fact="0.2"/>
          <dgm:constr type="h" for="ch" forName="circ4Tx" refType="h" fact="0.4"/>
          <dgm:constr type="primFontSz" for="ch" ptType="node" op="equ"/>
        </dgm:constrLst>
      </dgm:if>
      <dgm:if name="Name14" axis="ch" ptType="node" func="cnt" op="equ" val="5">
        <dgm:constrLst>
          <dgm:constr type="ctrX" for="ch" forName="circ1" refType="w" fact="0.5"/>
          <dgm:constr type="ctrY" for="ch" forName="circ1" refType="h" fact="0.46"/>
          <dgm:constr type="w" for="ch" forName="circ1" refType="w" fact="0.25"/>
          <dgm:constr type="h" for="ch" forName="circ1" refType="h" fact="0.35"/>
          <dgm:constr type="l" for="ch" forName="circ1Tx" refType="w" fact="0.355"/>
          <dgm:constr type="t" for="ch" forName="circ1Tx"/>
          <dgm:constr type="w" for="ch" forName="circ1Tx" refType="w" fact="0.29"/>
          <dgm:constr type="h" for="ch" forName="circ1Tx" refType="h" fact="0.235"/>
          <dgm:constr type="ctrX" for="ch" forName="circ2" refType="w" fact="0.5951"/>
          <dgm:constr type="ctrY" for="ch" forName="circ2" refType="h" fact="0.5567"/>
          <dgm:constr type="w" for="ch" forName="circ2" refType="w" fact="0.25"/>
          <dgm:constr type="h" for="ch" forName="circ2" refType="h" fact="0.35"/>
          <dgm:constr type="l" for="ch" forName="circ2Tx" refType="w" fact="0.74"/>
          <dgm:constr type="t" for="ch" forName="circ2Tx" refType="h" fact="0.31"/>
          <dgm:constr type="w" for="ch" forName="circ2Tx" refType="w" fact="0.26"/>
          <dgm:constr type="h" for="ch" forName="circ2Tx" refType="h" fact="0.255"/>
          <dgm:constr type="ctrX" for="ch" forName="circ3" refType="w" fact="0.5588"/>
          <dgm:constr type="ctrY" for="ch" forName="circ3" refType="h" fact="0.7133"/>
          <dgm:constr type="w" for="ch" forName="circ3" refType="w" fact="0.25"/>
          <dgm:constr type="h" for="ch" forName="circ3" refType="h" fact="0.35"/>
          <dgm:constr type="l" for="ch" forName="circ3Tx" refType="w" fact="0.7"/>
          <dgm:constr type="t" for="ch" forName="circ3Tx" refType="h" fact="0.745"/>
          <dgm:constr type="w" for="ch" forName="circ3Tx" refType="w" fact="0.26"/>
          <dgm:constr type="h" for="ch" forName="circ3Tx" refType="h" fact="0.255"/>
          <dgm:constr type="ctrX" for="ch" forName="circ4" refType="w" fact="0.4412"/>
          <dgm:constr type="ctrY" for="ch" forName="circ4" refType="h" fact="0.7133"/>
          <dgm:constr type="w" for="ch" forName="circ4" refType="w" fact="0.25"/>
          <dgm:constr type="h" for="ch" forName="circ4" refType="h" fact="0.35"/>
          <dgm:constr type="l" for="ch" forName="circ4Tx" refType="w" fact="0.04"/>
          <dgm:constr type="t" for="ch" forName="circ4Tx" refType="h" fact="0.745"/>
          <dgm:constr type="w" for="ch" forName="circ4Tx" refType="w" fact="0.26"/>
          <dgm:constr type="h" for="ch" forName="circ4Tx" refType="h" fact="0.255"/>
          <dgm:constr type="ctrX" for="ch" forName="circ5" refType="w" fact="0.4049"/>
          <dgm:constr type="ctrY" for="ch" forName="circ5" refType="h" fact="0.5567"/>
          <dgm:constr type="w" for="ch" forName="circ5" refType="w" fact="0.25"/>
          <dgm:constr type="h" for="ch" forName="circ5" refType="h" fact="0.35"/>
          <dgm:constr type="l" for="ch" forName="circ5Tx"/>
          <dgm:constr type="t" for="ch" forName="circ5Tx" refType="h" fact="0.31"/>
          <dgm:constr type="w" for="ch" forName="circ5Tx" refType="w" fact="0.26"/>
          <dgm:constr type="h" for="ch" forName="circ5Tx" refType="h" fact="0.255"/>
          <dgm:constr type="primFontSz" for="ch" ptType="node" op="equ"/>
        </dgm:constrLst>
      </dgm:if>
      <dgm:if name="Name15" axis="ch" ptType="node" func="cnt" op="equ" val="6">
        <dgm:constrLst>
          <dgm:constr type="ctrX" for="ch" forName="circ1" refType="w" fact="0.5"/>
          <dgm:constr type="ctrY" for="ch" forName="circ1" refType="h" fact="0.3844"/>
          <dgm:constr type="w" for="ch" forName="circ1" refType="w" fact="0.24"/>
          <dgm:constr type="h" for="ch" forName="circ1" refType="h" fact="0.3084"/>
          <dgm:constr type="l" for="ch" forName="circ1Tx" refType="w" fact="0.35"/>
          <dgm:constr type="t" for="ch" forName="circ1Tx"/>
          <dgm:constr type="w" for="ch" forName="circ1Tx" refType="w" fact="0.3"/>
          <dgm:constr type="h" for="ch" forName="circ1Tx" refType="h" fact="0.21"/>
          <dgm:constr type="ctrX" for="ch" forName="circ2" refType="w" fact="0.5779"/>
          <dgm:constr type="ctrY" for="ch" forName="circ2" refType="h" fact="0.4422"/>
          <dgm:constr type="w" for="ch" forName="circ2" refType="w" fact="0.24"/>
          <dgm:constr type="h" for="ch" forName="circ2" refType="h" fact="0.3084"/>
          <dgm:constr type="l" for="ch" forName="circ2Tx" refType="w" fact="0.7157"/>
          <dgm:constr type="t" for="ch" forName="circ2Tx" refType="h" fact="0.2"/>
          <dgm:constr type="w" for="ch" forName="circ2Tx" refType="w" fact="0.2843"/>
          <dgm:constr type="h" for="ch" forName="circ2Tx" refType="h" fact="0.23"/>
          <dgm:constr type="ctrX" for="ch" forName="circ3" refType="w" fact="0.5779"/>
          <dgm:constr type="ctrY" for="ch" forName="circ3" refType="h" fact="0.5578"/>
          <dgm:constr type="w" for="ch" forName="circ3" refType="w" fact="0.24"/>
          <dgm:constr type="h" for="ch" forName="circ3" refType="h" fact="0.3084"/>
          <dgm:constr type="l" for="ch" forName="circ3Tx" refType="w" fact="0.7157"/>
          <dgm:constr type="t" for="ch" forName="circ3Tx" refType="h" fact="0.543"/>
          <dgm:constr type="w" for="ch" forName="circ3Tx" refType="w" fact="0.2843"/>
          <dgm:constr type="h" for="ch" forName="circ3Tx" refType="h" fact="0.257"/>
          <dgm:constr type="ctrX" for="ch" forName="circ4" refType="w" fact="0.5"/>
          <dgm:constr type="ctrY" for="ch" forName="circ4" refType="h" fact="0.6157"/>
          <dgm:constr type="w" for="ch" forName="circ4" refType="w" fact="0.24"/>
          <dgm:constr type="h" for="ch" forName="circ4" refType="h" fact="0.3084"/>
          <dgm:constr type="l" for="ch" forName="circ4Tx" refType="w" fact="0.35"/>
          <dgm:constr type="t" for="ch" forName="circ4Tx" refType="h" fact="0.79"/>
          <dgm:constr type="w" for="ch" forName="circ4Tx" refType="w" fact="0.3"/>
          <dgm:constr type="h" for="ch" forName="circ4Tx" refType="h" fact="0.21"/>
          <dgm:constr type="ctrX" for="ch" forName="circ5" refType="w" fact="0.4221"/>
          <dgm:constr type="ctrY" for="ch" forName="circ5" refType="h" fact="0.5578"/>
          <dgm:constr type="w" for="ch" forName="circ5" refType="w" fact="0.24"/>
          <dgm:constr type="h" for="ch" forName="circ5" refType="h" fact="0.3084"/>
          <dgm:constr type="l" for="ch" forName="circ5Tx" refType="w" fact="0"/>
          <dgm:constr type="t" for="ch" forName="circ5Tx" refType="h" fact="0.543"/>
          <dgm:constr type="w" for="ch" forName="circ5Tx" refType="w" fact="0.2843"/>
          <dgm:constr type="h" for="ch" forName="circ5Tx" refType="h" fact="0.257"/>
          <dgm:constr type="ctrX" for="ch" forName="circ6" refType="w" fact="0.4221"/>
          <dgm:constr type="ctrY" for="ch" forName="circ6" refType="h" fact="0.4422"/>
          <dgm:constr type="w" for="ch" forName="circ6" refType="w" fact="0.24"/>
          <dgm:constr type="h" for="ch" forName="circ6" refType="h" fact="0.3084"/>
          <dgm:constr type="l" for="ch" forName="circ6Tx" refType="w" fact="0"/>
          <dgm:constr type="t" for="ch" forName="circ6Tx" refType="h" fact="0.2"/>
          <dgm:constr type="w" for="ch" forName="circ6Tx" refType="w" fact="0.2843"/>
          <dgm:constr type="h" for="ch" forName="circ6Tx" refType="h" fact="0.257"/>
          <dgm:constr type="primFontSz" for="ch" ptType="node" op="equ"/>
        </dgm:constrLst>
      </dgm:if>
      <dgm:else name="Name16">
        <dgm:constrLst>
          <dgm:constr type="ctrX" for="ch" forName="circ1" refType="w" fact="0.5"/>
          <dgm:constr type="ctrY" for="ch" forName="circ1" refType="h" fact="0.4177"/>
          <dgm:constr type="w" for="ch" forName="circ1" refType="w" fact="0.24"/>
          <dgm:constr type="h" for="ch" forName="circ1" refType="h" fact="0.3262"/>
          <dgm:constr type="l" for="ch" forName="circ1Tx" refType="w" fact="0.3625"/>
          <dgm:constr type="t" for="ch" forName="circ1Tx"/>
          <dgm:constr type="w" for="ch" forName="circ1Tx" refType="w" fact="0.275"/>
          <dgm:constr type="h" for="ch" forName="circ1Tx" refType="h" fact="0.2"/>
          <dgm:constr type="ctrX" for="ch" forName="circ2" refType="w" fact="0.5704"/>
          <dgm:constr type="ctrY" for="ch" forName="circ2" refType="h" fact="0.4637"/>
          <dgm:constr type="w" for="ch" forName="circ2" refType="w" fact="0.24"/>
          <dgm:constr type="h" for="ch" forName="circ2" refType="h" fact="0.3262"/>
          <dgm:constr type="l" for="ch" forName="circ2Tx" refType="w" fact="0.72"/>
          <dgm:constr type="t" for="ch" forName="circ2Tx" refType="h" fact="0.19"/>
          <dgm:constr type="w" for="ch" forName="circ2Tx" refType="w" fact="0.26"/>
          <dgm:constr type="h" for="ch" forName="circ2Tx" refType="h" fact="0.22"/>
          <dgm:constr type="ctrX" for="ch" forName="circ3" refType="w" fact="0.5877"/>
          <dgm:constr type="ctrY" for="ch" forName="circ3" refType="h" fact="0.5672"/>
          <dgm:constr type="w" for="ch" forName="circ3" refType="w" fact="0.24"/>
          <dgm:constr type="h" for="ch" forName="circ3" refType="h" fact="0.3262"/>
          <dgm:constr type="l" for="ch" forName="circ3Tx" refType="w" fact="0.745"/>
          <dgm:constr type="t" for="ch" forName="circ3Tx" refType="h" fact="0.47"/>
          <dgm:constr type="w" for="ch" forName="circ3Tx" refType="w" fact="0.255"/>
          <dgm:constr type="h" for="ch" forName="circ3Tx" refType="h" fact="0.235"/>
          <dgm:constr type="ctrX" for="ch" forName="circ4" refType="w" fact="0.539"/>
          <dgm:constr type="ctrY" for="ch" forName="circ4" refType="h" fact="0.6502"/>
          <dgm:constr type="w" for="ch" forName="circ4" refType="w" fact="0.24"/>
          <dgm:constr type="h" for="ch" forName="circ4" refType="h" fact="0.3262"/>
          <dgm:constr type="l" for="ch" forName="circ4Tx" refType="w" fact="0.635"/>
          <dgm:constr type="t" for="ch" forName="circ4Tx" refType="h" fact="0.785"/>
          <dgm:constr type="w" for="ch" forName="circ4Tx" refType="w" fact="0.275"/>
          <dgm:constr type="h" for="ch" forName="circ4Tx" refType="h" fact="0.215"/>
          <dgm:constr type="ctrX" for="ch" forName="circ5" refType="w" fact="0.461"/>
          <dgm:constr type="ctrY" for="ch" forName="circ5" refType="h" fact="0.6502"/>
          <dgm:constr type="w" for="ch" forName="circ5" refType="w" fact="0.24"/>
          <dgm:constr type="h" for="ch" forName="circ5" refType="h" fact="0.3262"/>
          <dgm:constr type="l" for="ch" forName="circ5Tx" refType="w" fact="0.09"/>
          <dgm:constr type="t" for="ch" forName="circ5Tx" refType="h" fact="0.785"/>
          <dgm:constr type="w" for="ch" forName="circ5Tx" refType="w" fact="0.275"/>
          <dgm:constr type="h" for="ch" forName="circ5Tx" refType="h" fact="0.215"/>
          <dgm:constr type="ctrX" for="ch" forName="circ6" refType="w" fact="0.4123"/>
          <dgm:constr type="ctrY" for="ch" forName="circ6" refType="h" fact="0.5672"/>
          <dgm:constr type="w" for="ch" forName="circ6" refType="w" fact="0.24"/>
          <dgm:constr type="h" for="ch" forName="circ6" refType="h" fact="0.3262"/>
          <dgm:constr type="l" for="ch" forName="circ6Tx"/>
          <dgm:constr type="t" for="ch" forName="circ6Tx" refType="h" fact="0.47"/>
          <dgm:constr type="w" for="ch" forName="circ6Tx" refType="w" fact="0.255"/>
          <dgm:constr type="h" for="ch" forName="circ6Tx" refType="h" fact="0.235"/>
          <dgm:constr type="ctrX" for="ch" forName="circ7" refType="w" fact="0.4296"/>
          <dgm:constr type="ctrY" for="ch" forName="circ7" refType="h" fact="0.4637"/>
          <dgm:constr type="w" for="ch" forName="circ7" refType="w" fact="0.24"/>
          <dgm:constr type="h" for="ch" forName="circ7" refType="h" fact="0.3262"/>
          <dgm:constr type="l" for="ch" forName="circ7Tx" refType="w" fact="0.02"/>
          <dgm:constr type="t" for="ch" forName="circ7Tx" refType="h" fact="0.19"/>
          <dgm:constr type="w" for="ch" forName="circ7Tx" refType="w" fact="0.26"/>
          <dgm:constr type="h" for="ch" forName="circ7Tx" refType="h" fact="0.22"/>
          <dgm:constr type="primFontSz" for="ch" ptType="node" op="equ"/>
        </dgm:constrLst>
      </dgm:else>
    </dgm:choose>
    <dgm:ruleLst/>
    <dgm:forEach name="Name17" axis="ch" ptType="node" cnt="1">
      <dgm:choose name="Name18">
        <dgm:if name="Name19" axis="root ch" ptType="all node" func="cnt" op="equ" val="1">
          <dgm:layoutNode name="circ1TxSh" styleLbl="vennNode1">
            <dgm:alg type="tx">
              <dgm:param type="txAnchorHorzCh" val="ctr"/>
              <dgm:param type="txAnchorVertCh" val="mid"/>
            </dgm:alg>
            <dgm:shape xmlns:r="http://schemas.openxmlformats.org/officeDocument/2006/relationships" type="ellipse" r:blip="">
              <dgm:adjLst/>
            </dgm:shape>
            <dgm:choose name="Name20">
              <dgm:if name="Name21" func="var" arg="dir" op="equ" val="norm">
                <dgm:choose name="Name22">
                  <dgm:if name="Name23" axis="root ch" ptType="all node" func="cnt" op="lte" val="4">
                    <dgm:presOf axis="desOrSelf" ptType="node"/>
                  </dgm:if>
                  <dgm:else name="Name24">
                    <dgm:presOf/>
                  </dgm:else>
                </dgm:choose>
              </dgm:if>
              <dgm:else name="Name25">
                <dgm:choose name="Name26">
                  <dgm:if name="Name27" axis="root ch" ptType="all node" func="cnt" op="equ" val="2">
                    <dgm:presOf axis="root ch desOrSelf" ptType="all node node" st="1 2 1" cnt="1 1 0"/>
                  </dgm:if>
                  <dgm:else name="Name28">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if>
        <dgm:else name="Name29">
          <dgm:layoutNode name="circ1" styleLbl="vennNode1">
            <dgm:alg type="sp"/>
            <dgm:shape xmlns:r="http://schemas.openxmlformats.org/officeDocument/2006/relationships" type="ellipse" r:blip="">
              <dgm:adjLst/>
            </dgm:shape>
            <dgm:choose name="Name30">
              <dgm:if name="Name31" func="var" arg="dir" op="equ" val="norm">
                <dgm:choose name="Name32">
                  <dgm:if name="Name33" axis="root ch" ptType="all node" func="cnt" op="lte" val="4">
                    <dgm:presOf axis="desOrSelf" ptType="node"/>
                  </dgm:if>
                  <dgm:else name="Name34">
                    <dgm:presOf/>
                  </dgm:else>
                </dgm:choose>
              </dgm:if>
              <dgm:else name="Name35">
                <dgm:choose name="Name36">
                  <dgm:if name="Name37" axis="root ch" ptType="all node" func="cnt" op="equ" val="2">
                    <dgm:presOf axis="root ch desOrSelf" ptType="all node node" st="1 2 1" cnt="1 1 0"/>
                  </dgm:if>
                  <dgm:else name="Name38">
                    <dgm:choose name="Name39">
                      <dgm:if name="Name40" axis="root ch" ptType="all node" func="cnt" op="lte" val="4">
                        <dgm:presOf axis="desOrSelf" ptType="node"/>
                      </dgm:if>
                      <dgm:else name="Name41">
                        <dgm:presOf/>
                      </dgm:else>
                    </dgm:choose>
                  </dgm:else>
                </dgm:choose>
              </dgm:else>
            </dgm:choose>
            <dgm:constrLst/>
            <dgm:ruleLst/>
          </dgm:layoutNode>
          <dgm:layoutNode name="circ1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42">
              <dgm:if name="Name43" func="var" arg="dir" op="equ" val="norm">
                <dgm:presOf axis="desOrSelf" ptType="node"/>
              </dgm:if>
              <dgm:else name="Name44">
                <dgm:choose name="Name45">
                  <dgm:if name="Name46" axis="root ch" ptType="all node" func="cnt" op="equ" val="2">
                    <dgm:presOf axis="root ch desOrSelf" ptType="all node node" st="1 2 1" cnt="1 1 0"/>
                  </dgm:if>
                  <dgm:else name="Name47">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else>
      </dgm:choose>
    </dgm:forEach>
    <dgm:forEach name="Name48" axis="ch" ptType="node" st="2" cnt="1">
      <dgm:layoutNode name="circ2" styleLbl="vennNode1">
        <dgm:alg type="sp"/>
        <dgm:shape xmlns:r="http://schemas.openxmlformats.org/officeDocument/2006/relationships" type="ellipse" r:blip="">
          <dgm:adjLst/>
        </dgm:shape>
        <dgm:choose name="Name49">
          <dgm:if name="Name50" func="var" arg="dir" op="equ" val="norm">
            <dgm:choose name="Name51">
              <dgm:if name="Name52" axis="root ch" ptType="all node" func="cnt" op="lte" val="4">
                <dgm:presOf axis="desOrSelf" ptType="node"/>
              </dgm:if>
              <dgm:else name="Name53">
                <dgm:presOf/>
              </dgm:else>
            </dgm:choose>
          </dgm:if>
          <dgm:else name="Name54">
            <dgm:choose name="Name55">
              <dgm:if name="Name56" axis="root ch" ptType="all node" func="cnt" op="equ" val="2">
                <dgm:presOf axis="root ch desOrSelf" ptType="all node node" st="1 1 1" cnt="1 1 0"/>
              </dgm:if>
              <dgm:if name="Name57" axis="root ch" ptType="all node" func="cnt" op="equ" val="3">
                <dgm:presOf axis="root ch desOrSelf" ptType="all node node" st="1 3 1" cnt="1 1 0"/>
              </dgm:if>
              <dgm:if name="Name58" axis="root ch" ptType="all node" func="cnt" op="equ" val="4">
                <dgm:presOf axis="root ch desOrSelf" ptType="all node node" st="1 4 1" cnt="1 1 0"/>
              </dgm:if>
              <dgm:else name="Name59">
                <dgm:presOf/>
              </dgm:else>
            </dgm:choose>
          </dgm:else>
        </dgm:choose>
        <dgm:constrLst/>
        <dgm:ruleLst/>
      </dgm:layoutNode>
      <dgm:layoutNode name="circ2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60">
          <dgm:if name="Name61" func="var" arg="dir" op="equ" val="norm">
            <dgm:presOf axis="desOrSelf" ptType="node"/>
          </dgm:if>
          <dgm:else name="Name62">
            <dgm:choose name="Name63">
              <dgm:if name="Name64" axis="root ch" ptType="all node" func="cnt" op="equ" val="2">
                <dgm:presOf axis="root ch desOrSelf" ptType="all node node" st="1 1 1" cnt="1 1 0"/>
              </dgm:if>
              <dgm:if name="Name65" axis="root ch" ptType="all node" func="cnt" op="equ" val="3">
                <dgm:presOf axis="root ch desOrSelf" ptType="all node node" st="1 3 1" cnt="1 1 0"/>
              </dgm:if>
              <dgm:if name="Name66" axis="root ch" ptType="all node" func="cnt" op="equ" val="4">
                <dgm:presOf axis="root ch desOrSelf" ptType="all node node" st="1 4 1" cnt="1 1 0"/>
              </dgm:if>
              <dgm:if name="Name67" axis="root ch" ptType="all node" func="cnt" op="equ" val="5">
                <dgm:presOf axis="root ch desOrSelf" ptType="all node node" st="1 5 1" cnt="1 1 0"/>
              </dgm:if>
              <dgm:if name="Name68" axis="root ch" ptType="all node" func="cnt" op="equ" val="6">
                <dgm:presOf axis="root ch desOrSelf" ptType="all node node" st="1 6 1" cnt="1 1 0"/>
              </dgm:if>
              <dgm:else name="Name69">
                <dgm:presOf axis="root ch desOrSelf" ptType="all node node" st="1 7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70" axis="ch" ptType="node" st="3" cnt="1">
      <dgm:layoutNode name="circ3" styleLbl="vennNode1">
        <dgm:alg type="sp"/>
        <dgm:shape xmlns:r="http://schemas.openxmlformats.org/officeDocument/2006/relationships" type="ellipse" r:blip="">
          <dgm:adjLst/>
        </dgm:shape>
        <dgm:choose name="Name71">
          <dgm:if name="Name72" func="var" arg="dir" op="equ" val="norm">
            <dgm:choose name="Name73">
              <dgm:if name="Name74" axis="root ch" ptType="all node" func="cnt" op="lte" val="4">
                <dgm:presOf axis="desOrSelf" ptType="node"/>
              </dgm:if>
              <dgm:else name="Name75">
                <dgm:presOf/>
              </dgm:else>
            </dgm:choose>
          </dgm:if>
          <dgm:else name="Name76">
            <dgm:choose name="Name77">
              <dgm:if name="Name78" axis="root ch" ptType="all node" func="cnt" op="equ" val="3">
                <dgm:presOf axis="root ch desOrSelf" ptType="all node node" st="1 2 1" cnt="1 1 0"/>
              </dgm:if>
              <dgm:if name="Name79" axis="root ch" ptType="all node" func="cnt" op="equ" val="4">
                <dgm:presOf axis="root ch desOrSelf" ptType="all node node" st="1 3 1" cnt="1 1 0"/>
              </dgm:if>
              <dgm:else name="Name80">
                <dgm:presOf/>
              </dgm:else>
            </dgm:choose>
          </dgm:else>
        </dgm:choose>
        <dgm:constrLst/>
        <dgm:ruleLst/>
      </dgm:layoutNode>
      <dgm:layoutNode name="circ3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81">
          <dgm:if name="Name82" func="var" arg="dir" op="equ" val="norm">
            <dgm:presOf axis="desOrSelf" ptType="node"/>
          </dgm:if>
          <dgm:else name="Name83">
            <dgm:choose name="Name84">
              <dgm:if name="Name85" axis="root ch" ptType="all node" func="cnt" op="equ" val="3">
                <dgm:presOf axis="root ch desOrSelf" ptType="all node node" st="1 2 1" cnt="1 1 0"/>
              </dgm:if>
              <dgm:if name="Name86" axis="root ch" ptType="all node" func="cnt" op="equ" val="4">
                <dgm:presOf axis="root ch desOrSelf" ptType="all node node" st="1 3 1" cnt="1 1 0"/>
              </dgm:if>
              <dgm:if name="Name87" axis="root ch" ptType="all node" func="cnt" op="equ" val="5">
                <dgm:presOf axis="root ch desOrSelf" ptType="all node node" st="1 4 1" cnt="1 1 0"/>
              </dgm:if>
              <dgm:if name="Name88" axis="root ch" ptType="all node" func="cnt" op="equ" val="6">
                <dgm:presOf axis="root ch desOrSelf" ptType="all node node" st="1 5 1" cnt="1 1 0"/>
              </dgm:if>
              <dgm:else name="Name89">
                <dgm:presOf axis="root ch desOrSelf" ptType="all node node" st="1 6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90" axis="ch" ptType="node" st="4" cnt="1">
      <dgm:layoutNode name="circ4" styleLbl="vennNode1">
        <dgm:alg type="sp"/>
        <dgm:shape xmlns:r="http://schemas.openxmlformats.org/officeDocument/2006/relationships" type="ellipse" r:blip="">
          <dgm:adjLst/>
        </dgm:shape>
        <dgm:choose name="Name91">
          <dgm:if name="Name92" func="var" arg="dir" op="equ" val="norm">
            <dgm:choose name="Name93">
              <dgm:if name="Name94" axis="root ch" ptType="all node" func="cnt" op="lte" val="4">
                <dgm:presOf axis="desOrSelf" ptType="node"/>
              </dgm:if>
              <dgm:else name="Name95">
                <dgm:presOf/>
              </dgm:else>
            </dgm:choose>
          </dgm:if>
          <dgm:else name="Name96">
            <dgm:choose name="Name97">
              <dgm:if name="Name98" axis="root ch" ptType="all node" func="cnt" op="equ" val="4">
                <dgm:presOf axis="root ch desOrSelf" ptType="all node node" st="1 2 1" cnt="1 1 0"/>
              </dgm:if>
              <dgm:else name="Name99">
                <dgm:presOf/>
              </dgm:else>
            </dgm:choose>
          </dgm:else>
        </dgm:choose>
        <dgm:constrLst/>
        <dgm:ruleLst/>
      </dgm:layoutNode>
      <dgm:layoutNode name="circ4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0">
          <dgm:if name="Name101" func="var" arg="dir" op="equ" val="norm">
            <dgm:presOf axis="desOrSelf" ptType="node"/>
          </dgm:if>
          <dgm:else name="Name102">
            <dgm:choose name="Name103">
              <dgm:if name="Name104" axis="root ch" ptType="all node" func="cnt" op="equ" val="4">
                <dgm:presOf axis="root ch desOrSelf" ptType="all node node" st="1 2 1" cnt="1 1 0"/>
              </dgm:if>
              <dgm:if name="Name105" axis="root ch" ptType="all node" func="cnt" op="equ" val="5">
                <dgm:presOf axis="root ch desOrSelf" ptType="all node node" st="1 3 1" cnt="1 1 0"/>
              </dgm:if>
              <dgm:if name="Name106" axis="root ch" ptType="all node" func="cnt" op="equ" val="6">
                <dgm:presOf axis="root ch desOrSelf" ptType="all node node" st="1 4 1" cnt="1 1 0"/>
              </dgm:if>
              <dgm:else name="Name107">
                <dgm:presOf axis="root ch desOrSelf" ptType="all node node" st="1 5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08" axis="ch" ptType="node" st="5" cnt="1">
      <dgm:layoutNode name="circ5" styleLbl="vennNode1">
        <dgm:alg type="sp"/>
        <dgm:shape xmlns:r="http://schemas.openxmlformats.org/officeDocument/2006/relationships" type="ellipse" r:blip="">
          <dgm:adjLst/>
        </dgm:shape>
        <dgm:presOf/>
        <dgm:constrLst/>
        <dgm:ruleLst/>
      </dgm:layoutNode>
      <dgm:layoutNode name="circ5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9">
          <dgm:if name="Name110" func="var" arg="dir" op="equ" val="norm">
            <dgm:presOf axis="desOrSelf" ptType="node"/>
          </dgm:if>
          <dgm:else name="Name111">
            <dgm:choose name="Name112">
              <dgm:if name="Name113" axis="root ch" ptType="all node" func="cnt" op="equ" val="5">
                <dgm:presOf axis="root ch desOrSelf" ptType="all node node" st="1 2 1" cnt="1 1 0"/>
              </dgm:if>
              <dgm:if name="Name114" axis="root ch" ptType="all node" func="cnt" op="equ" val="6">
                <dgm:presOf axis="root ch desOrSelf" ptType="all node node" st="1 3 1" cnt="1 1 0"/>
              </dgm:if>
              <dgm:else name="Name115">
                <dgm:presOf axis="root ch desOrSelf" ptType="all node node" st="1 4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16" axis="ch" ptType="node" st="6" cnt="1">
      <dgm:layoutNode name="circ6" styleLbl="vennNode1">
        <dgm:alg type="sp"/>
        <dgm:shape xmlns:r="http://schemas.openxmlformats.org/officeDocument/2006/relationships" type="ellipse" r:blip="">
          <dgm:adjLst/>
        </dgm:shape>
        <dgm:presOf/>
        <dgm:constrLst/>
        <dgm:ruleLst/>
      </dgm:layoutNode>
      <dgm:layoutNode name="circ6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17">
          <dgm:if name="Name118" func="var" arg="dir" op="equ" val="norm">
            <dgm:presOf axis="desOrSelf" ptType="node"/>
          </dgm:if>
          <dgm:else name="Name119">
            <dgm:choose name="Name120">
              <dgm:if name="Name121" axis="root ch" ptType="all node" func="cnt" op="equ" val="6">
                <dgm:presOf axis="root ch desOrSelf" ptType="all node node" st="1 2 1" cnt="1 1 0"/>
              </dgm:if>
              <dgm:else name="Name122">
                <dgm:presOf axis="root ch desOrSelf" ptType="all node node" st="1 3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23" axis="ch" ptType="node" st="7" cnt="1">
      <dgm:layoutNode name="circ7" styleLbl="vennNode1">
        <dgm:alg type="sp"/>
        <dgm:shape xmlns:r="http://schemas.openxmlformats.org/officeDocument/2006/relationships" type="ellipse" r:blip="">
          <dgm:adjLst/>
        </dgm:shape>
        <dgm:presOf/>
        <dgm:constrLst/>
        <dgm:ruleLst/>
      </dgm:layoutNode>
      <dgm:layoutNode name="circ7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24">
          <dgm:if name="Name125" func="var" arg="dir" op="equ" val="norm">
            <dgm:presOf axis="desOrSelf" ptType="node"/>
          </dgm:if>
          <dgm:else name="Name126">
            <dgm:presOf axis="root ch desOrSelf" ptType="all node node" st="1 2 1" cnt="1 1 0"/>
          </dgm:else>
        </dgm:choose>
        <dgm:constrLst>
          <dgm:constr type="tMarg"/>
          <dgm:constr type="bMarg"/>
          <dgm:constr type="lMarg"/>
          <dgm:constr type="rMarg"/>
          <dgm:constr type="primFontSz" val="65"/>
        </dgm:constrLst>
        <dgm:ruleLst>
          <dgm:rule type="primFontSz" val="5" fact="NaN" max="NaN"/>
        </dgm:ruleLst>
      </dgm:layoutNode>
    </dgm:forEach>
  </dgm:layoutNode>
</dgm:layoutDef>
</file>

<file path=ppt/diagrams/layout7.xml><?xml version="1.0" encoding="utf-8"?>
<dgm:layoutDef xmlns:dgm="http://schemas.openxmlformats.org/drawingml/2006/diagram" xmlns:a="http://schemas.openxmlformats.org/drawingml/2006/main" uniqueId="urn:microsoft.com/office/officeart/2005/8/layout/venn1">
  <dgm:title val=""/>
  <dgm:desc val=""/>
  <dgm:catLst>
    <dgm:cat type="relationship" pri="28000"/>
    <dgm:cat type="convert" pri="19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Lst>
      <dgm:cxnLst>
        <dgm:cxn modelId="7" srcId="0" destId="1" srcOrd="0" destOrd="0"/>
        <dgm:cxn modelId="8" srcId="0" destId="2" srcOrd="1" destOrd="0"/>
        <dgm:cxn modelId="9" srcId="0" destId="3" srcOrd="2" destOrd="0"/>
        <dgm:cxn modelId="10" srcId="0" destId="4" srcOrd="3" destOrd="0"/>
      </dgm:cxnLst>
      <dgm:bg/>
      <dgm:whole/>
    </dgm:dataModel>
  </dgm:clrData>
  <dgm:layoutNode name="compositeShape">
    <dgm:varLst>
      <dgm:chMax val="7"/>
      <dgm:dir/>
      <dgm:resizeHandles val="exact"/>
    </dgm:varLst>
    <dgm:choose name="Name0">
      <dgm:if name="Name1" axis="ch" ptType="node" func="cnt" op="equ" val="1">
        <dgm:alg type="composite">
          <dgm:param type="ar" val="1"/>
        </dgm:alg>
      </dgm:if>
      <dgm:if name="Name2" axis="ch" ptType="node" func="cnt" op="equ" val="2">
        <dgm:alg type="composite">
          <dgm:param type="ar" val="1.792"/>
        </dgm:alg>
      </dgm:if>
      <dgm:if name="Name3" axis="ch" ptType="node" func="cnt" op="equ" val="3">
        <dgm:alg type="composite">
          <dgm:param type="ar" val="1"/>
        </dgm:alg>
      </dgm:if>
      <dgm:if name="Name4" axis="ch" ptType="node" func="cnt" op="equ" val="4">
        <dgm:alg type="composite">
          <dgm:param type="ar" val="1"/>
        </dgm:alg>
      </dgm:if>
      <dgm:if name="Name5" axis="ch" ptType="node" func="cnt" op="equ" val="5">
        <dgm:alg type="composite">
          <dgm:param type="ar" val="1.4"/>
        </dgm:alg>
      </dgm:if>
      <dgm:if name="Name6" axis="ch" ptType="node" func="cnt" op="equ" val="6">
        <dgm:alg type="composite">
          <dgm:param type="ar" val="1.285"/>
        </dgm:alg>
      </dgm:if>
      <dgm:if name="Name7" axis="ch" ptType="node" func="cnt" op="equ" val="7">
        <dgm:alg type="composite">
          <dgm:param type="ar" val="1.359"/>
        </dgm:alg>
      </dgm:if>
      <dgm:else name="Name8">
        <dgm:alg type="composite">
          <dgm:param type="ar" val="1.359"/>
        </dgm:alg>
      </dgm:else>
    </dgm:choose>
    <dgm:shape xmlns:r="http://schemas.openxmlformats.org/officeDocument/2006/relationships" r:blip="">
      <dgm:adjLst/>
    </dgm:shape>
    <dgm:presOf/>
    <dgm:choose name="Name9">
      <dgm:if name="Name10" axis="ch" ptType="node" func="cnt" op="equ" val="1">
        <dgm:constrLst>
          <dgm:constr type="ctrX" for="ch" forName="circ1TxSh" refType="w" fact="0.5"/>
          <dgm:constr type="ctrY" for="ch" forName="circ1TxSh" refType="h" fact="0.5"/>
          <dgm:constr type="w" for="ch" forName="circ1TxSh" refType="w"/>
          <dgm:constr type="h" for="ch" forName="circ1TxSh" refType="h"/>
          <dgm:constr type="primFontSz" for="ch" ptType="node" op="equ"/>
        </dgm:constrLst>
      </dgm:if>
      <dgm:if name="Name11" axis="ch" ptType="node" func="cnt" op="equ" val="2">
        <dgm:constrLst>
          <dgm:constr type="ctrX" for="ch" forName="circ1" refType="w" fact="0.3"/>
          <dgm:constr type="ctrY" for="ch" forName="circ1" refType="h" fact="0.5"/>
          <dgm:constr type="w" for="ch" forName="circ1" refType="w" fact="0.555"/>
          <dgm:constr type="h" for="ch" forName="circ1" refType="h" fact="0.99456"/>
          <dgm:constr type="l" for="ch" forName="circ1Tx" refType="w" fact="0.1"/>
          <dgm:constr type="t" for="ch" forName="circ1Tx" refType="h" fact="0.12"/>
          <dgm:constr type="w" for="ch" forName="circ1Tx" refType="w" fact="0.32"/>
          <dgm:constr type="h" for="ch" forName="circ1Tx" refType="h" fact="0.76"/>
          <dgm:constr type="ctrX" for="ch" forName="circ2" refType="w" fact="0.7"/>
          <dgm:constr type="ctrY" for="ch" forName="circ2" refType="h" fact="0.5"/>
          <dgm:constr type="w" for="ch" forName="circ2" refType="w" fact="0.555"/>
          <dgm:constr type="h" for="ch" forName="circ2" refType="h" fact="0.99456"/>
          <dgm:constr type="l" for="ch" forName="circ2Tx" refType="w" fact="0.58"/>
          <dgm:constr type="t" for="ch" forName="circ2Tx" refType="h" fact="0.12"/>
          <dgm:constr type="w" for="ch" forName="circ2Tx" refType="w" fact="0.32"/>
          <dgm:constr type="h" for="ch" forName="circ2Tx" refType="h" fact="0.76"/>
          <dgm:constr type="primFontSz" for="ch" ptType="node" op="equ"/>
        </dgm:constrLst>
      </dgm:if>
      <dgm:if name="Name12" axis="ch" ptType="node" func="cnt" op="equ" val="3">
        <dgm:constrLst>
          <dgm:constr type="ctrX" for="ch" forName="circ1" refType="w" fact="0.5"/>
          <dgm:constr type="ctrY" for="ch" forName="circ1" refType="w" fact="0.25"/>
          <dgm:constr type="w" for="ch" forName="circ1" refType="w" fact="0.6"/>
          <dgm:constr type="h" for="ch" forName="circ1" refType="h" fact="0.6"/>
          <dgm:constr type="l" for="ch" forName="circ1Tx" refType="w" fact="0.28"/>
          <dgm:constr type="t" for="ch" forName="circ1Tx" refType="h" fact="0.055"/>
          <dgm:constr type="w" for="ch" forName="circ1Tx" refType="w" fact="0.44"/>
          <dgm:constr type="h" for="ch" forName="circ1Tx" refType="h" fact="0.27"/>
          <dgm:constr type="ctrX" for="ch" forName="circ2" refType="w" fact="0.7165"/>
          <dgm:constr type="ctrY" for="ch" forName="circ2" refType="w" fact="0.625"/>
          <dgm:constr type="w" for="ch" forName="circ2" refType="w" fact="0.6"/>
          <dgm:constr type="h" for="ch" forName="circ2" refType="h" fact="0.6"/>
          <dgm:constr type="l" for="ch" forName="circ2Tx" refType="w" fact="0.6"/>
          <dgm:constr type="t" for="ch" forName="circ2Tx" refType="h" fact="0.48"/>
          <dgm:constr type="w" for="ch" forName="circ2Tx" refType="w" fact="0.36"/>
          <dgm:constr type="h" for="ch" forName="circ2Tx" refType="h" fact="0.33"/>
          <dgm:constr type="ctrX" for="ch" forName="circ3" refType="w" fact="0.2835"/>
          <dgm:constr type="ctrY" for="ch" forName="circ3" refType="w" fact="0.625"/>
          <dgm:constr type="w" for="ch" forName="circ3" refType="w" fact="0.6"/>
          <dgm:constr type="h" for="ch" forName="circ3" refType="h" fact="0.6"/>
          <dgm:constr type="l" for="ch" forName="circ3Tx" refType="w" fact="0.04"/>
          <dgm:constr type="t" for="ch" forName="circ3Tx" refType="h" fact="0.48"/>
          <dgm:constr type="w" for="ch" forName="circ3Tx" refType="w" fact="0.36"/>
          <dgm:constr type="h" for="ch" forName="circ3Tx" refType="h" fact="0.33"/>
          <dgm:constr type="primFontSz" for="ch" ptType="node" op="equ"/>
        </dgm:constrLst>
      </dgm:if>
      <dgm:if name="Name13" axis="ch" ptType="node" func="cnt" op="equ" val="4">
        <dgm:constrLst>
          <dgm:constr type="ctrX" for="ch" forName="circ1" refType="w" fact="0.5"/>
          <dgm:constr type="ctrY" for="ch" forName="circ1" refType="w" fact="0.27"/>
          <dgm:constr type="w" for="ch" forName="circ1" refType="w" fact="0.52"/>
          <dgm:constr type="h" for="ch" forName="circ1" refType="h" fact="0.52"/>
          <dgm:constr type="l" for="ch" forName="circ1Tx" refType="w" fact="0.3"/>
          <dgm:constr type="t" for="ch" forName="circ1Tx" refType="h" fact="0.08"/>
          <dgm:constr type="w" for="ch" forName="circ1Tx" refType="w" fact="0.4"/>
          <dgm:constr type="h" for="ch" forName="circ1Tx" refType="h" fact="0.165"/>
          <dgm:constr type="ctrX" for="ch" forName="circ2" refType="w" fact="0.73"/>
          <dgm:constr type="ctrY" for="ch" forName="circ2" refType="w" fact="0.5"/>
          <dgm:constr type="w" for="ch" forName="circ2" refType="w" fact="0.52"/>
          <dgm:constr type="h" for="ch" forName="circ2" refType="h" fact="0.52"/>
          <dgm:constr type="r" for="ch" forName="circ2Tx" refType="w" fact="0.95"/>
          <dgm:constr type="t" for="ch" forName="circ2Tx" refType="h" fact="0.3"/>
          <dgm:constr type="w" for="ch" forName="circ2Tx" refType="w" fact="0.2"/>
          <dgm:constr type="h" for="ch" forName="circ2Tx" refType="h" fact="0.4"/>
          <dgm:constr type="ctrX" for="ch" forName="circ3" refType="w" fact="0.5"/>
          <dgm:constr type="ctrY" for="ch" forName="circ3" refType="w" fact="0.73"/>
          <dgm:constr type="w" for="ch" forName="circ3" refType="w" fact="0.52"/>
          <dgm:constr type="h" for="ch" forName="circ3" refType="h" fact="0.52"/>
          <dgm:constr type="l" for="ch" forName="circ3Tx" refType="w" fact="0.3"/>
          <dgm:constr type="b" for="ch" forName="circ3Tx" refType="h" fact="0.92"/>
          <dgm:constr type="w" for="ch" forName="circ3Tx" refType="w" fact="0.4"/>
          <dgm:constr type="h" for="ch" forName="circ3Tx" refType="h" fact="0.165"/>
          <dgm:constr type="ctrX" for="ch" forName="circ4" refType="w" fact="0.27"/>
          <dgm:constr type="ctrY" for="ch" forName="circ4" refType="h" fact="0.5"/>
          <dgm:constr type="w" for="ch" forName="circ4" refType="w" fact="0.52"/>
          <dgm:constr type="h" for="ch" forName="circ4" refType="h" fact="0.52"/>
          <dgm:constr type="l" for="ch" forName="circ4Tx" refType="w" fact="0.05"/>
          <dgm:constr type="t" for="ch" forName="circ4Tx" refType="h" fact="0.3"/>
          <dgm:constr type="w" for="ch" forName="circ4Tx" refType="w" fact="0.2"/>
          <dgm:constr type="h" for="ch" forName="circ4Tx" refType="h" fact="0.4"/>
          <dgm:constr type="primFontSz" for="ch" ptType="node" op="equ"/>
        </dgm:constrLst>
      </dgm:if>
      <dgm:if name="Name14" axis="ch" ptType="node" func="cnt" op="equ" val="5">
        <dgm:constrLst>
          <dgm:constr type="ctrX" for="ch" forName="circ1" refType="w" fact="0.5"/>
          <dgm:constr type="ctrY" for="ch" forName="circ1" refType="h" fact="0.46"/>
          <dgm:constr type="w" for="ch" forName="circ1" refType="w" fact="0.25"/>
          <dgm:constr type="h" for="ch" forName="circ1" refType="h" fact="0.35"/>
          <dgm:constr type="l" for="ch" forName="circ1Tx" refType="w" fact="0.355"/>
          <dgm:constr type="t" for="ch" forName="circ1Tx"/>
          <dgm:constr type="w" for="ch" forName="circ1Tx" refType="w" fact="0.29"/>
          <dgm:constr type="h" for="ch" forName="circ1Tx" refType="h" fact="0.235"/>
          <dgm:constr type="ctrX" for="ch" forName="circ2" refType="w" fact="0.5951"/>
          <dgm:constr type="ctrY" for="ch" forName="circ2" refType="h" fact="0.5567"/>
          <dgm:constr type="w" for="ch" forName="circ2" refType="w" fact="0.25"/>
          <dgm:constr type="h" for="ch" forName="circ2" refType="h" fact="0.35"/>
          <dgm:constr type="l" for="ch" forName="circ2Tx" refType="w" fact="0.74"/>
          <dgm:constr type="t" for="ch" forName="circ2Tx" refType="h" fact="0.31"/>
          <dgm:constr type="w" for="ch" forName="circ2Tx" refType="w" fact="0.26"/>
          <dgm:constr type="h" for="ch" forName="circ2Tx" refType="h" fact="0.255"/>
          <dgm:constr type="ctrX" for="ch" forName="circ3" refType="w" fact="0.5588"/>
          <dgm:constr type="ctrY" for="ch" forName="circ3" refType="h" fact="0.7133"/>
          <dgm:constr type="w" for="ch" forName="circ3" refType="w" fact="0.25"/>
          <dgm:constr type="h" for="ch" forName="circ3" refType="h" fact="0.35"/>
          <dgm:constr type="l" for="ch" forName="circ3Tx" refType="w" fact="0.7"/>
          <dgm:constr type="t" for="ch" forName="circ3Tx" refType="h" fact="0.745"/>
          <dgm:constr type="w" for="ch" forName="circ3Tx" refType="w" fact="0.26"/>
          <dgm:constr type="h" for="ch" forName="circ3Tx" refType="h" fact="0.255"/>
          <dgm:constr type="ctrX" for="ch" forName="circ4" refType="w" fact="0.4412"/>
          <dgm:constr type="ctrY" for="ch" forName="circ4" refType="h" fact="0.7133"/>
          <dgm:constr type="w" for="ch" forName="circ4" refType="w" fact="0.25"/>
          <dgm:constr type="h" for="ch" forName="circ4" refType="h" fact="0.35"/>
          <dgm:constr type="l" for="ch" forName="circ4Tx" refType="w" fact="0.04"/>
          <dgm:constr type="t" for="ch" forName="circ4Tx" refType="h" fact="0.745"/>
          <dgm:constr type="w" for="ch" forName="circ4Tx" refType="w" fact="0.26"/>
          <dgm:constr type="h" for="ch" forName="circ4Tx" refType="h" fact="0.255"/>
          <dgm:constr type="ctrX" for="ch" forName="circ5" refType="w" fact="0.4049"/>
          <dgm:constr type="ctrY" for="ch" forName="circ5" refType="h" fact="0.5567"/>
          <dgm:constr type="w" for="ch" forName="circ5" refType="w" fact="0.25"/>
          <dgm:constr type="h" for="ch" forName="circ5" refType="h" fact="0.35"/>
          <dgm:constr type="l" for="ch" forName="circ5Tx"/>
          <dgm:constr type="t" for="ch" forName="circ5Tx" refType="h" fact="0.31"/>
          <dgm:constr type="w" for="ch" forName="circ5Tx" refType="w" fact="0.26"/>
          <dgm:constr type="h" for="ch" forName="circ5Tx" refType="h" fact="0.255"/>
          <dgm:constr type="primFontSz" for="ch" ptType="node" op="equ"/>
        </dgm:constrLst>
      </dgm:if>
      <dgm:if name="Name15" axis="ch" ptType="node" func="cnt" op="equ" val="6">
        <dgm:constrLst>
          <dgm:constr type="ctrX" for="ch" forName="circ1" refType="w" fact="0.5"/>
          <dgm:constr type="ctrY" for="ch" forName="circ1" refType="h" fact="0.3844"/>
          <dgm:constr type="w" for="ch" forName="circ1" refType="w" fact="0.24"/>
          <dgm:constr type="h" for="ch" forName="circ1" refType="h" fact="0.3084"/>
          <dgm:constr type="l" for="ch" forName="circ1Tx" refType="w" fact="0.35"/>
          <dgm:constr type="t" for="ch" forName="circ1Tx"/>
          <dgm:constr type="w" for="ch" forName="circ1Tx" refType="w" fact="0.3"/>
          <dgm:constr type="h" for="ch" forName="circ1Tx" refType="h" fact="0.21"/>
          <dgm:constr type="ctrX" for="ch" forName="circ2" refType="w" fact="0.5779"/>
          <dgm:constr type="ctrY" for="ch" forName="circ2" refType="h" fact="0.4422"/>
          <dgm:constr type="w" for="ch" forName="circ2" refType="w" fact="0.24"/>
          <dgm:constr type="h" for="ch" forName="circ2" refType="h" fact="0.3084"/>
          <dgm:constr type="l" for="ch" forName="circ2Tx" refType="w" fact="0.7157"/>
          <dgm:constr type="t" for="ch" forName="circ2Tx" refType="h" fact="0.2"/>
          <dgm:constr type="w" for="ch" forName="circ2Tx" refType="w" fact="0.2843"/>
          <dgm:constr type="h" for="ch" forName="circ2Tx" refType="h" fact="0.23"/>
          <dgm:constr type="ctrX" for="ch" forName="circ3" refType="w" fact="0.5779"/>
          <dgm:constr type="ctrY" for="ch" forName="circ3" refType="h" fact="0.5578"/>
          <dgm:constr type="w" for="ch" forName="circ3" refType="w" fact="0.24"/>
          <dgm:constr type="h" for="ch" forName="circ3" refType="h" fact="0.3084"/>
          <dgm:constr type="l" for="ch" forName="circ3Tx" refType="w" fact="0.7157"/>
          <dgm:constr type="t" for="ch" forName="circ3Tx" refType="h" fact="0.543"/>
          <dgm:constr type="w" for="ch" forName="circ3Tx" refType="w" fact="0.2843"/>
          <dgm:constr type="h" for="ch" forName="circ3Tx" refType="h" fact="0.257"/>
          <dgm:constr type="ctrX" for="ch" forName="circ4" refType="w" fact="0.5"/>
          <dgm:constr type="ctrY" for="ch" forName="circ4" refType="h" fact="0.6157"/>
          <dgm:constr type="w" for="ch" forName="circ4" refType="w" fact="0.24"/>
          <dgm:constr type="h" for="ch" forName="circ4" refType="h" fact="0.3084"/>
          <dgm:constr type="l" for="ch" forName="circ4Tx" refType="w" fact="0.35"/>
          <dgm:constr type="t" for="ch" forName="circ4Tx" refType="h" fact="0.79"/>
          <dgm:constr type="w" for="ch" forName="circ4Tx" refType="w" fact="0.3"/>
          <dgm:constr type="h" for="ch" forName="circ4Tx" refType="h" fact="0.21"/>
          <dgm:constr type="ctrX" for="ch" forName="circ5" refType="w" fact="0.4221"/>
          <dgm:constr type="ctrY" for="ch" forName="circ5" refType="h" fact="0.5578"/>
          <dgm:constr type="w" for="ch" forName="circ5" refType="w" fact="0.24"/>
          <dgm:constr type="h" for="ch" forName="circ5" refType="h" fact="0.3084"/>
          <dgm:constr type="l" for="ch" forName="circ5Tx" refType="w" fact="0"/>
          <dgm:constr type="t" for="ch" forName="circ5Tx" refType="h" fact="0.543"/>
          <dgm:constr type="w" for="ch" forName="circ5Tx" refType="w" fact="0.2843"/>
          <dgm:constr type="h" for="ch" forName="circ5Tx" refType="h" fact="0.257"/>
          <dgm:constr type="ctrX" for="ch" forName="circ6" refType="w" fact="0.4221"/>
          <dgm:constr type="ctrY" for="ch" forName="circ6" refType="h" fact="0.4422"/>
          <dgm:constr type="w" for="ch" forName="circ6" refType="w" fact="0.24"/>
          <dgm:constr type="h" for="ch" forName="circ6" refType="h" fact="0.3084"/>
          <dgm:constr type="l" for="ch" forName="circ6Tx" refType="w" fact="0"/>
          <dgm:constr type="t" for="ch" forName="circ6Tx" refType="h" fact="0.2"/>
          <dgm:constr type="w" for="ch" forName="circ6Tx" refType="w" fact="0.2843"/>
          <dgm:constr type="h" for="ch" forName="circ6Tx" refType="h" fact="0.257"/>
          <dgm:constr type="primFontSz" for="ch" ptType="node" op="equ"/>
        </dgm:constrLst>
      </dgm:if>
      <dgm:else name="Name16">
        <dgm:constrLst>
          <dgm:constr type="ctrX" for="ch" forName="circ1" refType="w" fact="0.5"/>
          <dgm:constr type="ctrY" for="ch" forName="circ1" refType="h" fact="0.4177"/>
          <dgm:constr type="w" for="ch" forName="circ1" refType="w" fact="0.24"/>
          <dgm:constr type="h" for="ch" forName="circ1" refType="h" fact="0.3262"/>
          <dgm:constr type="l" for="ch" forName="circ1Tx" refType="w" fact="0.3625"/>
          <dgm:constr type="t" for="ch" forName="circ1Tx"/>
          <dgm:constr type="w" for="ch" forName="circ1Tx" refType="w" fact="0.275"/>
          <dgm:constr type="h" for="ch" forName="circ1Tx" refType="h" fact="0.2"/>
          <dgm:constr type="ctrX" for="ch" forName="circ2" refType="w" fact="0.5704"/>
          <dgm:constr type="ctrY" for="ch" forName="circ2" refType="h" fact="0.4637"/>
          <dgm:constr type="w" for="ch" forName="circ2" refType="w" fact="0.24"/>
          <dgm:constr type="h" for="ch" forName="circ2" refType="h" fact="0.3262"/>
          <dgm:constr type="l" for="ch" forName="circ2Tx" refType="w" fact="0.72"/>
          <dgm:constr type="t" for="ch" forName="circ2Tx" refType="h" fact="0.19"/>
          <dgm:constr type="w" for="ch" forName="circ2Tx" refType="w" fact="0.26"/>
          <dgm:constr type="h" for="ch" forName="circ2Tx" refType="h" fact="0.22"/>
          <dgm:constr type="ctrX" for="ch" forName="circ3" refType="w" fact="0.5877"/>
          <dgm:constr type="ctrY" for="ch" forName="circ3" refType="h" fact="0.5672"/>
          <dgm:constr type="w" for="ch" forName="circ3" refType="w" fact="0.24"/>
          <dgm:constr type="h" for="ch" forName="circ3" refType="h" fact="0.3262"/>
          <dgm:constr type="l" for="ch" forName="circ3Tx" refType="w" fact="0.745"/>
          <dgm:constr type="t" for="ch" forName="circ3Tx" refType="h" fact="0.47"/>
          <dgm:constr type="w" for="ch" forName="circ3Tx" refType="w" fact="0.255"/>
          <dgm:constr type="h" for="ch" forName="circ3Tx" refType="h" fact="0.235"/>
          <dgm:constr type="ctrX" for="ch" forName="circ4" refType="w" fact="0.539"/>
          <dgm:constr type="ctrY" for="ch" forName="circ4" refType="h" fact="0.6502"/>
          <dgm:constr type="w" for="ch" forName="circ4" refType="w" fact="0.24"/>
          <dgm:constr type="h" for="ch" forName="circ4" refType="h" fact="0.3262"/>
          <dgm:constr type="l" for="ch" forName="circ4Tx" refType="w" fact="0.635"/>
          <dgm:constr type="t" for="ch" forName="circ4Tx" refType="h" fact="0.785"/>
          <dgm:constr type="w" for="ch" forName="circ4Tx" refType="w" fact="0.275"/>
          <dgm:constr type="h" for="ch" forName="circ4Tx" refType="h" fact="0.215"/>
          <dgm:constr type="ctrX" for="ch" forName="circ5" refType="w" fact="0.461"/>
          <dgm:constr type="ctrY" for="ch" forName="circ5" refType="h" fact="0.6502"/>
          <dgm:constr type="w" for="ch" forName="circ5" refType="w" fact="0.24"/>
          <dgm:constr type="h" for="ch" forName="circ5" refType="h" fact="0.3262"/>
          <dgm:constr type="l" for="ch" forName="circ5Tx" refType="w" fact="0.09"/>
          <dgm:constr type="t" for="ch" forName="circ5Tx" refType="h" fact="0.785"/>
          <dgm:constr type="w" for="ch" forName="circ5Tx" refType="w" fact="0.275"/>
          <dgm:constr type="h" for="ch" forName="circ5Tx" refType="h" fact="0.215"/>
          <dgm:constr type="ctrX" for="ch" forName="circ6" refType="w" fact="0.4123"/>
          <dgm:constr type="ctrY" for="ch" forName="circ6" refType="h" fact="0.5672"/>
          <dgm:constr type="w" for="ch" forName="circ6" refType="w" fact="0.24"/>
          <dgm:constr type="h" for="ch" forName="circ6" refType="h" fact="0.3262"/>
          <dgm:constr type="l" for="ch" forName="circ6Tx"/>
          <dgm:constr type="t" for="ch" forName="circ6Tx" refType="h" fact="0.47"/>
          <dgm:constr type="w" for="ch" forName="circ6Tx" refType="w" fact="0.255"/>
          <dgm:constr type="h" for="ch" forName="circ6Tx" refType="h" fact="0.235"/>
          <dgm:constr type="ctrX" for="ch" forName="circ7" refType="w" fact="0.4296"/>
          <dgm:constr type="ctrY" for="ch" forName="circ7" refType="h" fact="0.4637"/>
          <dgm:constr type="w" for="ch" forName="circ7" refType="w" fact="0.24"/>
          <dgm:constr type="h" for="ch" forName="circ7" refType="h" fact="0.3262"/>
          <dgm:constr type="l" for="ch" forName="circ7Tx" refType="w" fact="0.02"/>
          <dgm:constr type="t" for="ch" forName="circ7Tx" refType="h" fact="0.19"/>
          <dgm:constr type="w" for="ch" forName="circ7Tx" refType="w" fact="0.26"/>
          <dgm:constr type="h" for="ch" forName="circ7Tx" refType="h" fact="0.22"/>
          <dgm:constr type="primFontSz" for="ch" ptType="node" op="equ"/>
        </dgm:constrLst>
      </dgm:else>
    </dgm:choose>
    <dgm:ruleLst/>
    <dgm:forEach name="Name17" axis="ch" ptType="node" cnt="1">
      <dgm:choose name="Name18">
        <dgm:if name="Name19" axis="root ch" ptType="all node" func="cnt" op="equ" val="1">
          <dgm:layoutNode name="circ1TxSh" styleLbl="vennNode1">
            <dgm:alg type="tx">
              <dgm:param type="txAnchorHorzCh" val="ctr"/>
              <dgm:param type="txAnchorVertCh" val="mid"/>
            </dgm:alg>
            <dgm:shape xmlns:r="http://schemas.openxmlformats.org/officeDocument/2006/relationships" type="ellipse" r:blip="">
              <dgm:adjLst/>
            </dgm:shape>
            <dgm:choose name="Name20">
              <dgm:if name="Name21" func="var" arg="dir" op="equ" val="norm">
                <dgm:choose name="Name22">
                  <dgm:if name="Name23" axis="root ch" ptType="all node" func="cnt" op="lte" val="4">
                    <dgm:presOf axis="desOrSelf" ptType="node"/>
                  </dgm:if>
                  <dgm:else name="Name24">
                    <dgm:presOf/>
                  </dgm:else>
                </dgm:choose>
              </dgm:if>
              <dgm:else name="Name25">
                <dgm:choose name="Name26">
                  <dgm:if name="Name27" axis="root ch" ptType="all node" func="cnt" op="equ" val="2">
                    <dgm:presOf axis="root ch desOrSelf" ptType="all node node" st="1 2 1" cnt="1 1 0"/>
                  </dgm:if>
                  <dgm:else name="Name28">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if>
        <dgm:else name="Name29">
          <dgm:layoutNode name="circ1" styleLbl="vennNode1">
            <dgm:alg type="sp"/>
            <dgm:shape xmlns:r="http://schemas.openxmlformats.org/officeDocument/2006/relationships" type="ellipse" r:blip="">
              <dgm:adjLst/>
            </dgm:shape>
            <dgm:choose name="Name30">
              <dgm:if name="Name31" func="var" arg="dir" op="equ" val="norm">
                <dgm:choose name="Name32">
                  <dgm:if name="Name33" axis="root ch" ptType="all node" func="cnt" op="lte" val="4">
                    <dgm:presOf axis="desOrSelf" ptType="node"/>
                  </dgm:if>
                  <dgm:else name="Name34">
                    <dgm:presOf/>
                  </dgm:else>
                </dgm:choose>
              </dgm:if>
              <dgm:else name="Name35">
                <dgm:choose name="Name36">
                  <dgm:if name="Name37" axis="root ch" ptType="all node" func="cnt" op="equ" val="2">
                    <dgm:presOf axis="root ch desOrSelf" ptType="all node node" st="1 2 1" cnt="1 1 0"/>
                  </dgm:if>
                  <dgm:else name="Name38">
                    <dgm:choose name="Name39">
                      <dgm:if name="Name40" axis="root ch" ptType="all node" func="cnt" op="lte" val="4">
                        <dgm:presOf axis="desOrSelf" ptType="node"/>
                      </dgm:if>
                      <dgm:else name="Name41">
                        <dgm:presOf/>
                      </dgm:else>
                    </dgm:choose>
                  </dgm:else>
                </dgm:choose>
              </dgm:else>
            </dgm:choose>
            <dgm:constrLst/>
            <dgm:ruleLst/>
          </dgm:layoutNode>
          <dgm:layoutNode name="circ1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42">
              <dgm:if name="Name43" func="var" arg="dir" op="equ" val="norm">
                <dgm:presOf axis="desOrSelf" ptType="node"/>
              </dgm:if>
              <dgm:else name="Name44">
                <dgm:choose name="Name45">
                  <dgm:if name="Name46" axis="root ch" ptType="all node" func="cnt" op="equ" val="2">
                    <dgm:presOf axis="root ch desOrSelf" ptType="all node node" st="1 2 1" cnt="1 1 0"/>
                  </dgm:if>
                  <dgm:else name="Name47">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else>
      </dgm:choose>
    </dgm:forEach>
    <dgm:forEach name="Name48" axis="ch" ptType="node" st="2" cnt="1">
      <dgm:layoutNode name="circ2" styleLbl="vennNode1">
        <dgm:alg type="sp"/>
        <dgm:shape xmlns:r="http://schemas.openxmlformats.org/officeDocument/2006/relationships" type="ellipse" r:blip="">
          <dgm:adjLst/>
        </dgm:shape>
        <dgm:choose name="Name49">
          <dgm:if name="Name50" func="var" arg="dir" op="equ" val="norm">
            <dgm:choose name="Name51">
              <dgm:if name="Name52" axis="root ch" ptType="all node" func="cnt" op="lte" val="4">
                <dgm:presOf axis="desOrSelf" ptType="node"/>
              </dgm:if>
              <dgm:else name="Name53">
                <dgm:presOf/>
              </dgm:else>
            </dgm:choose>
          </dgm:if>
          <dgm:else name="Name54">
            <dgm:choose name="Name55">
              <dgm:if name="Name56" axis="root ch" ptType="all node" func="cnt" op="equ" val="2">
                <dgm:presOf axis="root ch desOrSelf" ptType="all node node" st="1 1 1" cnt="1 1 0"/>
              </dgm:if>
              <dgm:if name="Name57" axis="root ch" ptType="all node" func="cnt" op="equ" val="3">
                <dgm:presOf axis="root ch desOrSelf" ptType="all node node" st="1 3 1" cnt="1 1 0"/>
              </dgm:if>
              <dgm:if name="Name58" axis="root ch" ptType="all node" func="cnt" op="equ" val="4">
                <dgm:presOf axis="root ch desOrSelf" ptType="all node node" st="1 4 1" cnt="1 1 0"/>
              </dgm:if>
              <dgm:else name="Name59">
                <dgm:presOf/>
              </dgm:else>
            </dgm:choose>
          </dgm:else>
        </dgm:choose>
        <dgm:constrLst/>
        <dgm:ruleLst/>
      </dgm:layoutNode>
      <dgm:layoutNode name="circ2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60">
          <dgm:if name="Name61" func="var" arg="dir" op="equ" val="norm">
            <dgm:presOf axis="desOrSelf" ptType="node"/>
          </dgm:if>
          <dgm:else name="Name62">
            <dgm:choose name="Name63">
              <dgm:if name="Name64" axis="root ch" ptType="all node" func="cnt" op="equ" val="2">
                <dgm:presOf axis="root ch desOrSelf" ptType="all node node" st="1 1 1" cnt="1 1 0"/>
              </dgm:if>
              <dgm:if name="Name65" axis="root ch" ptType="all node" func="cnt" op="equ" val="3">
                <dgm:presOf axis="root ch desOrSelf" ptType="all node node" st="1 3 1" cnt="1 1 0"/>
              </dgm:if>
              <dgm:if name="Name66" axis="root ch" ptType="all node" func="cnt" op="equ" val="4">
                <dgm:presOf axis="root ch desOrSelf" ptType="all node node" st="1 4 1" cnt="1 1 0"/>
              </dgm:if>
              <dgm:if name="Name67" axis="root ch" ptType="all node" func="cnt" op="equ" val="5">
                <dgm:presOf axis="root ch desOrSelf" ptType="all node node" st="1 5 1" cnt="1 1 0"/>
              </dgm:if>
              <dgm:if name="Name68" axis="root ch" ptType="all node" func="cnt" op="equ" val="6">
                <dgm:presOf axis="root ch desOrSelf" ptType="all node node" st="1 6 1" cnt="1 1 0"/>
              </dgm:if>
              <dgm:else name="Name69">
                <dgm:presOf axis="root ch desOrSelf" ptType="all node node" st="1 7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70" axis="ch" ptType="node" st="3" cnt="1">
      <dgm:layoutNode name="circ3" styleLbl="vennNode1">
        <dgm:alg type="sp"/>
        <dgm:shape xmlns:r="http://schemas.openxmlformats.org/officeDocument/2006/relationships" type="ellipse" r:blip="">
          <dgm:adjLst/>
        </dgm:shape>
        <dgm:choose name="Name71">
          <dgm:if name="Name72" func="var" arg="dir" op="equ" val="norm">
            <dgm:choose name="Name73">
              <dgm:if name="Name74" axis="root ch" ptType="all node" func="cnt" op="lte" val="4">
                <dgm:presOf axis="desOrSelf" ptType="node"/>
              </dgm:if>
              <dgm:else name="Name75">
                <dgm:presOf/>
              </dgm:else>
            </dgm:choose>
          </dgm:if>
          <dgm:else name="Name76">
            <dgm:choose name="Name77">
              <dgm:if name="Name78" axis="root ch" ptType="all node" func="cnt" op="equ" val="3">
                <dgm:presOf axis="root ch desOrSelf" ptType="all node node" st="1 2 1" cnt="1 1 0"/>
              </dgm:if>
              <dgm:if name="Name79" axis="root ch" ptType="all node" func="cnt" op="equ" val="4">
                <dgm:presOf axis="root ch desOrSelf" ptType="all node node" st="1 3 1" cnt="1 1 0"/>
              </dgm:if>
              <dgm:else name="Name80">
                <dgm:presOf/>
              </dgm:else>
            </dgm:choose>
          </dgm:else>
        </dgm:choose>
        <dgm:constrLst/>
        <dgm:ruleLst/>
      </dgm:layoutNode>
      <dgm:layoutNode name="circ3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81">
          <dgm:if name="Name82" func="var" arg="dir" op="equ" val="norm">
            <dgm:presOf axis="desOrSelf" ptType="node"/>
          </dgm:if>
          <dgm:else name="Name83">
            <dgm:choose name="Name84">
              <dgm:if name="Name85" axis="root ch" ptType="all node" func="cnt" op="equ" val="3">
                <dgm:presOf axis="root ch desOrSelf" ptType="all node node" st="1 2 1" cnt="1 1 0"/>
              </dgm:if>
              <dgm:if name="Name86" axis="root ch" ptType="all node" func="cnt" op="equ" val="4">
                <dgm:presOf axis="root ch desOrSelf" ptType="all node node" st="1 3 1" cnt="1 1 0"/>
              </dgm:if>
              <dgm:if name="Name87" axis="root ch" ptType="all node" func="cnt" op="equ" val="5">
                <dgm:presOf axis="root ch desOrSelf" ptType="all node node" st="1 4 1" cnt="1 1 0"/>
              </dgm:if>
              <dgm:if name="Name88" axis="root ch" ptType="all node" func="cnt" op="equ" val="6">
                <dgm:presOf axis="root ch desOrSelf" ptType="all node node" st="1 5 1" cnt="1 1 0"/>
              </dgm:if>
              <dgm:else name="Name89">
                <dgm:presOf axis="root ch desOrSelf" ptType="all node node" st="1 6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90" axis="ch" ptType="node" st="4" cnt="1">
      <dgm:layoutNode name="circ4" styleLbl="vennNode1">
        <dgm:alg type="sp"/>
        <dgm:shape xmlns:r="http://schemas.openxmlformats.org/officeDocument/2006/relationships" type="ellipse" r:blip="">
          <dgm:adjLst/>
        </dgm:shape>
        <dgm:choose name="Name91">
          <dgm:if name="Name92" func="var" arg="dir" op="equ" val="norm">
            <dgm:choose name="Name93">
              <dgm:if name="Name94" axis="root ch" ptType="all node" func="cnt" op="lte" val="4">
                <dgm:presOf axis="desOrSelf" ptType="node"/>
              </dgm:if>
              <dgm:else name="Name95">
                <dgm:presOf/>
              </dgm:else>
            </dgm:choose>
          </dgm:if>
          <dgm:else name="Name96">
            <dgm:choose name="Name97">
              <dgm:if name="Name98" axis="root ch" ptType="all node" func="cnt" op="equ" val="4">
                <dgm:presOf axis="root ch desOrSelf" ptType="all node node" st="1 2 1" cnt="1 1 0"/>
              </dgm:if>
              <dgm:else name="Name99">
                <dgm:presOf/>
              </dgm:else>
            </dgm:choose>
          </dgm:else>
        </dgm:choose>
        <dgm:constrLst/>
        <dgm:ruleLst/>
      </dgm:layoutNode>
      <dgm:layoutNode name="circ4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0">
          <dgm:if name="Name101" func="var" arg="dir" op="equ" val="norm">
            <dgm:presOf axis="desOrSelf" ptType="node"/>
          </dgm:if>
          <dgm:else name="Name102">
            <dgm:choose name="Name103">
              <dgm:if name="Name104" axis="root ch" ptType="all node" func="cnt" op="equ" val="4">
                <dgm:presOf axis="root ch desOrSelf" ptType="all node node" st="1 2 1" cnt="1 1 0"/>
              </dgm:if>
              <dgm:if name="Name105" axis="root ch" ptType="all node" func="cnt" op="equ" val="5">
                <dgm:presOf axis="root ch desOrSelf" ptType="all node node" st="1 3 1" cnt="1 1 0"/>
              </dgm:if>
              <dgm:if name="Name106" axis="root ch" ptType="all node" func="cnt" op="equ" val="6">
                <dgm:presOf axis="root ch desOrSelf" ptType="all node node" st="1 4 1" cnt="1 1 0"/>
              </dgm:if>
              <dgm:else name="Name107">
                <dgm:presOf axis="root ch desOrSelf" ptType="all node node" st="1 5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08" axis="ch" ptType="node" st="5" cnt="1">
      <dgm:layoutNode name="circ5" styleLbl="vennNode1">
        <dgm:alg type="sp"/>
        <dgm:shape xmlns:r="http://schemas.openxmlformats.org/officeDocument/2006/relationships" type="ellipse" r:blip="">
          <dgm:adjLst/>
        </dgm:shape>
        <dgm:presOf/>
        <dgm:constrLst/>
        <dgm:ruleLst/>
      </dgm:layoutNode>
      <dgm:layoutNode name="circ5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9">
          <dgm:if name="Name110" func="var" arg="dir" op="equ" val="norm">
            <dgm:presOf axis="desOrSelf" ptType="node"/>
          </dgm:if>
          <dgm:else name="Name111">
            <dgm:choose name="Name112">
              <dgm:if name="Name113" axis="root ch" ptType="all node" func="cnt" op="equ" val="5">
                <dgm:presOf axis="root ch desOrSelf" ptType="all node node" st="1 2 1" cnt="1 1 0"/>
              </dgm:if>
              <dgm:if name="Name114" axis="root ch" ptType="all node" func="cnt" op="equ" val="6">
                <dgm:presOf axis="root ch desOrSelf" ptType="all node node" st="1 3 1" cnt="1 1 0"/>
              </dgm:if>
              <dgm:else name="Name115">
                <dgm:presOf axis="root ch desOrSelf" ptType="all node node" st="1 4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16" axis="ch" ptType="node" st="6" cnt="1">
      <dgm:layoutNode name="circ6" styleLbl="vennNode1">
        <dgm:alg type="sp"/>
        <dgm:shape xmlns:r="http://schemas.openxmlformats.org/officeDocument/2006/relationships" type="ellipse" r:blip="">
          <dgm:adjLst/>
        </dgm:shape>
        <dgm:presOf/>
        <dgm:constrLst/>
        <dgm:ruleLst/>
      </dgm:layoutNode>
      <dgm:layoutNode name="circ6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17">
          <dgm:if name="Name118" func="var" arg="dir" op="equ" val="norm">
            <dgm:presOf axis="desOrSelf" ptType="node"/>
          </dgm:if>
          <dgm:else name="Name119">
            <dgm:choose name="Name120">
              <dgm:if name="Name121" axis="root ch" ptType="all node" func="cnt" op="equ" val="6">
                <dgm:presOf axis="root ch desOrSelf" ptType="all node node" st="1 2 1" cnt="1 1 0"/>
              </dgm:if>
              <dgm:else name="Name122">
                <dgm:presOf axis="root ch desOrSelf" ptType="all node node" st="1 3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23" axis="ch" ptType="node" st="7" cnt="1">
      <dgm:layoutNode name="circ7" styleLbl="vennNode1">
        <dgm:alg type="sp"/>
        <dgm:shape xmlns:r="http://schemas.openxmlformats.org/officeDocument/2006/relationships" type="ellipse" r:blip="">
          <dgm:adjLst/>
        </dgm:shape>
        <dgm:presOf/>
        <dgm:constrLst/>
        <dgm:ruleLst/>
      </dgm:layoutNode>
      <dgm:layoutNode name="circ7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24">
          <dgm:if name="Name125" func="var" arg="dir" op="equ" val="norm">
            <dgm:presOf axis="desOrSelf" ptType="node"/>
          </dgm:if>
          <dgm:else name="Name126">
            <dgm:presOf axis="root ch desOrSelf" ptType="all node node" st="1 2 1" cnt="1 1 0"/>
          </dgm:else>
        </dgm:choose>
        <dgm:constrLst>
          <dgm:constr type="tMarg"/>
          <dgm:constr type="bMarg"/>
          <dgm:constr type="lMarg"/>
          <dgm:constr type="rMarg"/>
          <dgm:constr type="primFontSz" val="65"/>
        </dgm:constrLst>
        <dgm:ruleLst>
          <dgm:rule type="primFontSz" val="5" fact="NaN" max="NaN"/>
        </dgm:ruleLst>
      </dgm:layoutNode>
    </dgm:forEach>
  </dgm:layoutNode>
</dgm:layoutDef>
</file>

<file path=ppt/diagrams/layout8.xml><?xml version="1.0" encoding="utf-8"?>
<dgm:layoutDef xmlns:dgm="http://schemas.openxmlformats.org/drawingml/2006/diagram" xmlns:a="http://schemas.openxmlformats.org/drawingml/2006/main" uniqueId="urn:microsoft.com/office/officeart/2005/8/layout/hList3">
  <dgm:title val=""/>
  <dgm:desc val=""/>
  <dgm:catLst>
    <dgm:cat type="list" pri="19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1" destId="2" srcOrd="0" destOrd="0"/>
        <dgm:cxn modelId="7" srcId="1" destId="3" srcOrd="1" destOrd="0"/>
        <dgm:cxn modelId="8" srcId="1" destId="4" srcOrd="2" destOrd="0"/>
      </dgm:cxnLst>
      <dgm:bg/>
      <dgm:whole/>
    </dgm:dataModel>
  </dgm:sampData>
  <dgm:styleData>
    <dgm:dataModel>
      <dgm:ptLst>
        <dgm:pt modelId="0" type="doc"/>
        <dgm:pt modelId="1"/>
        <dgm:pt modelId="2"/>
        <dgm:pt modelId="3"/>
      </dgm:ptLst>
      <dgm:cxnLst>
        <dgm:cxn modelId="5" srcId="0" destId="1" srcOrd="0" destOrd="0"/>
        <dgm:cxn modelId="6" srcId="1" destId="2" srcOrd="0" destOrd="0"/>
        <dgm:cxn modelId="7" srcId="1" destId="3" srcOrd="1" destOrd="0"/>
      </dgm:cxnLst>
      <dgm:bg/>
      <dgm:whole/>
    </dgm:dataModel>
  </dgm:styleData>
  <dgm:clrData>
    <dgm:dataModel>
      <dgm:ptLst>
        <dgm:pt modelId="0" type="doc"/>
        <dgm:pt modelId="1"/>
        <dgm:pt modelId="2"/>
        <dgm:pt modelId="3"/>
        <dgm:pt modelId="4"/>
        <dgm:pt modelId="5"/>
      </dgm:ptLst>
      <dgm:cxnLst>
        <dgm:cxn modelId="6" srcId="0" destId="1" srcOrd="0" destOrd="0"/>
        <dgm:cxn modelId="7" srcId="1" destId="2" srcOrd="0" destOrd="0"/>
        <dgm:cxn modelId="8" srcId="1" destId="3" srcOrd="1" destOrd="0"/>
        <dgm:cxn modelId="9" srcId="1" destId="4" srcOrd="2" destOrd="0"/>
        <dgm:cxn modelId="10" srcId="1" destId="5" srcOrd="3" destOrd="0"/>
      </dgm:cxnLst>
      <dgm:bg/>
      <dgm:whole/>
    </dgm:dataModel>
  </dgm:clrData>
  <dgm:layoutNode name="composite">
    <dgm:varLst>
      <dgm:chMax val="1"/>
      <dgm:dir/>
      <dgm:resizeHandles val="exact"/>
    </dgm:varLst>
    <dgm:alg type="composite"/>
    <dgm:shape xmlns:r="http://schemas.openxmlformats.org/officeDocument/2006/relationships" r:blip="">
      <dgm:adjLst/>
    </dgm:shape>
    <dgm:presOf/>
    <dgm:constrLst>
      <dgm:constr type="w" for="ch" forName="roof" refType="w"/>
      <dgm:constr type="h" for="ch" forName="roof" refType="h" fact="0.3"/>
      <dgm:constr type="primFontSz" for="ch" forName="roof" val="65"/>
      <dgm:constr type="w" for="ch" forName="pillars" refType="w"/>
      <dgm:constr type="h" for="ch" forName="pillars" refType="h" fact="0.63"/>
      <dgm:constr type="t" for="ch" forName="pillars" refType="h" fact="0.3"/>
      <dgm:constr type="primFontSz" for="des" forName="pillar1" val="65"/>
      <dgm:constr type="primFontSz" for="des" forName="pillarX" refType="primFontSz" refFor="des" refForName="pillar1" op="equ"/>
      <dgm:constr type="w" for="ch" forName="base" refType="w"/>
      <dgm:constr type="h" for="ch" forName="base" refType="h" fact="0.07"/>
      <dgm:constr type="t" for="ch" forName="base" refType="h" fact="0.93"/>
    </dgm:constrLst>
    <dgm:ruleLst/>
    <dgm:forEach name="Name0" axis="ch" ptType="node" cnt="1">
      <dgm:layoutNode name="roof" styleLbl="dkBgShp">
        <dgm:alg type="tx"/>
        <dgm:shape xmlns:r="http://schemas.openxmlformats.org/officeDocument/2006/relationships" type="rect" r:blip="">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pillars" styleLbl="node1">
        <dgm:choose name="Name1">
          <dgm:if name="Name2" func="var" arg="dir" op="equ" val="norm">
            <dgm:alg type="lin">
              <dgm:param type="linDir" val="fromL"/>
            </dgm:alg>
          </dgm:if>
          <dgm:else name="Name3">
            <dgm:alg type="lin">
              <dgm:param type="linDir" val="fromR"/>
            </dgm:alg>
          </dgm:else>
        </dgm:choose>
        <dgm:shape xmlns:r="http://schemas.openxmlformats.org/officeDocument/2006/relationships" r:blip="">
          <dgm:adjLst/>
        </dgm:shape>
        <dgm:presOf/>
        <dgm:constrLst>
          <dgm:constr type="w" for="ch" forName="pillar1" refType="w"/>
          <dgm:constr type="h" for="ch" forName="pillar1" refType="h"/>
          <dgm:constr type="w" for="ch" forName="pillarX" refType="w"/>
          <dgm:constr type="h" for="ch" forName="pillarX" refType="h"/>
        </dgm:constrLst>
        <dgm:ruleLst/>
        <dgm:layoutNode name="pillar1" styleLbl="node1">
          <dgm:varLst>
            <dgm:bulletEnabled val="1"/>
          </dgm:varLst>
          <dgm:alg type="tx"/>
          <dgm:shape xmlns:r="http://schemas.openxmlformats.org/officeDocument/2006/relationships" type="rect" r:blip="">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ch" ptType="node" st="2">
          <dgm:layoutNode name="pillarX" styleLbl="node1">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dgm:layoutNode>
      <dgm:layoutNode name="base" styleLbl="dkBgShp">
        <dgm:alg type="sp"/>
        <dgm:shape xmlns:r="http://schemas.openxmlformats.org/officeDocument/2006/relationships" type="rect" r:blip="">
          <dgm:adjLst/>
        </dgm:shape>
        <dgm:presOf/>
        <dgm:constrLst/>
        <dgm:ruleLst/>
      </dgm:layoutNode>
    </dgm:forEach>
  </dgm:layoutNode>
</dgm:layoutDef>
</file>

<file path=ppt/diagrams/layout9.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IN"/>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E0C57B0-6CFF-4CA4-8C2B-A8F5CDE6611C}" type="datetimeFigureOut">
              <a:rPr lang="en-IN" smtClean="0"/>
              <a:t>25-07-2021</a:t>
            </a:fld>
            <a:endParaRPr lang="en-IN"/>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IN"/>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IN"/>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1026B92-C17E-4415-A984-5B26DD4F3219}" type="slidenum">
              <a:rPr lang="en-IN" smtClean="0"/>
              <a:t>‹#›</a:t>
            </a:fld>
            <a:endParaRPr lang="en-IN"/>
          </a:p>
        </p:txBody>
      </p:sp>
    </p:spTree>
    <p:extLst>
      <p:ext uri="{BB962C8B-B14F-4D97-AF65-F5344CB8AC3E}">
        <p14:creationId xmlns:p14="http://schemas.microsoft.com/office/powerpoint/2010/main" val="347357791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over Slide">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3F00B90E-8625-4C86-BB1B-83B0CE6BC7C7}"/>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513777" y="2171697"/>
            <a:ext cx="11164444" cy="2514605"/>
          </a:xfrm>
          <a:prstGeom prst="rect">
            <a:avLst/>
          </a:prstGeom>
        </p:spPr>
      </p:pic>
      <p:sp>
        <p:nvSpPr>
          <p:cNvPr id="4" name="Date Placeholder 3">
            <a:extLst>
              <a:ext uri="{FF2B5EF4-FFF2-40B4-BE49-F238E27FC236}">
                <a16:creationId xmlns:a16="http://schemas.microsoft.com/office/drawing/2014/main" id="{36C07B2B-543D-4539-93AF-F1F4F9A2FEE9}"/>
              </a:ext>
            </a:extLst>
          </p:cNvPr>
          <p:cNvSpPr>
            <a:spLocks noGrp="1"/>
          </p:cNvSpPr>
          <p:nvPr>
            <p:ph type="dt" sz="half" idx="10"/>
          </p:nvPr>
        </p:nvSpPr>
        <p:spPr>
          <a:xfrm>
            <a:off x="838200" y="6356350"/>
            <a:ext cx="2743200" cy="365125"/>
          </a:xfrm>
          <a:prstGeom prst="rect">
            <a:avLst/>
          </a:prstGeom>
        </p:spPr>
        <p:txBody>
          <a:bodyPr/>
          <a:lstStyle/>
          <a:p>
            <a:fld id="{A89F15C4-85C1-40EE-9A60-5E721476D91C}" type="datetime1">
              <a:rPr lang="en-IN" smtClean="0"/>
              <a:t>25-07-2021</a:t>
            </a:fld>
            <a:endParaRPr lang="en-IN" dirty="0"/>
          </a:p>
        </p:txBody>
      </p:sp>
      <p:sp>
        <p:nvSpPr>
          <p:cNvPr id="5" name="Footer Placeholder 4">
            <a:extLst>
              <a:ext uri="{FF2B5EF4-FFF2-40B4-BE49-F238E27FC236}">
                <a16:creationId xmlns:a16="http://schemas.microsoft.com/office/drawing/2014/main" id="{211B2841-0613-444C-B36C-50F147FD048F}"/>
              </a:ext>
            </a:extLst>
          </p:cNvPr>
          <p:cNvSpPr>
            <a:spLocks noGrp="1"/>
          </p:cNvSpPr>
          <p:nvPr>
            <p:ph type="ftr" sz="quarter" idx="11"/>
          </p:nvPr>
        </p:nvSpPr>
        <p:spPr>
          <a:xfrm>
            <a:off x="4038600" y="6356350"/>
            <a:ext cx="4114800" cy="365125"/>
          </a:xfrm>
          <a:prstGeom prst="rect">
            <a:avLst/>
          </a:prstGeom>
        </p:spPr>
        <p:txBody>
          <a:bodyPr/>
          <a:lstStyle/>
          <a:p>
            <a:endParaRPr lang="en-IN"/>
          </a:p>
        </p:txBody>
      </p:sp>
    </p:spTree>
    <p:extLst>
      <p:ext uri="{BB962C8B-B14F-4D97-AF65-F5344CB8AC3E}">
        <p14:creationId xmlns:p14="http://schemas.microsoft.com/office/powerpoint/2010/main" val="55672087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C534AD3-1406-4BF7-B2C5-D157FC2B54A0}"/>
              </a:ext>
            </a:extLst>
          </p:cNvPr>
          <p:cNvSpPr>
            <a:spLocks noGrp="1"/>
          </p:cNvSpPr>
          <p:nvPr>
            <p:ph type="dt" sz="half" idx="10"/>
          </p:nvPr>
        </p:nvSpPr>
        <p:spPr>
          <a:xfrm>
            <a:off x="838200" y="6356350"/>
            <a:ext cx="2743200" cy="365125"/>
          </a:xfrm>
          <a:prstGeom prst="rect">
            <a:avLst/>
          </a:prstGeom>
        </p:spPr>
        <p:txBody>
          <a:bodyPr/>
          <a:lstStyle/>
          <a:p>
            <a:fld id="{9625E0CE-847B-4833-B081-2F535BFA0B0A}" type="datetime1">
              <a:rPr lang="en-IN" smtClean="0"/>
              <a:t>25-07-2021</a:t>
            </a:fld>
            <a:endParaRPr lang="en-IN"/>
          </a:p>
        </p:txBody>
      </p:sp>
      <p:sp>
        <p:nvSpPr>
          <p:cNvPr id="3" name="Footer Placeholder 2">
            <a:extLst>
              <a:ext uri="{FF2B5EF4-FFF2-40B4-BE49-F238E27FC236}">
                <a16:creationId xmlns:a16="http://schemas.microsoft.com/office/drawing/2014/main" id="{CAF26C55-7920-4462-8BE8-8376B3144737}"/>
              </a:ext>
            </a:extLst>
          </p:cNvPr>
          <p:cNvSpPr>
            <a:spLocks noGrp="1"/>
          </p:cNvSpPr>
          <p:nvPr>
            <p:ph type="ftr" sz="quarter" idx="11"/>
          </p:nvPr>
        </p:nvSpPr>
        <p:spPr>
          <a:xfrm>
            <a:off x="4038600" y="6356350"/>
            <a:ext cx="4114800" cy="365125"/>
          </a:xfrm>
          <a:prstGeom prst="rect">
            <a:avLst/>
          </a:prstGeom>
        </p:spPr>
        <p:txBody>
          <a:bodyPr/>
          <a:lstStyle/>
          <a:p>
            <a:endParaRPr lang="en-IN"/>
          </a:p>
        </p:txBody>
      </p:sp>
      <p:sp>
        <p:nvSpPr>
          <p:cNvPr id="4" name="Slide Number Placeholder 3">
            <a:extLst>
              <a:ext uri="{FF2B5EF4-FFF2-40B4-BE49-F238E27FC236}">
                <a16:creationId xmlns:a16="http://schemas.microsoft.com/office/drawing/2014/main" id="{F5870A05-931A-45CD-ADD2-6086305ACF8A}"/>
              </a:ext>
            </a:extLst>
          </p:cNvPr>
          <p:cNvSpPr>
            <a:spLocks noGrp="1"/>
          </p:cNvSpPr>
          <p:nvPr>
            <p:ph type="sldNum" sz="quarter" idx="12"/>
          </p:nvPr>
        </p:nvSpPr>
        <p:spPr/>
        <p:txBody>
          <a:bodyPr/>
          <a:lstStyle/>
          <a:p>
            <a:fld id="{9897F51E-1995-447D-96C2-A2748B358019}" type="slidenum">
              <a:rPr lang="en-IN" smtClean="0"/>
              <a:t>‹#›</a:t>
            </a:fld>
            <a:endParaRPr lang="en-IN"/>
          </a:p>
        </p:txBody>
      </p:sp>
    </p:spTree>
    <p:extLst>
      <p:ext uri="{BB962C8B-B14F-4D97-AF65-F5344CB8AC3E}">
        <p14:creationId xmlns:p14="http://schemas.microsoft.com/office/powerpoint/2010/main" val="54395828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A26848-9933-4E55-BF3A-8A264F49106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IN"/>
          </a:p>
        </p:txBody>
      </p:sp>
      <p:sp>
        <p:nvSpPr>
          <p:cNvPr id="3" name="Content Placeholder 2">
            <a:extLst>
              <a:ext uri="{FF2B5EF4-FFF2-40B4-BE49-F238E27FC236}">
                <a16:creationId xmlns:a16="http://schemas.microsoft.com/office/drawing/2014/main" id="{ABE3F44E-0F9C-458A-AF5F-E62CE1AB2379}"/>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Text Placeholder 3">
            <a:extLst>
              <a:ext uri="{FF2B5EF4-FFF2-40B4-BE49-F238E27FC236}">
                <a16:creationId xmlns:a16="http://schemas.microsoft.com/office/drawing/2014/main" id="{47CE0C8A-5305-46AD-9BD1-F9EE6DDF113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1201EAFA-B325-4B93-B3B6-0BF11FDAFB54}"/>
              </a:ext>
            </a:extLst>
          </p:cNvPr>
          <p:cNvSpPr>
            <a:spLocks noGrp="1"/>
          </p:cNvSpPr>
          <p:nvPr>
            <p:ph type="dt" sz="half" idx="10"/>
          </p:nvPr>
        </p:nvSpPr>
        <p:spPr>
          <a:xfrm>
            <a:off x="838200" y="6356350"/>
            <a:ext cx="2743200" cy="365125"/>
          </a:xfrm>
          <a:prstGeom prst="rect">
            <a:avLst/>
          </a:prstGeom>
        </p:spPr>
        <p:txBody>
          <a:bodyPr/>
          <a:lstStyle/>
          <a:p>
            <a:fld id="{3BA9B4C2-BDA1-48EE-96C7-C4A8F92A8F36}" type="datetime1">
              <a:rPr lang="en-IN" smtClean="0"/>
              <a:t>25-07-2021</a:t>
            </a:fld>
            <a:endParaRPr lang="en-IN"/>
          </a:p>
        </p:txBody>
      </p:sp>
      <p:sp>
        <p:nvSpPr>
          <p:cNvPr id="6" name="Footer Placeholder 5">
            <a:extLst>
              <a:ext uri="{FF2B5EF4-FFF2-40B4-BE49-F238E27FC236}">
                <a16:creationId xmlns:a16="http://schemas.microsoft.com/office/drawing/2014/main" id="{034F3A30-F4EC-4F76-A796-25EE2B46F4F1}"/>
              </a:ext>
            </a:extLst>
          </p:cNvPr>
          <p:cNvSpPr>
            <a:spLocks noGrp="1"/>
          </p:cNvSpPr>
          <p:nvPr>
            <p:ph type="ftr" sz="quarter" idx="11"/>
          </p:nvPr>
        </p:nvSpPr>
        <p:spPr>
          <a:xfrm>
            <a:off x="4038600" y="6356350"/>
            <a:ext cx="4114800" cy="365125"/>
          </a:xfrm>
          <a:prstGeom prst="rect">
            <a:avLst/>
          </a:prstGeom>
        </p:spPr>
        <p:txBody>
          <a:bodyPr/>
          <a:lstStyle/>
          <a:p>
            <a:endParaRPr lang="en-IN"/>
          </a:p>
        </p:txBody>
      </p:sp>
      <p:sp>
        <p:nvSpPr>
          <p:cNvPr id="7" name="Slide Number Placeholder 6">
            <a:extLst>
              <a:ext uri="{FF2B5EF4-FFF2-40B4-BE49-F238E27FC236}">
                <a16:creationId xmlns:a16="http://schemas.microsoft.com/office/drawing/2014/main" id="{5A2DA5B1-8D8D-4B3D-A299-677018610FB4}"/>
              </a:ext>
            </a:extLst>
          </p:cNvPr>
          <p:cNvSpPr>
            <a:spLocks noGrp="1"/>
          </p:cNvSpPr>
          <p:nvPr>
            <p:ph type="sldNum" sz="quarter" idx="12"/>
          </p:nvPr>
        </p:nvSpPr>
        <p:spPr/>
        <p:txBody>
          <a:bodyPr/>
          <a:lstStyle/>
          <a:p>
            <a:fld id="{9897F51E-1995-447D-96C2-A2748B358019}" type="slidenum">
              <a:rPr lang="en-IN" smtClean="0"/>
              <a:t>‹#›</a:t>
            </a:fld>
            <a:endParaRPr lang="en-IN"/>
          </a:p>
        </p:txBody>
      </p:sp>
    </p:spTree>
    <p:extLst>
      <p:ext uri="{BB962C8B-B14F-4D97-AF65-F5344CB8AC3E}">
        <p14:creationId xmlns:p14="http://schemas.microsoft.com/office/powerpoint/2010/main" val="191081556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5AAB90-6767-4BB0-8AD5-0D50D79EF3E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IN"/>
          </a:p>
        </p:txBody>
      </p:sp>
      <p:sp>
        <p:nvSpPr>
          <p:cNvPr id="3" name="Picture Placeholder 2">
            <a:extLst>
              <a:ext uri="{FF2B5EF4-FFF2-40B4-BE49-F238E27FC236}">
                <a16:creationId xmlns:a16="http://schemas.microsoft.com/office/drawing/2014/main" id="{BC71DA29-3CB6-43C4-B311-5646C9586AA5}"/>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IN"/>
          </a:p>
        </p:txBody>
      </p:sp>
      <p:sp>
        <p:nvSpPr>
          <p:cNvPr id="4" name="Text Placeholder 3">
            <a:extLst>
              <a:ext uri="{FF2B5EF4-FFF2-40B4-BE49-F238E27FC236}">
                <a16:creationId xmlns:a16="http://schemas.microsoft.com/office/drawing/2014/main" id="{C62D9282-1ECA-41B2-A058-4273B66EF7A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CCD5F399-C796-4B49-B2DB-651907741C9A}"/>
              </a:ext>
            </a:extLst>
          </p:cNvPr>
          <p:cNvSpPr>
            <a:spLocks noGrp="1"/>
          </p:cNvSpPr>
          <p:nvPr>
            <p:ph type="dt" sz="half" idx="10"/>
          </p:nvPr>
        </p:nvSpPr>
        <p:spPr>
          <a:xfrm>
            <a:off x="838200" y="6356350"/>
            <a:ext cx="2743200" cy="365125"/>
          </a:xfrm>
          <a:prstGeom prst="rect">
            <a:avLst/>
          </a:prstGeom>
        </p:spPr>
        <p:txBody>
          <a:bodyPr/>
          <a:lstStyle/>
          <a:p>
            <a:fld id="{87EDA9CE-3543-4D59-AA33-C20ABF9CA0E7}" type="datetime1">
              <a:rPr lang="en-IN" smtClean="0"/>
              <a:t>25-07-2021</a:t>
            </a:fld>
            <a:endParaRPr lang="en-IN"/>
          </a:p>
        </p:txBody>
      </p:sp>
      <p:sp>
        <p:nvSpPr>
          <p:cNvPr id="6" name="Footer Placeholder 5">
            <a:extLst>
              <a:ext uri="{FF2B5EF4-FFF2-40B4-BE49-F238E27FC236}">
                <a16:creationId xmlns:a16="http://schemas.microsoft.com/office/drawing/2014/main" id="{A2DDA324-72BA-42FE-88BC-F463A47782AB}"/>
              </a:ext>
            </a:extLst>
          </p:cNvPr>
          <p:cNvSpPr>
            <a:spLocks noGrp="1"/>
          </p:cNvSpPr>
          <p:nvPr>
            <p:ph type="ftr" sz="quarter" idx="11"/>
          </p:nvPr>
        </p:nvSpPr>
        <p:spPr>
          <a:xfrm>
            <a:off x="4038600" y="6356350"/>
            <a:ext cx="4114800" cy="365125"/>
          </a:xfrm>
          <a:prstGeom prst="rect">
            <a:avLst/>
          </a:prstGeom>
        </p:spPr>
        <p:txBody>
          <a:bodyPr/>
          <a:lstStyle/>
          <a:p>
            <a:endParaRPr lang="en-IN"/>
          </a:p>
        </p:txBody>
      </p:sp>
      <p:sp>
        <p:nvSpPr>
          <p:cNvPr id="7" name="Slide Number Placeholder 6">
            <a:extLst>
              <a:ext uri="{FF2B5EF4-FFF2-40B4-BE49-F238E27FC236}">
                <a16:creationId xmlns:a16="http://schemas.microsoft.com/office/drawing/2014/main" id="{1FDCD5D5-DB0A-44BB-BA2F-722893ED70B2}"/>
              </a:ext>
            </a:extLst>
          </p:cNvPr>
          <p:cNvSpPr>
            <a:spLocks noGrp="1"/>
          </p:cNvSpPr>
          <p:nvPr>
            <p:ph type="sldNum" sz="quarter" idx="12"/>
          </p:nvPr>
        </p:nvSpPr>
        <p:spPr/>
        <p:txBody>
          <a:bodyPr/>
          <a:lstStyle/>
          <a:p>
            <a:fld id="{9897F51E-1995-447D-96C2-A2748B358019}" type="slidenum">
              <a:rPr lang="en-IN" smtClean="0"/>
              <a:t>‹#›</a:t>
            </a:fld>
            <a:endParaRPr lang="en-IN"/>
          </a:p>
        </p:txBody>
      </p:sp>
    </p:spTree>
    <p:extLst>
      <p:ext uri="{BB962C8B-B14F-4D97-AF65-F5344CB8AC3E}">
        <p14:creationId xmlns:p14="http://schemas.microsoft.com/office/powerpoint/2010/main" val="366270769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35D65D-AE6C-474C-88CE-DBF31D752639}"/>
              </a:ext>
            </a:extLst>
          </p:cNvPr>
          <p:cNvSpPr>
            <a:spLocks noGrp="1"/>
          </p:cNvSpPr>
          <p:nvPr>
            <p:ph type="title"/>
          </p:nvPr>
        </p:nvSpPr>
        <p:spPr/>
        <p:txBody>
          <a:bodyPr/>
          <a:lstStyle/>
          <a:p>
            <a:r>
              <a:rPr lang="en-US"/>
              <a:t>Click to edit Master title style</a:t>
            </a:r>
            <a:endParaRPr lang="en-IN"/>
          </a:p>
        </p:txBody>
      </p:sp>
      <p:sp>
        <p:nvSpPr>
          <p:cNvPr id="3" name="Vertical Text Placeholder 2">
            <a:extLst>
              <a:ext uri="{FF2B5EF4-FFF2-40B4-BE49-F238E27FC236}">
                <a16:creationId xmlns:a16="http://schemas.microsoft.com/office/drawing/2014/main" id="{6E2E9843-5CB7-467F-99FE-0F90F57DF511}"/>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a:extLst>
              <a:ext uri="{FF2B5EF4-FFF2-40B4-BE49-F238E27FC236}">
                <a16:creationId xmlns:a16="http://schemas.microsoft.com/office/drawing/2014/main" id="{FC19A9B0-B469-44EA-8E1C-5D0C7142B3B8}"/>
              </a:ext>
            </a:extLst>
          </p:cNvPr>
          <p:cNvSpPr>
            <a:spLocks noGrp="1"/>
          </p:cNvSpPr>
          <p:nvPr>
            <p:ph type="dt" sz="half" idx="10"/>
          </p:nvPr>
        </p:nvSpPr>
        <p:spPr>
          <a:xfrm>
            <a:off x="838200" y="6356350"/>
            <a:ext cx="2743200" cy="365125"/>
          </a:xfrm>
          <a:prstGeom prst="rect">
            <a:avLst/>
          </a:prstGeom>
        </p:spPr>
        <p:txBody>
          <a:bodyPr/>
          <a:lstStyle/>
          <a:p>
            <a:fld id="{5EC82EAE-8A6A-4DDD-9CAF-FB6E677A0B83}" type="datetime1">
              <a:rPr lang="en-IN" smtClean="0"/>
              <a:t>25-07-2021</a:t>
            </a:fld>
            <a:endParaRPr lang="en-IN"/>
          </a:p>
        </p:txBody>
      </p:sp>
      <p:sp>
        <p:nvSpPr>
          <p:cNvPr id="5" name="Footer Placeholder 4">
            <a:extLst>
              <a:ext uri="{FF2B5EF4-FFF2-40B4-BE49-F238E27FC236}">
                <a16:creationId xmlns:a16="http://schemas.microsoft.com/office/drawing/2014/main" id="{BA3F7736-3FE0-4367-9003-7A4389E4FBB7}"/>
              </a:ext>
            </a:extLst>
          </p:cNvPr>
          <p:cNvSpPr>
            <a:spLocks noGrp="1"/>
          </p:cNvSpPr>
          <p:nvPr>
            <p:ph type="ftr" sz="quarter" idx="11"/>
          </p:nvPr>
        </p:nvSpPr>
        <p:spPr>
          <a:xfrm>
            <a:off x="4038600" y="6356350"/>
            <a:ext cx="4114800" cy="365125"/>
          </a:xfrm>
          <a:prstGeom prst="rect">
            <a:avLst/>
          </a:prstGeom>
        </p:spPr>
        <p:txBody>
          <a:bodyPr/>
          <a:lstStyle/>
          <a:p>
            <a:endParaRPr lang="en-IN"/>
          </a:p>
        </p:txBody>
      </p:sp>
      <p:sp>
        <p:nvSpPr>
          <p:cNvPr id="6" name="Slide Number Placeholder 5">
            <a:extLst>
              <a:ext uri="{FF2B5EF4-FFF2-40B4-BE49-F238E27FC236}">
                <a16:creationId xmlns:a16="http://schemas.microsoft.com/office/drawing/2014/main" id="{3BFC69E6-DE51-4458-918D-028EF6ACF60E}"/>
              </a:ext>
            </a:extLst>
          </p:cNvPr>
          <p:cNvSpPr>
            <a:spLocks noGrp="1"/>
          </p:cNvSpPr>
          <p:nvPr>
            <p:ph type="sldNum" sz="quarter" idx="12"/>
          </p:nvPr>
        </p:nvSpPr>
        <p:spPr/>
        <p:txBody>
          <a:bodyPr/>
          <a:lstStyle/>
          <a:p>
            <a:fld id="{9897F51E-1995-447D-96C2-A2748B358019}" type="slidenum">
              <a:rPr lang="en-IN" smtClean="0"/>
              <a:t>‹#›</a:t>
            </a:fld>
            <a:endParaRPr lang="en-IN"/>
          </a:p>
        </p:txBody>
      </p:sp>
    </p:spTree>
    <p:extLst>
      <p:ext uri="{BB962C8B-B14F-4D97-AF65-F5344CB8AC3E}">
        <p14:creationId xmlns:p14="http://schemas.microsoft.com/office/powerpoint/2010/main" val="172195843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AD1BD488-AB44-49D0-8B2F-44DAA1D73608}"/>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IN"/>
          </a:p>
        </p:txBody>
      </p:sp>
      <p:sp>
        <p:nvSpPr>
          <p:cNvPr id="3" name="Vertical Text Placeholder 2">
            <a:extLst>
              <a:ext uri="{FF2B5EF4-FFF2-40B4-BE49-F238E27FC236}">
                <a16:creationId xmlns:a16="http://schemas.microsoft.com/office/drawing/2014/main" id="{381BFE72-2450-4A86-B4FA-BCF5AB1ED795}"/>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a:extLst>
              <a:ext uri="{FF2B5EF4-FFF2-40B4-BE49-F238E27FC236}">
                <a16:creationId xmlns:a16="http://schemas.microsoft.com/office/drawing/2014/main" id="{D9EDB58F-CDD9-4A6C-94D2-1F33E3AFA91A}"/>
              </a:ext>
            </a:extLst>
          </p:cNvPr>
          <p:cNvSpPr>
            <a:spLocks noGrp="1"/>
          </p:cNvSpPr>
          <p:nvPr>
            <p:ph type="dt" sz="half" idx="10"/>
          </p:nvPr>
        </p:nvSpPr>
        <p:spPr>
          <a:xfrm>
            <a:off x="838200" y="6356350"/>
            <a:ext cx="2743200" cy="365125"/>
          </a:xfrm>
          <a:prstGeom prst="rect">
            <a:avLst/>
          </a:prstGeom>
        </p:spPr>
        <p:txBody>
          <a:bodyPr/>
          <a:lstStyle/>
          <a:p>
            <a:fld id="{EFE5E6CD-7DC5-4FF0-8559-47F3D0DC9F8E}" type="datetime1">
              <a:rPr lang="en-IN" smtClean="0"/>
              <a:t>25-07-2021</a:t>
            </a:fld>
            <a:endParaRPr lang="en-IN"/>
          </a:p>
        </p:txBody>
      </p:sp>
      <p:sp>
        <p:nvSpPr>
          <p:cNvPr id="5" name="Footer Placeholder 4">
            <a:extLst>
              <a:ext uri="{FF2B5EF4-FFF2-40B4-BE49-F238E27FC236}">
                <a16:creationId xmlns:a16="http://schemas.microsoft.com/office/drawing/2014/main" id="{0CDDE982-61BD-4316-982B-C5C7DA67C543}"/>
              </a:ext>
            </a:extLst>
          </p:cNvPr>
          <p:cNvSpPr>
            <a:spLocks noGrp="1"/>
          </p:cNvSpPr>
          <p:nvPr>
            <p:ph type="ftr" sz="quarter" idx="11"/>
          </p:nvPr>
        </p:nvSpPr>
        <p:spPr>
          <a:xfrm>
            <a:off x="4038600" y="6356350"/>
            <a:ext cx="4114800" cy="365125"/>
          </a:xfrm>
          <a:prstGeom prst="rect">
            <a:avLst/>
          </a:prstGeom>
        </p:spPr>
        <p:txBody>
          <a:bodyPr/>
          <a:lstStyle/>
          <a:p>
            <a:endParaRPr lang="en-IN"/>
          </a:p>
        </p:txBody>
      </p:sp>
      <p:sp>
        <p:nvSpPr>
          <p:cNvPr id="6" name="Slide Number Placeholder 5">
            <a:extLst>
              <a:ext uri="{FF2B5EF4-FFF2-40B4-BE49-F238E27FC236}">
                <a16:creationId xmlns:a16="http://schemas.microsoft.com/office/drawing/2014/main" id="{45F8BFFC-00BD-49FF-8B18-CE06E63E6BD2}"/>
              </a:ext>
            </a:extLst>
          </p:cNvPr>
          <p:cNvSpPr>
            <a:spLocks noGrp="1"/>
          </p:cNvSpPr>
          <p:nvPr>
            <p:ph type="sldNum" sz="quarter" idx="12"/>
          </p:nvPr>
        </p:nvSpPr>
        <p:spPr/>
        <p:txBody>
          <a:bodyPr/>
          <a:lstStyle/>
          <a:p>
            <a:fld id="{9897F51E-1995-447D-96C2-A2748B358019}" type="slidenum">
              <a:rPr lang="en-IN" smtClean="0"/>
              <a:t>‹#›</a:t>
            </a:fld>
            <a:endParaRPr lang="en-IN"/>
          </a:p>
        </p:txBody>
      </p:sp>
    </p:spTree>
    <p:extLst>
      <p:ext uri="{BB962C8B-B14F-4D97-AF65-F5344CB8AC3E}">
        <p14:creationId xmlns:p14="http://schemas.microsoft.com/office/powerpoint/2010/main" val="376216084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Inner Page">
    <p:spTree>
      <p:nvGrpSpPr>
        <p:cNvPr id="1" name=""/>
        <p:cNvGrpSpPr/>
        <p:nvPr/>
      </p:nvGrpSpPr>
      <p:grpSpPr>
        <a:xfrm>
          <a:off x="0" y="0"/>
          <a:ext cx="0" cy="0"/>
          <a:chOff x="0" y="0"/>
          <a:chExt cx="0" cy="0"/>
        </a:xfrm>
      </p:grpSpPr>
      <p:sp>
        <p:nvSpPr>
          <p:cNvPr id="5" name="Slide Number Placeholder 5">
            <a:extLst>
              <a:ext uri="{FF2B5EF4-FFF2-40B4-BE49-F238E27FC236}">
                <a16:creationId xmlns:a16="http://schemas.microsoft.com/office/drawing/2014/main" id="{27D92630-0DBC-4294-AB39-5FCF0872C548}"/>
              </a:ext>
            </a:extLst>
          </p:cNvPr>
          <p:cNvSpPr txBox="1">
            <a:spLocks/>
          </p:cNvSpPr>
          <p:nvPr userDrawn="1"/>
        </p:nvSpPr>
        <p:spPr>
          <a:xfrm>
            <a:off x="214312" y="6438741"/>
            <a:ext cx="376238" cy="365125"/>
          </a:xfrm>
          <a:prstGeom prst="rect">
            <a:avLst/>
          </a:prstGeom>
        </p:spPr>
        <p:txBody>
          <a:bodyPr vert="horz" lIns="91440" tIns="45720" rIns="91440" bIns="45720" rtlCol="0" anchor="ctr"/>
          <a:lstStyle>
            <a:defPPr>
              <a:defRPr lang="en-US"/>
            </a:defPPr>
            <a:lvl1pPr marL="0" algn="l" defTabSz="914400" rtl="0" eaLnBrk="1" latinLnBrk="0" hangingPunct="1">
              <a:defRPr sz="1000" kern="1200">
                <a:solidFill>
                  <a:srgbClr val="566A8F"/>
                </a:solidFill>
                <a:latin typeface="Avenir Book" panose="02000503020000020003" pitchFamily="2" charset="-78"/>
                <a:ea typeface="+mn-ea"/>
                <a:cs typeface="Avenir Book" panose="02000503020000020003" pitchFamily="2" charset="-78"/>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897F51E-1995-447D-96C2-A2748B358019}" type="slidenum">
              <a:rPr lang="en-IN" smtClean="0"/>
              <a:pPr/>
              <a:t>‹#›</a:t>
            </a:fld>
            <a:endParaRPr lang="en-IN" dirty="0"/>
          </a:p>
        </p:txBody>
      </p:sp>
      <p:pic>
        <p:nvPicPr>
          <p:cNvPr id="3" name="Picture 2">
            <a:extLst>
              <a:ext uri="{FF2B5EF4-FFF2-40B4-BE49-F238E27FC236}">
                <a16:creationId xmlns:a16="http://schemas.microsoft.com/office/drawing/2014/main" id="{CF2D0AB3-C766-48AD-85C8-7D9074D2B078}"/>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908737" y="225370"/>
            <a:ext cx="7054664" cy="798253"/>
          </a:xfrm>
          <a:prstGeom prst="rect">
            <a:avLst/>
          </a:prstGeom>
        </p:spPr>
      </p:pic>
    </p:spTree>
    <p:extLst>
      <p:ext uri="{BB962C8B-B14F-4D97-AF65-F5344CB8AC3E}">
        <p14:creationId xmlns:p14="http://schemas.microsoft.com/office/powerpoint/2010/main" val="165461151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Divider ">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36C07B2B-543D-4539-93AF-F1F4F9A2FEE9}"/>
              </a:ext>
            </a:extLst>
          </p:cNvPr>
          <p:cNvSpPr>
            <a:spLocks noGrp="1"/>
          </p:cNvSpPr>
          <p:nvPr>
            <p:ph type="dt" sz="half" idx="10"/>
          </p:nvPr>
        </p:nvSpPr>
        <p:spPr>
          <a:xfrm>
            <a:off x="838200" y="6356350"/>
            <a:ext cx="2743200" cy="365125"/>
          </a:xfrm>
          <a:prstGeom prst="rect">
            <a:avLst/>
          </a:prstGeom>
        </p:spPr>
        <p:txBody>
          <a:bodyPr/>
          <a:lstStyle/>
          <a:p>
            <a:fld id="{A89F15C4-85C1-40EE-9A60-5E721476D91C}" type="datetime1">
              <a:rPr lang="en-IN" smtClean="0"/>
              <a:t>25-07-2021</a:t>
            </a:fld>
            <a:endParaRPr lang="en-IN" dirty="0"/>
          </a:p>
        </p:txBody>
      </p:sp>
      <p:sp>
        <p:nvSpPr>
          <p:cNvPr id="5" name="Footer Placeholder 4">
            <a:extLst>
              <a:ext uri="{FF2B5EF4-FFF2-40B4-BE49-F238E27FC236}">
                <a16:creationId xmlns:a16="http://schemas.microsoft.com/office/drawing/2014/main" id="{211B2841-0613-444C-B36C-50F147FD048F}"/>
              </a:ext>
            </a:extLst>
          </p:cNvPr>
          <p:cNvSpPr>
            <a:spLocks noGrp="1"/>
          </p:cNvSpPr>
          <p:nvPr>
            <p:ph type="ftr" sz="quarter" idx="11"/>
          </p:nvPr>
        </p:nvSpPr>
        <p:spPr>
          <a:xfrm>
            <a:off x="4038600" y="6356350"/>
            <a:ext cx="4114800" cy="365125"/>
          </a:xfrm>
          <a:prstGeom prst="rect">
            <a:avLst/>
          </a:prstGeom>
        </p:spPr>
        <p:txBody>
          <a:bodyPr/>
          <a:lstStyle/>
          <a:p>
            <a:endParaRPr lang="en-IN"/>
          </a:p>
        </p:txBody>
      </p:sp>
      <p:pic>
        <p:nvPicPr>
          <p:cNvPr id="6" name="Picture 5">
            <a:extLst>
              <a:ext uri="{FF2B5EF4-FFF2-40B4-BE49-F238E27FC236}">
                <a16:creationId xmlns:a16="http://schemas.microsoft.com/office/drawing/2014/main" id="{6F905BBB-E83B-4901-8800-9399B9A03657}"/>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796788" y="2734054"/>
            <a:ext cx="8598425" cy="1389891"/>
          </a:xfrm>
          <a:prstGeom prst="rect">
            <a:avLst/>
          </a:prstGeom>
        </p:spPr>
      </p:pic>
    </p:spTree>
    <p:extLst>
      <p:ext uri="{BB962C8B-B14F-4D97-AF65-F5344CB8AC3E}">
        <p14:creationId xmlns:p14="http://schemas.microsoft.com/office/powerpoint/2010/main" val="183121707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Divider 2">
    <p:bg>
      <p:bgPr>
        <a:solidFill>
          <a:srgbClr val="536B92"/>
        </a:solidFill>
        <a:effectLst/>
      </p:bgPr>
    </p:bg>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36C07B2B-543D-4539-93AF-F1F4F9A2FEE9}"/>
              </a:ext>
            </a:extLst>
          </p:cNvPr>
          <p:cNvSpPr>
            <a:spLocks noGrp="1"/>
          </p:cNvSpPr>
          <p:nvPr>
            <p:ph type="dt" sz="half" idx="10"/>
          </p:nvPr>
        </p:nvSpPr>
        <p:spPr>
          <a:xfrm>
            <a:off x="838200" y="6356350"/>
            <a:ext cx="2743200" cy="365125"/>
          </a:xfrm>
          <a:prstGeom prst="rect">
            <a:avLst/>
          </a:prstGeom>
        </p:spPr>
        <p:txBody>
          <a:bodyPr/>
          <a:lstStyle/>
          <a:p>
            <a:fld id="{A89F15C4-85C1-40EE-9A60-5E721476D91C}" type="datetime1">
              <a:rPr lang="en-IN" smtClean="0"/>
              <a:t>25-07-2021</a:t>
            </a:fld>
            <a:endParaRPr lang="en-IN" dirty="0"/>
          </a:p>
        </p:txBody>
      </p:sp>
      <p:sp>
        <p:nvSpPr>
          <p:cNvPr id="5" name="Footer Placeholder 4">
            <a:extLst>
              <a:ext uri="{FF2B5EF4-FFF2-40B4-BE49-F238E27FC236}">
                <a16:creationId xmlns:a16="http://schemas.microsoft.com/office/drawing/2014/main" id="{211B2841-0613-444C-B36C-50F147FD048F}"/>
              </a:ext>
            </a:extLst>
          </p:cNvPr>
          <p:cNvSpPr>
            <a:spLocks noGrp="1"/>
          </p:cNvSpPr>
          <p:nvPr>
            <p:ph type="ftr" sz="quarter" idx="11"/>
          </p:nvPr>
        </p:nvSpPr>
        <p:spPr>
          <a:xfrm>
            <a:off x="4038600" y="6356350"/>
            <a:ext cx="4114800" cy="365125"/>
          </a:xfrm>
          <a:prstGeom prst="rect">
            <a:avLst/>
          </a:prstGeom>
        </p:spPr>
        <p:txBody>
          <a:bodyPr/>
          <a:lstStyle/>
          <a:p>
            <a:endParaRPr lang="en-IN"/>
          </a:p>
        </p:txBody>
      </p:sp>
      <p:sp>
        <p:nvSpPr>
          <p:cNvPr id="7" name="Rectangle 6">
            <a:extLst>
              <a:ext uri="{FF2B5EF4-FFF2-40B4-BE49-F238E27FC236}">
                <a16:creationId xmlns:a16="http://schemas.microsoft.com/office/drawing/2014/main" id="{CB686DDA-FA22-47C1-A454-5A3D44E486FF}"/>
              </a:ext>
            </a:extLst>
          </p:cNvPr>
          <p:cNvSpPr/>
          <p:nvPr userDrawn="1"/>
        </p:nvSpPr>
        <p:spPr>
          <a:xfrm>
            <a:off x="0" y="6409765"/>
            <a:ext cx="227013" cy="44823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pic>
        <p:nvPicPr>
          <p:cNvPr id="3" name="Picture 2">
            <a:extLst>
              <a:ext uri="{FF2B5EF4-FFF2-40B4-BE49-F238E27FC236}">
                <a16:creationId xmlns:a16="http://schemas.microsoft.com/office/drawing/2014/main" id="{45B566A0-1C45-47F5-BEE2-4ADEF16A9E62}"/>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712967" y="2734054"/>
            <a:ext cx="8766066" cy="1389891"/>
          </a:xfrm>
          <a:prstGeom prst="rect">
            <a:avLst/>
          </a:prstGeom>
        </p:spPr>
      </p:pic>
    </p:spTree>
    <p:extLst>
      <p:ext uri="{BB962C8B-B14F-4D97-AF65-F5344CB8AC3E}">
        <p14:creationId xmlns:p14="http://schemas.microsoft.com/office/powerpoint/2010/main" val="290930901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hank You - Final Slide">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36C07B2B-543D-4539-93AF-F1F4F9A2FEE9}"/>
              </a:ext>
            </a:extLst>
          </p:cNvPr>
          <p:cNvSpPr>
            <a:spLocks noGrp="1"/>
          </p:cNvSpPr>
          <p:nvPr>
            <p:ph type="dt" sz="half" idx="10"/>
          </p:nvPr>
        </p:nvSpPr>
        <p:spPr>
          <a:xfrm>
            <a:off x="838200" y="6356350"/>
            <a:ext cx="2743200" cy="365125"/>
          </a:xfrm>
          <a:prstGeom prst="rect">
            <a:avLst/>
          </a:prstGeom>
        </p:spPr>
        <p:txBody>
          <a:bodyPr/>
          <a:lstStyle/>
          <a:p>
            <a:fld id="{A89F15C4-85C1-40EE-9A60-5E721476D91C}" type="datetime1">
              <a:rPr lang="en-IN" smtClean="0"/>
              <a:t>25-07-2021</a:t>
            </a:fld>
            <a:endParaRPr lang="en-IN" dirty="0"/>
          </a:p>
        </p:txBody>
      </p:sp>
      <p:sp>
        <p:nvSpPr>
          <p:cNvPr id="5" name="Footer Placeholder 4">
            <a:extLst>
              <a:ext uri="{FF2B5EF4-FFF2-40B4-BE49-F238E27FC236}">
                <a16:creationId xmlns:a16="http://schemas.microsoft.com/office/drawing/2014/main" id="{211B2841-0613-444C-B36C-50F147FD048F}"/>
              </a:ext>
            </a:extLst>
          </p:cNvPr>
          <p:cNvSpPr>
            <a:spLocks noGrp="1"/>
          </p:cNvSpPr>
          <p:nvPr>
            <p:ph type="ftr" sz="quarter" idx="11"/>
          </p:nvPr>
        </p:nvSpPr>
        <p:spPr>
          <a:xfrm>
            <a:off x="4038600" y="6356350"/>
            <a:ext cx="4114800" cy="365125"/>
          </a:xfrm>
          <a:prstGeom prst="rect">
            <a:avLst/>
          </a:prstGeom>
        </p:spPr>
        <p:txBody>
          <a:bodyPr/>
          <a:lstStyle/>
          <a:p>
            <a:endParaRPr lang="en-IN"/>
          </a:p>
        </p:txBody>
      </p:sp>
      <p:pic>
        <p:nvPicPr>
          <p:cNvPr id="7" name="Picture 6">
            <a:extLst>
              <a:ext uri="{FF2B5EF4-FFF2-40B4-BE49-F238E27FC236}">
                <a16:creationId xmlns:a16="http://schemas.microsoft.com/office/drawing/2014/main" id="{6202F7C0-E0C8-4D06-B5E4-49E4A3553272}"/>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691318" y="3079241"/>
            <a:ext cx="466344" cy="699519"/>
          </a:xfrm>
          <a:prstGeom prst="rect">
            <a:avLst/>
          </a:prstGeom>
        </p:spPr>
      </p:pic>
      <p:pic>
        <p:nvPicPr>
          <p:cNvPr id="8" name="Picture 7">
            <a:extLst>
              <a:ext uri="{FF2B5EF4-FFF2-40B4-BE49-F238E27FC236}">
                <a16:creationId xmlns:a16="http://schemas.microsoft.com/office/drawing/2014/main" id="{A36F1A66-9516-4491-85A9-69DCB93DB2C8}"/>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flipH="1" flipV="1">
            <a:off x="8034339" y="3079241"/>
            <a:ext cx="466344" cy="699519"/>
          </a:xfrm>
          <a:prstGeom prst="rect">
            <a:avLst/>
          </a:prstGeom>
        </p:spPr>
      </p:pic>
    </p:spTree>
    <p:extLst>
      <p:ext uri="{BB962C8B-B14F-4D97-AF65-F5344CB8AC3E}">
        <p14:creationId xmlns:p14="http://schemas.microsoft.com/office/powerpoint/2010/main" val="354141731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9A42B6-A95F-450F-A562-4D9D7137FDEE}"/>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IN"/>
          </a:p>
        </p:txBody>
      </p:sp>
      <p:sp>
        <p:nvSpPr>
          <p:cNvPr id="3" name="Text Placeholder 2">
            <a:extLst>
              <a:ext uri="{FF2B5EF4-FFF2-40B4-BE49-F238E27FC236}">
                <a16:creationId xmlns:a16="http://schemas.microsoft.com/office/drawing/2014/main" id="{7FB4FD61-6CE9-4C04-A205-EB6567A97910}"/>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D73CC3B4-C3A3-40DB-B24B-8EA499B1CB8F}"/>
              </a:ext>
            </a:extLst>
          </p:cNvPr>
          <p:cNvSpPr>
            <a:spLocks noGrp="1"/>
          </p:cNvSpPr>
          <p:nvPr>
            <p:ph type="dt" sz="half" idx="10"/>
          </p:nvPr>
        </p:nvSpPr>
        <p:spPr>
          <a:xfrm>
            <a:off x="838200" y="6356350"/>
            <a:ext cx="2743200" cy="365125"/>
          </a:xfrm>
          <a:prstGeom prst="rect">
            <a:avLst/>
          </a:prstGeom>
        </p:spPr>
        <p:txBody>
          <a:bodyPr/>
          <a:lstStyle/>
          <a:p>
            <a:fld id="{70DD162B-75AD-4536-B56C-50552756CCE3}" type="datetime1">
              <a:rPr lang="en-IN" smtClean="0"/>
              <a:t>25-07-2021</a:t>
            </a:fld>
            <a:endParaRPr lang="en-IN"/>
          </a:p>
        </p:txBody>
      </p:sp>
      <p:sp>
        <p:nvSpPr>
          <p:cNvPr id="5" name="Footer Placeholder 4">
            <a:extLst>
              <a:ext uri="{FF2B5EF4-FFF2-40B4-BE49-F238E27FC236}">
                <a16:creationId xmlns:a16="http://schemas.microsoft.com/office/drawing/2014/main" id="{302A0561-8BA2-4AD7-AA8D-C54C5CCF8074}"/>
              </a:ext>
            </a:extLst>
          </p:cNvPr>
          <p:cNvSpPr>
            <a:spLocks noGrp="1"/>
          </p:cNvSpPr>
          <p:nvPr>
            <p:ph type="ftr" sz="quarter" idx="11"/>
          </p:nvPr>
        </p:nvSpPr>
        <p:spPr>
          <a:xfrm>
            <a:off x="4038600" y="6356350"/>
            <a:ext cx="4114800" cy="365125"/>
          </a:xfrm>
          <a:prstGeom prst="rect">
            <a:avLst/>
          </a:prstGeom>
        </p:spPr>
        <p:txBody>
          <a:bodyPr/>
          <a:lstStyle/>
          <a:p>
            <a:endParaRPr lang="en-IN"/>
          </a:p>
        </p:txBody>
      </p:sp>
      <p:sp>
        <p:nvSpPr>
          <p:cNvPr id="6" name="Slide Number Placeholder 5">
            <a:extLst>
              <a:ext uri="{FF2B5EF4-FFF2-40B4-BE49-F238E27FC236}">
                <a16:creationId xmlns:a16="http://schemas.microsoft.com/office/drawing/2014/main" id="{6222AD4A-1363-4021-985D-D8320E992240}"/>
              </a:ext>
            </a:extLst>
          </p:cNvPr>
          <p:cNvSpPr>
            <a:spLocks noGrp="1"/>
          </p:cNvSpPr>
          <p:nvPr>
            <p:ph type="sldNum" sz="quarter" idx="12"/>
          </p:nvPr>
        </p:nvSpPr>
        <p:spPr/>
        <p:txBody>
          <a:bodyPr/>
          <a:lstStyle/>
          <a:p>
            <a:fld id="{9897F51E-1995-447D-96C2-A2748B358019}" type="slidenum">
              <a:rPr lang="en-IN" smtClean="0"/>
              <a:t>‹#›</a:t>
            </a:fld>
            <a:endParaRPr lang="en-IN"/>
          </a:p>
        </p:txBody>
      </p:sp>
    </p:spTree>
    <p:extLst>
      <p:ext uri="{BB962C8B-B14F-4D97-AF65-F5344CB8AC3E}">
        <p14:creationId xmlns:p14="http://schemas.microsoft.com/office/powerpoint/2010/main" val="334129339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958500-1D4D-4F6E-A94D-E422F2D957F7}"/>
              </a:ext>
            </a:extLst>
          </p:cNvPr>
          <p:cNvSpPr>
            <a:spLocks noGrp="1"/>
          </p:cNvSpPr>
          <p:nvPr>
            <p:ph type="title"/>
          </p:nvPr>
        </p:nvSpPr>
        <p:spPr/>
        <p:txBody>
          <a:bodyPr/>
          <a:lstStyle/>
          <a:p>
            <a:r>
              <a:rPr lang="en-US"/>
              <a:t>Click to edit Master title style</a:t>
            </a:r>
            <a:endParaRPr lang="en-IN"/>
          </a:p>
        </p:txBody>
      </p:sp>
      <p:sp>
        <p:nvSpPr>
          <p:cNvPr id="3" name="Content Placeholder 2">
            <a:extLst>
              <a:ext uri="{FF2B5EF4-FFF2-40B4-BE49-F238E27FC236}">
                <a16:creationId xmlns:a16="http://schemas.microsoft.com/office/drawing/2014/main" id="{CC5EC82E-68C2-4882-9728-9FC1E4FF7B31}"/>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Content Placeholder 3">
            <a:extLst>
              <a:ext uri="{FF2B5EF4-FFF2-40B4-BE49-F238E27FC236}">
                <a16:creationId xmlns:a16="http://schemas.microsoft.com/office/drawing/2014/main" id="{CAF47926-3ADA-41FF-9423-68A536C339FD}"/>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5" name="Date Placeholder 4">
            <a:extLst>
              <a:ext uri="{FF2B5EF4-FFF2-40B4-BE49-F238E27FC236}">
                <a16:creationId xmlns:a16="http://schemas.microsoft.com/office/drawing/2014/main" id="{4899DB45-B024-43EF-A571-31CF1492E507}"/>
              </a:ext>
            </a:extLst>
          </p:cNvPr>
          <p:cNvSpPr>
            <a:spLocks noGrp="1"/>
          </p:cNvSpPr>
          <p:nvPr>
            <p:ph type="dt" sz="half" idx="10"/>
          </p:nvPr>
        </p:nvSpPr>
        <p:spPr>
          <a:xfrm>
            <a:off x="838200" y="6356350"/>
            <a:ext cx="2743200" cy="365125"/>
          </a:xfrm>
          <a:prstGeom prst="rect">
            <a:avLst/>
          </a:prstGeom>
        </p:spPr>
        <p:txBody>
          <a:bodyPr/>
          <a:lstStyle/>
          <a:p>
            <a:fld id="{13CD68F6-A2C7-4DB2-8105-2B21D158DB87}" type="datetime1">
              <a:rPr lang="en-IN" smtClean="0"/>
              <a:t>25-07-2021</a:t>
            </a:fld>
            <a:endParaRPr lang="en-IN"/>
          </a:p>
        </p:txBody>
      </p:sp>
      <p:sp>
        <p:nvSpPr>
          <p:cNvPr id="6" name="Footer Placeholder 5">
            <a:extLst>
              <a:ext uri="{FF2B5EF4-FFF2-40B4-BE49-F238E27FC236}">
                <a16:creationId xmlns:a16="http://schemas.microsoft.com/office/drawing/2014/main" id="{AD769745-F8C8-4189-AC52-14993C6D41EF}"/>
              </a:ext>
            </a:extLst>
          </p:cNvPr>
          <p:cNvSpPr>
            <a:spLocks noGrp="1"/>
          </p:cNvSpPr>
          <p:nvPr>
            <p:ph type="ftr" sz="quarter" idx="11"/>
          </p:nvPr>
        </p:nvSpPr>
        <p:spPr>
          <a:xfrm>
            <a:off x="4038600" y="6356350"/>
            <a:ext cx="4114800" cy="365125"/>
          </a:xfrm>
          <a:prstGeom prst="rect">
            <a:avLst/>
          </a:prstGeom>
        </p:spPr>
        <p:txBody>
          <a:bodyPr/>
          <a:lstStyle/>
          <a:p>
            <a:endParaRPr lang="en-IN"/>
          </a:p>
        </p:txBody>
      </p:sp>
      <p:sp>
        <p:nvSpPr>
          <p:cNvPr id="7" name="Slide Number Placeholder 6">
            <a:extLst>
              <a:ext uri="{FF2B5EF4-FFF2-40B4-BE49-F238E27FC236}">
                <a16:creationId xmlns:a16="http://schemas.microsoft.com/office/drawing/2014/main" id="{69A0EDA0-E6B5-41EA-BA3A-C8016C54C167}"/>
              </a:ext>
            </a:extLst>
          </p:cNvPr>
          <p:cNvSpPr>
            <a:spLocks noGrp="1"/>
          </p:cNvSpPr>
          <p:nvPr>
            <p:ph type="sldNum" sz="quarter" idx="12"/>
          </p:nvPr>
        </p:nvSpPr>
        <p:spPr/>
        <p:txBody>
          <a:bodyPr/>
          <a:lstStyle/>
          <a:p>
            <a:fld id="{9897F51E-1995-447D-96C2-A2748B358019}" type="slidenum">
              <a:rPr lang="en-IN" smtClean="0"/>
              <a:t>‹#›</a:t>
            </a:fld>
            <a:endParaRPr lang="en-IN"/>
          </a:p>
        </p:txBody>
      </p:sp>
    </p:spTree>
    <p:extLst>
      <p:ext uri="{BB962C8B-B14F-4D97-AF65-F5344CB8AC3E}">
        <p14:creationId xmlns:p14="http://schemas.microsoft.com/office/powerpoint/2010/main" val="332016505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0C0101-504B-47F1-858C-2777E76583EE}"/>
              </a:ext>
            </a:extLst>
          </p:cNvPr>
          <p:cNvSpPr>
            <a:spLocks noGrp="1"/>
          </p:cNvSpPr>
          <p:nvPr>
            <p:ph type="title"/>
          </p:nvPr>
        </p:nvSpPr>
        <p:spPr>
          <a:xfrm>
            <a:off x="839788" y="365125"/>
            <a:ext cx="10515600" cy="1325563"/>
          </a:xfrm>
        </p:spPr>
        <p:txBody>
          <a:bodyPr/>
          <a:lstStyle/>
          <a:p>
            <a:r>
              <a:rPr lang="en-US"/>
              <a:t>Click to edit Master title style</a:t>
            </a:r>
            <a:endParaRPr lang="en-IN"/>
          </a:p>
        </p:txBody>
      </p:sp>
      <p:sp>
        <p:nvSpPr>
          <p:cNvPr id="3" name="Text Placeholder 2">
            <a:extLst>
              <a:ext uri="{FF2B5EF4-FFF2-40B4-BE49-F238E27FC236}">
                <a16:creationId xmlns:a16="http://schemas.microsoft.com/office/drawing/2014/main" id="{801C8FC0-1555-437E-A8B9-BFD3EECDEFB6}"/>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A2DC7151-599C-4FF7-8030-1F70777BB3AE}"/>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5" name="Text Placeholder 4">
            <a:extLst>
              <a:ext uri="{FF2B5EF4-FFF2-40B4-BE49-F238E27FC236}">
                <a16:creationId xmlns:a16="http://schemas.microsoft.com/office/drawing/2014/main" id="{CBB24BE6-0830-4FEB-9DD3-C1ED9FEE9754}"/>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73D5003B-A191-4181-96D4-6BF334B9C9DE}"/>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7" name="Date Placeholder 6">
            <a:extLst>
              <a:ext uri="{FF2B5EF4-FFF2-40B4-BE49-F238E27FC236}">
                <a16:creationId xmlns:a16="http://schemas.microsoft.com/office/drawing/2014/main" id="{088CC734-8DF1-40AF-A39D-11A90522AB5F}"/>
              </a:ext>
            </a:extLst>
          </p:cNvPr>
          <p:cNvSpPr>
            <a:spLocks noGrp="1"/>
          </p:cNvSpPr>
          <p:nvPr>
            <p:ph type="dt" sz="half" idx="10"/>
          </p:nvPr>
        </p:nvSpPr>
        <p:spPr>
          <a:xfrm>
            <a:off x="838200" y="6356350"/>
            <a:ext cx="2743200" cy="365125"/>
          </a:xfrm>
          <a:prstGeom prst="rect">
            <a:avLst/>
          </a:prstGeom>
        </p:spPr>
        <p:txBody>
          <a:bodyPr/>
          <a:lstStyle/>
          <a:p>
            <a:fld id="{DA48740C-BDB2-4190-8580-2E6F52B60E90}" type="datetime1">
              <a:rPr lang="en-IN" smtClean="0"/>
              <a:t>25-07-2021</a:t>
            </a:fld>
            <a:endParaRPr lang="en-IN"/>
          </a:p>
        </p:txBody>
      </p:sp>
      <p:sp>
        <p:nvSpPr>
          <p:cNvPr id="8" name="Footer Placeholder 7">
            <a:extLst>
              <a:ext uri="{FF2B5EF4-FFF2-40B4-BE49-F238E27FC236}">
                <a16:creationId xmlns:a16="http://schemas.microsoft.com/office/drawing/2014/main" id="{7F662248-1FA0-4FDF-AFB5-054C2C45355E}"/>
              </a:ext>
            </a:extLst>
          </p:cNvPr>
          <p:cNvSpPr>
            <a:spLocks noGrp="1"/>
          </p:cNvSpPr>
          <p:nvPr>
            <p:ph type="ftr" sz="quarter" idx="11"/>
          </p:nvPr>
        </p:nvSpPr>
        <p:spPr>
          <a:xfrm>
            <a:off x="4038600" y="6356350"/>
            <a:ext cx="4114800" cy="365125"/>
          </a:xfrm>
          <a:prstGeom prst="rect">
            <a:avLst/>
          </a:prstGeom>
        </p:spPr>
        <p:txBody>
          <a:bodyPr/>
          <a:lstStyle/>
          <a:p>
            <a:endParaRPr lang="en-IN"/>
          </a:p>
        </p:txBody>
      </p:sp>
      <p:sp>
        <p:nvSpPr>
          <p:cNvPr id="9" name="Slide Number Placeholder 8">
            <a:extLst>
              <a:ext uri="{FF2B5EF4-FFF2-40B4-BE49-F238E27FC236}">
                <a16:creationId xmlns:a16="http://schemas.microsoft.com/office/drawing/2014/main" id="{27022226-0EDC-4B4F-8611-9E4311295AEF}"/>
              </a:ext>
            </a:extLst>
          </p:cNvPr>
          <p:cNvSpPr>
            <a:spLocks noGrp="1"/>
          </p:cNvSpPr>
          <p:nvPr>
            <p:ph type="sldNum" sz="quarter" idx="12"/>
          </p:nvPr>
        </p:nvSpPr>
        <p:spPr/>
        <p:txBody>
          <a:bodyPr/>
          <a:lstStyle/>
          <a:p>
            <a:fld id="{9897F51E-1995-447D-96C2-A2748B358019}" type="slidenum">
              <a:rPr lang="en-IN" smtClean="0"/>
              <a:t>‹#›</a:t>
            </a:fld>
            <a:endParaRPr lang="en-IN"/>
          </a:p>
        </p:txBody>
      </p:sp>
    </p:spTree>
    <p:extLst>
      <p:ext uri="{BB962C8B-B14F-4D97-AF65-F5344CB8AC3E}">
        <p14:creationId xmlns:p14="http://schemas.microsoft.com/office/powerpoint/2010/main" val="242114515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3F7684-6C7F-43BD-B521-2AAA00E52FAF}"/>
              </a:ext>
            </a:extLst>
          </p:cNvPr>
          <p:cNvSpPr>
            <a:spLocks noGrp="1"/>
          </p:cNvSpPr>
          <p:nvPr>
            <p:ph type="title"/>
          </p:nvPr>
        </p:nvSpPr>
        <p:spPr/>
        <p:txBody>
          <a:bodyPr/>
          <a:lstStyle/>
          <a:p>
            <a:r>
              <a:rPr lang="en-US"/>
              <a:t>Click to edit Master title style</a:t>
            </a:r>
            <a:endParaRPr lang="en-IN"/>
          </a:p>
        </p:txBody>
      </p:sp>
      <p:sp>
        <p:nvSpPr>
          <p:cNvPr id="3" name="Date Placeholder 2">
            <a:extLst>
              <a:ext uri="{FF2B5EF4-FFF2-40B4-BE49-F238E27FC236}">
                <a16:creationId xmlns:a16="http://schemas.microsoft.com/office/drawing/2014/main" id="{1F801068-EF5C-4D76-AACB-4295ED51C823}"/>
              </a:ext>
            </a:extLst>
          </p:cNvPr>
          <p:cNvSpPr>
            <a:spLocks noGrp="1"/>
          </p:cNvSpPr>
          <p:nvPr>
            <p:ph type="dt" sz="half" idx="10"/>
          </p:nvPr>
        </p:nvSpPr>
        <p:spPr>
          <a:xfrm>
            <a:off x="838200" y="6356350"/>
            <a:ext cx="2743200" cy="365125"/>
          </a:xfrm>
          <a:prstGeom prst="rect">
            <a:avLst/>
          </a:prstGeom>
        </p:spPr>
        <p:txBody>
          <a:bodyPr/>
          <a:lstStyle/>
          <a:p>
            <a:fld id="{2245C071-3D64-4234-9201-7B13CBFDAB75}" type="datetime1">
              <a:rPr lang="en-IN" smtClean="0"/>
              <a:t>25-07-2021</a:t>
            </a:fld>
            <a:endParaRPr lang="en-IN"/>
          </a:p>
        </p:txBody>
      </p:sp>
      <p:sp>
        <p:nvSpPr>
          <p:cNvPr id="4" name="Footer Placeholder 3">
            <a:extLst>
              <a:ext uri="{FF2B5EF4-FFF2-40B4-BE49-F238E27FC236}">
                <a16:creationId xmlns:a16="http://schemas.microsoft.com/office/drawing/2014/main" id="{323DDA1B-3213-46F7-8AE6-C560ED4CC242}"/>
              </a:ext>
            </a:extLst>
          </p:cNvPr>
          <p:cNvSpPr>
            <a:spLocks noGrp="1"/>
          </p:cNvSpPr>
          <p:nvPr>
            <p:ph type="ftr" sz="quarter" idx="11"/>
          </p:nvPr>
        </p:nvSpPr>
        <p:spPr>
          <a:xfrm>
            <a:off x="4038600" y="6356350"/>
            <a:ext cx="4114800" cy="365125"/>
          </a:xfrm>
          <a:prstGeom prst="rect">
            <a:avLst/>
          </a:prstGeom>
        </p:spPr>
        <p:txBody>
          <a:bodyPr/>
          <a:lstStyle/>
          <a:p>
            <a:endParaRPr lang="en-IN"/>
          </a:p>
        </p:txBody>
      </p:sp>
      <p:sp>
        <p:nvSpPr>
          <p:cNvPr id="5" name="Slide Number Placeholder 4">
            <a:extLst>
              <a:ext uri="{FF2B5EF4-FFF2-40B4-BE49-F238E27FC236}">
                <a16:creationId xmlns:a16="http://schemas.microsoft.com/office/drawing/2014/main" id="{4067A5E3-7739-42DF-A96F-014D4A28A944}"/>
              </a:ext>
            </a:extLst>
          </p:cNvPr>
          <p:cNvSpPr>
            <a:spLocks noGrp="1"/>
          </p:cNvSpPr>
          <p:nvPr>
            <p:ph type="sldNum" sz="quarter" idx="12"/>
          </p:nvPr>
        </p:nvSpPr>
        <p:spPr/>
        <p:txBody>
          <a:bodyPr/>
          <a:lstStyle/>
          <a:p>
            <a:fld id="{9897F51E-1995-447D-96C2-A2748B358019}" type="slidenum">
              <a:rPr lang="en-IN" smtClean="0"/>
              <a:t>‹#›</a:t>
            </a:fld>
            <a:endParaRPr lang="en-IN"/>
          </a:p>
        </p:txBody>
      </p:sp>
    </p:spTree>
    <p:extLst>
      <p:ext uri="{BB962C8B-B14F-4D97-AF65-F5344CB8AC3E}">
        <p14:creationId xmlns:p14="http://schemas.microsoft.com/office/powerpoint/2010/main" val="426983392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C65AC458-A639-4420-B7CB-825E54B0691C}"/>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IN"/>
          </a:p>
        </p:txBody>
      </p:sp>
      <p:sp>
        <p:nvSpPr>
          <p:cNvPr id="3" name="Text Placeholder 2">
            <a:extLst>
              <a:ext uri="{FF2B5EF4-FFF2-40B4-BE49-F238E27FC236}">
                <a16:creationId xmlns:a16="http://schemas.microsoft.com/office/drawing/2014/main" id="{BC73FDF0-766A-47F6-806C-FDB71B1E67C1}"/>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6" name="Slide Number Placeholder 5">
            <a:extLst>
              <a:ext uri="{FF2B5EF4-FFF2-40B4-BE49-F238E27FC236}">
                <a16:creationId xmlns:a16="http://schemas.microsoft.com/office/drawing/2014/main" id="{E28332DD-EBE7-44D7-A72C-F8744861D243}"/>
              </a:ext>
            </a:extLst>
          </p:cNvPr>
          <p:cNvSpPr>
            <a:spLocks noGrp="1"/>
          </p:cNvSpPr>
          <p:nvPr>
            <p:ph type="sldNum" sz="quarter" idx="4"/>
          </p:nvPr>
        </p:nvSpPr>
        <p:spPr>
          <a:xfrm>
            <a:off x="214312" y="6438741"/>
            <a:ext cx="376238" cy="365125"/>
          </a:xfrm>
          <a:prstGeom prst="rect">
            <a:avLst/>
          </a:prstGeom>
        </p:spPr>
        <p:txBody>
          <a:bodyPr vert="horz" lIns="91440" tIns="45720" rIns="91440" bIns="45720" rtlCol="0" anchor="ctr"/>
          <a:lstStyle>
            <a:lvl1pPr algn="l">
              <a:defRPr sz="1000">
                <a:solidFill>
                  <a:srgbClr val="566A8F"/>
                </a:solidFill>
                <a:latin typeface="Avenir Book" panose="02000503020000020003" pitchFamily="2" charset="-78"/>
                <a:cs typeface="Avenir Book" panose="02000503020000020003" pitchFamily="2" charset="-78"/>
              </a:defRPr>
            </a:lvl1pPr>
          </a:lstStyle>
          <a:p>
            <a:fld id="{9897F51E-1995-447D-96C2-A2748B358019}" type="slidenum">
              <a:rPr lang="en-IN" smtClean="0"/>
              <a:pPr/>
              <a:t>‹#›</a:t>
            </a:fld>
            <a:endParaRPr lang="en-IN" dirty="0"/>
          </a:p>
        </p:txBody>
      </p:sp>
      <p:sp>
        <p:nvSpPr>
          <p:cNvPr id="5" name="Rectangle 4">
            <a:extLst>
              <a:ext uri="{FF2B5EF4-FFF2-40B4-BE49-F238E27FC236}">
                <a16:creationId xmlns:a16="http://schemas.microsoft.com/office/drawing/2014/main" id="{89D9F1B2-ECA3-4B29-9836-37781E4BE5D1}"/>
              </a:ext>
            </a:extLst>
          </p:cNvPr>
          <p:cNvSpPr/>
          <p:nvPr userDrawn="1"/>
        </p:nvSpPr>
        <p:spPr>
          <a:xfrm>
            <a:off x="0" y="6409765"/>
            <a:ext cx="227013" cy="448235"/>
          </a:xfrm>
          <a:prstGeom prst="rect">
            <a:avLst/>
          </a:prstGeom>
          <a:solidFill>
            <a:srgbClr val="536B9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spTree>
    <p:extLst>
      <p:ext uri="{BB962C8B-B14F-4D97-AF65-F5344CB8AC3E}">
        <p14:creationId xmlns:p14="http://schemas.microsoft.com/office/powerpoint/2010/main" val="224141365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60" r:id="rId3"/>
    <p:sldLayoutId id="2147483661" r:id="rId4"/>
    <p:sldLayoutId id="2147483662" r:id="rId5"/>
    <p:sldLayoutId id="2147483651" r:id="rId6"/>
    <p:sldLayoutId id="2147483652" r:id="rId7"/>
    <p:sldLayoutId id="2147483653" r:id="rId8"/>
    <p:sldLayoutId id="2147483654" r:id="rId9"/>
    <p:sldLayoutId id="2147483655" r:id="rId10"/>
    <p:sldLayoutId id="2147483656" r:id="rId11"/>
    <p:sldLayoutId id="2147483657" r:id="rId12"/>
    <p:sldLayoutId id="2147483658" r:id="rId13"/>
    <p:sldLayoutId id="2147483659" r:id="rId14"/>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13.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2.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14.xml.rels><?xml version="1.0" encoding="UTF-8" standalone="yes"?>
<Relationships xmlns="http://schemas.openxmlformats.org/package/2006/relationships"><Relationship Id="rId3" Type="http://schemas.openxmlformats.org/officeDocument/2006/relationships/diagramLayout" Target="../diagrams/layout6.xml"/><Relationship Id="rId2" Type="http://schemas.openxmlformats.org/officeDocument/2006/relationships/diagramData" Target="../diagrams/data6.xml"/><Relationship Id="rId1" Type="http://schemas.openxmlformats.org/officeDocument/2006/relationships/slideLayout" Target="../slideLayouts/slideLayout2.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15.xml.rels><?xml version="1.0" encoding="UTF-8" standalone="yes"?>
<Relationships xmlns="http://schemas.openxmlformats.org/package/2006/relationships"><Relationship Id="rId3" Type="http://schemas.openxmlformats.org/officeDocument/2006/relationships/diagramLayout" Target="../diagrams/layout7.xml"/><Relationship Id="rId2" Type="http://schemas.openxmlformats.org/officeDocument/2006/relationships/diagramData" Target="../diagrams/data7.xml"/><Relationship Id="rId1" Type="http://schemas.openxmlformats.org/officeDocument/2006/relationships/slideLayout" Target="../slideLayouts/slideLayout2.xml"/><Relationship Id="rId6" Type="http://schemas.microsoft.com/office/2007/relationships/diagramDrawing" Target="../diagrams/drawing7.xml"/><Relationship Id="rId5" Type="http://schemas.openxmlformats.org/officeDocument/2006/relationships/diagramColors" Target="../diagrams/colors7.xml"/><Relationship Id="rId4" Type="http://schemas.openxmlformats.org/officeDocument/2006/relationships/diagramQuickStyle" Target="../diagrams/quickStyle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diagramLayout" Target="../diagrams/layout8.xml"/><Relationship Id="rId2" Type="http://schemas.openxmlformats.org/officeDocument/2006/relationships/diagramData" Target="../diagrams/data8.xml"/><Relationship Id="rId1" Type="http://schemas.openxmlformats.org/officeDocument/2006/relationships/slideLayout" Target="../slideLayouts/slideLayout2.xml"/><Relationship Id="rId6" Type="http://schemas.microsoft.com/office/2007/relationships/diagramDrawing" Target="../diagrams/drawing8.xml"/><Relationship Id="rId5" Type="http://schemas.openxmlformats.org/officeDocument/2006/relationships/diagramColors" Target="../diagrams/colors8.xml"/><Relationship Id="rId4" Type="http://schemas.openxmlformats.org/officeDocument/2006/relationships/diagramQuickStyle" Target="../diagrams/quickStyle8.xml"/></Relationships>
</file>

<file path=ppt/slides/_rels/slide2.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8" Type="http://schemas.openxmlformats.org/officeDocument/2006/relationships/diagramLayout" Target="../diagrams/layout10.xml"/><Relationship Id="rId3" Type="http://schemas.openxmlformats.org/officeDocument/2006/relationships/diagramLayout" Target="../diagrams/layout9.xml"/><Relationship Id="rId7" Type="http://schemas.openxmlformats.org/officeDocument/2006/relationships/diagramData" Target="../diagrams/data10.xml"/><Relationship Id="rId2" Type="http://schemas.openxmlformats.org/officeDocument/2006/relationships/diagramData" Target="../diagrams/data9.xml"/><Relationship Id="rId1" Type="http://schemas.openxmlformats.org/officeDocument/2006/relationships/slideLayout" Target="../slideLayouts/slideLayout2.xml"/><Relationship Id="rId6" Type="http://schemas.microsoft.com/office/2007/relationships/diagramDrawing" Target="../diagrams/drawing9.xml"/><Relationship Id="rId11" Type="http://schemas.microsoft.com/office/2007/relationships/diagramDrawing" Target="../diagrams/drawing10.xml"/><Relationship Id="rId5" Type="http://schemas.openxmlformats.org/officeDocument/2006/relationships/diagramColors" Target="../diagrams/colors9.xml"/><Relationship Id="rId10" Type="http://schemas.openxmlformats.org/officeDocument/2006/relationships/diagramColors" Target="../diagrams/colors10.xml"/><Relationship Id="rId4" Type="http://schemas.openxmlformats.org/officeDocument/2006/relationships/diagramQuickStyle" Target="../diagrams/quickStyle9.xml"/><Relationship Id="rId9" Type="http://schemas.openxmlformats.org/officeDocument/2006/relationships/diagramQuickStyle" Target="../diagrams/quickStyle10.xml"/></Relationships>
</file>

<file path=ppt/slides/_rels/slide22.xml.rels><?xml version="1.0" encoding="UTF-8" standalone="yes"?>
<Relationships xmlns="http://schemas.openxmlformats.org/package/2006/relationships"><Relationship Id="rId8" Type="http://schemas.openxmlformats.org/officeDocument/2006/relationships/diagramLayout" Target="../diagrams/layout12.xml"/><Relationship Id="rId3" Type="http://schemas.openxmlformats.org/officeDocument/2006/relationships/diagramLayout" Target="../diagrams/layout11.xml"/><Relationship Id="rId7" Type="http://schemas.openxmlformats.org/officeDocument/2006/relationships/diagramData" Target="../diagrams/data12.xml"/><Relationship Id="rId2" Type="http://schemas.openxmlformats.org/officeDocument/2006/relationships/diagramData" Target="../diagrams/data11.xml"/><Relationship Id="rId1" Type="http://schemas.openxmlformats.org/officeDocument/2006/relationships/slideLayout" Target="../slideLayouts/slideLayout2.xml"/><Relationship Id="rId6" Type="http://schemas.microsoft.com/office/2007/relationships/diagramDrawing" Target="../diagrams/drawing11.xml"/><Relationship Id="rId11" Type="http://schemas.microsoft.com/office/2007/relationships/diagramDrawing" Target="../diagrams/drawing12.xml"/><Relationship Id="rId5" Type="http://schemas.openxmlformats.org/officeDocument/2006/relationships/diagramColors" Target="../diagrams/colors11.xml"/><Relationship Id="rId10" Type="http://schemas.openxmlformats.org/officeDocument/2006/relationships/diagramColors" Target="../diagrams/colors12.xml"/><Relationship Id="rId4" Type="http://schemas.openxmlformats.org/officeDocument/2006/relationships/diagramQuickStyle" Target="../diagrams/quickStyle11.xml"/><Relationship Id="rId9" Type="http://schemas.openxmlformats.org/officeDocument/2006/relationships/diagramQuickStyle" Target="../diagrams/quickStyle12.xml"/></Relationships>
</file>

<file path=ppt/slides/_rels/slide23.xml.rels><?xml version="1.0" encoding="UTF-8" standalone="yes"?>
<Relationships xmlns="http://schemas.openxmlformats.org/package/2006/relationships"><Relationship Id="rId8" Type="http://schemas.openxmlformats.org/officeDocument/2006/relationships/diagramLayout" Target="../diagrams/layout14.xml"/><Relationship Id="rId3" Type="http://schemas.openxmlformats.org/officeDocument/2006/relationships/diagramLayout" Target="../diagrams/layout13.xml"/><Relationship Id="rId7" Type="http://schemas.openxmlformats.org/officeDocument/2006/relationships/diagramData" Target="../diagrams/data14.xml"/><Relationship Id="rId2" Type="http://schemas.openxmlformats.org/officeDocument/2006/relationships/diagramData" Target="../diagrams/data13.xml"/><Relationship Id="rId1" Type="http://schemas.openxmlformats.org/officeDocument/2006/relationships/slideLayout" Target="../slideLayouts/slideLayout2.xml"/><Relationship Id="rId6" Type="http://schemas.microsoft.com/office/2007/relationships/diagramDrawing" Target="../diagrams/drawing13.xml"/><Relationship Id="rId11" Type="http://schemas.microsoft.com/office/2007/relationships/diagramDrawing" Target="../diagrams/drawing14.xml"/><Relationship Id="rId5" Type="http://schemas.openxmlformats.org/officeDocument/2006/relationships/diagramColors" Target="../diagrams/colors13.xml"/><Relationship Id="rId10" Type="http://schemas.openxmlformats.org/officeDocument/2006/relationships/diagramColors" Target="../diagrams/colors14.xml"/><Relationship Id="rId4" Type="http://schemas.openxmlformats.org/officeDocument/2006/relationships/diagramQuickStyle" Target="../diagrams/quickStyle13.xml"/><Relationship Id="rId9" Type="http://schemas.openxmlformats.org/officeDocument/2006/relationships/diagramQuickStyle" Target="../diagrams/quickStyle14.xml"/></Relationships>
</file>

<file path=ppt/slides/_rels/slide24.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3" Type="http://schemas.openxmlformats.org/officeDocument/2006/relationships/diagramData" Target="../diagrams/data15.xml"/><Relationship Id="rId7" Type="http://schemas.microsoft.com/office/2007/relationships/diagramDrawing" Target="../diagrams/drawing15.xml"/><Relationship Id="rId2" Type="http://schemas.openxmlformats.org/officeDocument/2006/relationships/image" Target="../media/image9.png"/><Relationship Id="rId1" Type="http://schemas.openxmlformats.org/officeDocument/2006/relationships/slideLayout" Target="../slideLayouts/slideLayout2.xml"/><Relationship Id="rId6" Type="http://schemas.openxmlformats.org/officeDocument/2006/relationships/diagramColors" Target="../diagrams/colors15.xml"/><Relationship Id="rId5" Type="http://schemas.openxmlformats.org/officeDocument/2006/relationships/diagramQuickStyle" Target="../diagrams/quickStyle15.xml"/><Relationship Id="rId4" Type="http://schemas.openxmlformats.org/officeDocument/2006/relationships/diagramLayout" Target="../diagrams/layout15.xml"/></Relationships>
</file>

<file path=ppt/slides/_rels/slide26.xml.rels><?xml version="1.0" encoding="UTF-8" standalone="yes"?>
<Relationships xmlns="http://schemas.openxmlformats.org/package/2006/relationships"><Relationship Id="rId3" Type="http://schemas.openxmlformats.org/officeDocument/2006/relationships/diagramLayout" Target="../diagrams/layout16.xml"/><Relationship Id="rId2" Type="http://schemas.openxmlformats.org/officeDocument/2006/relationships/diagramData" Target="../diagrams/data16.xml"/><Relationship Id="rId1" Type="http://schemas.openxmlformats.org/officeDocument/2006/relationships/slideLayout" Target="../slideLayouts/slideLayout2.xml"/><Relationship Id="rId6" Type="http://schemas.microsoft.com/office/2007/relationships/diagramDrawing" Target="../diagrams/drawing16.xml"/><Relationship Id="rId5" Type="http://schemas.openxmlformats.org/officeDocument/2006/relationships/diagramColors" Target="../diagrams/colors16.xml"/><Relationship Id="rId4" Type="http://schemas.openxmlformats.org/officeDocument/2006/relationships/diagramQuickStyle" Target="../diagrams/quickStyle16.xml"/></Relationships>
</file>

<file path=ppt/slides/_rels/slide27.xml.rels><?xml version="1.0" encoding="UTF-8" standalone="yes"?>
<Relationships xmlns="http://schemas.openxmlformats.org/package/2006/relationships"><Relationship Id="rId8" Type="http://schemas.openxmlformats.org/officeDocument/2006/relationships/image" Target="../media/image22.jpeg"/><Relationship Id="rId3" Type="http://schemas.openxmlformats.org/officeDocument/2006/relationships/diagramData" Target="../diagrams/data17.xml"/><Relationship Id="rId7" Type="http://schemas.microsoft.com/office/2007/relationships/diagramDrawing" Target="../diagrams/drawing17.xml"/><Relationship Id="rId2" Type="http://schemas.openxmlformats.org/officeDocument/2006/relationships/image" Target="../media/image9.png"/><Relationship Id="rId1" Type="http://schemas.openxmlformats.org/officeDocument/2006/relationships/slideLayout" Target="../slideLayouts/slideLayout2.xml"/><Relationship Id="rId6" Type="http://schemas.openxmlformats.org/officeDocument/2006/relationships/diagramColors" Target="../diagrams/colors17.xml"/><Relationship Id="rId5" Type="http://schemas.openxmlformats.org/officeDocument/2006/relationships/diagramQuickStyle" Target="../diagrams/quickStyle17.xml"/><Relationship Id="rId4" Type="http://schemas.openxmlformats.org/officeDocument/2006/relationships/diagramLayout" Target="../diagrams/layout17.xml"/></Relationships>
</file>

<file path=ppt/slides/_rels/slide28.xml.rels><?xml version="1.0" encoding="UTF-8" standalone="yes"?>
<Relationships xmlns="http://schemas.openxmlformats.org/package/2006/relationships"><Relationship Id="rId3" Type="http://schemas.openxmlformats.org/officeDocument/2006/relationships/diagramLayout" Target="../diagrams/layout18.xml"/><Relationship Id="rId2" Type="http://schemas.openxmlformats.org/officeDocument/2006/relationships/diagramData" Target="../diagrams/data18.xml"/><Relationship Id="rId1" Type="http://schemas.openxmlformats.org/officeDocument/2006/relationships/slideLayout" Target="../slideLayouts/slideLayout2.xml"/><Relationship Id="rId6" Type="http://schemas.microsoft.com/office/2007/relationships/diagramDrawing" Target="../diagrams/drawing18.xml"/><Relationship Id="rId5" Type="http://schemas.openxmlformats.org/officeDocument/2006/relationships/diagramColors" Target="../diagrams/colors18.xml"/><Relationship Id="rId4" Type="http://schemas.openxmlformats.org/officeDocument/2006/relationships/diagramQuickStyle" Target="../diagrams/quickStyle18.xml"/></Relationships>
</file>

<file path=ppt/slides/_rels/slide29.xml.rels><?xml version="1.0" encoding="UTF-8" standalone="yes"?>
<Relationships xmlns="http://schemas.openxmlformats.org/package/2006/relationships"><Relationship Id="rId3" Type="http://schemas.openxmlformats.org/officeDocument/2006/relationships/diagramLayout" Target="../diagrams/layout19.xml"/><Relationship Id="rId2" Type="http://schemas.openxmlformats.org/officeDocument/2006/relationships/diagramData" Target="../diagrams/data19.xml"/><Relationship Id="rId1" Type="http://schemas.openxmlformats.org/officeDocument/2006/relationships/slideLayout" Target="../slideLayouts/slideLayout2.xml"/><Relationship Id="rId6" Type="http://schemas.microsoft.com/office/2007/relationships/diagramDrawing" Target="../diagrams/drawing19.xml"/><Relationship Id="rId5" Type="http://schemas.openxmlformats.org/officeDocument/2006/relationships/diagramColors" Target="../diagrams/colors19.xml"/><Relationship Id="rId4" Type="http://schemas.openxmlformats.org/officeDocument/2006/relationships/diagramQuickStyle" Target="../diagrams/quickStyle19.xml"/></Relationships>
</file>

<file path=ppt/slides/_rels/slide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3" Type="http://schemas.openxmlformats.org/officeDocument/2006/relationships/diagramLayout" Target="../diagrams/layout20.xml"/><Relationship Id="rId2" Type="http://schemas.openxmlformats.org/officeDocument/2006/relationships/diagramData" Target="../diagrams/data20.xml"/><Relationship Id="rId1" Type="http://schemas.openxmlformats.org/officeDocument/2006/relationships/slideLayout" Target="../slideLayouts/slideLayout2.xml"/><Relationship Id="rId6" Type="http://schemas.microsoft.com/office/2007/relationships/diagramDrawing" Target="../diagrams/drawing20.xml"/><Relationship Id="rId5" Type="http://schemas.openxmlformats.org/officeDocument/2006/relationships/diagramColors" Target="../diagrams/colors20.xml"/><Relationship Id="rId4" Type="http://schemas.openxmlformats.org/officeDocument/2006/relationships/diagramQuickStyle" Target="../diagrams/quickStyle20.xml"/></Relationships>
</file>

<file path=ppt/slides/_rels/slide31.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23.emf"/><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8" Type="http://schemas.openxmlformats.org/officeDocument/2006/relationships/diagramLayout" Target="../diagrams/layout2.xml"/><Relationship Id="rId3" Type="http://schemas.openxmlformats.org/officeDocument/2006/relationships/diagramLayout" Target="../diagrams/layout1.xml"/><Relationship Id="rId7" Type="http://schemas.openxmlformats.org/officeDocument/2006/relationships/diagramData" Target="../diagrams/data2.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11" Type="http://schemas.microsoft.com/office/2007/relationships/diagramDrawing" Target="../diagrams/drawing2.xml"/><Relationship Id="rId5" Type="http://schemas.openxmlformats.org/officeDocument/2006/relationships/diagramColors" Target="../diagrams/colors1.xml"/><Relationship Id="rId10" Type="http://schemas.openxmlformats.org/officeDocument/2006/relationships/diagramColors" Target="../diagrams/colors2.xml"/><Relationship Id="rId4" Type="http://schemas.openxmlformats.org/officeDocument/2006/relationships/diagramQuickStyle" Target="../diagrams/quickStyle1.xml"/><Relationship Id="rId9" Type="http://schemas.openxmlformats.org/officeDocument/2006/relationships/diagramQuickStyle" Target="../diagrams/quickStyle2.xml"/></Relationships>
</file>

<file path=ppt/slides/_rels/slide40.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3.xml"/></Relationships>
</file>

<file path=ppt/slides/_rels/slide4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9.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8091E5F4-B01F-4CA5-B2BA-71B76615FA56}"/>
              </a:ext>
            </a:extLst>
          </p:cNvPr>
          <p:cNvSpPr txBox="1"/>
          <p:nvPr/>
        </p:nvSpPr>
        <p:spPr>
          <a:xfrm>
            <a:off x="2306129" y="6523601"/>
            <a:ext cx="6914072" cy="256993"/>
          </a:xfrm>
          <a:prstGeom prst="rect">
            <a:avLst/>
          </a:prstGeom>
          <a:noFill/>
        </p:spPr>
        <p:txBody>
          <a:bodyPr wrap="none" rtlCol="0">
            <a:spAutoFit/>
          </a:bodyPr>
          <a:lstStyle/>
          <a:p>
            <a:pPr>
              <a:lnSpc>
                <a:spcPct val="107000"/>
              </a:lnSpc>
              <a:spcAft>
                <a:spcPts val="800"/>
              </a:spcAft>
            </a:pPr>
            <a:r>
              <a:rPr lang="en-IN" sz="1000" dirty="0">
                <a:solidFill>
                  <a:srgbClr val="566A8F"/>
                </a:solidFill>
                <a:effectLst/>
                <a:latin typeface="Avenir Heavy" panose="020B0703020203020204" pitchFamily="34" charset="-78"/>
                <a:ea typeface="Calibri" panose="020F0502020204030204" pitchFamily="34" charset="0"/>
                <a:cs typeface="Avenir Heavy" panose="020B0703020203020204" pitchFamily="34" charset="-78"/>
              </a:rPr>
              <a:t>MUMBAI | BENGALURU | CHENNAI | VADODARA | AHMEDABAD | GANDHINAGAR | DELHI | DUBAI | SHARJAH</a:t>
            </a:r>
          </a:p>
        </p:txBody>
      </p:sp>
      <p:pic>
        <p:nvPicPr>
          <p:cNvPr id="3" name="Picture 2">
            <a:extLst>
              <a:ext uri="{FF2B5EF4-FFF2-40B4-BE49-F238E27FC236}">
                <a16:creationId xmlns:a16="http://schemas.microsoft.com/office/drawing/2014/main" id="{64DA128D-C624-4B90-8D63-EDECB83B4F4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028834" y="5692604"/>
            <a:ext cx="1917142" cy="1077218"/>
          </a:xfrm>
          <a:prstGeom prst="rect">
            <a:avLst/>
          </a:prstGeom>
        </p:spPr>
      </p:pic>
      <p:sp>
        <p:nvSpPr>
          <p:cNvPr id="4" name="TextBox 3">
            <a:extLst>
              <a:ext uri="{FF2B5EF4-FFF2-40B4-BE49-F238E27FC236}">
                <a16:creationId xmlns:a16="http://schemas.microsoft.com/office/drawing/2014/main" id="{3C4CBCAB-BC6D-4E77-B511-848054C187DB}"/>
              </a:ext>
            </a:extLst>
          </p:cNvPr>
          <p:cNvSpPr txBox="1"/>
          <p:nvPr/>
        </p:nvSpPr>
        <p:spPr>
          <a:xfrm>
            <a:off x="213646" y="6523601"/>
            <a:ext cx="1261884" cy="246221"/>
          </a:xfrm>
          <a:prstGeom prst="rect">
            <a:avLst/>
          </a:prstGeom>
          <a:noFill/>
        </p:spPr>
        <p:txBody>
          <a:bodyPr wrap="none" rtlCol="0">
            <a:spAutoFit/>
          </a:bodyPr>
          <a:lstStyle/>
          <a:p>
            <a:r>
              <a:rPr lang="en-IN" sz="1000" dirty="0">
                <a:latin typeface="Avenir Book" panose="02000503020000020003" pitchFamily="2" charset="-78"/>
                <a:cs typeface="Avenir Book" panose="02000503020000020003" pitchFamily="2" charset="-78"/>
              </a:rPr>
              <a:t>www.cnkindia.com</a:t>
            </a:r>
          </a:p>
        </p:txBody>
      </p:sp>
      <p:sp>
        <p:nvSpPr>
          <p:cNvPr id="5" name="TextBox 4">
            <a:extLst>
              <a:ext uri="{FF2B5EF4-FFF2-40B4-BE49-F238E27FC236}">
                <a16:creationId xmlns:a16="http://schemas.microsoft.com/office/drawing/2014/main" id="{C9316D16-B3CF-4F0C-B49B-F76C614F3EDE}"/>
              </a:ext>
            </a:extLst>
          </p:cNvPr>
          <p:cNvSpPr txBox="1"/>
          <p:nvPr/>
        </p:nvSpPr>
        <p:spPr>
          <a:xfrm>
            <a:off x="9220201" y="2684131"/>
            <a:ext cx="2276476" cy="400110"/>
          </a:xfrm>
          <a:prstGeom prst="rect">
            <a:avLst/>
          </a:prstGeom>
          <a:noFill/>
        </p:spPr>
        <p:txBody>
          <a:bodyPr wrap="square">
            <a:spAutoFit/>
          </a:bodyPr>
          <a:lstStyle/>
          <a:p>
            <a:r>
              <a:rPr lang="en-IN" sz="2000" dirty="0">
                <a:solidFill>
                  <a:schemeClr val="bg1"/>
                </a:solidFill>
                <a:latin typeface="Avenir Book" panose="02000503020000020003" pitchFamily="2" charset="0"/>
              </a:rPr>
              <a:t>July 25, 2021</a:t>
            </a:r>
          </a:p>
        </p:txBody>
      </p:sp>
      <p:sp>
        <p:nvSpPr>
          <p:cNvPr id="6" name="TextBox 5">
            <a:extLst>
              <a:ext uri="{FF2B5EF4-FFF2-40B4-BE49-F238E27FC236}">
                <a16:creationId xmlns:a16="http://schemas.microsoft.com/office/drawing/2014/main" id="{0F0A3EBD-FE6C-4D72-8CF3-5771C774FD0F}"/>
              </a:ext>
            </a:extLst>
          </p:cNvPr>
          <p:cNvSpPr txBox="1"/>
          <p:nvPr/>
        </p:nvSpPr>
        <p:spPr>
          <a:xfrm>
            <a:off x="1914524" y="2964231"/>
            <a:ext cx="7515225" cy="2985433"/>
          </a:xfrm>
          <a:prstGeom prst="rect">
            <a:avLst/>
          </a:prstGeom>
          <a:noFill/>
        </p:spPr>
        <p:txBody>
          <a:bodyPr wrap="square">
            <a:spAutoFit/>
          </a:bodyPr>
          <a:lstStyle/>
          <a:p>
            <a:endParaRPr lang="en-IN" sz="3200" dirty="0">
              <a:solidFill>
                <a:srgbClr val="56698F"/>
              </a:solidFill>
              <a:latin typeface="Avenir Heavy" panose="020B0703020203020204" pitchFamily="34" charset="0"/>
            </a:endParaRPr>
          </a:p>
          <a:p>
            <a:r>
              <a:rPr lang="en-IN" sz="3200" dirty="0">
                <a:solidFill>
                  <a:srgbClr val="56698F"/>
                </a:solidFill>
                <a:latin typeface="Avenir Heavy" panose="020B0703020203020204" pitchFamily="34" charset="0"/>
              </a:rPr>
              <a:t>Value Addition Through Internal Audit</a:t>
            </a:r>
          </a:p>
          <a:p>
            <a:r>
              <a:rPr lang="en-IN" sz="3200" dirty="0">
                <a:solidFill>
                  <a:srgbClr val="56698F"/>
                </a:solidFill>
                <a:latin typeface="Avenir Heavy" panose="020B0703020203020204" pitchFamily="34" charset="0"/>
              </a:rPr>
              <a:t>IFC Risk Matrices – Help to IA</a:t>
            </a:r>
          </a:p>
          <a:p>
            <a:endParaRPr lang="en-IN" sz="3200" dirty="0">
              <a:solidFill>
                <a:srgbClr val="56698F"/>
              </a:solidFill>
              <a:latin typeface="Avenir Heavy" panose="020B0703020203020204" pitchFamily="34" charset="0"/>
            </a:endParaRPr>
          </a:p>
          <a:p>
            <a:r>
              <a:rPr lang="en-IN" sz="2800" i="1" dirty="0">
                <a:latin typeface="Avenir Heavy" panose="020B0703020203020204" pitchFamily="34" charset="0"/>
              </a:rPr>
              <a:t>Presented by CA Ashish Jaiswal</a:t>
            </a:r>
          </a:p>
          <a:p>
            <a:endParaRPr lang="en-IN" sz="3200" dirty="0">
              <a:solidFill>
                <a:srgbClr val="56698F"/>
              </a:solidFill>
              <a:latin typeface="Avenir Heavy" panose="020B0703020203020204" pitchFamily="34" charset="0"/>
            </a:endParaRPr>
          </a:p>
        </p:txBody>
      </p:sp>
      <p:sp>
        <p:nvSpPr>
          <p:cNvPr id="7" name="TextBox 6">
            <a:extLst>
              <a:ext uri="{FF2B5EF4-FFF2-40B4-BE49-F238E27FC236}">
                <a16:creationId xmlns:a16="http://schemas.microsoft.com/office/drawing/2014/main" id="{03EFD85B-7E22-4BBD-9494-5D3FC4DEB3F5}"/>
              </a:ext>
            </a:extLst>
          </p:cNvPr>
          <p:cNvSpPr txBox="1"/>
          <p:nvPr/>
        </p:nvSpPr>
        <p:spPr>
          <a:xfrm>
            <a:off x="2338387" y="75768"/>
            <a:ext cx="7515225" cy="2308324"/>
          </a:xfrm>
          <a:prstGeom prst="rect">
            <a:avLst/>
          </a:prstGeom>
          <a:noFill/>
        </p:spPr>
        <p:txBody>
          <a:bodyPr wrap="square">
            <a:spAutoFit/>
          </a:bodyPr>
          <a:lstStyle/>
          <a:p>
            <a:pPr algn="ctr"/>
            <a:endParaRPr lang="en-IN" sz="3200" dirty="0">
              <a:solidFill>
                <a:srgbClr val="56698F"/>
              </a:solidFill>
              <a:latin typeface="Avenir Heavy" panose="020B0703020203020204" pitchFamily="34" charset="0"/>
            </a:endParaRPr>
          </a:p>
          <a:p>
            <a:pPr algn="ctr"/>
            <a:r>
              <a:rPr lang="en-IN" sz="3200" i="1" dirty="0">
                <a:latin typeface="Avenir Heavy" panose="020B0703020203020204" pitchFamily="34" charset="0"/>
              </a:rPr>
              <a:t>Sub Regional Conference, Rajkot</a:t>
            </a:r>
          </a:p>
          <a:p>
            <a:pPr algn="ctr"/>
            <a:r>
              <a:rPr lang="en-IN" sz="3200" dirty="0">
                <a:latin typeface="Avenir Heavy" panose="020B0703020203020204" pitchFamily="34" charset="0"/>
              </a:rPr>
              <a:t>W I R C, I C A I</a:t>
            </a:r>
          </a:p>
          <a:p>
            <a:pPr algn="ctr"/>
            <a:r>
              <a:rPr lang="en-IN" sz="2400" i="1" dirty="0">
                <a:solidFill>
                  <a:schemeClr val="accent1">
                    <a:lumMod val="75000"/>
                  </a:schemeClr>
                </a:solidFill>
                <a:latin typeface="Avenir Heavy" panose="020B0703020203020204" pitchFamily="34" charset="0"/>
              </a:rPr>
              <a:t>Facing Forward</a:t>
            </a:r>
          </a:p>
          <a:p>
            <a:pPr algn="ctr"/>
            <a:r>
              <a:rPr lang="en-IN" sz="2400" i="1" dirty="0">
                <a:solidFill>
                  <a:schemeClr val="accent1">
                    <a:lumMod val="75000"/>
                  </a:schemeClr>
                </a:solidFill>
                <a:latin typeface="Avenir Heavy" panose="020B0703020203020204" pitchFamily="34" charset="0"/>
              </a:rPr>
              <a:t>Focus on Future</a:t>
            </a:r>
          </a:p>
        </p:txBody>
      </p:sp>
    </p:spTree>
    <p:extLst>
      <p:ext uri="{BB962C8B-B14F-4D97-AF65-F5344CB8AC3E}">
        <p14:creationId xmlns:p14="http://schemas.microsoft.com/office/powerpoint/2010/main" val="10839196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Straight Connector 3">
            <a:extLst>
              <a:ext uri="{FF2B5EF4-FFF2-40B4-BE49-F238E27FC236}">
                <a16:creationId xmlns:a16="http://schemas.microsoft.com/office/drawing/2014/main" id="{E693FB06-982F-430D-BF01-70F7C01B72AD}"/>
              </a:ext>
            </a:extLst>
          </p:cNvPr>
          <p:cNvCxnSpPr/>
          <p:nvPr/>
        </p:nvCxnSpPr>
        <p:spPr>
          <a:xfrm>
            <a:off x="507408" y="6498194"/>
            <a:ext cx="0" cy="246221"/>
          </a:xfrm>
          <a:prstGeom prst="line">
            <a:avLst/>
          </a:prstGeom>
          <a:ln w="22225">
            <a:solidFill>
              <a:srgbClr val="566A8F"/>
            </a:solidFill>
          </a:ln>
        </p:spPr>
        <p:style>
          <a:lnRef idx="1">
            <a:schemeClr val="accent1"/>
          </a:lnRef>
          <a:fillRef idx="0">
            <a:schemeClr val="accent1"/>
          </a:fillRef>
          <a:effectRef idx="0">
            <a:schemeClr val="accent1"/>
          </a:effectRef>
          <a:fontRef idx="minor">
            <a:schemeClr val="tx1"/>
          </a:fontRef>
        </p:style>
      </p:cxnSp>
      <p:sp>
        <p:nvSpPr>
          <p:cNvPr id="5" name="TextBox 4">
            <a:extLst>
              <a:ext uri="{FF2B5EF4-FFF2-40B4-BE49-F238E27FC236}">
                <a16:creationId xmlns:a16="http://schemas.microsoft.com/office/drawing/2014/main" id="{4B70D37D-2F94-406B-985A-49A66CDB4FE7}"/>
              </a:ext>
            </a:extLst>
          </p:cNvPr>
          <p:cNvSpPr txBox="1"/>
          <p:nvPr/>
        </p:nvSpPr>
        <p:spPr>
          <a:xfrm>
            <a:off x="452168" y="340634"/>
            <a:ext cx="10987359" cy="584775"/>
          </a:xfrm>
          <a:prstGeom prst="rect">
            <a:avLst/>
          </a:prstGeom>
          <a:solidFill>
            <a:schemeClr val="accent1">
              <a:lumMod val="75000"/>
            </a:schemeClr>
          </a:solidFill>
        </p:spPr>
        <p:txBody>
          <a:bodyPr wrap="square">
            <a:spAutoFit/>
          </a:bodyPr>
          <a:lstStyle/>
          <a:p>
            <a:pPr algn="r"/>
            <a:r>
              <a:rPr lang="en-IN" sz="3200" dirty="0">
                <a:solidFill>
                  <a:schemeClr val="bg1"/>
                </a:solidFill>
                <a:latin typeface="Avenir Heavy" panose="020B0703020203020204" pitchFamily="34" charset="0"/>
              </a:rPr>
              <a:t>Risk Management</a:t>
            </a:r>
          </a:p>
        </p:txBody>
      </p:sp>
      <p:sp>
        <p:nvSpPr>
          <p:cNvPr id="7" name="TextBox 6">
            <a:extLst>
              <a:ext uri="{FF2B5EF4-FFF2-40B4-BE49-F238E27FC236}">
                <a16:creationId xmlns:a16="http://schemas.microsoft.com/office/drawing/2014/main" id="{8FA6D930-E453-4FE8-98DD-00360EA9266C}"/>
              </a:ext>
            </a:extLst>
          </p:cNvPr>
          <p:cNvSpPr txBox="1"/>
          <p:nvPr/>
        </p:nvSpPr>
        <p:spPr>
          <a:xfrm>
            <a:off x="545306" y="6498194"/>
            <a:ext cx="2488182" cy="400110"/>
          </a:xfrm>
          <a:prstGeom prst="rect">
            <a:avLst/>
          </a:prstGeom>
          <a:noFill/>
        </p:spPr>
        <p:txBody>
          <a:bodyPr wrap="none" rtlCol="0">
            <a:spAutoFit/>
          </a:bodyPr>
          <a:lstStyle/>
          <a:p>
            <a:r>
              <a:rPr lang="en-IN" sz="1000" dirty="0">
                <a:solidFill>
                  <a:srgbClr val="56698F"/>
                </a:solidFill>
                <a:latin typeface="Avenir Heavy" panose="020B0703020203020204" pitchFamily="34" charset="0"/>
              </a:rPr>
              <a:t>Value Addition Through Internal Audit</a:t>
            </a:r>
          </a:p>
          <a:p>
            <a:endParaRPr lang="en-IN" sz="1000" dirty="0">
              <a:latin typeface="Avenir Book" panose="02000503020000020003" pitchFamily="2" charset="0"/>
            </a:endParaRPr>
          </a:p>
        </p:txBody>
      </p:sp>
      <p:sp>
        <p:nvSpPr>
          <p:cNvPr id="8" name="TextBox 7">
            <a:extLst>
              <a:ext uri="{FF2B5EF4-FFF2-40B4-BE49-F238E27FC236}">
                <a16:creationId xmlns:a16="http://schemas.microsoft.com/office/drawing/2014/main" id="{EDC32E45-F0D4-40CD-8562-4FC8C33ED5FA}"/>
              </a:ext>
            </a:extLst>
          </p:cNvPr>
          <p:cNvSpPr txBox="1"/>
          <p:nvPr/>
        </p:nvSpPr>
        <p:spPr>
          <a:xfrm>
            <a:off x="10696115" y="6541354"/>
            <a:ext cx="1465466" cy="276999"/>
          </a:xfrm>
          <a:prstGeom prst="rect">
            <a:avLst/>
          </a:prstGeom>
          <a:noFill/>
        </p:spPr>
        <p:txBody>
          <a:bodyPr wrap="none" rtlCol="0">
            <a:spAutoFit/>
          </a:bodyPr>
          <a:lstStyle/>
          <a:p>
            <a:r>
              <a:rPr lang="en-IN" sz="1200" dirty="0">
                <a:latin typeface="Avenir Book" panose="02000503020000020003" pitchFamily="2" charset="-78"/>
                <a:cs typeface="Avenir Book" panose="02000503020000020003" pitchFamily="2" charset="-78"/>
              </a:rPr>
              <a:t>www.cnkindia.com</a:t>
            </a:r>
          </a:p>
        </p:txBody>
      </p:sp>
      <p:sp>
        <p:nvSpPr>
          <p:cNvPr id="9" name="TextBox 8">
            <a:extLst>
              <a:ext uri="{FF2B5EF4-FFF2-40B4-BE49-F238E27FC236}">
                <a16:creationId xmlns:a16="http://schemas.microsoft.com/office/drawing/2014/main" id="{A1092041-DDED-4C8F-808C-ECC14FB51712}"/>
              </a:ext>
            </a:extLst>
          </p:cNvPr>
          <p:cNvSpPr txBox="1"/>
          <p:nvPr/>
        </p:nvSpPr>
        <p:spPr>
          <a:xfrm>
            <a:off x="452168" y="1567680"/>
            <a:ext cx="4252351" cy="2308324"/>
          </a:xfrm>
          <a:prstGeom prst="rect">
            <a:avLst/>
          </a:prstGeom>
          <a:noFill/>
        </p:spPr>
        <p:txBody>
          <a:bodyPr wrap="square" rtlCol="0">
            <a:spAutoFit/>
          </a:bodyPr>
          <a:lstStyle/>
          <a:p>
            <a:r>
              <a:rPr lang="en-IN" b="1" dirty="0">
                <a:latin typeface="Avenir Book" panose="02000503020000020003" pitchFamily="2" charset="0"/>
              </a:rPr>
              <a:t>Risk = What can go wrong</a:t>
            </a:r>
          </a:p>
          <a:p>
            <a:endParaRPr lang="en-IN" dirty="0">
              <a:latin typeface="Avenir Book" panose="02000503020000020003" pitchFamily="2" charset="0"/>
            </a:endParaRPr>
          </a:p>
          <a:p>
            <a:pPr marL="285750" indent="-285750">
              <a:buFont typeface="Arial" panose="020B0604020202020204" pitchFamily="34" charset="0"/>
              <a:buChar char="•"/>
            </a:pPr>
            <a:r>
              <a:rPr lang="en-IN" dirty="0">
                <a:latin typeface="Avenir Book" panose="02000503020000020003" pitchFamily="2" charset="0"/>
              </a:rPr>
              <a:t>Financial Risk</a:t>
            </a:r>
          </a:p>
          <a:p>
            <a:pPr marL="285750" indent="-285750">
              <a:buFont typeface="Arial" panose="020B0604020202020204" pitchFamily="34" charset="0"/>
              <a:buChar char="•"/>
            </a:pPr>
            <a:r>
              <a:rPr lang="en-IN" dirty="0">
                <a:latin typeface="Avenir Book" panose="02000503020000020003" pitchFamily="2" charset="0"/>
              </a:rPr>
              <a:t>Reporting Risk</a:t>
            </a:r>
          </a:p>
          <a:p>
            <a:pPr marL="285750" indent="-285750">
              <a:buFont typeface="Arial" panose="020B0604020202020204" pitchFamily="34" charset="0"/>
              <a:buChar char="•"/>
            </a:pPr>
            <a:r>
              <a:rPr lang="en-IN" dirty="0">
                <a:latin typeface="Avenir Book" panose="02000503020000020003" pitchFamily="2" charset="0"/>
              </a:rPr>
              <a:t>Operational Risk</a:t>
            </a:r>
          </a:p>
          <a:p>
            <a:pPr marL="285750" indent="-285750">
              <a:buFont typeface="Arial" panose="020B0604020202020204" pitchFamily="34" charset="0"/>
              <a:buChar char="•"/>
            </a:pPr>
            <a:r>
              <a:rPr lang="en-IN" dirty="0">
                <a:latin typeface="Avenir Book" panose="02000503020000020003" pitchFamily="2" charset="0"/>
              </a:rPr>
              <a:t>Compliance Risk</a:t>
            </a:r>
          </a:p>
          <a:p>
            <a:pPr marL="285750" indent="-285750">
              <a:buFont typeface="Arial" panose="020B0604020202020204" pitchFamily="34" charset="0"/>
              <a:buChar char="•"/>
            </a:pPr>
            <a:r>
              <a:rPr lang="en-IN" dirty="0">
                <a:latin typeface="Avenir Book" panose="02000503020000020003" pitchFamily="2" charset="0"/>
              </a:rPr>
              <a:t>Strategic Risk</a:t>
            </a:r>
          </a:p>
          <a:p>
            <a:pPr marL="285750" indent="-285750">
              <a:buFont typeface="Arial" panose="020B0604020202020204" pitchFamily="34" charset="0"/>
              <a:buChar char="•"/>
            </a:pPr>
            <a:r>
              <a:rPr lang="en-IN" dirty="0">
                <a:latin typeface="Avenir Book" panose="02000503020000020003" pitchFamily="2" charset="0"/>
              </a:rPr>
              <a:t>Reputational Risk</a:t>
            </a:r>
          </a:p>
        </p:txBody>
      </p:sp>
      <p:pic>
        <p:nvPicPr>
          <p:cNvPr id="2058" name="Picture 10" descr="Where Was Enterprise Risk Management? | Expert Commentary | IRMI.com">
            <a:extLst>
              <a:ext uri="{FF2B5EF4-FFF2-40B4-BE49-F238E27FC236}">
                <a16:creationId xmlns:a16="http://schemas.microsoft.com/office/drawing/2014/main" id="{0BDB9DD4-69D0-4725-8A88-99ED6A36683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808901" y="1567680"/>
            <a:ext cx="5409063" cy="366464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574870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Straight Connector 3">
            <a:extLst>
              <a:ext uri="{FF2B5EF4-FFF2-40B4-BE49-F238E27FC236}">
                <a16:creationId xmlns:a16="http://schemas.microsoft.com/office/drawing/2014/main" id="{E693FB06-982F-430D-BF01-70F7C01B72AD}"/>
              </a:ext>
            </a:extLst>
          </p:cNvPr>
          <p:cNvCxnSpPr/>
          <p:nvPr/>
        </p:nvCxnSpPr>
        <p:spPr>
          <a:xfrm>
            <a:off x="507408" y="6498194"/>
            <a:ext cx="0" cy="246221"/>
          </a:xfrm>
          <a:prstGeom prst="line">
            <a:avLst/>
          </a:prstGeom>
          <a:ln w="22225">
            <a:solidFill>
              <a:srgbClr val="566A8F"/>
            </a:solidFill>
          </a:ln>
        </p:spPr>
        <p:style>
          <a:lnRef idx="1">
            <a:schemeClr val="accent1"/>
          </a:lnRef>
          <a:fillRef idx="0">
            <a:schemeClr val="accent1"/>
          </a:fillRef>
          <a:effectRef idx="0">
            <a:schemeClr val="accent1"/>
          </a:effectRef>
          <a:fontRef idx="minor">
            <a:schemeClr val="tx1"/>
          </a:fontRef>
        </p:style>
      </p:cxnSp>
      <p:sp>
        <p:nvSpPr>
          <p:cNvPr id="5" name="TextBox 4">
            <a:extLst>
              <a:ext uri="{FF2B5EF4-FFF2-40B4-BE49-F238E27FC236}">
                <a16:creationId xmlns:a16="http://schemas.microsoft.com/office/drawing/2014/main" id="{4B70D37D-2F94-406B-985A-49A66CDB4FE7}"/>
              </a:ext>
            </a:extLst>
          </p:cNvPr>
          <p:cNvSpPr txBox="1"/>
          <p:nvPr/>
        </p:nvSpPr>
        <p:spPr>
          <a:xfrm>
            <a:off x="452168" y="340634"/>
            <a:ext cx="10987359" cy="584775"/>
          </a:xfrm>
          <a:prstGeom prst="rect">
            <a:avLst/>
          </a:prstGeom>
          <a:solidFill>
            <a:schemeClr val="accent1">
              <a:lumMod val="75000"/>
            </a:schemeClr>
          </a:solidFill>
        </p:spPr>
        <p:txBody>
          <a:bodyPr wrap="square">
            <a:spAutoFit/>
          </a:bodyPr>
          <a:lstStyle/>
          <a:p>
            <a:pPr algn="r"/>
            <a:r>
              <a:rPr lang="en-IN" sz="3200" dirty="0">
                <a:solidFill>
                  <a:schemeClr val="bg1"/>
                </a:solidFill>
                <a:latin typeface="Avenir Heavy" panose="020B0703020203020204" pitchFamily="34" charset="0"/>
              </a:rPr>
              <a:t>Process Improvements</a:t>
            </a:r>
          </a:p>
        </p:txBody>
      </p:sp>
      <p:sp>
        <p:nvSpPr>
          <p:cNvPr id="7" name="TextBox 6">
            <a:extLst>
              <a:ext uri="{FF2B5EF4-FFF2-40B4-BE49-F238E27FC236}">
                <a16:creationId xmlns:a16="http://schemas.microsoft.com/office/drawing/2014/main" id="{8FA6D930-E453-4FE8-98DD-00360EA9266C}"/>
              </a:ext>
            </a:extLst>
          </p:cNvPr>
          <p:cNvSpPr txBox="1"/>
          <p:nvPr/>
        </p:nvSpPr>
        <p:spPr>
          <a:xfrm>
            <a:off x="545306" y="6498194"/>
            <a:ext cx="2488182" cy="400110"/>
          </a:xfrm>
          <a:prstGeom prst="rect">
            <a:avLst/>
          </a:prstGeom>
          <a:noFill/>
        </p:spPr>
        <p:txBody>
          <a:bodyPr wrap="none" rtlCol="0">
            <a:spAutoFit/>
          </a:bodyPr>
          <a:lstStyle/>
          <a:p>
            <a:r>
              <a:rPr lang="en-IN" sz="1000" dirty="0">
                <a:solidFill>
                  <a:srgbClr val="56698F"/>
                </a:solidFill>
                <a:latin typeface="Avenir Heavy" panose="020B0703020203020204" pitchFamily="34" charset="0"/>
              </a:rPr>
              <a:t>Value Addition Through Internal Audit</a:t>
            </a:r>
          </a:p>
          <a:p>
            <a:endParaRPr lang="en-IN" sz="1000" dirty="0">
              <a:latin typeface="Avenir Book" panose="02000503020000020003" pitchFamily="2" charset="0"/>
            </a:endParaRPr>
          </a:p>
        </p:txBody>
      </p:sp>
      <p:sp>
        <p:nvSpPr>
          <p:cNvPr id="8" name="TextBox 7">
            <a:extLst>
              <a:ext uri="{FF2B5EF4-FFF2-40B4-BE49-F238E27FC236}">
                <a16:creationId xmlns:a16="http://schemas.microsoft.com/office/drawing/2014/main" id="{EDC32E45-F0D4-40CD-8562-4FC8C33ED5FA}"/>
              </a:ext>
            </a:extLst>
          </p:cNvPr>
          <p:cNvSpPr txBox="1"/>
          <p:nvPr/>
        </p:nvSpPr>
        <p:spPr>
          <a:xfrm>
            <a:off x="10696115" y="6541354"/>
            <a:ext cx="1465466" cy="276999"/>
          </a:xfrm>
          <a:prstGeom prst="rect">
            <a:avLst/>
          </a:prstGeom>
          <a:noFill/>
        </p:spPr>
        <p:txBody>
          <a:bodyPr wrap="none" rtlCol="0">
            <a:spAutoFit/>
          </a:bodyPr>
          <a:lstStyle/>
          <a:p>
            <a:r>
              <a:rPr lang="en-IN" sz="1200" dirty="0">
                <a:latin typeface="Avenir Book" panose="02000503020000020003" pitchFamily="2" charset="-78"/>
                <a:cs typeface="Avenir Book" panose="02000503020000020003" pitchFamily="2" charset="-78"/>
              </a:rPr>
              <a:t>www.cnkindia.com</a:t>
            </a:r>
          </a:p>
        </p:txBody>
      </p:sp>
      <p:sp>
        <p:nvSpPr>
          <p:cNvPr id="9" name="TextBox 8">
            <a:extLst>
              <a:ext uri="{FF2B5EF4-FFF2-40B4-BE49-F238E27FC236}">
                <a16:creationId xmlns:a16="http://schemas.microsoft.com/office/drawing/2014/main" id="{A1092041-DDED-4C8F-808C-ECC14FB51712}"/>
              </a:ext>
            </a:extLst>
          </p:cNvPr>
          <p:cNvSpPr txBox="1"/>
          <p:nvPr/>
        </p:nvSpPr>
        <p:spPr>
          <a:xfrm>
            <a:off x="452168" y="1567680"/>
            <a:ext cx="4252351" cy="3416320"/>
          </a:xfrm>
          <a:prstGeom prst="rect">
            <a:avLst/>
          </a:prstGeom>
          <a:noFill/>
        </p:spPr>
        <p:txBody>
          <a:bodyPr wrap="square" rtlCol="0">
            <a:spAutoFit/>
          </a:bodyPr>
          <a:lstStyle/>
          <a:p>
            <a:r>
              <a:rPr lang="en-IN" b="1" dirty="0">
                <a:latin typeface="Avenir Book" panose="02000503020000020003" pitchFamily="2" charset="0"/>
              </a:rPr>
              <a:t>Process Improvement = how it can be done better</a:t>
            </a:r>
          </a:p>
          <a:p>
            <a:endParaRPr lang="en-IN" dirty="0">
              <a:latin typeface="Avenir Book" panose="02000503020000020003" pitchFamily="2" charset="0"/>
            </a:endParaRPr>
          </a:p>
          <a:p>
            <a:pPr marL="285750" indent="-285750">
              <a:buFont typeface="Arial" panose="020B0604020202020204" pitchFamily="34" charset="0"/>
              <a:buChar char="•"/>
            </a:pPr>
            <a:r>
              <a:rPr lang="en-IN" dirty="0">
                <a:latin typeface="Avenir Book" panose="02000503020000020003" pitchFamily="2" charset="0"/>
              </a:rPr>
              <a:t>Duplication</a:t>
            </a:r>
          </a:p>
          <a:p>
            <a:pPr marL="285750" indent="-285750">
              <a:buFont typeface="Arial" panose="020B0604020202020204" pitchFamily="34" charset="0"/>
              <a:buChar char="•"/>
            </a:pPr>
            <a:r>
              <a:rPr lang="en-IN" dirty="0">
                <a:latin typeface="Avenir Book" panose="02000503020000020003" pitchFamily="2" charset="0"/>
              </a:rPr>
              <a:t>Manual work</a:t>
            </a:r>
          </a:p>
          <a:p>
            <a:pPr marL="285750" indent="-285750">
              <a:buFont typeface="Arial" panose="020B0604020202020204" pitchFamily="34" charset="0"/>
              <a:buChar char="•"/>
            </a:pPr>
            <a:r>
              <a:rPr lang="en-IN" dirty="0">
                <a:latin typeface="Avenir Book" panose="02000503020000020003" pitchFamily="2" charset="0"/>
              </a:rPr>
              <a:t>Standardization</a:t>
            </a:r>
          </a:p>
          <a:p>
            <a:pPr marL="285750" indent="-285750">
              <a:buFont typeface="Arial" panose="020B0604020202020204" pitchFamily="34" charset="0"/>
              <a:buChar char="•"/>
            </a:pPr>
            <a:r>
              <a:rPr lang="en-IN" dirty="0">
                <a:latin typeface="Avenir Book" panose="02000503020000020003" pitchFamily="2" charset="0"/>
              </a:rPr>
              <a:t>Desk Procedures</a:t>
            </a:r>
          </a:p>
          <a:p>
            <a:pPr marL="285750" indent="-285750">
              <a:buFont typeface="Arial" panose="020B0604020202020204" pitchFamily="34" charset="0"/>
              <a:buChar char="•"/>
            </a:pPr>
            <a:r>
              <a:rPr lang="en-IN" dirty="0">
                <a:latin typeface="Avenir Book" panose="02000503020000020003" pitchFamily="2" charset="0"/>
              </a:rPr>
              <a:t>Better way </a:t>
            </a:r>
          </a:p>
          <a:p>
            <a:pPr marL="285750" indent="-285750">
              <a:buFont typeface="Arial" panose="020B0604020202020204" pitchFamily="34" charset="0"/>
              <a:buChar char="•"/>
            </a:pPr>
            <a:r>
              <a:rPr lang="en-IN" dirty="0">
                <a:latin typeface="Avenir Book" panose="02000503020000020003" pitchFamily="2" charset="0"/>
              </a:rPr>
              <a:t>Enhancing controls</a:t>
            </a:r>
          </a:p>
          <a:p>
            <a:pPr marL="285750" indent="-285750">
              <a:buFont typeface="Arial" panose="020B0604020202020204" pitchFamily="34" charset="0"/>
              <a:buChar char="•"/>
            </a:pPr>
            <a:r>
              <a:rPr lang="en-IN" dirty="0">
                <a:latin typeface="Avenir Book" panose="02000503020000020003" pitchFamily="2" charset="0"/>
              </a:rPr>
              <a:t>Optimum utilization of resources</a:t>
            </a:r>
          </a:p>
          <a:p>
            <a:pPr marL="285750" indent="-285750">
              <a:buFont typeface="Arial" panose="020B0604020202020204" pitchFamily="34" charset="0"/>
              <a:buChar char="•"/>
            </a:pPr>
            <a:r>
              <a:rPr lang="en-IN" dirty="0">
                <a:latin typeface="Avenir Book" panose="02000503020000020003" pitchFamily="2" charset="0"/>
              </a:rPr>
              <a:t>Cost Saving Opportunities </a:t>
            </a:r>
          </a:p>
          <a:p>
            <a:endParaRPr lang="en-IN" dirty="0">
              <a:latin typeface="Avenir Book" panose="02000503020000020003" pitchFamily="2" charset="0"/>
            </a:endParaRPr>
          </a:p>
        </p:txBody>
      </p:sp>
      <p:pic>
        <p:nvPicPr>
          <p:cNvPr id="10" name="Content Placeholder 5">
            <a:extLst>
              <a:ext uri="{FF2B5EF4-FFF2-40B4-BE49-F238E27FC236}">
                <a16:creationId xmlns:a16="http://schemas.microsoft.com/office/drawing/2014/main" id="{E60C5824-0021-49C9-92EF-CE0FC3F4543F}"/>
              </a:ext>
            </a:extLst>
          </p:cNvPr>
          <p:cNvPicPr>
            <a:picLocks noChangeAspect="1"/>
          </p:cNvPicPr>
          <p:nvPr/>
        </p:nvPicPr>
        <p:blipFill>
          <a:blip r:embed="rId2"/>
          <a:stretch>
            <a:fillRect/>
          </a:stretch>
        </p:blipFill>
        <p:spPr bwMode="gray">
          <a:xfrm>
            <a:off x="5128590" y="1004015"/>
            <a:ext cx="6578505" cy="54941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22500698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Straight Connector 3">
            <a:extLst>
              <a:ext uri="{FF2B5EF4-FFF2-40B4-BE49-F238E27FC236}">
                <a16:creationId xmlns:a16="http://schemas.microsoft.com/office/drawing/2014/main" id="{E693FB06-982F-430D-BF01-70F7C01B72AD}"/>
              </a:ext>
            </a:extLst>
          </p:cNvPr>
          <p:cNvCxnSpPr/>
          <p:nvPr/>
        </p:nvCxnSpPr>
        <p:spPr>
          <a:xfrm>
            <a:off x="507408" y="6498194"/>
            <a:ext cx="0" cy="246221"/>
          </a:xfrm>
          <a:prstGeom prst="line">
            <a:avLst/>
          </a:prstGeom>
          <a:ln w="22225">
            <a:solidFill>
              <a:srgbClr val="566A8F"/>
            </a:solidFill>
          </a:ln>
        </p:spPr>
        <p:style>
          <a:lnRef idx="1">
            <a:schemeClr val="accent1"/>
          </a:lnRef>
          <a:fillRef idx="0">
            <a:schemeClr val="accent1"/>
          </a:fillRef>
          <a:effectRef idx="0">
            <a:schemeClr val="accent1"/>
          </a:effectRef>
          <a:fontRef idx="minor">
            <a:schemeClr val="tx1"/>
          </a:fontRef>
        </p:style>
      </p:cxnSp>
      <p:sp>
        <p:nvSpPr>
          <p:cNvPr id="5" name="TextBox 4">
            <a:extLst>
              <a:ext uri="{FF2B5EF4-FFF2-40B4-BE49-F238E27FC236}">
                <a16:creationId xmlns:a16="http://schemas.microsoft.com/office/drawing/2014/main" id="{4B70D37D-2F94-406B-985A-49A66CDB4FE7}"/>
              </a:ext>
            </a:extLst>
          </p:cNvPr>
          <p:cNvSpPr txBox="1"/>
          <p:nvPr/>
        </p:nvSpPr>
        <p:spPr>
          <a:xfrm>
            <a:off x="452168" y="340634"/>
            <a:ext cx="10987359" cy="584775"/>
          </a:xfrm>
          <a:prstGeom prst="rect">
            <a:avLst/>
          </a:prstGeom>
          <a:solidFill>
            <a:schemeClr val="accent1">
              <a:lumMod val="75000"/>
            </a:schemeClr>
          </a:solidFill>
        </p:spPr>
        <p:txBody>
          <a:bodyPr wrap="square">
            <a:spAutoFit/>
          </a:bodyPr>
          <a:lstStyle/>
          <a:p>
            <a:pPr algn="r"/>
            <a:r>
              <a:rPr lang="en-IN" sz="3200" dirty="0">
                <a:solidFill>
                  <a:schemeClr val="bg1"/>
                </a:solidFill>
                <a:latin typeface="Avenir Heavy" panose="020B0703020203020204" pitchFamily="34" charset="0"/>
              </a:rPr>
              <a:t>Internal Audit Value Proposition </a:t>
            </a:r>
          </a:p>
        </p:txBody>
      </p:sp>
      <p:sp>
        <p:nvSpPr>
          <p:cNvPr id="7" name="TextBox 6">
            <a:extLst>
              <a:ext uri="{FF2B5EF4-FFF2-40B4-BE49-F238E27FC236}">
                <a16:creationId xmlns:a16="http://schemas.microsoft.com/office/drawing/2014/main" id="{8FA6D930-E453-4FE8-98DD-00360EA9266C}"/>
              </a:ext>
            </a:extLst>
          </p:cNvPr>
          <p:cNvSpPr txBox="1"/>
          <p:nvPr/>
        </p:nvSpPr>
        <p:spPr>
          <a:xfrm>
            <a:off x="545306" y="6498194"/>
            <a:ext cx="2488182" cy="400110"/>
          </a:xfrm>
          <a:prstGeom prst="rect">
            <a:avLst/>
          </a:prstGeom>
          <a:noFill/>
        </p:spPr>
        <p:txBody>
          <a:bodyPr wrap="none" rtlCol="0">
            <a:spAutoFit/>
          </a:bodyPr>
          <a:lstStyle/>
          <a:p>
            <a:r>
              <a:rPr lang="en-IN" sz="1000" dirty="0">
                <a:solidFill>
                  <a:srgbClr val="56698F"/>
                </a:solidFill>
                <a:latin typeface="Avenir Heavy" panose="020B0703020203020204" pitchFamily="34" charset="0"/>
              </a:rPr>
              <a:t>Value Addition Through Internal Audit</a:t>
            </a:r>
          </a:p>
          <a:p>
            <a:endParaRPr lang="en-IN" sz="1000" dirty="0">
              <a:latin typeface="Avenir Book" panose="02000503020000020003" pitchFamily="2" charset="0"/>
            </a:endParaRPr>
          </a:p>
        </p:txBody>
      </p:sp>
      <p:sp>
        <p:nvSpPr>
          <p:cNvPr id="8" name="TextBox 7">
            <a:extLst>
              <a:ext uri="{FF2B5EF4-FFF2-40B4-BE49-F238E27FC236}">
                <a16:creationId xmlns:a16="http://schemas.microsoft.com/office/drawing/2014/main" id="{EDC32E45-F0D4-40CD-8562-4FC8C33ED5FA}"/>
              </a:ext>
            </a:extLst>
          </p:cNvPr>
          <p:cNvSpPr txBox="1"/>
          <p:nvPr/>
        </p:nvSpPr>
        <p:spPr>
          <a:xfrm>
            <a:off x="10696115" y="6541354"/>
            <a:ext cx="1465466" cy="276999"/>
          </a:xfrm>
          <a:prstGeom prst="rect">
            <a:avLst/>
          </a:prstGeom>
          <a:noFill/>
        </p:spPr>
        <p:txBody>
          <a:bodyPr wrap="none" rtlCol="0">
            <a:spAutoFit/>
          </a:bodyPr>
          <a:lstStyle/>
          <a:p>
            <a:r>
              <a:rPr lang="en-IN" sz="1200" dirty="0">
                <a:latin typeface="Avenir Book" panose="02000503020000020003" pitchFamily="2" charset="-78"/>
                <a:cs typeface="Avenir Book" panose="02000503020000020003" pitchFamily="2" charset="-78"/>
              </a:rPr>
              <a:t>www.cnkindia.com</a:t>
            </a:r>
          </a:p>
        </p:txBody>
      </p:sp>
      <p:sp>
        <p:nvSpPr>
          <p:cNvPr id="10" name="TextBox 9">
            <a:extLst>
              <a:ext uri="{FF2B5EF4-FFF2-40B4-BE49-F238E27FC236}">
                <a16:creationId xmlns:a16="http://schemas.microsoft.com/office/drawing/2014/main" id="{6B2E8F6F-F4A1-4BAE-9D21-7FC9F97EA72A}"/>
              </a:ext>
            </a:extLst>
          </p:cNvPr>
          <p:cNvSpPr txBox="1"/>
          <p:nvPr/>
        </p:nvSpPr>
        <p:spPr>
          <a:xfrm>
            <a:off x="6199986" y="1002468"/>
            <a:ext cx="5062328" cy="4770537"/>
          </a:xfrm>
          <a:prstGeom prst="rect">
            <a:avLst/>
          </a:prstGeom>
          <a:noFill/>
        </p:spPr>
        <p:txBody>
          <a:bodyPr wrap="square" rtlCol="0">
            <a:spAutoFit/>
          </a:bodyPr>
          <a:lstStyle/>
          <a:p>
            <a:pPr algn="just"/>
            <a:r>
              <a:rPr lang="en-GB" sz="3600" dirty="0">
                <a:solidFill>
                  <a:srgbClr val="000000"/>
                </a:solidFill>
                <a:latin typeface="Arial" panose="020B0604020202020204" pitchFamily="34" charset="0"/>
              </a:rPr>
              <a:t>Focusing on these three core internal audit concepts within your communication with stakeholders will enable them understand the core value your internal audit activity provides.</a:t>
            </a:r>
          </a:p>
          <a:p>
            <a:endParaRPr lang="en-IN" sz="1600" dirty="0">
              <a:latin typeface="Avenir"/>
            </a:endParaRPr>
          </a:p>
        </p:txBody>
      </p:sp>
      <p:graphicFrame>
        <p:nvGraphicFramePr>
          <p:cNvPr id="2" name="Diagram 1">
            <a:extLst>
              <a:ext uri="{FF2B5EF4-FFF2-40B4-BE49-F238E27FC236}">
                <a16:creationId xmlns:a16="http://schemas.microsoft.com/office/drawing/2014/main" id="{25B1C214-430E-403B-A065-FF237801CC25}"/>
              </a:ext>
            </a:extLst>
          </p:cNvPr>
          <p:cNvGraphicFramePr/>
          <p:nvPr>
            <p:extLst>
              <p:ext uri="{D42A27DB-BD31-4B8C-83A1-F6EECF244321}">
                <p14:modId xmlns:p14="http://schemas.microsoft.com/office/powerpoint/2010/main" val="347297260"/>
              </p:ext>
            </p:extLst>
          </p:nvPr>
        </p:nvGraphicFramePr>
        <p:xfrm>
          <a:off x="-1030512" y="906027"/>
          <a:ext cx="9140842" cy="559216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25488619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Straight Connector 3">
            <a:extLst>
              <a:ext uri="{FF2B5EF4-FFF2-40B4-BE49-F238E27FC236}">
                <a16:creationId xmlns:a16="http://schemas.microsoft.com/office/drawing/2014/main" id="{E693FB06-982F-430D-BF01-70F7C01B72AD}"/>
              </a:ext>
            </a:extLst>
          </p:cNvPr>
          <p:cNvCxnSpPr/>
          <p:nvPr/>
        </p:nvCxnSpPr>
        <p:spPr>
          <a:xfrm>
            <a:off x="507408" y="6498194"/>
            <a:ext cx="0" cy="246221"/>
          </a:xfrm>
          <a:prstGeom prst="line">
            <a:avLst/>
          </a:prstGeom>
          <a:ln w="22225">
            <a:solidFill>
              <a:srgbClr val="566A8F"/>
            </a:solidFill>
          </a:ln>
        </p:spPr>
        <p:style>
          <a:lnRef idx="1">
            <a:schemeClr val="accent1"/>
          </a:lnRef>
          <a:fillRef idx="0">
            <a:schemeClr val="accent1"/>
          </a:fillRef>
          <a:effectRef idx="0">
            <a:schemeClr val="accent1"/>
          </a:effectRef>
          <a:fontRef idx="minor">
            <a:schemeClr val="tx1"/>
          </a:fontRef>
        </p:style>
      </p:cxnSp>
      <p:sp>
        <p:nvSpPr>
          <p:cNvPr id="5" name="TextBox 4">
            <a:extLst>
              <a:ext uri="{FF2B5EF4-FFF2-40B4-BE49-F238E27FC236}">
                <a16:creationId xmlns:a16="http://schemas.microsoft.com/office/drawing/2014/main" id="{4B70D37D-2F94-406B-985A-49A66CDB4FE7}"/>
              </a:ext>
            </a:extLst>
          </p:cNvPr>
          <p:cNvSpPr txBox="1"/>
          <p:nvPr/>
        </p:nvSpPr>
        <p:spPr>
          <a:xfrm>
            <a:off x="452168" y="340634"/>
            <a:ext cx="10987359" cy="584775"/>
          </a:xfrm>
          <a:prstGeom prst="rect">
            <a:avLst/>
          </a:prstGeom>
          <a:solidFill>
            <a:schemeClr val="accent1">
              <a:lumMod val="75000"/>
            </a:schemeClr>
          </a:solidFill>
        </p:spPr>
        <p:txBody>
          <a:bodyPr wrap="square">
            <a:spAutoFit/>
          </a:bodyPr>
          <a:lstStyle/>
          <a:p>
            <a:pPr algn="r"/>
            <a:r>
              <a:rPr lang="en-IN" sz="3200" dirty="0">
                <a:solidFill>
                  <a:schemeClr val="bg1"/>
                </a:solidFill>
                <a:latin typeface="Avenir Heavy" panose="020B0703020203020204" pitchFamily="34" charset="0"/>
              </a:rPr>
              <a:t>Assurance on Governance Risk and Control</a:t>
            </a:r>
          </a:p>
        </p:txBody>
      </p:sp>
      <p:sp>
        <p:nvSpPr>
          <p:cNvPr id="7" name="TextBox 6">
            <a:extLst>
              <a:ext uri="{FF2B5EF4-FFF2-40B4-BE49-F238E27FC236}">
                <a16:creationId xmlns:a16="http://schemas.microsoft.com/office/drawing/2014/main" id="{8FA6D930-E453-4FE8-98DD-00360EA9266C}"/>
              </a:ext>
            </a:extLst>
          </p:cNvPr>
          <p:cNvSpPr txBox="1"/>
          <p:nvPr/>
        </p:nvSpPr>
        <p:spPr>
          <a:xfrm>
            <a:off x="545306" y="6498194"/>
            <a:ext cx="2488182" cy="400110"/>
          </a:xfrm>
          <a:prstGeom prst="rect">
            <a:avLst/>
          </a:prstGeom>
          <a:noFill/>
        </p:spPr>
        <p:txBody>
          <a:bodyPr wrap="none" rtlCol="0">
            <a:spAutoFit/>
          </a:bodyPr>
          <a:lstStyle/>
          <a:p>
            <a:r>
              <a:rPr lang="en-IN" sz="1000" dirty="0">
                <a:solidFill>
                  <a:srgbClr val="56698F"/>
                </a:solidFill>
                <a:latin typeface="Avenir Heavy" panose="020B0703020203020204" pitchFamily="34" charset="0"/>
              </a:rPr>
              <a:t>Value Addition Through Internal Audit</a:t>
            </a:r>
          </a:p>
          <a:p>
            <a:endParaRPr lang="en-IN" sz="1000" dirty="0">
              <a:latin typeface="Avenir Book" panose="02000503020000020003" pitchFamily="2" charset="0"/>
            </a:endParaRPr>
          </a:p>
        </p:txBody>
      </p:sp>
      <p:sp>
        <p:nvSpPr>
          <p:cNvPr id="8" name="TextBox 7">
            <a:extLst>
              <a:ext uri="{FF2B5EF4-FFF2-40B4-BE49-F238E27FC236}">
                <a16:creationId xmlns:a16="http://schemas.microsoft.com/office/drawing/2014/main" id="{EDC32E45-F0D4-40CD-8562-4FC8C33ED5FA}"/>
              </a:ext>
            </a:extLst>
          </p:cNvPr>
          <p:cNvSpPr txBox="1"/>
          <p:nvPr/>
        </p:nvSpPr>
        <p:spPr>
          <a:xfrm>
            <a:off x="10696115" y="6541354"/>
            <a:ext cx="1465466" cy="276999"/>
          </a:xfrm>
          <a:prstGeom prst="rect">
            <a:avLst/>
          </a:prstGeom>
          <a:noFill/>
        </p:spPr>
        <p:txBody>
          <a:bodyPr wrap="none" rtlCol="0">
            <a:spAutoFit/>
          </a:bodyPr>
          <a:lstStyle/>
          <a:p>
            <a:r>
              <a:rPr lang="en-IN" sz="1200" dirty="0">
                <a:latin typeface="Avenir Book" panose="02000503020000020003" pitchFamily="2" charset="-78"/>
                <a:cs typeface="Avenir Book" panose="02000503020000020003" pitchFamily="2" charset="-78"/>
              </a:rPr>
              <a:t>www.cnkindia.com</a:t>
            </a:r>
          </a:p>
        </p:txBody>
      </p:sp>
      <p:sp>
        <p:nvSpPr>
          <p:cNvPr id="10" name="TextBox 9">
            <a:extLst>
              <a:ext uri="{FF2B5EF4-FFF2-40B4-BE49-F238E27FC236}">
                <a16:creationId xmlns:a16="http://schemas.microsoft.com/office/drawing/2014/main" id="{6B2E8F6F-F4A1-4BAE-9D21-7FC9F97EA72A}"/>
              </a:ext>
            </a:extLst>
          </p:cNvPr>
          <p:cNvSpPr txBox="1"/>
          <p:nvPr/>
        </p:nvSpPr>
        <p:spPr>
          <a:xfrm>
            <a:off x="6199986" y="1002468"/>
            <a:ext cx="5062328" cy="4524315"/>
          </a:xfrm>
          <a:prstGeom prst="rect">
            <a:avLst/>
          </a:prstGeom>
          <a:noFill/>
        </p:spPr>
        <p:txBody>
          <a:bodyPr wrap="square" rtlCol="0">
            <a:spAutoFit/>
          </a:bodyPr>
          <a:lstStyle/>
          <a:p>
            <a:pPr algn="just"/>
            <a:r>
              <a:rPr lang="en-GB" sz="3200" b="0" i="0" dirty="0">
                <a:solidFill>
                  <a:srgbClr val="000000"/>
                </a:solidFill>
                <a:effectLst/>
                <a:latin typeface="Arial" panose="020B0604020202020204" pitchFamily="34" charset="0"/>
              </a:rPr>
              <a:t>Internal auditing provides assurance on the organization’s governance, risk management, and control processes to help the organization achieve its strategic, operational, financial, and compliance objectives</a:t>
            </a:r>
            <a:endParaRPr lang="en-IN" sz="3200" dirty="0">
              <a:latin typeface="Avenir"/>
            </a:endParaRPr>
          </a:p>
        </p:txBody>
      </p:sp>
      <p:graphicFrame>
        <p:nvGraphicFramePr>
          <p:cNvPr id="3" name="Diagram 2">
            <a:extLst>
              <a:ext uri="{FF2B5EF4-FFF2-40B4-BE49-F238E27FC236}">
                <a16:creationId xmlns:a16="http://schemas.microsoft.com/office/drawing/2014/main" id="{77F8F910-4256-4604-B7E2-6C06A5D657A7}"/>
              </a:ext>
            </a:extLst>
          </p:cNvPr>
          <p:cNvGraphicFramePr/>
          <p:nvPr>
            <p:extLst>
              <p:ext uri="{D42A27DB-BD31-4B8C-83A1-F6EECF244321}">
                <p14:modId xmlns:p14="http://schemas.microsoft.com/office/powerpoint/2010/main" val="624846855"/>
              </p:ext>
            </p:extLst>
          </p:nvPr>
        </p:nvGraphicFramePr>
        <p:xfrm>
          <a:off x="796079" y="633021"/>
          <a:ext cx="4474817" cy="541866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18533377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Straight Connector 3">
            <a:extLst>
              <a:ext uri="{FF2B5EF4-FFF2-40B4-BE49-F238E27FC236}">
                <a16:creationId xmlns:a16="http://schemas.microsoft.com/office/drawing/2014/main" id="{E693FB06-982F-430D-BF01-70F7C01B72AD}"/>
              </a:ext>
            </a:extLst>
          </p:cNvPr>
          <p:cNvCxnSpPr/>
          <p:nvPr/>
        </p:nvCxnSpPr>
        <p:spPr>
          <a:xfrm>
            <a:off x="507408" y="6498194"/>
            <a:ext cx="0" cy="246221"/>
          </a:xfrm>
          <a:prstGeom prst="line">
            <a:avLst/>
          </a:prstGeom>
          <a:ln w="22225">
            <a:solidFill>
              <a:srgbClr val="566A8F"/>
            </a:solidFill>
          </a:ln>
        </p:spPr>
        <p:style>
          <a:lnRef idx="1">
            <a:schemeClr val="accent1"/>
          </a:lnRef>
          <a:fillRef idx="0">
            <a:schemeClr val="accent1"/>
          </a:fillRef>
          <a:effectRef idx="0">
            <a:schemeClr val="accent1"/>
          </a:effectRef>
          <a:fontRef idx="minor">
            <a:schemeClr val="tx1"/>
          </a:fontRef>
        </p:style>
      </p:cxnSp>
      <p:sp>
        <p:nvSpPr>
          <p:cNvPr id="5" name="TextBox 4">
            <a:extLst>
              <a:ext uri="{FF2B5EF4-FFF2-40B4-BE49-F238E27FC236}">
                <a16:creationId xmlns:a16="http://schemas.microsoft.com/office/drawing/2014/main" id="{4B70D37D-2F94-406B-985A-49A66CDB4FE7}"/>
              </a:ext>
            </a:extLst>
          </p:cNvPr>
          <p:cNvSpPr txBox="1"/>
          <p:nvPr/>
        </p:nvSpPr>
        <p:spPr>
          <a:xfrm>
            <a:off x="452168" y="340634"/>
            <a:ext cx="10987359" cy="584775"/>
          </a:xfrm>
          <a:prstGeom prst="rect">
            <a:avLst/>
          </a:prstGeom>
          <a:solidFill>
            <a:schemeClr val="accent1">
              <a:lumMod val="75000"/>
            </a:schemeClr>
          </a:solidFill>
        </p:spPr>
        <p:txBody>
          <a:bodyPr wrap="square">
            <a:spAutoFit/>
          </a:bodyPr>
          <a:lstStyle/>
          <a:p>
            <a:pPr algn="r"/>
            <a:r>
              <a:rPr lang="en-IN" sz="3200" dirty="0">
                <a:solidFill>
                  <a:schemeClr val="bg1"/>
                </a:solidFill>
                <a:latin typeface="Avenir Heavy" panose="020B0703020203020204" pitchFamily="34" charset="0"/>
              </a:rPr>
              <a:t>Insight into business and processes  </a:t>
            </a:r>
          </a:p>
        </p:txBody>
      </p:sp>
      <p:sp>
        <p:nvSpPr>
          <p:cNvPr id="7" name="TextBox 6">
            <a:extLst>
              <a:ext uri="{FF2B5EF4-FFF2-40B4-BE49-F238E27FC236}">
                <a16:creationId xmlns:a16="http://schemas.microsoft.com/office/drawing/2014/main" id="{8FA6D930-E453-4FE8-98DD-00360EA9266C}"/>
              </a:ext>
            </a:extLst>
          </p:cNvPr>
          <p:cNvSpPr txBox="1"/>
          <p:nvPr/>
        </p:nvSpPr>
        <p:spPr>
          <a:xfrm>
            <a:off x="545306" y="6498194"/>
            <a:ext cx="2488182" cy="400110"/>
          </a:xfrm>
          <a:prstGeom prst="rect">
            <a:avLst/>
          </a:prstGeom>
          <a:noFill/>
        </p:spPr>
        <p:txBody>
          <a:bodyPr wrap="none" rtlCol="0">
            <a:spAutoFit/>
          </a:bodyPr>
          <a:lstStyle/>
          <a:p>
            <a:r>
              <a:rPr lang="en-IN" sz="1000" dirty="0">
                <a:solidFill>
                  <a:srgbClr val="56698F"/>
                </a:solidFill>
                <a:latin typeface="Avenir Heavy" panose="020B0703020203020204" pitchFamily="34" charset="0"/>
              </a:rPr>
              <a:t>Value Addition Through Internal Audit</a:t>
            </a:r>
          </a:p>
          <a:p>
            <a:endParaRPr lang="en-IN" sz="1000" dirty="0">
              <a:latin typeface="Avenir Book" panose="02000503020000020003" pitchFamily="2" charset="0"/>
            </a:endParaRPr>
          </a:p>
        </p:txBody>
      </p:sp>
      <p:sp>
        <p:nvSpPr>
          <p:cNvPr id="8" name="TextBox 7">
            <a:extLst>
              <a:ext uri="{FF2B5EF4-FFF2-40B4-BE49-F238E27FC236}">
                <a16:creationId xmlns:a16="http://schemas.microsoft.com/office/drawing/2014/main" id="{EDC32E45-F0D4-40CD-8562-4FC8C33ED5FA}"/>
              </a:ext>
            </a:extLst>
          </p:cNvPr>
          <p:cNvSpPr txBox="1"/>
          <p:nvPr/>
        </p:nvSpPr>
        <p:spPr>
          <a:xfrm>
            <a:off x="10696115" y="6541354"/>
            <a:ext cx="1465466" cy="276999"/>
          </a:xfrm>
          <a:prstGeom prst="rect">
            <a:avLst/>
          </a:prstGeom>
          <a:noFill/>
        </p:spPr>
        <p:txBody>
          <a:bodyPr wrap="none" rtlCol="0">
            <a:spAutoFit/>
          </a:bodyPr>
          <a:lstStyle/>
          <a:p>
            <a:r>
              <a:rPr lang="en-IN" sz="1200" dirty="0">
                <a:latin typeface="Avenir Book" panose="02000503020000020003" pitchFamily="2" charset="-78"/>
                <a:cs typeface="Avenir Book" panose="02000503020000020003" pitchFamily="2" charset="-78"/>
              </a:rPr>
              <a:t>www.cnkindia.com</a:t>
            </a:r>
          </a:p>
        </p:txBody>
      </p:sp>
      <p:sp>
        <p:nvSpPr>
          <p:cNvPr id="10" name="TextBox 9">
            <a:extLst>
              <a:ext uri="{FF2B5EF4-FFF2-40B4-BE49-F238E27FC236}">
                <a16:creationId xmlns:a16="http://schemas.microsoft.com/office/drawing/2014/main" id="{6B2E8F6F-F4A1-4BAE-9D21-7FC9F97EA72A}"/>
              </a:ext>
            </a:extLst>
          </p:cNvPr>
          <p:cNvSpPr txBox="1"/>
          <p:nvPr/>
        </p:nvSpPr>
        <p:spPr>
          <a:xfrm>
            <a:off x="6692348" y="1002468"/>
            <a:ext cx="4569966" cy="5016758"/>
          </a:xfrm>
          <a:prstGeom prst="rect">
            <a:avLst/>
          </a:prstGeom>
          <a:noFill/>
        </p:spPr>
        <p:txBody>
          <a:bodyPr wrap="square" rtlCol="0">
            <a:spAutoFit/>
          </a:bodyPr>
          <a:lstStyle/>
          <a:p>
            <a:pPr algn="just"/>
            <a:r>
              <a:rPr lang="en-GB" sz="3200" b="0" i="0" dirty="0">
                <a:solidFill>
                  <a:srgbClr val="000000"/>
                </a:solidFill>
                <a:effectLst/>
                <a:latin typeface="Arial" panose="020B0604020202020204" pitchFamily="34" charset="0"/>
              </a:rPr>
              <a:t>Internal auditing is a catalyst for improving an organization’s effectiveness and efficiency by providing insight and recommendations based on analyses and assessments of data and business process.</a:t>
            </a:r>
            <a:endParaRPr lang="en-US" sz="3200" dirty="0">
              <a:latin typeface="Arial" pitchFamily="34" charset="0"/>
              <a:cs typeface="Arial" pitchFamily="34" charset="0"/>
            </a:endParaRPr>
          </a:p>
        </p:txBody>
      </p:sp>
      <p:graphicFrame>
        <p:nvGraphicFramePr>
          <p:cNvPr id="3" name="Diagram 2">
            <a:extLst>
              <a:ext uri="{FF2B5EF4-FFF2-40B4-BE49-F238E27FC236}">
                <a16:creationId xmlns:a16="http://schemas.microsoft.com/office/drawing/2014/main" id="{77F8F910-4256-4604-B7E2-6C06A5D657A7}"/>
              </a:ext>
            </a:extLst>
          </p:cNvPr>
          <p:cNvGraphicFramePr/>
          <p:nvPr>
            <p:extLst>
              <p:ext uri="{D42A27DB-BD31-4B8C-83A1-F6EECF244321}">
                <p14:modId xmlns:p14="http://schemas.microsoft.com/office/powerpoint/2010/main" val="1264400341"/>
              </p:ext>
            </p:extLst>
          </p:nvPr>
        </p:nvGraphicFramePr>
        <p:xfrm>
          <a:off x="796079" y="633021"/>
          <a:ext cx="4474817" cy="541866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96245053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Straight Connector 3">
            <a:extLst>
              <a:ext uri="{FF2B5EF4-FFF2-40B4-BE49-F238E27FC236}">
                <a16:creationId xmlns:a16="http://schemas.microsoft.com/office/drawing/2014/main" id="{E693FB06-982F-430D-BF01-70F7C01B72AD}"/>
              </a:ext>
            </a:extLst>
          </p:cNvPr>
          <p:cNvCxnSpPr/>
          <p:nvPr/>
        </p:nvCxnSpPr>
        <p:spPr>
          <a:xfrm>
            <a:off x="507408" y="6498194"/>
            <a:ext cx="0" cy="246221"/>
          </a:xfrm>
          <a:prstGeom prst="line">
            <a:avLst/>
          </a:prstGeom>
          <a:ln w="22225">
            <a:solidFill>
              <a:srgbClr val="566A8F"/>
            </a:solidFill>
          </a:ln>
        </p:spPr>
        <p:style>
          <a:lnRef idx="1">
            <a:schemeClr val="accent1"/>
          </a:lnRef>
          <a:fillRef idx="0">
            <a:schemeClr val="accent1"/>
          </a:fillRef>
          <a:effectRef idx="0">
            <a:schemeClr val="accent1"/>
          </a:effectRef>
          <a:fontRef idx="minor">
            <a:schemeClr val="tx1"/>
          </a:fontRef>
        </p:style>
      </p:cxnSp>
      <p:sp>
        <p:nvSpPr>
          <p:cNvPr id="5" name="TextBox 4">
            <a:extLst>
              <a:ext uri="{FF2B5EF4-FFF2-40B4-BE49-F238E27FC236}">
                <a16:creationId xmlns:a16="http://schemas.microsoft.com/office/drawing/2014/main" id="{4B70D37D-2F94-406B-985A-49A66CDB4FE7}"/>
              </a:ext>
            </a:extLst>
          </p:cNvPr>
          <p:cNvSpPr txBox="1"/>
          <p:nvPr/>
        </p:nvSpPr>
        <p:spPr>
          <a:xfrm>
            <a:off x="452168" y="340634"/>
            <a:ext cx="10987359" cy="584775"/>
          </a:xfrm>
          <a:prstGeom prst="rect">
            <a:avLst/>
          </a:prstGeom>
          <a:solidFill>
            <a:schemeClr val="accent1">
              <a:lumMod val="75000"/>
            </a:schemeClr>
          </a:solidFill>
        </p:spPr>
        <p:txBody>
          <a:bodyPr wrap="square">
            <a:spAutoFit/>
          </a:bodyPr>
          <a:lstStyle/>
          <a:p>
            <a:pPr algn="r"/>
            <a:r>
              <a:rPr lang="en-IN" sz="3200" dirty="0">
                <a:solidFill>
                  <a:schemeClr val="bg1"/>
                </a:solidFill>
                <a:latin typeface="Avenir Heavy" panose="020B0703020203020204" pitchFamily="34" charset="0"/>
              </a:rPr>
              <a:t>Objectivity while Reporting</a:t>
            </a:r>
          </a:p>
        </p:txBody>
      </p:sp>
      <p:sp>
        <p:nvSpPr>
          <p:cNvPr id="7" name="TextBox 6">
            <a:extLst>
              <a:ext uri="{FF2B5EF4-FFF2-40B4-BE49-F238E27FC236}">
                <a16:creationId xmlns:a16="http://schemas.microsoft.com/office/drawing/2014/main" id="{8FA6D930-E453-4FE8-98DD-00360EA9266C}"/>
              </a:ext>
            </a:extLst>
          </p:cNvPr>
          <p:cNvSpPr txBox="1"/>
          <p:nvPr/>
        </p:nvSpPr>
        <p:spPr>
          <a:xfrm>
            <a:off x="545306" y="6498194"/>
            <a:ext cx="2488182" cy="400110"/>
          </a:xfrm>
          <a:prstGeom prst="rect">
            <a:avLst/>
          </a:prstGeom>
          <a:noFill/>
        </p:spPr>
        <p:txBody>
          <a:bodyPr wrap="none" rtlCol="0">
            <a:spAutoFit/>
          </a:bodyPr>
          <a:lstStyle/>
          <a:p>
            <a:r>
              <a:rPr lang="en-IN" sz="1000" dirty="0">
                <a:solidFill>
                  <a:srgbClr val="56698F"/>
                </a:solidFill>
                <a:latin typeface="Avenir Heavy" panose="020B0703020203020204" pitchFamily="34" charset="0"/>
              </a:rPr>
              <a:t>Value Addition Through Internal Audit</a:t>
            </a:r>
          </a:p>
          <a:p>
            <a:endParaRPr lang="en-IN" sz="1000" dirty="0">
              <a:latin typeface="Avenir Book" panose="02000503020000020003" pitchFamily="2" charset="0"/>
            </a:endParaRPr>
          </a:p>
        </p:txBody>
      </p:sp>
      <p:sp>
        <p:nvSpPr>
          <p:cNvPr id="8" name="TextBox 7">
            <a:extLst>
              <a:ext uri="{FF2B5EF4-FFF2-40B4-BE49-F238E27FC236}">
                <a16:creationId xmlns:a16="http://schemas.microsoft.com/office/drawing/2014/main" id="{EDC32E45-F0D4-40CD-8562-4FC8C33ED5FA}"/>
              </a:ext>
            </a:extLst>
          </p:cNvPr>
          <p:cNvSpPr txBox="1"/>
          <p:nvPr/>
        </p:nvSpPr>
        <p:spPr>
          <a:xfrm>
            <a:off x="10696115" y="6541354"/>
            <a:ext cx="1465466" cy="276999"/>
          </a:xfrm>
          <a:prstGeom prst="rect">
            <a:avLst/>
          </a:prstGeom>
          <a:noFill/>
        </p:spPr>
        <p:txBody>
          <a:bodyPr wrap="none" rtlCol="0">
            <a:spAutoFit/>
          </a:bodyPr>
          <a:lstStyle/>
          <a:p>
            <a:r>
              <a:rPr lang="en-IN" sz="1200" dirty="0">
                <a:latin typeface="Avenir Book" panose="02000503020000020003" pitchFamily="2" charset="-78"/>
                <a:cs typeface="Avenir Book" panose="02000503020000020003" pitchFamily="2" charset="-78"/>
              </a:rPr>
              <a:t>www.cnkindia.com</a:t>
            </a:r>
          </a:p>
        </p:txBody>
      </p:sp>
      <p:sp>
        <p:nvSpPr>
          <p:cNvPr id="10" name="TextBox 9">
            <a:extLst>
              <a:ext uri="{FF2B5EF4-FFF2-40B4-BE49-F238E27FC236}">
                <a16:creationId xmlns:a16="http://schemas.microsoft.com/office/drawing/2014/main" id="{6B2E8F6F-F4A1-4BAE-9D21-7FC9F97EA72A}"/>
              </a:ext>
            </a:extLst>
          </p:cNvPr>
          <p:cNvSpPr txBox="1"/>
          <p:nvPr/>
        </p:nvSpPr>
        <p:spPr>
          <a:xfrm>
            <a:off x="6199986" y="1002468"/>
            <a:ext cx="5062328" cy="3539430"/>
          </a:xfrm>
          <a:prstGeom prst="rect">
            <a:avLst/>
          </a:prstGeom>
          <a:noFill/>
        </p:spPr>
        <p:txBody>
          <a:bodyPr wrap="square" rtlCol="0">
            <a:spAutoFit/>
          </a:bodyPr>
          <a:lstStyle/>
          <a:p>
            <a:pPr algn="just"/>
            <a:r>
              <a:rPr lang="en-GB" sz="3200" b="0" i="0" dirty="0">
                <a:solidFill>
                  <a:srgbClr val="000000"/>
                </a:solidFill>
                <a:effectLst/>
                <a:latin typeface="Arial" panose="020B0604020202020204" pitchFamily="34" charset="0"/>
              </a:rPr>
              <a:t>With commitment to integrity and accountability, internal auditing provides value to governing bodies and senior management as an objective source of independent advice.</a:t>
            </a:r>
            <a:endParaRPr lang="en-US" sz="3200" dirty="0">
              <a:latin typeface="Arial" pitchFamily="34" charset="0"/>
              <a:cs typeface="Arial" pitchFamily="34" charset="0"/>
            </a:endParaRPr>
          </a:p>
        </p:txBody>
      </p:sp>
      <p:graphicFrame>
        <p:nvGraphicFramePr>
          <p:cNvPr id="3" name="Diagram 2">
            <a:extLst>
              <a:ext uri="{FF2B5EF4-FFF2-40B4-BE49-F238E27FC236}">
                <a16:creationId xmlns:a16="http://schemas.microsoft.com/office/drawing/2014/main" id="{77F8F910-4256-4604-B7E2-6C06A5D657A7}"/>
              </a:ext>
            </a:extLst>
          </p:cNvPr>
          <p:cNvGraphicFramePr/>
          <p:nvPr>
            <p:extLst>
              <p:ext uri="{D42A27DB-BD31-4B8C-83A1-F6EECF244321}">
                <p14:modId xmlns:p14="http://schemas.microsoft.com/office/powerpoint/2010/main" val="2747257611"/>
              </p:ext>
            </p:extLst>
          </p:nvPr>
        </p:nvGraphicFramePr>
        <p:xfrm>
          <a:off x="796079" y="633021"/>
          <a:ext cx="4474817" cy="541866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06036103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Straight Connector 3">
            <a:extLst>
              <a:ext uri="{FF2B5EF4-FFF2-40B4-BE49-F238E27FC236}">
                <a16:creationId xmlns:a16="http://schemas.microsoft.com/office/drawing/2014/main" id="{E693FB06-982F-430D-BF01-70F7C01B72AD}"/>
              </a:ext>
            </a:extLst>
          </p:cNvPr>
          <p:cNvCxnSpPr/>
          <p:nvPr/>
        </p:nvCxnSpPr>
        <p:spPr>
          <a:xfrm>
            <a:off x="507408" y="6498194"/>
            <a:ext cx="0" cy="246221"/>
          </a:xfrm>
          <a:prstGeom prst="line">
            <a:avLst/>
          </a:prstGeom>
          <a:ln w="22225">
            <a:solidFill>
              <a:srgbClr val="566A8F"/>
            </a:solidFill>
          </a:ln>
        </p:spPr>
        <p:style>
          <a:lnRef idx="1">
            <a:schemeClr val="accent1"/>
          </a:lnRef>
          <a:fillRef idx="0">
            <a:schemeClr val="accent1"/>
          </a:fillRef>
          <a:effectRef idx="0">
            <a:schemeClr val="accent1"/>
          </a:effectRef>
          <a:fontRef idx="minor">
            <a:schemeClr val="tx1"/>
          </a:fontRef>
        </p:style>
      </p:cxnSp>
      <p:sp>
        <p:nvSpPr>
          <p:cNvPr id="5" name="TextBox 4">
            <a:extLst>
              <a:ext uri="{FF2B5EF4-FFF2-40B4-BE49-F238E27FC236}">
                <a16:creationId xmlns:a16="http://schemas.microsoft.com/office/drawing/2014/main" id="{4B70D37D-2F94-406B-985A-49A66CDB4FE7}"/>
              </a:ext>
            </a:extLst>
          </p:cNvPr>
          <p:cNvSpPr txBox="1"/>
          <p:nvPr/>
        </p:nvSpPr>
        <p:spPr>
          <a:xfrm>
            <a:off x="452168" y="340634"/>
            <a:ext cx="10987359" cy="584775"/>
          </a:xfrm>
          <a:prstGeom prst="rect">
            <a:avLst/>
          </a:prstGeom>
          <a:solidFill>
            <a:schemeClr val="accent1">
              <a:lumMod val="75000"/>
            </a:schemeClr>
          </a:solidFill>
        </p:spPr>
        <p:txBody>
          <a:bodyPr wrap="square">
            <a:spAutoFit/>
          </a:bodyPr>
          <a:lstStyle/>
          <a:p>
            <a:pPr algn="r"/>
            <a:r>
              <a:rPr lang="en-IN" sz="3200" dirty="0">
                <a:solidFill>
                  <a:schemeClr val="bg1"/>
                </a:solidFill>
                <a:latin typeface="Avenir Heavy" panose="020B0703020203020204" pitchFamily="34" charset="0"/>
              </a:rPr>
              <a:t>3 Line Model</a:t>
            </a:r>
          </a:p>
        </p:txBody>
      </p:sp>
      <p:sp>
        <p:nvSpPr>
          <p:cNvPr id="7" name="TextBox 6">
            <a:extLst>
              <a:ext uri="{FF2B5EF4-FFF2-40B4-BE49-F238E27FC236}">
                <a16:creationId xmlns:a16="http://schemas.microsoft.com/office/drawing/2014/main" id="{8FA6D930-E453-4FE8-98DD-00360EA9266C}"/>
              </a:ext>
            </a:extLst>
          </p:cNvPr>
          <p:cNvSpPr txBox="1"/>
          <p:nvPr/>
        </p:nvSpPr>
        <p:spPr>
          <a:xfrm>
            <a:off x="545306" y="6498194"/>
            <a:ext cx="2488182" cy="400110"/>
          </a:xfrm>
          <a:prstGeom prst="rect">
            <a:avLst/>
          </a:prstGeom>
          <a:noFill/>
        </p:spPr>
        <p:txBody>
          <a:bodyPr wrap="none" rtlCol="0">
            <a:spAutoFit/>
          </a:bodyPr>
          <a:lstStyle/>
          <a:p>
            <a:r>
              <a:rPr lang="en-IN" sz="1000" dirty="0">
                <a:solidFill>
                  <a:srgbClr val="56698F"/>
                </a:solidFill>
                <a:latin typeface="Avenir Heavy" panose="020B0703020203020204" pitchFamily="34" charset="0"/>
              </a:rPr>
              <a:t>Value Addition Through Internal Audit</a:t>
            </a:r>
          </a:p>
          <a:p>
            <a:endParaRPr lang="en-IN" sz="1000" dirty="0">
              <a:latin typeface="Avenir Book" panose="02000503020000020003" pitchFamily="2" charset="0"/>
            </a:endParaRPr>
          </a:p>
        </p:txBody>
      </p:sp>
      <p:sp>
        <p:nvSpPr>
          <p:cNvPr id="8" name="TextBox 7">
            <a:extLst>
              <a:ext uri="{FF2B5EF4-FFF2-40B4-BE49-F238E27FC236}">
                <a16:creationId xmlns:a16="http://schemas.microsoft.com/office/drawing/2014/main" id="{EDC32E45-F0D4-40CD-8562-4FC8C33ED5FA}"/>
              </a:ext>
            </a:extLst>
          </p:cNvPr>
          <p:cNvSpPr txBox="1"/>
          <p:nvPr/>
        </p:nvSpPr>
        <p:spPr>
          <a:xfrm>
            <a:off x="10696115" y="6541354"/>
            <a:ext cx="1465466" cy="276999"/>
          </a:xfrm>
          <a:prstGeom prst="rect">
            <a:avLst/>
          </a:prstGeom>
          <a:noFill/>
        </p:spPr>
        <p:txBody>
          <a:bodyPr wrap="none" rtlCol="0">
            <a:spAutoFit/>
          </a:bodyPr>
          <a:lstStyle/>
          <a:p>
            <a:r>
              <a:rPr lang="en-IN" sz="1200" dirty="0">
                <a:latin typeface="Avenir Book" panose="02000503020000020003" pitchFamily="2" charset="-78"/>
                <a:cs typeface="Avenir Book" panose="02000503020000020003" pitchFamily="2" charset="-78"/>
              </a:rPr>
              <a:t>www.cnkindia.com</a:t>
            </a:r>
          </a:p>
        </p:txBody>
      </p:sp>
      <p:sp>
        <p:nvSpPr>
          <p:cNvPr id="9" name="TextBox 8">
            <a:extLst>
              <a:ext uri="{FF2B5EF4-FFF2-40B4-BE49-F238E27FC236}">
                <a16:creationId xmlns:a16="http://schemas.microsoft.com/office/drawing/2014/main" id="{39410F83-CC3A-423C-BB8D-ACBD6508B292}"/>
              </a:ext>
            </a:extLst>
          </p:cNvPr>
          <p:cNvSpPr txBox="1"/>
          <p:nvPr/>
        </p:nvSpPr>
        <p:spPr>
          <a:xfrm>
            <a:off x="1192423" y="1188375"/>
            <a:ext cx="8257239" cy="1077218"/>
          </a:xfrm>
          <a:prstGeom prst="rect">
            <a:avLst/>
          </a:prstGeom>
          <a:solidFill>
            <a:schemeClr val="accent1">
              <a:lumMod val="50000"/>
            </a:schemeClr>
          </a:solidFill>
        </p:spPr>
        <p:txBody>
          <a:bodyPr wrap="square" rtlCol="0">
            <a:spAutoFit/>
          </a:bodyPr>
          <a:lstStyle/>
          <a:p>
            <a:pPr algn="ctr"/>
            <a:endParaRPr lang="en-US" sz="400" dirty="0">
              <a:solidFill>
                <a:schemeClr val="bg1"/>
              </a:solidFill>
              <a:latin typeface="Book Antiqua" panose="02040602050305030304" pitchFamily="18" charset="0"/>
            </a:endParaRPr>
          </a:p>
          <a:p>
            <a:pPr algn="ctr"/>
            <a:r>
              <a:rPr lang="en-US" sz="2800" dirty="0">
                <a:solidFill>
                  <a:schemeClr val="bg1"/>
                </a:solidFill>
                <a:latin typeface="Book Antiqua" panose="02040602050305030304" pitchFamily="18" charset="0"/>
              </a:rPr>
              <a:t>Governing Body</a:t>
            </a:r>
          </a:p>
          <a:p>
            <a:pPr algn="ctr"/>
            <a:r>
              <a:rPr lang="en-US" sz="1400" dirty="0">
                <a:solidFill>
                  <a:schemeClr val="bg1"/>
                </a:solidFill>
                <a:latin typeface="Book Antiqua" panose="02040602050305030304" pitchFamily="18" charset="0"/>
              </a:rPr>
              <a:t>Accountable to Stakeholders </a:t>
            </a:r>
          </a:p>
          <a:p>
            <a:pPr algn="ctr"/>
            <a:r>
              <a:rPr lang="en-US" sz="1400" dirty="0">
                <a:solidFill>
                  <a:schemeClr val="bg1"/>
                </a:solidFill>
                <a:latin typeface="Book Antiqua" panose="02040602050305030304" pitchFamily="18" charset="0"/>
              </a:rPr>
              <a:t>Role : Integrity, Leadership and Transparency </a:t>
            </a:r>
            <a:endParaRPr lang="en-US" sz="400" dirty="0">
              <a:solidFill>
                <a:schemeClr val="bg1"/>
              </a:solidFill>
              <a:latin typeface="Book Antiqua" panose="02040602050305030304" pitchFamily="18" charset="0"/>
            </a:endParaRPr>
          </a:p>
          <a:p>
            <a:pPr algn="ctr"/>
            <a:endParaRPr lang="en-IN" sz="400" dirty="0">
              <a:solidFill>
                <a:schemeClr val="bg1"/>
              </a:solidFill>
              <a:latin typeface="Book Antiqua" panose="02040602050305030304" pitchFamily="18" charset="0"/>
            </a:endParaRPr>
          </a:p>
        </p:txBody>
      </p:sp>
      <p:sp>
        <p:nvSpPr>
          <p:cNvPr id="10" name="TextBox 9">
            <a:extLst>
              <a:ext uri="{FF2B5EF4-FFF2-40B4-BE49-F238E27FC236}">
                <a16:creationId xmlns:a16="http://schemas.microsoft.com/office/drawing/2014/main" id="{25D76E37-38BC-40FD-949D-C5AB385E3DA3}"/>
              </a:ext>
            </a:extLst>
          </p:cNvPr>
          <p:cNvSpPr txBox="1"/>
          <p:nvPr/>
        </p:nvSpPr>
        <p:spPr>
          <a:xfrm>
            <a:off x="1176720" y="2937673"/>
            <a:ext cx="5089106" cy="584775"/>
          </a:xfrm>
          <a:prstGeom prst="rect">
            <a:avLst/>
          </a:prstGeom>
          <a:solidFill>
            <a:schemeClr val="accent2"/>
          </a:solidFill>
        </p:spPr>
        <p:txBody>
          <a:bodyPr wrap="square" rtlCol="0">
            <a:spAutoFit/>
          </a:bodyPr>
          <a:lstStyle/>
          <a:p>
            <a:pPr algn="ctr"/>
            <a:r>
              <a:rPr lang="en-US" sz="1600" dirty="0">
                <a:solidFill>
                  <a:schemeClr val="bg1"/>
                </a:solidFill>
                <a:latin typeface="Book Antiqua" panose="02040602050305030304" pitchFamily="18" charset="0"/>
              </a:rPr>
              <a:t>Management</a:t>
            </a:r>
          </a:p>
          <a:p>
            <a:pPr algn="ctr"/>
            <a:r>
              <a:rPr lang="en-US" sz="1600" dirty="0">
                <a:solidFill>
                  <a:schemeClr val="bg1"/>
                </a:solidFill>
                <a:latin typeface="Book Antiqua" panose="02040602050305030304" pitchFamily="18" charset="0"/>
              </a:rPr>
              <a:t>To manage Operations (including Risk)</a:t>
            </a:r>
            <a:endParaRPr lang="en-US" sz="500" dirty="0">
              <a:solidFill>
                <a:schemeClr val="bg1"/>
              </a:solidFill>
              <a:latin typeface="Book Antiqua" panose="02040602050305030304" pitchFamily="18" charset="0"/>
            </a:endParaRPr>
          </a:p>
        </p:txBody>
      </p:sp>
      <p:sp>
        <p:nvSpPr>
          <p:cNvPr id="12" name="TextBox 11">
            <a:extLst>
              <a:ext uri="{FF2B5EF4-FFF2-40B4-BE49-F238E27FC236}">
                <a16:creationId xmlns:a16="http://schemas.microsoft.com/office/drawing/2014/main" id="{9C9A2846-8868-44AD-B4FC-04DDDB8A8317}"/>
              </a:ext>
            </a:extLst>
          </p:cNvPr>
          <p:cNvSpPr txBox="1"/>
          <p:nvPr/>
        </p:nvSpPr>
        <p:spPr>
          <a:xfrm>
            <a:off x="1192423" y="3548078"/>
            <a:ext cx="2120619" cy="1046440"/>
          </a:xfrm>
          <a:prstGeom prst="rect">
            <a:avLst/>
          </a:prstGeom>
          <a:solidFill>
            <a:schemeClr val="accent1">
              <a:lumMod val="75000"/>
            </a:schemeClr>
          </a:solidFill>
        </p:spPr>
        <p:txBody>
          <a:bodyPr wrap="square" rtlCol="0">
            <a:spAutoFit/>
          </a:bodyPr>
          <a:lstStyle/>
          <a:p>
            <a:pPr algn="ctr"/>
            <a:r>
              <a:rPr lang="en-US" b="1" dirty="0">
                <a:solidFill>
                  <a:srgbClr val="FFFF00"/>
                </a:solidFill>
                <a:latin typeface="Book Antiqua" panose="02040602050305030304" pitchFamily="18" charset="0"/>
              </a:rPr>
              <a:t>First Line Roles</a:t>
            </a:r>
            <a:r>
              <a:rPr lang="en-US" sz="2000" b="1" dirty="0">
                <a:solidFill>
                  <a:srgbClr val="FFFF00"/>
                </a:solidFill>
                <a:latin typeface="Book Antiqua" panose="02040602050305030304" pitchFamily="18" charset="0"/>
              </a:rPr>
              <a:t> </a:t>
            </a:r>
          </a:p>
          <a:p>
            <a:pPr algn="ctr"/>
            <a:r>
              <a:rPr lang="en-US" sz="1400" dirty="0">
                <a:solidFill>
                  <a:schemeClr val="bg1"/>
                </a:solidFill>
                <a:latin typeface="Book Antiqua" panose="02040602050305030304" pitchFamily="18" charset="0"/>
              </a:rPr>
              <a:t>Execution of Business Operations</a:t>
            </a:r>
          </a:p>
          <a:p>
            <a:pPr algn="ctr"/>
            <a:endParaRPr lang="en-IN" sz="1400" dirty="0">
              <a:solidFill>
                <a:schemeClr val="bg1"/>
              </a:solidFill>
              <a:latin typeface="Book Antiqua" panose="02040602050305030304" pitchFamily="18" charset="0"/>
            </a:endParaRPr>
          </a:p>
        </p:txBody>
      </p:sp>
      <p:sp>
        <p:nvSpPr>
          <p:cNvPr id="14" name="TextBox 13">
            <a:extLst>
              <a:ext uri="{FF2B5EF4-FFF2-40B4-BE49-F238E27FC236}">
                <a16:creationId xmlns:a16="http://schemas.microsoft.com/office/drawing/2014/main" id="{97803A16-5B97-404F-9FF1-7E387215493F}"/>
              </a:ext>
            </a:extLst>
          </p:cNvPr>
          <p:cNvSpPr txBox="1"/>
          <p:nvPr/>
        </p:nvSpPr>
        <p:spPr>
          <a:xfrm>
            <a:off x="4001630" y="3557384"/>
            <a:ext cx="2279899" cy="1015663"/>
          </a:xfrm>
          <a:prstGeom prst="rect">
            <a:avLst/>
          </a:prstGeom>
          <a:solidFill>
            <a:schemeClr val="accent1">
              <a:lumMod val="75000"/>
            </a:schemeClr>
          </a:solidFill>
        </p:spPr>
        <p:txBody>
          <a:bodyPr wrap="square" rtlCol="0">
            <a:spAutoFit/>
          </a:bodyPr>
          <a:lstStyle/>
          <a:p>
            <a:pPr algn="ctr"/>
            <a:r>
              <a:rPr lang="en-US" b="1" dirty="0">
                <a:solidFill>
                  <a:srgbClr val="FFFF00"/>
                </a:solidFill>
                <a:latin typeface="Book Antiqua" panose="02040602050305030304" pitchFamily="18" charset="0"/>
              </a:rPr>
              <a:t>Second Line Roles </a:t>
            </a:r>
            <a:endParaRPr lang="en-US" sz="2400" b="1" dirty="0">
              <a:solidFill>
                <a:srgbClr val="FFFF00"/>
              </a:solidFill>
              <a:latin typeface="Book Antiqua" panose="02040602050305030304" pitchFamily="18" charset="0"/>
            </a:endParaRPr>
          </a:p>
          <a:p>
            <a:pPr algn="ctr"/>
            <a:r>
              <a:rPr lang="en-US" sz="1400" dirty="0">
                <a:solidFill>
                  <a:schemeClr val="bg1"/>
                </a:solidFill>
                <a:latin typeface="Book Antiqua" panose="02040602050305030304" pitchFamily="18" charset="0"/>
              </a:rPr>
              <a:t>Expertise, Support, Risk Management</a:t>
            </a:r>
          </a:p>
          <a:p>
            <a:pPr algn="ctr"/>
            <a:endParaRPr lang="en-IN" sz="1400" dirty="0">
              <a:solidFill>
                <a:schemeClr val="bg1"/>
              </a:solidFill>
              <a:latin typeface="Book Antiqua" panose="02040602050305030304" pitchFamily="18" charset="0"/>
            </a:endParaRPr>
          </a:p>
        </p:txBody>
      </p:sp>
      <p:sp>
        <p:nvSpPr>
          <p:cNvPr id="15" name="TextBox 14">
            <a:extLst>
              <a:ext uri="{FF2B5EF4-FFF2-40B4-BE49-F238E27FC236}">
                <a16:creationId xmlns:a16="http://schemas.microsoft.com/office/drawing/2014/main" id="{6B85BD3C-C78F-4D1D-8268-06A2CB4857CF}"/>
              </a:ext>
            </a:extLst>
          </p:cNvPr>
          <p:cNvSpPr txBox="1"/>
          <p:nvPr/>
        </p:nvSpPr>
        <p:spPr>
          <a:xfrm>
            <a:off x="7185468" y="2935832"/>
            <a:ext cx="2279899" cy="584775"/>
          </a:xfrm>
          <a:prstGeom prst="rect">
            <a:avLst/>
          </a:prstGeom>
          <a:solidFill>
            <a:schemeClr val="accent2"/>
          </a:solidFill>
        </p:spPr>
        <p:txBody>
          <a:bodyPr wrap="square" rtlCol="0">
            <a:spAutoFit/>
          </a:bodyPr>
          <a:lstStyle/>
          <a:p>
            <a:pPr algn="ctr"/>
            <a:r>
              <a:rPr lang="en-US" sz="1400" dirty="0">
                <a:solidFill>
                  <a:schemeClr val="bg1"/>
                </a:solidFill>
                <a:latin typeface="Book Antiqua" panose="02040602050305030304" pitchFamily="18" charset="0"/>
              </a:rPr>
              <a:t>Internal Audit</a:t>
            </a:r>
          </a:p>
          <a:p>
            <a:pPr algn="ctr"/>
            <a:r>
              <a:rPr lang="en-US" sz="1400" dirty="0">
                <a:solidFill>
                  <a:schemeClr val="bg1"/>
                </a:solidFill>
                <a:latin typeface="Book Antiqua" panose="02040602050305030304" pitchFamily="18" charset="0"/>
              </a:rPr>
              <a:t>Independent Assurance</a:t>
            </a:r>
          </a:p>
          <a:p>
            <a:pPr algn="ctr"/>
            <a:endParaRPr lang="en-US" sz="400" dirty="0">
              <a:solidFill>
                <a:schemeClr val="bg1"/>
              </a:solidFill>
              <a:latin typeface="Book Antiqua" panose="02040602050305030304" pitchFamily="18" charset="0"/>
            </a:endParaRPr>
          </a:p>
        </p:txBody>
      </p:sp>
      <p:sp>
        <p:nvSpPr>
          <p:cNvPr id="17" name="TextBox 16">
            <a:extLst>
              <a:ext uri="{FF2B5EF4-FFF2-40B4-BE49-F238E27FC236}">
                <a16:creationId xmlns:a16="http://schemas.microsoft.com/office/drawing/2014/main" id="{A051D41C-2BFD-4486-B3D6-C4B1FFC41F7E}"/>
              </a:ext>
            </a:extLst>
          </p:cNvPr>
          <p:cNvSpPr txBox="1"/>
          <p:nvPr/>
        </p:nvSpPr>
        <p:spPr>
          <a:xfrm>
            <a:off x="7169763" y="3548078"/>
            <a:ext cx="2279899" cy="1415772"/>
          </a:xfrm>
          <a:prstGeom prst="rect">
            <a:avLst/>
          </a:prstGeom>
          <a:solidFill>
            <a:schemeClr val="accent1">
              <a:lumMod val="75000"/>
            </a:schemeClr>
          </a:solidFill>
        </p:spPr>
        <p:txBody>
          <a:bodyPr wrap="square" rtlCol="0">
            <a:spAutoFit/>
          </a:bodyPr>
          <a:lstStyle/>
          <a:p>
            <a:pPr algn="ctr"/>
            <a:r>
              <a:rPr lang="en-US" b="1" dirty="0">
                <a:solidFill>
                  <a:srgbClr val="FFFF00"/>
                </a:solidFill>
                <a:latin typeface="Book Antiqua" panose="02040602050305030304" pitchFamily="18" charset="0"/>
              </a:rPr>
              <a:t>Third Line Role</a:t>
            </a:r>
          </a:p>
          <a:p>
            <a:pPr algn="ctr"/>
            <a:r>
              <a:rPr lang="en-US" dirty="0">
                <a:solidFill>
                  <a:schemeClr val="bg1"/>
                </a:solidFill>
                <a:latin typeface="Book Antiqua" panose="02040602050305030304" pitchFamily="18" charset="0"/>
              </a:rPr>
              <a:t>Independent and Objective Assurance and Advice</a:t>
            </a:r>
            <a:endParaRPr lang="en-US" sz="2400" dirty="0">
              <a:solidFill>
                <a:schemeClr val="bg1"/>
              </a:solidFill>
              <a:latin typeface="Book Antiqua" panose="02040602050305030304" pitchFamily="18" charset="0"/>
            </a:endParaRPr>
          </a:p>
          <a:p>
            <a:pPr algn="ctr"/>
            <a:endParaRPr lang="en-IN" sz="1400" dirty="0">
              <a:solidFill>
                <a:schemeClr val="bg1"/>
              </a:solidFill>
              <a:latin typeface="Book Antiqua" panose="02040602050305030304" pitchFamily="18" charset="0"/>
            </a:endParaRPr>
          </a:p>
        </p:txBody>
      </p:sp>
      <p:sp>
        <p:nvSpPr>
          <p:cNvPr id="2" name="TextBox 1">
            <a:extLst>
              <a:ext uri="{FF2B5EF4-FFF2-40B4-BE49-F238E27FC236}">
                <a16:creationId xmlns:a16="http://schemas.microsoft.com/office/drawing/2014/main" id="{956FEAE0-2BB5-4DB4-91A4-02F5E2B8520F}"/>
              </a:ext>
            </a:extLst>
          </p:cNvPr>
          <p:cNvSpPr txBox="1"/>
          <p:nvPr/>
        </p:nvSpPr>
        <p:spPr>
          <a:xfrm>
            <a:off x="9845548" y="1188375"/>
            <a:ext cx="553998" cy="3713919"/>
          </a:xfrm>
          <a:prstGeom prst="rect">
            <a:avLst/>
          </a:prstGeom>
          <a:solidFill>
            <a:schemeClr val="accent1">
              <a:lumMod val="50000"/>
            </a:schemeClr>
          </a:solidFill>
        </p:spPr>
        <p:txBody>
          <a:bodyPr vert="vert" wrap="square" rtlCol="0">
            <a:spAutoFit/>
          </a:bodyPr>
          <a:lstStyle/>
          <a:p>
            <a:pPr algn="ctr"/>
            <a:r>
              <a:rPr lang="en-GB" sz="2400" dirty="0">
                <a:solidFill>
                  <a:schemeClr val="bg1"/>
                </a:solidFill>
              </a:rPr>
              <a:t>External Assurance Providers</a:t>
            </a:r>
            <a:endParaRPr lang="en-US" sz="2400" dirty="0">
              <a:solidFill>
                <a:schemeClr val="bg1"/>
              </a:solidFill>
            </a:endParaRPr>
          </a:p>
        </p:txBody>
      </p:sp>
      <p:sp>
        <p:nvSpPr>
          <p:cNvPr id="6" name="Arrow: Up 5">
            <a:extLst>
              <a:ext uri="{FF2B5EF4-FFF2-40B4-BE49-F238E27FC236}">
                <a16:creationId xmlns:a16="http://schemas.microsoft.com/office/drawing/2014/main" id="{1EF0C6A2-BE63-4A10-893F-0B837ECA6D1E}"/>
              </a:ext>
            </a:extLst>
          </p:cNvPr>
          <p:cNvSpPr/>
          <p:nvPr/>
        </p:nvSpPr>
        <p:spPr>
          <a:xfrm>
            <a:off x="4670761" y="2314656"/>
            <a:ext cx="212035" cy="523220"/>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Arrow: Down 17">
            <a:extLst>
              <a:ext uri="{FF2B5EF4-FFF2-40B4-BE49-F238E27FC236}">
                <a16:creationId xmlns:a16="http://schemas.microsoft.com/office/drawing/2014/main" id="{35368D11-A87F-452A-A6CC-0A582C0329F6}"/>
              </a:ext>
            </a:extLst>
          </p:cNvPr>
          <p:cNvSpPr/>
          <p:nvPr/>
        </p:nvSpPr>
        <p:spPr>
          <a:xfrm>
            <a:off x="3033488" y="2350398"/>
            <a:ext cx="212035" cy="52322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Arrow: Left-Right 18">
            <a:extLst>
              <a:ext uri="{FF2B5EF4-FFF2-40B4-BE49-F238E27FC236}">
                <a16:creationId xmlns:a16="http://schemas.microsoft.com/office/drawing/2014/main" id="{8CC75030-C199-463F-9D58-DA8FA85CCA57}"/>
              </a:ext>
            </a:extLst>
          </p:cNvPr>
          <p:cNvSpPr/>
          <p:nvPr/>
        </p:nvSpPr>
        <p:spPr>
          <a:xfrm>
            <a:off x="6381353" y="3471599"/>
            <a:ext cx="688588" cy="252551"/>
          </a:xfrm>
          <a:prstGeom prst="lef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Arrow: Up 19">
            <a:extLst>
              <a:ext uri="{FF2B5EF4-FFF2-40B4-BE49-F238E27FC236}">
                <a16:creationId xmlns:a16="http://schemas.microsoft.com/office/drawing/2014/main" id="{AC58E42B-FD8A-497B-B04F-8B57850DDEEF}"/>
              </a:ext>
            </a:extLst>
          </p:cNvPr>
          <p:cNvSpPr/>
          <p:nvPr/>
        </p:nvSpPr>
        <p:spPr>
          <a:xfrm>
            <a:off x="8783080" y="2345376"/>
            <a:ext cx="212035" cy="523220"/>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Arrow: Down 20">
            <a:extLst>
              <a:ext uri="{FF2B5EF4-FFF2-40B4-BE49-F238E27FC236}">
                <a16:creationId xmlns:a16="http://schemas.microsoft.com/office/drawing/2014/main" id="{72FA6227-F442-4D5D-99FB-9C9907428F8B}"/>
              </a:ext>
            </a:extLst>
          </p:cNvPr>
          <p:cNvSpPr/>
          <p:nvPr/>
        </p:nvSpPr>
        <p:spPr>
          <a:xfrm>
            <a:off x="8097678" y="2345376"/>
            <a:ext cx="212035" cy="52322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434F7897-D3AD-43F3-95FB-5DD7624B7AC5}"/>
              </a:ext>
            </a:extLst>
          </p:cNvPr>
          <p:cNvSpPr txBox="1"/>
          <p:nvPr/>
        </p:nvSpPr>
        <p:spPr>
          <a:xfrm>
            <a:off x="9722710" y="6194956"/>
            <a:ext cx="1946810" cy="369332"/>
          </a:xfrm>
          <a:prstGeom prst="rect">
            <a:avLst/>
          </a:prstGeom>
          <a:solidFill>
            <a:schemeClr val="bg2"/>
          </a:solidFill>
        </p:spPr>
        <p:txBody>
          <a:bodyPr wrap="square" rtlCol="0">
            <a:spAutoFit/>
          </a:bodyPr>
          <a:lstStyle/>
          <a:p>
            <a:r>
              <a:rPr lang="en-GB" dirty="0"/>
              <a:t>Source : The IIA </a:t>
            </a:r>
            <a:endParaRPr lang="en-US" dirty="0"/>
          </a:p>
        </p:txBody>
      </p:sp>
      <p:sp>
        <p:nvSpPr>
          <p:cNvPr id="25" name="TextBox 24">
            <a:extLst>
              <a:ext uri="{FF2B5EF4-FFF2-40B4-BE49-F238E27FC236}">
                <a16:creationId xmlns:a16="http://schemas.microsoft.com/office/drawing/2014/main" id="{BCD9E4D3-D368-49FF-9651-5D81984C6F21}"/>
              </a:ext>
            </a:extLst>
          </p:cNvPr>
          <p:cNvSpPr txBox="1"/>
          <p:nvPr/>
        </p:nvSpPr>
        <p:spPr>
          <a:xfrm>
            <a:off x="1174668" y="4902295"/>
            <a:ext cx="10472019" cy="1323439"/>
          </a:xfrm>
          <a:prstGeom prst="rect">
            <a:avLst/>
          </a:prstGeom>
          <a:noFill/>
        </p:spPr>
        <p:txBody>
          <a:bodyPr wrap="square">
            <a:spAutoFit/>
          </a:bodyPr>
          <a:lstStyle/>
          <a:p>
            <a:pPr marL="285750" indent="-285750" algn="just">
              <a:buFont typeface="Arial" panose="020B0604020202020204" pitchFamily="34" charset="0"/>
              <a:buChar char="•"/>
            </a:pPr>
            <a:r>
              <a:rPr lang="en-IN" sz="1600" dirty="0">
                <a:latin typeface="Avenir"/>
              </a:rPr>
              <a:t>Management is Accountable and Reports to the Governing Body.</a:t>
            </a:r>
          </a:p>
          <a:p>
            <a:pPr marL="285750" indent="-285750" algn="just">
              <a:buFont typeface="Arial" panose="020B0604020202020204" pitchFamily="34" charset="0"/>
              <a:buChar char="•"/>
            </a:pPr>
            <a:r>
              <a:rPr lang="en-IN" sz="1600" dirty="0">
                <a:latin typeface="Avenir"/>
              </a:rPr>
              <a:t>The Governing Body sets the tone at top and provides the resources, authority, direction and supervises the work of Management</a:t>
            </a:r>
          </a:p>
          <a:p>
            <a:pPr marL="285750" indent="-285750" algn="just">
              <a:buFont typeface="Arial" panose="020B0604020202020204" pitchFamily="34" charset="0"/>
              <a:buChar char="•"/>
            </a:pPr>
            <a:r>
              <a:rPr lang="en-IN" sz="1600" dirty="0">
                <a:latin typeface="Avenir"/>
              </a:rPr>
              <a:t>The auditor receives its directions from Governing body, coordinates and cooperates with Management for the reviews and presents a independent report to the Governing Body</a:t>
            </a:r>
          </a:p>
        </p:txBody>
      </p:sp>
    </p:spTree>
    <p:extLst>
      <p:ext uri="{BB962C8B-B14F-4D97-AF65-F5344CB8AC3E}">
        <p14:creationId xmlns:p14="http://schemas.microsoft.com/office/powerpoint/2010/main" val="342260491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DC484D6B-E0BF-4602-BAFD-263B42AB23BD}"/>
              </a:ext>
            </a:extLst>
          </p:cNvPr>
          <p:cNvSpPr txBox="1"/>
          <p:nvPr/>
        </p:nvSpPr>
        <p:spPr>
          <a:xfrm>
            <a:off x="1537252" y="3136611"/>
            <a:ext cx="7677963" cy="584775"/>
          </a:xfrm>
          <a:prstGeom prst="rect">
            <a:avLst/>
          </a:prstGeom>
          <a:noFill/>
        </p:spPr>
        <p:txBody>
          <a:bodyPr wrap="square">
            <a:spAutoFit/>
          </a:bodyPr>
          <a:lstStyle/>
          <a:p>
            <a:pPr algn="r"/>
            <a:r>
              <a:rPr lang="en-IN" sz="3200" dirty="0">
                <a:solidFill>
                  <a:srgbClr val="566A8D"/>
                </a:solidFill>
                <a:latin typeface="Avenir Heavy" panose="020B0703020203020204" pitchFamily="34" charset="0"/>
              </a:rPr>
              <a:t>IFC- Risk Matrix</a:t>
            </a:r>
          </a:p>
        </p:txBody>
      </p:sp>
      <p:sp>
        <p:nvSpPr>
          <p:cNvPr id="5" name="TextBox 4">
            <a:extLst>
              <a:ext uri="{FF2B5EF4-FFF2-40B4-BE49-F238E27FC236}">
                <a16:creationId xmlns:a16="http://schemas.microsoft.com/office/drawing/2014/main" id="{F21BF3F0-D777-43F0-893C-F649CF474053}"/>
              </a:ext>
            </a:extLst>
          </p:cNvPr>
          <p:cNvSpPr txBox="1"/>
          <p:nvPr/>
        </p:nvSpPr>
        <p:spPr>
          <a:xfrm>
            <a:off x="7692472" y="-13252"/>
            <a:ext cx="4499528" cy="1631216"/>
          </a:xfrm>
          <a:prstGeom prst="rect">
            <a:avLst/>
          </a:prstGeom>
          <a:noFill/>
        </p:spPr>
        <p:txBody>
          <a:bodyPr wrap="square">
            <a:spAutoFit/>
          </a:bodyPr>
          <a:lstStyle/>
          <a:p>
            <a:endParaRPr lang="en-IN" sz="3200" dirty="0">
              <a:solidFill>
                <a:srgbClr val="56698F"/>
              </a:solidFill>
              <a:latin typeface="Avenir Heavy" panose="020B0703020203020204" pitchFamily="34" charset="0"/>
            </a:endParaRPr>
          </a:p>
          <a:p>
            <a:r>
              <a:rPr lang="en-IN" dirty="0">
                <a:solidFill>
                  <a:srgbClr val="56698F"/>
                </a:solidFill>
                <a:latin typeface="Avenir Heavy" panose="020B0703020203020204" pitchFamily="34" charset="0"/>
              </a:rPr>
              <a:t>Value Addition Through Internal Audit</a:t>
            </a:r>
          </a:p>
          <a:p>
            <a:r>
              <a:rPr lang="en-IN" dirty="0">
                <a:solidFill>
                  <a:srgbClr val="56698F"/>
                </a:solidFill>
                <a:latin typeface="Avenir Heavy" panose="020B0703020203020204" pitchFamily="34" charset="0"/>
              </a:rPr>
              <a:t>IFC Risk Matrices – Help to IA</a:t>
            </a:r>
          </a:p>
          <a:p>
            <a:endParaRPr lang="en-IN" sz="3200" dirty="0">
              <a:solidFill>
                <a:srgbClr val="56698F"/>
              </a:solidFill>
              <a:latin typeface="Avenir Heavy" panose="020B0703020203020204" pitchFamily="34" charset="0"/>
            </a:endParaRPr>
          </a:p>
        </p:txBody>
      </p:sp>
      <p:pic>
        <p:nvPicPr>
          <p:cNvPr id="6" name="Picture 2" descr="Cartoon of the Day: Consequences - Risk cartoon 02.19.2015 | Cartoons comics,  Cartoon, Favorite cartoon character">
            <a:extLst>
              <a:ext uri="{FF2B5EF4-FFF2-40B4-BE49-F238E27FC236}">
                <a16:creationId xmlns:a16="http://schemas.microsoft.com/office/drawing/2014/main" id="{457C82CF-B708-48EE-A4A3-F47AAEE404B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9268" y="802356"/>
            <a:ext cx="4270474" cy="5134618"/>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B73BC3E9-5587-4584-AC8C-3C67A34EA38D}"/>
              </a:ext>
            </a:extLst>
          </p:cNvPr>
          <p:cNvSpPr txBox="1"/>
          <p:nvPr/>
        </p:nvSpPr>
        <p:spPr>
          <a:xfrm>
            <a:off x="530086" y="5460760"/>
            <a:ext cx="1007165" cy="369332"/>
          </a:xfrm>
          <a:prstGeom prst="rect">
            <a:avLst/>
          </a:prstGeom>
          <a:solidFill>
            <a:schemeClr val="bg1"/>
          </a:solidFill>
        </p:spPr>
        <p:txBody>
          <a:bodyPr wrap="square" rtlCol="0">
            <a:spAutoFit/>
          </a:bodyPr>
          <a:lstStyle/>
          <a:p>
            <a:endParaRPr lang="en-US" dirty="0"/>
          </a:p>
        </p:txBody>
      </p:sp>
    </p:spTree>
    <p:extLst>
      <p:ext uri="{BB962C8B-B14F-4D97-AF65-F5344CB8AC3E}">
        <p14:creationId xmlns:p14="http://schemas.microsoft.com/office/powerpoint/2010/main" val="56517301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Straight Connector 3">
            <a:extLst>
              <a:ext uri="{FF2B5EF4-FFF2-40B4-BE49-F238E27FC236}">
                <a16:creationId xmlns:a16="http://schemas.microsoft.com/office/drawing/2014/main" id="{E693FB06-982F-430D-BF01-70F7C01B72AD}"/>
              </a:ext>
            </a:extLst>
          </p:cNvPr>
          <p:cNvCxnSpPr/>
          <p:nvPr/>
        </p:nvCxnSpPr>
        <p:spPr>
          <a:xfrm>
            <a:off x="507408" y="6498194"/>
            <a:ext cx="0" cy="246221"/>
          </a:xfrm>
          <a:prstGeom prst="line">
            <a:avLst/>
          </a:prstGeom>
          <a:ln w="22225">
            <a:solidFill>
              <a:srgbClr val="566A8F"/>
            </a:solidFill>
          </a:ln>
        </p:spPr>
        <p:style>
          <a:lnRef idx="1">
            <a:schemeClr val="accent1"/>
          </a:lnRef>
          <a:fillRef idx="0">
            <a:schemeClr val="accent1"/>
          </a:fillRef>
          <a:effectRef idx="0">
            <a:schemeClr val="accent1"/>
          </a:effectRef>
          <a:fontRef idx="minor">
            <a:schemeClr val="tx1"/>
          </a:fontRef>
        </p:style>
      </p:cxnSp>
      <p:sp>
        <p:nvSpPr>
          <p:cNvPr id="5" name="TextBox 4">
            <a:extLst>
              <a:ext uri="{FF2B5EF4-FFF2-40B4-BE49-F238E27FC236}">
                <a16:creationId xmlns:a16="http://schemas.microsoft.com/office/drawing/2014/main" id="{4B70D37D-2F94-406B-985A-49A66CDB4FE7}"/>
              </a:ext>
            </a:extLst>
          </p:cNvPr>
          <p:cNvSpPr txBox="1"/>
          <p:nvPr/>
        </p:nvSpPr>
        <p:spPr>
          <a:xfrm>
            <a:off x="452168" y="340634"/>
            <a:ext cx="10987359" cy="584775"/>
          </a:xfrm>
          <a:prstGeom prst="rect">
            <a:avLst/>
          </a:prstGeom>
          <a:solidFill>
            <a:schemeClr val="accent1">
              <a:lumMod val="75000"/>
            </a:schemeClr>
          </a:solidFill>
        </p:spPr>
        <p:txBody>
          <a:bodyPr wrap="square">
            <a:spAutoFit/>
          </a:bodyPr>
          <a:lstStyle/>
          <a:p>
            <a:pPr algn="r"/>
            <a:r>
              <a:rPr lang="en-IN" sz="3200" dirty="0">
                <a:solidFill>
                  <a:schemeClr val="bg1"/>
                </a:solidFill>
                <a:latin typeface="Avenir Heavy" panose="020B0703020203020204" pitchFamily="34" charset="0"/>
              </a:rPr>
              <a:t>Internal Financial Control </a:t>
            </a:r>
          </a:p>
        </p:txBody>
      </p:sp>
      <p:sp>
        <p:nvSpPr>
          <p:cNvPr id="7" name="TextBox 6">
            <a:extLst>
              <a:ext uri="{FF2B5EF4-FFF2-40B4-BE49-F238E27FC236}">
                <a16:creationId xmlns:a16="http://schemas.microsoft.com/office/drawing/2014/main" id="{8FA6D930-E453-4FE8-98DD-00360EA9266C}"/>
              </a:ext>
            </a:extLst>
          </p:cNvPr>
          <p:cNvSpPr txBox="1"/>
          <p:nvPr/>
        </p:nvSpPr>
        <p:spPr>
          <a:xfrm>
            <a:off x="545306" y="6498194"/>
            <a:ext cx="2488182" cy="400110"/>
          </a:xfrm>
          <a:prstGeom prst="rect">
            <a:avLst/>
          </a:prstGeom>
          <a:noFill/>
        </p:spPr>
        <p:txBody>
          <a:bodyPr wrap="none" rtlCol="0">
            <a:spAutoFit/>
          </a:bodyPr>
          <a:lstStyle/>
          <a:p>
            <a:r>
              <a:rPr lang="en-IN" sz="1000" dirty="0">
                <a:solidFill>
                  <a:srgbClr val="56698F"/>
                </a:solidFill>
                <a:latin typeface="Avenir Heavy" panose="020B0703020203020204" pitchFamily="34" charset="0"/>
              </a:rPr>
              <a:t>Value Addition Through Internal Audit</a:t>
            </a:r>
          </a:p>
          <a:p>
            <a:endParaRPr lang="en-IN" sz="1000" dirty="0">
              <a:latin typeface="Avenir Book" panose="02000503020000020003" pitchFamily="2" charset="0"/>
            </a:endParaRPr>
          </a:p>
        </p:txBody>
      </p:sp>
      <p:sp>
        <p:nvSpPr>
          <p:cNvPr id="8" name="TextBox 7">
            <a:extLst>
              <a:ext uri="{FF2B5EF4-FFF2-40B4-BE49-F238E27FC236}">
                <a16:creationId xmlns:a16="http://schemas.microsoft.com/office/drawing/2014/main" id="{EDC32E45-F0D4-40CD-8562-4FC8C33ED5FA}"/>
              </a:ext>
            </a:extLst>
          </p:cNvPr>
          <p:cNvSpPr txBox="1"/>
          <p:nvPr/>
        </p:nvSpPr>
        <p:spPr>
          <a:xfrm>
            <a:off x="10696115" y="6541354"/>
            <a:ext cx="1465466" cy="276999"/>
          </a:xfrm>
          <a:prstGeom prst="rect">
            <a:avLst/>
          </a:prstGeom>
          <a:noFill/>
        </p:spPr>
        <p:txBody>
          <a:bodyPr wrap="none" rtlCol="0">
            <a:spAutoFit/>
          </a:bodyPr>
          <a:lstStyle/>
          <a:p>
            <a:r>
              <a:rPr lang="en-IN" sz="1200" dirty="0">
                <a:latin typeface="Avenir Book" panose="02000503020000020003" pitchFamily="2" charset="-78"/>
                <a:cs typeface="Avenir Book" panose="02000503020000020003" pitchFamily="2" charset="-78"/>
              </a:rPr>
              <a:t>www.cnkindia.com</a:t>
            </a:r>
          </a:p>
        </p:txBody>
      </p:sp>
      <p:grpSp>
        <p:nvGrpSpPr>
          <p:cNvPr id="9" name="Group 8">
            <a:extLst>
              <a:ext uri="{FF2B5EF4-FFF2-40B4-BE49-F238E27FC236}">
                <a16:creationId xmlns:a16="http://schemas.microsoft.com/office/drawing/2014/main" id="{455B5031-2ED8-41FF-ABFB-67A316B2A344}"/>
              </a:ext>
            </a:extLst>
          </p:cNvPr>
          <p:cNvGrpSpPr/>
          <p:nvPr/>
        </p:nvGrpSpPr>
        <p:grpSpPr>
          <a:xfrm>
            <a:off x="5820273" y="1182566"/>
            <a:ext cx="5472608" cy="5141106"/>
            <a:chOff x="3205081" y="1981590"/>
            <a:chExt cx="4024570" cy="4507699"/>
          </a:xfrm>
        </p:grpSpPr>
        <p:sp>
          <p:nvSpPr>
            <p:cNvPr id="10" name="Freeform 19">
              <a:extLst>
                <a:ext uri="{FF2B5EF4-FFF2-40B4-BE49-F238E27FC236}">
                  <a16:creationId xmlns:a16="http://schemas.microsoft.com/office/drawing/2014/main" id="{FAC08C10-F6EC-458A-80C1-807D88A5B9D3}"/>
                </a:ext>
              </a:extLst>
            </p:cNvPr>
            <p:cNvSpPr/>
            <p:nvPr/>
          </p:nvSpPr>
          <p:spPr>
            <a:xfrm>
              <a:off x="4865375" y="1981590"/>
              <a:ext cx="1537310" cy="1671004"/>
            </a:xfrm>
            <a:custGeom>
              <a:avLst/>
              <a:gdLst>
                <a:gd name="connsiteX0" fmla="*/ 0 w 1612237"/>
                <a:gd name="connsiteY0" fmla="*/ 701323 h 1402646"/>
                <a:gd name="connsiteX1" fmla="*/ 350662 w 1612237"/>
                <a:gd name="connsiteY1" fmla="*/ 0 h 1402646"/>
                <a:gd name="connsiteX2" fmla="*/ 1261576 w 1612237"/>
                <a:gd name="connsiteY2" fmla="*/ 0 h 1402646"/>
                <a:gd name="connsiteX3" fmla="*/ 1612237 w 1612237"/>
                <a:gd name="connsiteY3" fmla="*/ 701323 h 1402646"/>
                <a:gd name="connsiteX4" fmla="*/ 1261576 w 1612237"/>
                <a:gd name="connsiteY4" fmla="*/ 1402646 h 1402646"/>
                <a:gd name="connsiteX5" fmla="*/ 350662 w 1612237"/>
                <a:gd name="connsiteY5" fmla="*/ 1402646 h 1402646"/>
                <a:gd name="connsiteX6" fmla="*/ 0 w 1612237"/>
                <a:gd name="connsiteY6" fmla="*/ 701323 h 14026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612237" h="1402646">
                  <a:moveTo>
                    <a:pt x="806119" y="0"/>
                  </a:moveTo>
                  <a:lnTo>
                    <a:pt x="1612236" y="305076"/>
                  </a:lnTo>
                  <a:lnTo>
                    <a:pt x="1612236" y="1097571"/>
                  </a:lnTo>
                  <a:lnTo>
                    <a:pt x="806119" y="1402646"/>
                  </a:lnTo>
                  <a:lnTo>
                    <a:pt x="1" y="1097571"/>
                  </a:lnTo>
                  <a:lnTo>
                    <a:pt x="1" y="305076"/>
                  </a:lnTo>
                  <a:lnTo>
                    <a:pt x="806119" y="0"/>
                  </a:lnTo>
                  <a:close/>
                </a:path>
              </a:pathLst>
            </a:custGeom>
            <a:solidFill>
              <a:schemeClr val="accent1">
                <a:lumMod val="75000"/>
              </a:schemeClr>
            </a:solidFill>
          </p:spPr>
          <p:style>
            <a:lnRef idx="2">
              <a:schemeClr val="lt1">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txBody>
            <a:bodyPr spcFirstLastPara="0" vert="horz" wrap="square" lIns="264299" tIns="296961" rIns="264300" bIns="296960" numCol="1" spcCol="1270" anchor="ctr" anchorCtr="0">
              <a:noAutofit/>
            </a:bodyPr>
            <a:lstStyle/>
            <a:p>
              <a:pPr algn="ctr" defTabSz="622300">
                <a:lnSpc>
                  <a:spcPct val="90000"/>
                </a:lnSpc>
                <a:spcBef>
                  <a:spcPct val="0"/>
                </a:spcBef>
                <a:spcAft>
                  <a:spcPct val="35000"/>
                </a:spcAft>
              </a:pPr>
              <a:r>
                <a:rPr lang="en-US" sz="1400" dirty="0">
                  <a:solidFill>
                    <a:prstClr val="white"/>
                  </a:solidFill>
                  <a:latin typeface="Book Antiqua" pitchFamily="18" charset="0"/>
                </a:rPr>
                <a:t>Including adherence to company’s policies</a:t>
              </a:r>
              <a:endParaRPr lang="en-IN" sz="1400" dirty="0">
                <a:solidFill>
                  <a:prstClr val="white"/>
                </a:solidFill>
                <a:latin typeface="Book Antiqua" pitchFamily="18" charset="0"/>
              </a:endParaRPr>
            </a:p>
          </p:txBody>
        </p:sp>
        <p:sp>
          <p:nvSpPr>
            <p:cNvPr id="11" name="Freeform 20">
              <a:extLst>
                <a:ext uri="{FF2B5EF4-FFF2-40B4-BE49-F238E27FC236}">
                  <a16:creationId xmlns:a16="http://schemas.microsoft.com/office/drawing/2014/main" id="{29E3AA34-06D0-4056-AF4F-51471396D8FF}"/>
                </a:ext>
              </a:extLst>
            </p:cNvPr>
            <p:cNvSpPr/>
            <p:nvPr/>
          </p:nvSpPr>
          <p:spPr>
            <a:xfrm>
              <a:off x="3205081" y="1981590"/>
              <a:ext cx="1537310" cy="1671004"/>
            </a:xfrm>
            <a:custGeom>
              <a:avLst/>
              <a:gdLst>
                <a:gd name="connsiteX0" fmla="*/ 0 w 1612237"/>
                <a:gd name="connsiteY0" fmla="*/ 701323 h 1402646"/>
                <a:gd name="connsiteX1" fmla="*/ 350662 w 1612237"/>
                <a:gd name="connsiteY1" fmla="*/ 0 h 1402646"/>
                <a:gd name="connsiteX2" fmla="*/ 1261576 w 1612237"/>
                <a:gd name="connsiteY2" fmla="*/ 0 h 1402646"/>
                <a:gd name="connsiteX3" fmla="*/ 1612237 w 1612237"/>
                <a:gd name="connsiteY3" fmla="*/ 701323 h 1402646"/>
                <a:gd name="connsiteX4" fmla="*/ 1261576 w 1612237"/>
                <a:gd name="connsiteY4" fmla="*/ 1402646 h 1402646"/>
                <a:gd name="connsiteX5" fmla="*/ 350662 w 1612237"/>
                <a:gd name="connsiteY5" fmla="*/ 1402646 h 1402646"/>
                <a:gd name="connsiteX6" fmla="*/ 0 w 1612237"/>
                <a:gd name="connsiteY6" fmla="*/ 701323 h 14026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612237" h="1402646">
                  <a:moveTo>
                    <a:pt x="806119" y="0"/>
                  </a:moveTo>
                  <a:lnTo>
                    <a:pt x="1612236" y="305076"/>
                  </a:lnTo>
                  <a:lnTo>
                    <a:pt x="1612236" y="1097571"/>
                  </a:lnTo>
                  <a:lnTo>
                    <a:pt x="806119" y="1402646"/>
                  </a:lnTo>
                  <a:lnTo>
                    <a:pt x="1" y="1097571"/>
                  </a:lnTo>
                  <a:lnTo>
                    <a:pt x="1" y="305076"/>
                  </a:lnTo>
                  <a:lnTo>
                    <a:pt x="806119" y="0"/>
                  </a:lnTo>
                  <a:close/>
                </a:path>
              </a:pathLst>
            </a:custGeom>
            <a:solidFill>
              <a:schemeClr val="accent1"/>
            </a:solidFill>
          </p:spPr>
          <p:style>
            <a:lnRef idx="2">
              <a:schemeClr val="lt1">
                <a:hueOff val="0"/>
                <a:satOff val="0"/>
                <a:lumOff val="0"/>
                <a:alphaOff val="0"/>
              </a:schemeClr>
            </a:lnRef>
            <a:fillRef idx="1">
              <a:schemeClr val="accent3">
                <a:hueOff val="0"/>
                <a:satOff val="0"/>
                <a:lumOff val="0"/>
                <a:alphaOff val="0"/>
              </a:schemeClr>
            </a:fillRef>
            <a:effectRef idx="0">
              <a:schemeClr val="accent3">
                <a:hueOff val="0"/>
                <a:satOff val="0"/>
                <a:lumOff val="0"/>
                <a:alphaOff val="0"/>
              </a:schemeClr>
            </a:effectRef>
            <a:fontRef idx="minor">
              <a:schemeClr val="lt1"/>
            </a:fontRef>
          </p:style>
          <p:txBody>
            <a:bodyPr spcFirstLastPara="0" vert="horz" wrap="square" lIns="218579" tIns="251241" rIns="218580" bIns="251240" numCol="1" spcCol="1270" anchor="ctr" anchorCtr="0">
              <a:noAutofit/>
            </a:bodyPr>
            <a:lstStyle/>
            <a:p>
              <a:pPr algn="ctr" defTabSz="622300">
                <a:lnSpc>
                  <a:spcPct val="90000"/>
                </a:lnSpc>
                <a:spcBef>
                  <a:spcPct val="0"/>
                </a:spcBef>
                <a:spcAft>
                  <a:spcPct val="35000"/>
                </a:spcAft>
              </a:pPr>
              <a:r>
                <a:rPr lang="en-IN" sz="1400" dirty="0">
                  <a:solidFill>
                    <a:prstClr val="white"/>
                  </a:solidFill>
                  <a:latin typeface="Book Antiqua" pitchFamily="18" charset="0"/>
                </a:rPr>
                <a:t>Ensuring the orderly and efficient conduct of its business</a:t>
              </a:r>
            </a:p>
          </p:txBody>
        </p:sp>
        <p:sp>
          <p:nvSpPr>
            <p:cNvPr id="12" name="Freeform 21">
              <a:extLst>
                <a:ext uri="{FF2B5EF4-FFF2-40B4-BE49-F238E27FC236}">
                  <a16:creationId xmlns:a16="http://schemas.microsoft.com/office/drawing/2014/main" id="{7BFA8092-6151-4B79-9C86-8F7FBB0ADC7D}"/>
                </a:ext>
              </a:extLst>
            </p:cNvPr>
            <p:cNvSpPr/>
            <p:nvPr/>
          </p:nvSpPr>
          <p:spPr>
            <a:xfrm>
              <a:off x="4032047" y="3399938"/>
              <a:ext cx="1537310" cy="1671004"/>
            </a:xfrm>
            <a:custGeom>
              <a:avLst/>
              <a:gdLst>
                <a:gd name="connsiteX0" fmla="*/ 0 w 1612237"/>
                <a:gd name="connsiteY0" fmla="*/ 701323 h 1402646"/>
                <a:gd name="connsiteX1" fmla="*/ 350662 w 1612237"/>
                <a:gd name="connsiteY1" fmla="*/ 0 h 1402646"/>
                <a:gd name="connsiteX2" fmla="*/ 1261576 w 1612237"/>
                <a:gd name="connsiteY2" fmla="*/ 0 h 1402646"/>
                <a:gd name="connsiteX3" fmla="*/ 1612237 w 1612237"/>
                <a:gd name="connsiteY3" fmla="*/ 701323 h 1402646"/>
                <a:gd name="connsiteX4" fmla="*/ 1261576 w 1612237"/>
                <a:gd name="connsiteY4" fmla="*/ 1402646 h 1402646"/>
                <a:gd name="connsiteX5" fmla="*/ 350662 w 1612237"/>
                <a:gd name="connsiteY5" fmla="*/ 1402646 h 1402646"/>
                <a:gd name="connsiteX6" fmla="*/ 0 w 1612237"/>
                <a:gd name="connsiteY6" fmla="*/ 701323 h 14026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612237" h="1402646">
                  <a:moveTo>
                    <a:pt x="806119" y="0"/>
                  </a:moveTo>
                  <a:lnTo>
                    <a:pt x="1612236" y="305076"/>
                  </a:lnTo>
                  <a:lnTo>
                    <a:pt x="1612236" y="1097571"/>
                  </a:lnTo>
                  <a:lnTo>
                    <a:pt x="806119" y="1402646"/>
                  </a:lnTo>
                  <a:lnTo>
                    <a:pt x="1" y="1097571"/>
                  </a:lnTo>
                  <a:lnTo>
                    <a:pt x="1" y="305076"/>
                  </a:lnTo>
                  <a:lnTo>
                    <a:pt x="806119" y="0"/>
                  </a:lnTo>
                  <a:close/>
                </a:path>
              </a:pathLst>
            </a:custGeom>
            <a:solidFill>
              <a:schemeClr val="bg1">
                <a:lumMod val="50000"/>
              </a:schemeClr>
            </a:solidFill>
          </p:spPr>
          <p:style>
            <a:lnRef idx="2">
              <a:schemeClr val="lt1">
                <a:hueOff val="0"/>
                <a:satOff val="0"/>
                <a:lumOff val="0"/>
                <a:alphaOff val="0"/>
              </a:schemeClr>
            </a:lnRef>
            <a:fillRef idx="1">
              <a:schemeClr val="accent4">
                <a:hueOff val="0"/>
                <a:satOff val="0"/>
                <a:lumOff val="0"/>
                <a:alphaOff val="0"/>
              </a:schemeClr>
            </a:fillRef>
            <a:effectRef idx="0">
              <a:schemeClr val="accent4">
                <a:hueOff val="0"/>
                <a:satOff val="0"/>
                <a:lumOff val="0"/>
                <a:alphaOff val="0"/>
              </a:schemeClr>
            </a:effectRef>
            <a:fontRef idx="minor">
              <a:schemeClr val="lt1"/>
            </a:fontRef>
          </p:style>
          <p:txBody>
            <a:bodyPr spcFirstLastPara="0" vert="horz" wrap="square" lIns="264299" tIns="296961" rIns="264300" bIns="296960" numCol="1" spcCol="1270" anchor="ctr" anchorCtr="0">
              <a:noAutofit/>
            </a:bodyPr>
            <a:lstStyle/>
            <a:p>
              <a:pPr algn="ctr" defTabSz="622300">
                <a:lnSpc>
                  <a:spcPct val="90000"/>
                </a:lnSpc>
                <a:spcBef>
                  <a:spcPct val="0"/>
                </a:spcBef>
                <a:spcAft>
                  <a:spcPct val="35000"/>
                </a:spcAft>
              </a:pPr>
              <a:r>
                <a:rPr lang="en-US" sz="1400" dirty="0">
                  <a:solidFill>
                    <a:prstClr val="white"/>
                  </a:solidFill>
                  <a:latin typeface="Book Antiqua" pitchFamily="18" charset="0"/>
                </a:rPr>
                <a:t>Safeguarding of its assets</a:t>
              </a:r>
              <a:endParaRPr lang="en-IN" sz="1400" dirty="0">
                <a:solidFill>
                  <a:prstClr val="white"/>
                </a:solidFill>
                <a:latin typeface="Book Antiqua" pitchFamily="18" charset="0"/>
              </a:endParaRPr>
            </a:p>
          </p:txBody>
        </p:sp>
        <p:sp>
          <p:nvSpPr>
            <p:cNvPr id="13" name="Freeform 22">
              <a:extLst>
                <a:ext uri="{FF2B5EF4-FFF2-40B4-BE49-F238E27FC236}">
                  <a16:creationId xmlns:a16="http://schemas.microsoft.com/office/drawing/2014/main" id="{9C61AA1E-028A-47D9-AA52-ACE2D8EFE1B6}"/>
                </a:ext>
              </a:extLst>
            </p:cNvPr>
            <p:cNvSpPr/>
            <p:nvPr/>
          </p:nvSpPr>
          <p:spPr>
            <a:xfrm>
              <a:off x="5692341" y="3399938"/>
              <a:ext cx="1537310" cy="1671004"/>
            </a:xfrm>
            <a:custGeom>
              <a:avLst/>
              <a:gdLst>
                <a:gd name="connsiteX0" fmla="*/ 0 w 1612237"/>
                <a:gd name="connsiteY0" fmla="*/ 701323 h 1402646"/>
                <a:gd name="connsiteX1" fmla="*/ 350662 w 1612237"/>
                <a:gd name="connsiteY1" fmla="*/ 0 h 1402646"/>
                <a:gd name="connsiteX2" fmla="*/ 1261576 w 1612237"/>
                <a:gd name="connsiteY2" fmla="*/ 0 h 1402646"/>
                <a:gd name="connsiteX3" fmla="*/ 1612237 w 1612237"/>
                <a:gd name="connsiteY3" fmla="*/ 701323 h 1402646"/>
                <a:gd name="connsiteX4" fmla="*/ 1261576 w 1612237"/>
                <a:gd name="connsiteY4" fmla="*/ 1402646 h 1402646"/>
                <a:gd name="connsiteX5" fmla="*/ 350662 w 1612237"/>
                <a:gd name="connsiteY5" fmla="*/ 1402646 h 1402646"/>
                <a:gd name="connsiteX6" fmla="*/ 0 w 1612237"/>
                <a:gd name="connsiteY6" fmla="*/ 701323 h 14026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612237" h="1402646">
                  <a:moveTo>
                    <a:pt x="806119" y="0"/>
                  </a:moveTo>
                  <a:lnTo>
                    <a:pt x="1612236" y="305076"/>
                  </a:lnTo>
                  <a:lnTo>
                    <a:pt x="1612236" y="1097571"/>
                  </a:lnTo>
                  <a:lnTo>
                    <a:pt x="806119" y="1402646"/>
                  </a:lnTo>
                  <a:lnTo>
                    <a:pt x="1" y="1097571"/>
                  </a:lnTo>
                  <a:lnTo>
                    <a:pt x="1" y="305076"/>
                  </a:lnTo>
                  <a:lnTo>
                    <a:pt x="806119" y="0"/>
                  </a:lnTo>
                  <a:close/>
                </a:path>
              </a:pathLst>
            </a:custGeom>
            <a:solidFill>
              <a:schemeClr val="accent2">
                <a:lumMod val="50000"/>
              </a:schemeClr>
            </a:solidFill>
          </p:spPr>
          <p:style>
            <a:lnRef idx="2">
              <a:schemeClr val="lt1">
                <a:hueOff val="0"/>
                <a:satOff val="0"/>
                <a:lumOff val="0"/>
                <a:alphaOff val="0"/>
              </a:schemeClr>
            </a:lnRef>
            <a:fillRef idx="1">
              <a:schemeClr val="accent5">
                <a:hueOff val="0"/>
                <a:satOff val="0"/>
                <a:lumOff val="0"/>
                <a:alphaOff val="0"/>
              </a:schemeClr>
            </a:fillRef>
            <a:effectRef idx="0">
              <a:schemeClr val="accent5">
                <a:hueOff val="0"/>
                <a:satOff val="0"/>
                <a:lumOff val="0"/>
                <a:alphaOff val="0"/>
              </a:schemeClr>
            </a:effectRef>
            <a:fontRef idx="minor">
              <a:schemeClr val="lt1"/>
            </a:fontRef>
          </p:style>
          <p:txBody>
            <a:bodyPr spcFirstLastPara="0" vert="horz" wrap="square" lIns="218579" tIns="251241" rIns="218580" bIns="251240" numCol="1" spcCol="1270" anchor="ctr" anchorCtr="0">
              <a:noAutofit/>
            </a:bodyPr>
            <a:lstStyle/>
            <a:p>
              <a:pPr algn="ctr" defTabSz="622300">
                <a:lnSpc>
                  <a:spcPct val="90000"/>
                </a:lnSpc>
                <a:spcBef>
                  <a:spcPct val="0"/>
                </a:spcBef>
                <a:spcAft>
                  <a:spcPct val="35000"/>
                </a:spcAft>
              </a:pPr>
              <a:r>
                <a:rPr lang="en-US" sz="1400" dirty="0">
                  <a:solidFill>
                    <a:prstClr val="white"/>
                  </a:solidFill>
                  <a:latin typeface="Book Antiqua" pitchFamily="18" charset="0"/>
                </a:rPr>
                <a:t>Prevention and detection of frauds and errors</a:t>
              </a:r>
              <a:endParaRPr lang="en-IN" sz="1400" dirty="0">
                <a:solidFill>
                  <a:prstClr val="white"/>
                </a:solidFill>
                <a:latin typeface="Book Antiqua" pitchFamily="18" charset="0"/>
              </a:endParaRPr>
            </a:p>
          </p:txBody>
        </p:sp>
        <p:sp>
          <p:nvSpPr>
            <p:cNvPr id="14" name="Freeform 23">
              <a:extLst>
                <a:ext uri="{FF2B5EF4-FFF2-40B4-BE49-F238E27FC236}">
                  <a16:creationId xmlns:a16="http://schemas.microsoft.com/office/drawing/2014/main" id="{2A1E588C-946C-4CB3-AA91-D5FFDE87F33A}"/>
                </a:ext>
              </a:extLst>
            </p:cNvPr>
            <p:cNvSpPr/>
            <p:nvPr/>
          </p:nvSpPr>
          <p:spPr>
            <a:xfrm>
              <a:off x="4865375" y="4818285"/>
              <a:ext cx="1537310" cy="1671004"/>
            </a:xfrm>
            <a:custGeom>
              <a:avLst/>
              <a:gdLst>
                <a:gd name="connsiteX0" fmla="*/ 0 w 1612237"/>
                <a:gd name="connsiteY0" fmla="*/ 701323 h 1402646"/>
                <a:gd name="connsiteX1" fmla="*/ 350662 w 1612237"/>
                <a:gd name="connsiteY1" fmla="*/ 0 h 1402646"/>
                <a:gd name="connsiteX2" fmla="*/ 1261576 w 1612237"/>
                <a:gd name="connsiteY2" fmla="*/ 0 h 1402646"/>
                <a:gd name="connsiteX3" fmla="*/ 1612237 w 1612237"/>
                <a:gd name="connsiteY3" fmla="*/ 701323 h 1402646"/>
                <a:gd name="connsiteX4" fmla="*/ 1261576 w 1612237"/>
                <a:gd name="connsiteY4" fmla="*/ 1402646 h 1402646"/>
                <a:gd name="connsiteX5" fmla="*/ 350662 w 1612237"/>
                <a:gd name="connsiteY5" fmla="*/ 1402646 h 1402646"/>
                <a:gd name="connsiteX6" fmla="*/ 0 w 1612237"/>
                <a:gd name="connsiteY6" fmla="*/ 701323 h 14026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612237" h="1402646">
                  <a:moveTo>
                    <a:pt x="806119" y="0"/>
                  </a:moveTo>
                  <a:lnTo>
                    <a:pt x="1612236" y="305076"/>
                  </a:lnTo>
                  <a:lnTo>
                    <a:pt x="1612236" y="1097571"/>
                  </a:lnTo>
                  <a:lnTo>
                    <a:pt x="806119" y="1402646"/>
                  </a:lnTo>
                  <a:lnTo>
                    <a:pt x="1" y="1097571"/>
                  </a:lnTo>
                  <a:lnTo>
                    <a:pt x="1" y="305076"/>
                  </a:lnTo>
                  <a:lnTo>
                    <a:pt x="806119" y="0"/>
                  </a:lnTo>
                  <a:close/>
                </a:path>
              </a:pathLst>
            </a:custGeom>
            <a:solidFill>
              <a:schemeClr val="accent3">
                <a:lumMod val="50000"/>
              </a:schemeClr>
            </a:solidFill>
          </p:spPr>
          <p:style>
            <a:lnRef idx="2">
              <a:schemeClr val="lt1">
                <a:hueOff val="0"/>
                <a:satOff val="0"/>
                <a:lumOff val="0"/>
                <a:alphaOff val="0"/>
              </a:schemeClr>
            </a:lnRef>
            <a:fillRef idx="1">
              <a:schemeClr val="accent6">
                <a:hueOff val="0"/>
                <a:satOff val="0"/>
                <a:lumOff val="0"/>
                <a:alphaOff val="0"/>
              </a:schemeClr>
            </a:fillRef>
            <a:effectRef idx="0">
              <a:schemeClr val="accent6">
                <a:hueOff val="0"/>
                <a:satOff val="0"/>
                <a:lumOff val="0"/>
                <a:alphaOff val="0"/>
              </a:schemeClr>
            </a:effectRef>
            <a:fontRef idx="minor">
              <a:schemeClr val="lt1"/>
            </a:fontRef>
          </p:style>
          <p:txBody>
            <a:bodyPr spcFirstLastPara="0" vert="horz" wrap="square" lIns="264299" tIns="296961" rIns="264300" bIns="296960" numCol="1" spcCol="1270" anchor="ctr" anchorCtr="0">
              <a:noAutofit/>
            </a:bodyPr>
            <a:lstStyle/>
            <a:p>
              <a:pPr algn="ctr" defTabSz="622300">
                <a:lnSpc>
                  <a:spcPct val="90000"/>
                </a:lnSpc>
                <a:spcBef>
                  <a:spcPct val="0"/>
                </a:spcBef>
                <a:spcAft>
                  <a:spcPct val="35000"/>
                </a:spcAft>
              </a:pPr>
              <a:r>
                <a:rPr lang="en-US" sz="1400" dirty="0">
                  <a:solidFill>
                    <a:prstClr val="white"/>
                  </a:solidFill>
                  <a:latin typeface="Book Antiqua" pitchFamily="18" charset="0"/>
                </a:rPr>
                <a:t>Timely preparation of reliable financial information</a:t>
              </a:r>
              <a:endParaRPr lang="en-IN" sz="1400" dirty="0">
                <a:solidFill>
                  <a:prstClr val="white"/>
                </a:solidFill>
                <a:latin typeface="Book Antiqua" pitchFamily="18" charset="0"/>
              </a:endParaRPr>
            </a:p>
          </p:txBody>
        </p:sp>
        <p:sp>
          <p:nvSpPr>
            <p:cNvPr id="15" name="Freeform 24">
              <a:extLst>
                <a:ext uri="{FF2B5EF4-FFF2-40B4-BE49-F238E27FC236}">
                  <a16:creationId xmlns:a16="http://schemas.microsoft.com/office/drawing/2014/main" id="{490B6303-BE68-46E7-9018-2BB709765D94}"/>
                </a:ext>
              </a:extLst>
            </p:cNvPr>
            <p:cNvSpPr/>
            <p:nvPr/>
          </p:nvSpPr>
          <p:spPr>
            <a:xfrm>
              <a:off x="3205081" y="4818285"/>
              <a:ext cx="1537310" cy="1671004"/>
            </a:xfrm>
            <a:custGeom>
              <a:avLst/>
              <a:gdLst>
                <a:gd name="connsiteX0" fmla="*/ 0 w 1612237"/>
                <a:gd name="connsiteY0" fmla="*/ 701323 h 1402646"/>
                <a:gd name="connsiteX1" fmla="*/ 350662 w 1612237"/>
                <a:gd name="connsiteY1" fmla="*/ 0 h 1402646"/>
                <a:gd name="connsiteX2" fmla="*/ 1261576 w 1612237"/>
                <a:gd name="connsiteY2" fmla="*/ 0 h 1402646"/>
                <a:gd name="connsiteX3" fmla="*/ 1612237 w 1612237"/>
                <a:gd name="connsiteY3" fmla="*/ 701323 h 1402646"/>
                <a:gd name="connsiteX4" fmla="*/ 1261576 w 1612237"/>
                <a:gd name="connsiteY4" fmla="*/ 1402646 h 1402646"/>
                <a:gd name="connsiteX5" fmla="*/ 350662 w 1612237"/>
                <a:gd name="connsiteY5" fmla="*/ 1402646 h 1402646"/>
                <a:gd name="connsiteX6" fmla="*/ 0 w 1612237"/>
                <a:gd name="connsiteY6" fmla="*/ 701323 h 14026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612237" h="1402646">
                  <a:moveTo>
                    <a:pt x="806119" y="0"/>
                  </a:moveTo>
                  <a:lnTo>
                    <a:pt x="1612236" y="305076"/>
                  </a:lnTo>
                  <a:lnTo>
                    <a:pt x="1612236" y="1097571"/>
                  </a:lnTo>
                  <a:lnTo>
                    <a:pt x="806119" y="1402646"/>
                  </a:lnTo>
                  <a:lnTo>
                    <a:pt x="1" y="1097571"/>
                  </a:lnTo>
                  <a:lnTo>
                    <a:pt x="1" y="305076"/>
                  </a:lnTo>
                  <a:lnTo>
                    <a:pt x="806119" y="0"/>
                  </a:lnTo>
                  <a:close/>
                </a:path>
              </a:pathLst>
            </a:custGeom>
            <a:solidFill>
              <a:schemeClr val="bg1">
                <a:lumMod val="65000"/>
              </a:schemeClr>
            </a:solidFill>
          </p:spPr>
          <p:style>
            <a:lnRef idx="2">
              <a:schemeClr val="lt1">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txBody>
            <a:bodyPr spcFirstLastPara="0" vert="horz" wrap="square" lIns="218579" tIns="251241" rIns="218580" bIns="251240" numCol="1" spcCol="1270" anchor="ctr" anchorCtr="0">
              <a:noAutofit/>
            </a:bodyPr>
            <a:lstStyle/>
            <a:p>
              <a:pPr algn="ctr" defTabSz="622300">
                <a:lnSpc>
                  <a:spcPct val="90000"/>
                </a:lnSpc>
                <a:spcBef>
                  <a:spcPct val="0"/>
                </a:spcBef>
                <a:spcAft>
                  <a:spcPct val="35000"/>
                </a:spcAft>
              </a:pPr>
              <a:r>
                <a:rPr lang="en-US" sz="1400" dirty="0">
                  <a:solidFill>
                    <a:prstClr val="white"/>
                  </a:solidFill>
                  <a:latin typeface="Book Antiqua" pitchFamily="18" charset="0"/>
                </a:rPr>
                <a:t>Accuracy and completeness of the accounting records </a:t>
              </a:r>
              <a:endParaRPr lang="en-IN" sz="1400" dirty="0">
                <a:solidFill>
                  <a:prstClr val="white"/>
                </a:solidFill>
                <a:latin typeface="Book Antiqua" pitchFamily="18" charset="0"/>
              </a:endParaRPr>
            </a:p>
          </p:txBody>
        </p:sp>
      </p:grpSp>
      <p:sp>
        <p:nvSpPr>
          <p:cNvPr id="16" name="TextBox 15">
            <a:extLst>
              <a:ext uri="{FF2B5EF4-FFF2-40B4-BE49-F238E27FC236}">
                <a16:creationId xmlns:a16="http://schemas.microsoft.com/office/drawing/2014/main" id="{5A8146B1-35FE-4237-B1D5-45755F1C9B54}"/>
              </a:ext>
            </a:extLst>
          </p:cNvPr>
          <p:cNvSpPr txBox="1"/>
          <p:nvPr/>
        </p:nvSpPr>
        <p:spPr>
          <a:xfrm>
            <a:off x="4213244" y="3203970"/>
            <a:ext cx="2564303" cy="1200329"/>
          </a:xfrm>
          <a:prstGeom prst="rect">
            <a:avLst/>
          </a:prstGeom>
          <a:noFill/>
        </p:spPr>
        <p:txBody>
          <a:bodyPr wrap="square" rtlCol="0">
            <a:spAutoFit/>
          </a:bodyPr>
          <a:lstStyle/>
          <a:p>
            <a:pPr algn="r"/>
            <a:r>
              <a:rPr lang="en-IN" sz="2400" b="1" i="1" dirty="0">
                <a:latin typeface="Book Antiqua" pitchFamily="18" charset="0"/>
              </a:rPr>
              <a:t>IFC means </a:t>
            </a:r>
          </a:p>
          <a:p>
            <a:pPr algn="r"/>
            <a:r>
              <a:rPr lang="en-IN" sz="2400" b="1" i="1" dirty="0">
                <a:latin typeface="Book Antiqua" pitchFamily="18" charset="0"/>
              </a:rPr>
              <a:t>any control </a:t>
            </a:r>
          </a:p>
          <a:p>
            <a:pPr algn="r"/>
            <a:r>
              <a:rPr lang="en-IN" sz="2400" b="1" i="1" dirty="0">
                <a:latin typeface="Book Antiqua" pitchFamily="18" charset="0"/>
              </a:rPr>
              <a:t>which helps in</a:t>
            </a:r>
          </a:p>
        </p:txBody>
      </p:sp>
      <p:sp>
        <p:nvSpPr>
          <p:cNvPr id="17" name="TextBox 16">
            <a:extLst>
              <a:ext uri="{FF2B5EF4-FFF2-40B4-BE49-F238E27FC236}">
                <a16:creationId xmlns:a16="http://schemas.microsoft.com/office/drawing/2014/main" id="{C8730467-D4F9-4E4A-A07E-5490CCF711D3}"/>
              </a:ext>
            </a:extLst>
          </p:cNvPr>
          <p:cNvSpPr txBox="1"/>
          <p:nvPr/>
        </p:nvSpPr>
        <p:spPr>
          <a:xfrm>
            <a:off x="1143684" y="1360001"/>
            <a:ext cx="1945052" cy="4031873"/>
          </a:xfrm>
          <a:prstGeom prst="rect">
            <a:avLst/>
          </a:prstGeom>
          <a:noFill/>
        </p:spPr>
        <p:txBody>
          <a:bodyPr wrap="square" rtlCol="0">
            <a:spAutoFit/>
          </a:bodyPr>
          <a:lstStyle/>
          <a:p>
            <a:r>
              <a:rPr lang="en-US" sz="3200" i="1" dirty="0">
                <a:ln w="10541" cmpd="sng">
                  <a:solidFill>
                    <a:schemeClr val="accent1">
                      <a:shade val="88000"/>
                      <a:satMod val="110000"/>
                    </a:schemeClr>
                  </a:solidFill>
                  <a:prstDash val="solid"/>
                </a:ln>
                <a:latin typeface="Avenir"/>
              </a:rPr>
              <a:t>ICFR is a subset of the broader concept of Internal Financial Control</a:t>
            </a:r>
            <a:endParaRPr lang="en-US" sz="3200" dirty="0">
              <a:ln w="10541" cmpd="sng">
                <a:solidFill>
                  <a:schemeClr val="accent1">
                    <a:shade val="88000"/>
                    <a:satMod val="110000"/>
                  </a:schemeClr>
                </a:solidFill>
                <a:prstDash val="solid"/>
              </a:ln>
              <a:latin typeface="Avenir"/>
            </a:endParaRPr>
          </a:p>
        </p:txBody>
      </p:sp>
    </p:spTree>
    <p:extLst>
      <p:ext uri="{BB962C8B-B14F-4D97-AF65-F5344CB8AC3E}">
        <p14:creationId xmlns:p14="http://schemas.microsoft.com/office/powerpoint/2010/main" val="382762289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Straight Connector 3">
            <a:extLst>
              <a:ext uri="{FF2B5EF4-FFF2-40B4-BE49-F238E27FC236}">
                <a16:creationId xmlns:a16="http://schemas.microsoft.com/office/drawing/2014/main" id="{E693FB06-982F-430D-BF01-70F7C01B72AD}"/>
              </a:ext>
            </a:extLst>
          </p:cNvPr>
          <p:cNvCxnSpPr/>
          <p:nvPr/>
        </p:nvCxnSpPr>
        <p:spPr>
          <a:xfrm>
            <a:off x="507408" y="6498194"/>
            <a:ext cx="0" cy="246221"/>
          </a:xfrm>
          <a:prstGeom prst="line">
            <a:avLst/>
          </a:prstGeom>
          <a:ln w="22225">
            <a:solidFill>
              <a:srgbClr val="566A8F"/>
            </a:solidFill>
          </a:ln>
        </p:spPr>
        <p:style>
          <a:lnRef idx="1">
            <a:schemeClr val="accent1"/>
          </a:lnRef>
          <a:fillRef idx="0">
            <a:schemeClr val="accent1"/>
          </a:fillRef>
          <a:effectRef idx="0">
            <a:schemeClr val="accent1"/>
          </a:effectRef>
          <a:fontRef idx="minor">
            <a:schemeClr val="tx1"/>
          </a:fontRef>
        </p:style>
      </p:cxnSp>
      <p:sp>
        <p:nvSpPr>
          <p:cNvPr id="5" name="TextBox 4">
            <a:extLst>
              <a:ext uri="{FF2B5EF4-FFF2-40B4-BE49-F238E27FC236}">
                <a16:creationId xmlns:a16="http://schemas.microsoft.com/office/drawing/2014/main" id="{4B70D37D-2F94-406B-985A-49A66CDB4FE7}"/>
              </a:ext>
            </a:extLst>
          </p:cNvPr>
          <p:cNvSpPr txBox="1"/>
          <p:nvPr/>
        </p:nvSpPr>
        <p:spPr>
          <a:xfrm>
            <a:off x="452168" y="340634"/>
            <a:ext cx="10987359" cy="584775"/>
          </a:xfrm>
          <a:prstGeom prst="rect">
            <a:avLst/>
          </a:prstGeom>
          <a:solidFill>
            <a:schemeClr val="accent1">
              <a:lumMod val="75000"/>
            </a:schemeClr>
          </a:solidFill>
        </p:spPr>
        <p:txBody>
          <a:bodyPr wrap="square">
            <a:spAutoFit/>
          </a:bodyPr>
          <a:lstStyle/>
          <a:p>
            <a:pPr algn="r"/>
            <a:r>
              <a:rPr lang="en-IN" sz="3200" dirty="0">
                <a:solidFill>
                  <a:schemeClr val="bg1"/>
                </a:solidFill>
                <a:latin typeface="Avenir Heavy" panose="020B0703020203020204" pitchFamily="34" charset="0"/>
              </a:rPr>
              <a:t>What does IFC mean ?</a:t>
            </a:r>
          </a:p>
        </p:txBody>
      </p:sp>
      <p:sp>
        <p:nvSpPr>
          <p:cNvPr id="7" name="TextBox 6">
            <a:extLst>
              <a:ext uri="{FF2B5EF4-FFF2-40B4-BE49-F238E27FC236}">
                <a16:creationId xmlns:a16="http://schemas.microsoft.com/office/drawing/2014/main" id="{8FA6D930-E453-4FE8-98DD-00360EA9266C}"/>
              </a:ext>
            </a:extLst>
          </p:cNvPr>
          <p:cNvSpPr txBox="1"/>
          <p:nvPr/>
        </p:nvSpPr>
        <p:spPr>
          <a:xfrm>
            <a:off x="545306" y="6498194"/>
            <a:ext cx="2488182" cy="400110"/>
          </a:xfrm>
          <a:prstGeom prst="rect">
            <a:avLst/>
          </a:prstGeom>
          <a:noFill/>
        </p:spPr>
        <p:txBody>
          <a:bodyPr wrap="none" rtlCol="0">
            <a:spAutoFit/>
          </a:bodyPr>
          <a:lstStyle/>
          <a:p>
            <a:r>
              <a:rPr lang="en-IN" sz="1000" dirty="0">
                <a:solidFill>
                  <a:srgbClr val="56698F"/>
                </a:solidFill>
                <a:latin typeface="Avenir Heavy" panose="020B0703020203020204" pitchFamily="34" charset="0"/>
              </a:rPr>
              <a:t>Value Addition Through Internal Audit</a:t>
            </a:r>
          </a:p>
          <a:p>
            <a:endParaRPr lang="en-IN" sz="1000" dirty="0">
              <a:latin typeface="Avenir Book" panose="02000503020000020003" pitchFamily="2" charset="0"/>
            </a:endParaRPr>
          </a:p>
        </p:txBody>
      </p:sp>
      <p:sp>
        <p:nvSpPr>
          <p:cNvPr id="8" name="TextBox 7">
            <a:extLst>
              <a:ext uri="{FF2B5EF4-FFF2-40B4-BE49-F238E27FC236}">
                <a16:creationId xmlns:a16="http://schemas.microsoft.com/office/drawing/2014/main" id="{EDC32E45-F0D4-40CD-8562-4FC8C33ED5FA}"/>
              </a:ext>
            </a:extLst>
          </p:cNvPr>
          <p:cNvSpPr txBox="1"/>
          <p:nvPr/>
        </p:nvSpPr>
        <p:spPr>
          <a:xfrm>
            <a:off x="10696115" y="6541354"/>
            <a:ext cx="1465466" cy="276999"/>
          </a:xfrm>
          <a:prstGeom prst="rect">
            <a:avLst/>
          </a:prstGeom>
          <a:noFill/>
        </p:spPr>
        <p:txBody>
          <a:bodyPr wrap="none" rtlCol="0">
            <a:spAutoFit/>
          </a:bodyPr>
          <a:lstStyle/>
          <a:p>
            <a:r>
              <a:rPr lang="en-IN" sz="1200" dirty="0">
                <a:latin typeface="Avenir Book" panose="02000503020000020003" pitchFamily="2" charset="-78"/>
                <a:cs typeface="Avenir Book" panose="02000503020000020003" pitchFamily="2" charset="-78"/>
              </a:rPr>
              <a:t>www.cnkindia.com</a:t>
            </a:r>
          </a:p>
        </p:txBody>
      </p:sp>
      <p:graphicFrame>
        <p:nvGraphicFramePr>
          <p:cNvPr id="9" name="Content Placeholder 3">
            <a:extLst>
              <a:ext uri="{FF2B5EF4-FFF2-40B4-BE49-F238E27FC236}">
                <a16:creationId xmlns:a16="http://schemas.microsoft.com/office/drawing/2014/main" id="{E28C1EB9-6476-426B-B04A-1676B8C7FFF9}"/>
              </a:ext>
            </a:extLst>
          </p:cNvPr>
          <p:cNvGraphicFramePr>
            <a:graphicFrameLocks/>
          </p:cNvGraphicFramePr>
          <p:nvPr>
            <p:extLst>
              <p:ext uri="{D42A27DB-BD31-4B8C-83A1-F6EECF244321}">
                <p14:modId xmlns:p14="http://schemas.microsoft.com/office/powerpoint/2010/main" val="2460366962"/>
              </p:ext>
            </p:extLst>
          </p:nvPr>
        </p:nvGraphicFramePr>
        <p:xfrm>
          <a:off x="2059647" y="1143000"/>
          <a:ext cx="7428910" cy="411811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0" name="TextBox 9">
            <a:extLst>
              <a:ext uri="{FF2B5EF4-FFF2-40B4-BE49-F238E27FC236}">
                <a16:creationId xmlns:a16="http://schemas.microsoft.com/office/drawing/2014/main" id="{CA365FB6-9EB7-484A-8D8A-4105D0F2FD5E}"/>
              </a:ext>
            </a:extLst>
          </p:cNvPr>
          <p:cNvSpPr txBox="1"/>
          <p:nvPr/>
        </p:nvSpPr>
        <p:spPr>
          <a:xfrm>
            <a:off x="1351723" y="5478704"/>
            <a:ext cx="9344392" cy="923330"/>
          </a:xfrm>
          <a:prstGeom prst="rect">
            <a:avLst/>
          </a:prstGeom>
          <a:noFill/>
        </p:spPr>
        <p:txBody>
          <a:bodyPr wrap="square" rtlCol="0">
            <a:spAutoFit/>
          </a:bodyPr>
          <a:lstStyle/>
          <a:p>
            <a:pPr algn="just"/>
            <a:r>
              <a:rPr lang="en-IN" dirty="0">
                <a:latin typeface="Book Antiqua" pitchFamily="18" charset="0"/>
              </a:rPr>
              <a:t>‘Internal Financial Controls’ has a broad connotation – however, from the perspective of assurance expected from Statutory Auditors, the focus is only on Internal Controls over Financial Reporting.</a:t>
            </a:r>
          </a:p>
        </p:txBody>
      </p:sp>
    </p:spTree>
    <p:extLst>
      <p:ext uri="{BB962C8B-B14F-4D97-AF65-F5344CB8AC3E}">
        <p14:creationId xmlns:p14="http://schemas.microsoft.com/office/powerpoint/2010/main" val="175476699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0C257184-9BE2-4E90-9C06-38BF8E59FA48}"/>
              </a:ext>
            </a:extLst>
          </p:cNvPr>
          <p:cNvSpPr txBox="1"/>
          <p:nvPr/>
        </p:nvSpPr>
        <p:spPr>
          <a:xfrm>
            <a:off x="452168" y="340634"/>
            <a:ext cx="10987359" cy="584775"/>
          </a:xfrm>
          <a:prstGeom prst="rect">
            <a:avLst/>
          </a:prstGeom>
          <a:solidFill>
            <a:schemeClr val="accent1">
              <a:lumMod val="75000"/>
            </a:schemeClr>
          </a:solidFill>
        </p:spPr>
        <p:txBody>
          <a:bodyPr wrap="square">
            <a:spAutoFit/>
          </a:bodyPr>
          <a:lstStyle/>
          <a:p>
            <a:pPr algn="r"/>
            <a:r>
              <a:rPr lang="en-IN" sz="3200" dirty="0">
                <a:solidFill>
                  <a:schemeClr val="bg1"/>
                </a:solidFill>
                <a:latin typeface="Avenir Heavy" panose="020B0703020203020204" pitchFamily="34" charset="0"/>
              </a:rPr>
              <a:t>What’s in for Today !!</a:t>
            </a:r>
          </a:p>
        </p:txBody>
      </p:sp>
      <p:graphicFrame>
        <p:nvGraphicFramePr>
          <p:cNvPr id="3" name="Table 3">
            <a:extLst>
              <a:ext uri="{FF2B5EF4-FFF2-40B4-BE49-F238E27FC236}">
                <a16:creationId xmlns:a16="http://schemas.microsoft.com/office/drawing/2014/main" id="{BCDBEEE8-8015-4854-B7BA-A7E679B281AC}"/>
              </a:ext>
            </a:extLst>
          </p:cNvPr>
          <p:cNvGraphicFramePr>
            <a:graphicFrameLocks noGrp="1"/>
          </p:cNvGraphicFramePr>
          <p:nvPr>
            <p:extLst>
              <p:ext uri="{D42A27DB-BD31-4B8C-83A1-F6EECF244321}">
                <p14:modId xmlns:p14="http://schemas.microsoft.com/office/powerpoint/2010/main" val="2133958090"/>
              </p:ext>
            </p:extLst>
          </p:nvPr>
        </p:nvGraphicFramePr>
        <p:xfrm>
          <a:off x="1647687" y="2319130"/>
          <a:ext cx="6224104" cy="2743200"/>
        </p:xfrm>
        <a:graphic>
          <a:graphicData uri="http://schemas.openxmlformats.org/drawingml/2006/table">
            <a:tbl>
              <a:tblPr firstRow="1" bandRow="1">
                <a:tableStyleId>{5C22544A-7EE6-4342-B048-85BDC9FD1C3A}</a:tableStyleId>
              </a:tblPr>
              <a:tblGrid>
                <a:gridCol w="899789">
                  <a:extLst>
                    <a:ext uri="{9D8B030D-6E8A-4147-A177-3AD203B41FA5}">
                      <a16:colId xmlns:a16="http://schemas.microsoft.com/office/drawing/2014/main" val="433371026"/>
                    </a:ext>
                  </a:extLst>
                </a:gridCol>
                <a:gridCol w="5324315">
                  <a:extLst>
                    <a:ext uri="{9D8B030D-6E8A-4147-A177-3AD203B41FA5}">
                      <a16:colId xmlns:a16="http://schemas.microsoft.com/office/drawing/2014/main" val="4254123854"/>
                    </a:ext>
                  </a:extLst>
                </a:gridCol>
              </a:tblGrid>
              <a:tr h="255620">
                <a:tc>
                  <a:txBody>
                    <a:bodyPr/>
                    <a:lstStyle/>
                    <a:p>
                      <a:pPr algn="ctr"/>
                      <a:r>
                        <a:rPr lang="en-GB" sz="2400" dirty="0">
                          <a:latin typeface="Avenir"/>
                        </a:rPr>
                        <a:t>#</a:t>
                      </a:r>
                      <a:endParaRPr lang="en-US" sz="2400" dirty="0">
                        <a:latin typeface="Avenir"/>
                      </a:endParaRPr>
                    </a:p>
                  </a:txBody>
                  <a:tcPr/>
                </a:tc>
                <a:tc>
                  <a:txBody>
                    <a:bodyPr/>
                    <a:lstStyle/>
                    <a:p>
                      <a:r>
                        <a:rPr lang="en-GB" sz="2400" dirty="0">
                          <a:latin typeface="Avenir"/>
                        </a:rPr>
                        <a:t>Content</a:t>
                      </a:r>
                      <a:endParaRPr lang="en-US" sz="2400" dirty="0">
                        <a:latin typeface="Avenir"/>
                      </a:endParaRPr>
                    </a:p>
                  </a:txBody>
                  <a:tcPr/>
                </a:tc>
                <a:extLst>
                  <a:ext uri="{0D108BD9-81ED-4DB2-BD59-A6C34878D82A}">
                    <a16:rowId xmlns:a16="http://schemas.microsoft.com/office/drawing/2014/main" val="362230446"/>
                  </a:ext>
                </a:extLst>
              </a:tr>
              <a:tr h="370840">
                <a:tc>
                  <a:txBody>
                    <a:bodyPr/>
                    <a:lstStyle/>
                    <a:p>
                      <a:pPr algn="ctr"/>
                      <a:r>
                        <a:rPr lang="en-GB" sz="2400" dirty="0">
                          <a:latin typeface="Avenir"/>
                        </a:rPr>
                        <a:t>1</a:t>
                      </a:r>
                      <a:endParaRPr lang="en-US" sz="2400" dirty="0">
                        <a:latin typeface="Avenir"/>
                      </a:endParaRPr>
                    </a:p>
                  </a:txBody>
                  <a:tcPr/>
                </a:tc>
                <a:tc>
                  <a:txBody>
                    <a:bodyPr/>
                    <a:lstStyle/>
                    <a:p>
                      <a:r>
                        <a:rPr lang="en-GB" sz="2400" dirty="0">
                          <a:latin typeface="Avenir"/>
                        </a:rPr>
                        <a:t>Regulatory Backdrop</a:t>
                      </a:r>
                      <a:endParaRPr lang="en-US" sz="2400" dirty="0">
                        <a:latin typeface="Avenir"/>
                      </a:endParaRPr>
                    </a:p>
                  </a:txBody>
                  <a:tcPr/>
                </a:tc>
                <a:extLst>
                  <a:ext uri="{0D108BD9-81ED-4DB2-BD59-A6C34878D82A}">
                    <a16:rowId xmlns:a16="http://schemas.microsoft.com/office/drawing/2014/main" val="2848616696"/>
                  </a:ext>
                </a:extLst>
              </a:tr>
              <a:tr h="370840">
                <a:tc>
                  <a:txBody>
                    <a:bodyPr/>
                    <a:lstStyle/>
                    <a:p>
                      <a:pPr algn="ctr"/>
                      <a:r>
                        <a:rPr lang="en-GB" sz="2400" dirty="0">
                          <a:latin typeface="Avenir"/>
                        </a:rPr>
                        <a:t>2</a:t>
                      </a:r>
                      <a:endParaRPr lang="en-US" sz="2400" dirty="0">
                        <a:latin typeface="Avenir"/>
                      </a:endParaRPr>
                    </a:p>
                  </a:txBody>
                  <a:tcPr/>
                </a:tc>
                <a:tc>
                  <a:txBody>
                    <a:bodyPr/>
                    <a:lstStyle/>
                    <a:p>
                      <a:r>
                        <a:rPr lang="en-GB" sz="2400" dirty="0">
                          <a:latin typeface="Avenir"/>
                        </a:rPr>
                        <a:t>Internal Audit – Value Proposition</a:t>
                      </a:r>
                      <a:endParaRPr lang="en-US" sz="2400" dirty="0">
                        <a:latin typeface="Avenir"/>
                      </a:endParaRPr>
                    </a:p>
                  </a:txBody>
                  <a:tcPr/>
                </a:tc>
                <a:extLst>
                  <a:ext uri="{0D108BD9-81ED-4DB2-BD59-A6C34878D82A}">
                    <a16:rowId xmlns:a16="http://schemas.microsoft.com/office/drawing/2014/main" val="1508327490"/>
                  </a:ext>
                </a:extLst>
              </a:tr>
              <a:tr h="370840">
                <a:tc>
                  <a:txBody>
                    <a:bodyPr/>
                    <a:lstStyle/>
                    <a:p>
                      <a:pPr algn="ctr"/>
                      <a:r>
                        <a:rPr lang="en-GB" sz="2400" dirty="0">
                          <a:latin typeface="Avenir"/>
                        </a:rPr>
                        <a:t>3</a:t>
                      </a:r>
                      <a:endParaRPr lang="en-US" sz="2400" dirty="0">
                        <a:latin typeface="Avenir"/>
                      </a:endParaRPr>
                    </a:p>
                  </a:txBody>
                  <a:tcPr/>
                </a:tc>
                <a:tc>
                  <a:txBody>
                    <a:bodyPr/>
                    <a:lstStyle/>
                    <a:p>
                      <a:r>
                        <a:rPr lang="en-GB" sz="2400" dirty="0">
                          <a:latin typeface="Avenir"/>
                        </a:rPr>
                        <a:t>IFC &amp; Risk Matrix</a:t>
                      </a:r>
                      <a:endParaRPr lang="en-US" sz="2400" dirty="0">
                        <a:latin typeface="Avenir"/>
                      </a:endParaRPr>
                    </a:p>
                  </a:txBody>
                  <a:tcPr/>
                </a:tc>
                <a:extLst>
                  <a:ext uri="{0D108BD9-81ED-4DB2-BD59-A6C34878D82A}">
                    <a16:rowId xmlns:a16="http://schemas.microsoft.com/office/drawing/2014/main" val="848703520"/>
                  </a:ext>
                </a:extLst>
              </a:tr>
              <a:tr h="370840">
                <a:tc>
                  <a:txBody>
                    <a:bodyPr/>
                    <a:lstStyle/>
                    <a:p>
                      <a:pPr algn="ctr"/>
                      <a:r>
                        <a:rPr lang="en-GB" sz="2400" dirty="0">
                          <a:latin typeface="Avenir"/>
                        </a:rPr>
                        <a:t>4</a:t>
                      </a:r>
                      <a:endParaRPr lang="en-US" sz="2400" dirty="0">
                        <a:latin typeface="Avenir"/>
                      </a:endParaRPr>
                    </a:p>
                  </a:txBody>
                  <a:tcPr/>
                </a:tc>
                <a:tc>
                  <a:txBody>
                    <a:bodyPr/>
                    <a:lstStyle/>
                    <a:p>
                      <a:r>
                        <a:rPr lang="en-GB" sz="2400" dirty="0">
                          <a:latin typeface="Avenir"/>
                        </a:rPr>
                        <a:t>Internal Audit – Value Unlock</a:t>
                      </a:r>
                      <a:endParaRPr lang="en-US" sz="2400" dirty="0">
                        <a:latin typeface="Avenir"/>
                      </a:endParaRPr>
                    </a:p>
                  </a:txBody>
                  <a:tcPr/>
                </a:tc>
                <a:extLst>
                  <a:ext uri="{0D108BD9-81ED-4DB2-BD59-A6C34878D82A}">
                    <a16:rowId xmlns:a16="http://schemas.microsoft.com/office/drawing/2014/main" val="3940010355"/>
                  </a:ext>
                </a:extLst>
              </a:tr>
              <a:tr h="370840">
                <a:tc>
                  <a:txBody>
                    <a:bodyPr/>
                    <a:lstStyle/>
                    <a:p>
                      <a:pPr algn="ctr"/>
                      <a:r>
                        <a:rPr lang="en-GB" sz="2400" dirty="0">
                          <a:latin typeface="Avenir"/>
                        </a:rPr>
                        <a:t>5</a:t>
                      </a:r>
                      <a:endParaRPr lang="en-US" sz="2400" dirty="0">
                        <a:latin typeface="Avenir"/>
                      </a:endParaRPr>
                    </a:p>
                  </a:txBody>
                  <a:tcPr/>
                </a:tc>
                <a:tc>
                  <a:txBody>
                    <a:bodyPr/>
                    <a:lstStyle/>
                    <a:p>
                      <a:r>
                        <a:rPr lang="en-GB" sz="2400" dirty="0">
                          <a:latin typeface="Avenir"/>
                        </a:rPr>
                        <a:t>Case Studies – How IA can create Value </a:t>
                      </a:r>
                      <a:endParaRPr lang="en-US" sz="2400" dirty="0">
                        <a:latin typeface="Avenir"/>
                      </a:endParaRPr>
                    </a:p>
                  </a:txBody>
                  <a:tcPr/>
                </a:tc>
                <a:extLst>
                  <a:ext uri="{0D108BD9-81ED-4DB2-BD59-A6C34878D82A}">
                    <a16:rowId xmlns:a16="http://schemas.microsoft.com/office/drawing/2014/main" val="1517605558"/>
                  </a:ext>
                </a:extLst>
              </a:tr>
            </a:tbl>
          </a:graphicData>
        </a:graphic>
      </p:graphicFrame>
      <p:sp>
        <p:nvSpPr>
          <p:cNvPr id="5" name="TextBox 4">
            <a:extLst>
              <a:ext uri="{FF2B5EF4-FFF2-40B4-BE49-F238E27FC236}">
                <a16:creationId xmlns:a16="http://schemas.microsoft.com/office/drawing/2014/main" id="{0A769A40-82B5-4432-8D32-9A32197737DE}"/>
              </a:ext>
            </a:extLst>
          </p:cNvPr>
          <p:cNvSpPr txBox="1"/>
          <p:nvPr/>
        </p:nvSpPr>
        <p:spPr>
          <a:xfrm>
            <a:off x="1647687" y="1426122"/>
            <a:ext cx="6096000" cy="646331"/>
          </a:xfrm>
          <a:prstGeom prst="rect">
            <a:avLst/>
          </a:prstGeom>
          <a:noFill/>
        </p:spPr>
        <p:txBody>
          <a:bodyPr wrap="square">
            <a:spAutoFit/>
          </a:bodyPr>
          <a:lstStyle/>
          <a:p>
            <a:r>
              <a:rPr lang="en-IN" dirty="0">
                <a:solidFill>
                  <a:srgbClr val="56698F"/>
                </a:solidFill>
                <a:latin typeface="Avenir Heavy" panose="020B0703020203020204" pitchFamily="34" charset="0"/>
              </a:rPr>
              <a:t>Value Addition Through Internal Audit</a:t>
            </a:r>
          </a:p>
          <a:p>
            <a:r>
              <a:rPr lang="en-IN" dirty="0">
                <a:solidFill>
                  <a:srgbClr val="56698F"/>
                </a:solidFill>
                <a:latin typeface="Avenir Heavy" panose="020B0703020203020204" pitchFamily="34" charset="0"/>
              </a:rPr>
              <a:t>IFC Risk Matrices – Help to IA</a:t>
            </a:r>
          </a:p>
        </p:txBody>
      </p:sp>
      <p:pic>
        <p:nvPicPr>
          <p:cNvPr id="6" name="Picture 2" descr="Improve your Internal Controls to Lower Audit Fees">
            <a:extLst>
              <a:ext uri="{FF2B5EF4-FFF2-40B4-BE49-F238E27FC236}">
                <a16:creationId xmlns:a16="http://schemas.microsoft.com/office/drawing/2014/main" id="{152DA41C-3657-4DC4-A536-5494AD60990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070575" y="2264608"/>
            <a:ext cx="3758413" cy="279772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0582958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Straight Connector 3">
            <a:extLst>
              <a:ext uri="{FF2B5EF4-FFF2-40B4-BE49-F238E27FC236}">
                <a16:creationId xmlns:a16="http://schemas.microsoft.com/office/drawing/2014/main" id="{E693FB06-982F-430D-BF01-70F7C01B72AD}"/>
              </a:ext>
            </a:extLst>
          </p:cNvPr>
          <p:cNvCxnSpPr/>
          <p:nvPr/>
        </p:nvCxnSpPr>
        <p:spPr>
          <a:xfrm>
            <a:off x="507408" y="6498194"/>
            <a:ext cx="0" cy="246221"/>
          </a:xfrm>
          <a:prstGeom prst="line">
            <a:avLst/>
          </a:prstGeom>
          <a:ln w="22225">
            <a:solidFill>
              <a:srgbClr val="566A8F"/>
            </a:solidFill>
          </a:ln>
        </p:spPr>
        <p:style>
          <a:lnRef idx="1">
            <a:schemeClr val="accent1"/>
          </a:lnRef>
          <a:fillRef idx="0">
            <a:schemeClr val="accent1"/>
          </a:fillRef>
          <a:effectRef idx="0">
            <a:schemeClr val="accent1"/>
          </a:effectRef>
          <a:fontRef idx="minor">
            <a:schemeClr val="tx1"/>
          </a:fontRef>
        </p:style>
      </p:cxnSp>
      <p:sp>
        <p:nvSpPr>
          <p:cNvPr id="5" name="TextBox 4">
            <a:extLst>
              <a:ext uri="{FF2B5EF4-FFF2-40B4-BE49-F238E27FC236}">
                <a16:creationId xmlns:a16="http://schemas.microsoft.com/office/drawing/2014/main" id="{4B70D37D-2F94-406B-985A-49A66CDB4FE7}"/>
              </a:ext>
            </a:extLst>
          </p:cNvPr>
          <p:cNvSpPr txBox="1"/>
          <p:nvPr/>
        </p:nvSpPr>
        <p:spPr>
          <a:xfrm>
            <a:off x="452168" y="340634"/>
            <a:ext cx="10987359" cy="584775"/>
          </a:xfrm>
          <a:prstGeom prst="rect">
            <a:avLst/>
          </a:prstGeom>
          <a:solidFill>
            <a:schemeClr val="accent1">
              <a:lumMod val="75000"/>
            </a:schemeClr>
          </a:solidFill>
        </p:spPr>
        <p:txBody>
          <a:bodyPr wrap="square">
            <a:spAutoFit/>
          </a:bodyPr>
          <a:lstStyle/>
          <a:p>
            <a:pPr algn="r"/>
            <a:r>
              <a:rPr lang="en-IN" sz="3200" dirty="0">
                <a:solidFill>
                  <a:schemeClr val="bg1"/>
                </a:solidFill>
                <a:latin typeface="Avenir Heavy" panose="020B0703020203020204" pitchFamily="34" charset="0"/>
              </a:rPr>
              <a:t>IFC Controls</a:t>
            </a:r>
          </a:p>
        </p:txBody>
      </p:sp>
      <p:sp>
        <p:nvSpPr>
          <p:cNvPr id="7" name="TextBox 6">
            <a:extLst>
              <a:ext uri="{FF2B5EF4-FFF2-40B4-BE49-F238E27FC236}">
                <a16:creationId xmlns:a16="http://schemas.microsoft.com/office/drawing/2014/main" id="{8FA6D930-E453-4FE8-98DD-00360EA9266C}"/>
              </a:ext>
            </a:extLst>
          </p:cNvPr>
          <p:cNvSpPr txBox="1"/>
          <p:nvPr/>
        </p:nvSpPr>
        <p:spPr>
          <a:xfrm>
            <a:off x="545306" y="6498194"/>
            <a:ext cx="2488182" cy="400110"/>
          </a:xfrm>
          <a:prstGeom prst="rect">
            <a:avLst/>
          </a:prstGeom>
          <a:noFill/>
        </p:spPr>
        <p:txBody>
          <a:bodyPr wrap="none" rtlCol="0">
            <a:spAutoFit/>
          </a:bodyPr>
          <a:lstStyle/>
          <a:p>
            <a:r>
              <a:rPr lang="en-IN" sz="1000" dirty="0">
                <a:solidFill>
                  <a:srgbClr val="56698F"/>
                </a:solidFill>
                <a:latin typeface="Avenir Heavy" panose="020B0703020203020204" pitchFamily="34" charset="0"/>
              </a:rPr>
              <a:t>Value Addition Through Internal Audit</a:t>
            </a:r>
          </a:p>
          <a:p>
            <a:endParaRPr lang="en-IN" sz="1000" dirty="0">
              <a:latin typeface="Avenir Book" panose="02000503020000020003" pitchFamily="2" charset="0"/>
            </a:endParaRPr>
          </a:p>
        </p:txBody>
      </p:sp>
      <p:sp>
        <p:nvSpPr>
          <p:cNvPr id="8" name="TextBox 7">
            <a:extLst>
              <a:ext uri="{FF2B5EF4-FFF2-40B4-BE49-F238E27FC236}">
                <a16:creationId xmlns:a16="http://schemas.microsoft.com/office/drawing/2014/main" id="{EDC32E45-F0D4-40CD-8562-4FC8C33ED5FA}"/>
              </a:ext>
            </a:extLst>
          </p:cNvPr>
          <p:cNvSpPr txBox="1"/>
          <p:nvPr/>
        </p:nvSpPr>
        <p:spPr>
          <a:xfrm>
            <a:off x="10696115" y="6541354"/>
            <a:ext cx="1465466" cy="276999"/>
          </a:xfrm>
          <a:prstGeom prst="rect">
            <a:avLst/>
          </a:prstGeom>
          <a:noFill/>
        </p:spPr>
        <p:txBody>
          <a:bodyPr wrap="none" rtlCol="0">
            <a:spAutoFit/>
          </a:bodyPr>
          <a:lstStyle/>
          <a:p>
            <a:r>
              <a:rPr lang="en-IN" sz="1200" dirty="0">
                <a:latin typeface="Avenir Book" panose="02000503020000020003" pitchFamily="2" charset="-78"/>
                <a:cs typeface="Avenir Book" panose="02000503020000020003" pitchFamily="2" charset="-78"/>
              </a:rPr>
              <a:t>www.cnkindia.com</a:t>
            </a:r>
          </a:p>
        </p:txBody>
      </p:sp>
      <p:pic>
        <p:nvPicPr>
          <p:cNvPr id="9" name="Picture 2">
            <a:extLst>
              <a:ext uri="{FF2B5EF4-FFF2-40B4-BE49-F238E27FC236}">
                <a16:creationId xmlns:a16="http://schemas.microsoft.com/office/drawing/2014/main" id="{59CFAA64-F91C-4E9F-A523-C1C0836F42C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41191" y="1145065"/>
            <a:ext cx="10167779" cy="52362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17328116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Straight Connector 3">
            <a:extLst>
              <a:ext uri="{FF2B5EF4-FFF2-40B4-BE49-F238E27FC236}">
                <a16:creationId xmlns:a16="http://schemas.microsoft.com/office/drawing/2014/main" id="{E693FB06-982F-430D-BF01-70F7C01B72AD}"/>
              </a:ext>
            </a:extLst>
          </p:cNvPr>
          <p:cNvCxnSpPr/>
          <p:nvPr/>
        </p:nvCxnSpPr>
        <p:spPr>
          <a:xfrm>
            <a:off x="507408" y="6498194"/>
            <a:ext cx="0" cy="246221"/>
          </a:xfrm>
          <a:prstGeom prst="line">
            <a:avLst/>
          </a:prstGeom>
          <a:ln w="22225">
            <a:solidFill>
              <a:srgbClr val="566A8F"/>
            </a:solidFill>
          </a:ln>
        </p:spPr>
        <p:style>
          <a:lnRef idx="1">
            <a:schemeClr val="accent1"/>
          </a:lnRef>
          <a:fillRef idx="0">
            <a:schemeClr val="accent1"/>
          </a:fillRef>
          <a:effectRef idx="0">
            <a:schemeClr val="accent1"/>
          </a:effectRef>
          <a:fontRef idx="minor">
            <a:schemeClr val="tx1"/>
          </a:fontRef>
        </p:style>
      </p:cxnSp>
      <p:sp>
        <p:nvSpPr>
          <p:cNvPr id="5" name="TextBox 4">
            <a:extLst>
              <a:ext uri="{FF2B5EF4-FFF2-40B4-BE49-F238E27FC236}">
                <a16:creationId xmlns:a16="http://schemas.microsoft.com/office/drawing/2014/main" id="{4B70D37D-2F94-406B-985A-49A66CDB4FE7}"/>
              </a:ext>
            </a:extLst>
          </p:cNvPr>
          <p:cNvSpPr txBox="1"/>
          <p:nvPr/>
        </p:nvSpPr>
        <p:spPr>
          <a:xfrm>
            <a:off x="452168" y="340634"/>
            <a:ext cx="10987359" cy="584775"/>
          </a:xfrm>
          <a:prstGeom prst="rect">
            <a:avLst/>
          </a:prstGeom>
          <a:solidFill>
            <a:schemeClr val="accent1">
              <a:lumMod val="75000"/>
            </a:schemeClr>
          </a:solidFill>
        </p:spPr>
        <p:txBody>
          <a:bodyPr wrap="square">
            <a:spAutoFit/>
          </a:bodyPr>
          <a:lstStyle/>
          <a:p>
            <a:pPr algn="r"/>
            <a:r>
              <a:rPr lang="en-IN" sz="3200" dirty="0">
                <a:solidFill>
                  <a:schemeClr val="bg1"/>
                </a:solidFill>
                <a:latin typeface="Avenir Heavy" panose="020B0703020203020204" pitchFamily="34" charset="0"/>
              </a:rPr>
              <a:t>IFC Approach</a:t>
            </a:r>
          </a:p>
        </p:txBody>
      </p:sp>
      <p:sp>
        <p:nvSpPr>
          <p:cNvPr id="7" name="TextBox 6">
            <a:extLst>
              <a:ext uri="{FF2B5EF4-FFF2-40B4-BE49-F238E27FC236}">
                <a16:creationId xmlns:a16="http://schemas.microsoft.com/office/drawing/2014/main" id="{8FA6D930-E453-4FE8-98DD-00360EA9266C}"/>
              </a:ext>
            </a:extLst>
          </p:cNvPr>
          <p:cNvSpPr txBox="1"/>
          <p:nvPr/>
        </p:nvSpPr>
        <p:spPr>
          <a:xfrm>
            <a:off x="545306" y="6498194"/>
            <a:ext cx="2488182" cy="400110"/>
          </a:xfrm>
          <a:prstGeom prst="rect">
            <a:avLst/>
          </a:prstGeom>
          <a:noFill/>
        </p:spPr>
        <p:txBody>
          <a:bodyPr wrap="none" rtlCol="0">
            <a:spAutoFit/>
          </a:bodyPr>
          <a:lstStyle/>
          <a:p>
            <a:r>
              <a:rPr lang="en-IN" sz="1000" dirty="0">
                <a:solidFill>
                  <a:srgbClr val="56698F"/>
                </a:solidFill>
                <a:latin typeface="Avenir Heavy" panose="020B0703020203020204" pitchFamily="34" charset="0"/>
              </a:rPr>
              <a:t>Value Addition Through Internal Audit</a:t>
            </a:r>
          </a:p>
          <a:p>
            <a:endParaRPr lang="en-IN" sz="1000" dirty="0">
              <a:latin typeface="Avenir Book" panose="02000503020000020003" pitchFamily="2" charset="0"/>
            </a:endParaRPr>
          </a:p>
        </p:txBody>
      </p:sp>
      <p:sp>
        <p:nvSpPr>
          <p:cNvPr id="8" name="TextBox 7">
            <a:extLst>
              <a:ext uri="{FF2B5EF4-FFF2-40B4-BE49-F238E27FC236}">
                <a16:creationId xmlns:a16="http://schemas.microsoft.com/office/drawing/2014/main" id="{EDC32E45-F0D4-40CD-8562-4FC8C33ED5FA}"/>
              </a:ext>
            </a:extLst>
          </p:cNvPr>
          <p:cNvSpPr txBox="1"/>
          <p:nvPr/>
        </p:nvSpPr>
        <p:spPr>
          <a:xfrm>
            <a:off x="10696115" y="6541354"/>
            <a:ext cx="1465466" cy="276999"/>
          </a:xfrm>
          <a:prstGeom prst="rect">
            <a:avLst/>
          </a:prstGeom>
          <a:noFill/>
        </p:spPr>
        <p:txBody>
          <a:bodyPr wrap="none" rtlCol="0">
            <a:spAutoFit/>
          </a:bodyPr>
          <a:lstStyle/>
          <a:p>
            <a:r>
              <a:rPr lang="en-IN" sz="1200" dirty="0">
                <a:latin typeface="Avenir Book" panose="02000503020000020003" pitchFamily="2" charset="-78"/>
                <a:cs typeface="Avenir Book" panose="02000503020000020003" pitchFamily="2" charset="-78"/>
              </a:rPr>
              <a:t>www.cnkindia.com</a:t>
            </a:r>
          </a:p>
        </p:txBody>
      </p:sp>
      <p:graphicFrame>
        <p:nvGraphicFramePr>
          <p:cNvPr id="11" name="Content Placeholder 10">
            <a:extLst>
              <a:ext uri="{FF2B5EF4-FFF2-40B4-BE49-F238E27FC236}">
                <a16:creationId xmlns:a16="http://schemas.microsoft.com/office/drawing/2014/main" id="{D78D641A-3213-415F-BB83-CDF8C2FFC031}"/>
              </a:ext>
            </a:extLst>
          </p:cNvPr>
          <p:cNvGraphicFramePr>
            <a:graphicFrameLocks/>
          </p:cNvGraphicFramePr>
          <p:nvPr>
            <p:extLst>
              <p:ext uri="{D42A27DB-BD31-4B8C-83A1-F6EECF244321}">
                <p14:modId xmlns:p14="http://schemas.microsoft.com/office/powerpoint/2010/main" val="3490879581"/>
              </p:ext>
            </p:extLst>
          </p:nvPr>
        </p:nvGraphicFramePr>
        <p:xfrm>
          <a:off x="914400" y="1447800"/>
          <a:ext cx="7772400" cy="4572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2" name="TextBox 1">
            <a:extLst>
              <a:ext uri="{FF2B5EF4-FFF2-40B4-BE49-F238E27FC236}">
                <a16:creationId xmlns:a16="http://schemas.microsoft.com/office/drawing/2014/main" id="{1FF71608-F886-407F-9543-F7B305B61013}"/>
              </a:ext>
            </a:extLst>
          </p:cNvPr>
          <p:cNvSpPr txBox="1"/>
          <p:nvPr/>
        </p:nvSpPr>
        <p:spPr>
          <a:xfrm>
            <a:off x="9157252" y="5208808"/>
            <a:ext cx="2282275" cy="646331"/>
          </a:xfrm>
          <a:prstGeom prst="rect">
            <a:avLst/>
          </a:prstGeom>
          <a:solidFill>
            <a:schemeClr val="tx2">
              <a:lumMod val="75000"/>
            </a:schemeClr>
          </a:solidFill>
        </p:spPr>
        <p:txBody>
          <a:bodyPr wrap="square" rtlCol="0">
            <a:spAutoFit/>
          </a:bodyPr>
          <a:lstStyle/>
          <a:p>
            <a:pPr algn="ctr"/>
            <a:r>
              <a:rPr lang="en-GB" b="1" dirty="0">
                <a:solidFill>
                  <a:schemeClr val="bg1"/>
                </a:solidFill>
              </a:rPr>
              <a:t>Prepare the RCM for IFC</a:t>
            </a:r>
            <a:endParaRPr lang="en-US" b="1" dirty="0">
              <a:solidFill>
                <a:schemeClr val="bg1"/>
              </a:solidFill>
            </a:endParaRPr>
          </a:p>
        </p:txBody>
      </p:sp>
      <p:graphicFrame>
        <p:nvGraphicFramePr>
          <p:cNvPr id="13" name="Diagram 12">
            <a:extLst>
              <a:ext uri="{FF2B5EF4-FFF2-40B4-BE49-F238E27FC236}">
                <a16:creationId xmlns:a16="http://schemas.microsoft.com/office/drawing/2014/main" id="{D9ECC197-46F6-4B7E-B60F-26C34272215E}"/>
              </a:ext>
            </a:extLst>
          </p:cNvPr>
          <p:cNvGraphicFramePr/>
          <p:nvPr>
            <p:extLst>
              <p:ext uri="{D42A27DB-BD31-4B8C-83A1-F6EECF244321}">
                <p14:modId xmlns:p14="http://schemas.microsoft.com/office/powerpoint/2010/main" val="3948973193"/>
              </p:ext>
            </p:extLst>
          </p:nvPr>
        </p:nvGraphicFramePr>
        <p:xfrm>
          <a:off x="7991061" y="1365469"/>
          <a:ext cx="3949148" cy="3749870"/>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
        <p:nvSpPr>
          <p:cNvPr id="3" name="TextBox 2">
            <a:extLst>
              <a:ext uri="{FF2B5EF4-FFF2-40B4-BE49-F238E27FC236}">
                <a16:creationId xmlns:a16="http://schemas.microsoft.com/office/drawing/2014/main" id="{C4BA318C-EAE1-4C2D-A5D1-5FE51C33D183}"/>
              </a:ext>
            </a:extLst>
          </p:cNvPr>
          <p:cNvSpPr txBox="1"/>
          <p:nvPr/>
        </p:nvSpPr>
        <p:spPr>
          <a:xfrm>
            <a:off x="8945217" y="1461547"/>
            <a:ext cx="2690192" cy="369332"/>
          </a:xfrm>
          <a:prstGeom prst="rect">
            <a:avLst/>
          </a:prstGeom>
          <a:solidFill>
            <a:schemeClr val="tx2">
              <a:lumMod val="75000"/>
            </a:schemeClr>
          </a:solidFill>
        </p:spPr>
        <p:txBody>
          <a:bodyPr wrap="square" rtlCol="0">
            <a:spAutoFit/>
          </a:bodyPr>
          <a:lstStyle/>
          <a:p>
            <a:pPr algn="ctr"/>
            <a:r>
              <a:rPr lang="en-GB" dirty="0">
                <a:solidFill>
                  <a:schemeClr val="bg1"/>
                </a:solidFill>
              </a:rPr>
              <a:t>COSO Components</a:t>
            </a:r>
          </a:p>
        </p:txBody>
      </p:sp>
    </p:spTree>
    <p:extLst>
      <p:ext uri="{BB962C8B-B14F-4D97-AF65-F5344CB8AC3E}">
        <p14:creationId xmlns:p14="http://schemas.microsoft.com/office/powerpoint/2010/main" val="373013577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Straight Connector 3">
            <a:extLst>
              <a:ext uri="{FF2B5EF4-FFF2-40B4-BE49-F238E27FC236}">
                <a16:creationId xmlns:a16="http://schemas.microsoft.com/office/drawing/2014/main" id="{E693FB06-982F-430D-BF01-70F7C01B72AD}"/>
              </a:ext>
            </a:extLst>
          </p:cNvPr>
          <p:cNvCxnSpPr/>
          <p:nvPr/>
        </p:nvCxnSpPr>
        <p:spPr>
          <a:xfrm>
            <a:off x="507408" y="6498194"/>
            <a:ext cx="0" cy="246221"/>
          </a:xfrm>
          <a:prstGeom prst="line">
            <a:avLst/>
          </a:prstGeom>
          <a:ln w="22225">
            <a:solidFill>
              <a:srgbClr val="566A8F"/>
            </a:solidFill>
          </a:ln>
        </p:spPr>
        <p:style>
          <a:lnRef idx="1">
            <a:schemeClr val="accent1"/>
          </a:lnRef>
          <a:fillRef idx="0">
            <a:schemeClr val="accent1"/>
          </a:fillRef>
          <a:effectRef idx="0">
            <a:schemeClr val="accent1"/>
          </a:effectRef>
          <a:fontRef idx="minor">
            <a:schemeClr val="tx1"/>
          </a:fontRef>
        </p:style>
      </p:cxnSp>
      <p:sp>
        <p:nvSpPr>
          <p:cNvPr id="5" name="TextBox 4">
            <a:extLst>
              <a:ext uri="{FF2B5EF4-FFF2-40B4-BE49-F238E27FC236}">
                <a16:creationId xmlns:a16="http://schemas.microsoft.com/office/drawing/2014/main" id="{4B70D37D-2F94-406B-985A-49A66CDB4FE7}"/>
              </a:ext>
            </a:extLst>
          </p:cNvPr>
          <p:cNvSpPr txBox="1"/>
          <p:nvPr/>
        </p:nvSpPr>
        <p:spPr>
          <a:xfrm>
            <a:off x="452168" y="340634"/>
            <a:ext cx="10987359" cy="584775"/>
          </a:xfrm>
          <a:prstGeom prst="rect">
            <a:avLst/>
          </a:prstGeom>
          <a:solidFill>
            <a:schemeClr val="accent1">
              <a:lumMod val="75000"/>
            </a:schemeClr>
          </a:solidFill>
        </p:spPr>
        <p:txBody>
          <a:bodyPr wrap="square">
            <a:spAutoFit/>
          </a:bodyPr>
          <a:lstStyle/>
          <a:p>
            <a:pPr algn="r"/>
            <a:r>
              <a:rPr lang="en-IN" sz="3200" dirty="0">
                <a:solidFill>
                  <a:schemeClr val="bg1"/>
                </a:solidFill>
                <a:latin typeface="Avenir Heavy" panose="020B0703020203020204" pitchFamily="34" charset="0"/>
              </a:rPr>
              <a:t>Risk Control Matrix</a:t>
            </a:r>
          </a:p>
        </p:txBody>
      </p:sp>
      <p:sp>
        <p:nvSpPr>
          <p:cNvPr id="7" name="TextBox 6">
            <a:extLst>
              <a:ext uri="{FF2B5EF4-FFF2-40B4-BE49-F238E27FC236}">
                <a16:creationId xmlns:a16="http://schemas.microsoft.com/office/drawing/2014/main" id="{8FA6D930-E453-4FE8-98DD-00360EA9266C}"/>
              </a:ext>
            </a:extLst>
          </p:cNvPr>
          <p:cNvSpPr txBox="1"/>
          <p:nvPr/>
        </p:nvSpPr>
        <p:spPr>
          <a:xfrm>
            <a:off x="545306" y="6498194"/>
            <a:ext cx="2488182" cy="400110"/>
          </a:xfrm>
          <a:prstGeom prst="rect">
            <a:avLst/>
          </a:prstGeom>
          <a:noFill/>
        </p:spPr>
        <p:txBody>
          <a:bodyPr wrap="none" rtlCol="0">
            <a:spAutoFit/>
          </a:bodyPr>
          <a:lstStyle/>
          <a:p>
            <a:r>
              <a:rPr lang="en-IN" sz="1000" dirty="0">
                <a:solidFill>
                  <a:srgbClr val="56698F"/>
                </a:solidFill>
                <a:latin typeface="Avenir Heavy" panose="020B0703020203020204" pitchFamily="34" charset="0"/>
              </a:rPr>
              <a:t>Value Addition Through Internal Audit</a:t>
            </a:r>
          </a:p>
          <a:p>
            <a:endParaRPr lang="en-IN" sz="1000" dirty="0">
              <a:latin typeface="Avenir Book" panose="02000503020000020003" pitchFamily="2" charset="0"/>
            </a:endParaRPr>
          </a:p>
        </p:txBody>
      </p:sp>
      <p:sp>
        <p:nvSpPr>
          <p:cNvPr id="8" name="TextBox 7">
            <a:extLst>
              <a:ext uri="{FF2B5EF4-FFF2-40B4-BE49-F238E27FC236}">
                <a16:creationId xmlns:a16="http://schemas.microsoft.com/office/drawing/2014/main" id="{EDC32E45-F0D4-40CD-8562-4FC8C33ED5FA}"/>
              </a:ext>
            </a:extLst>
          </p:cNvPr>
          <p:cNvSpPr txBox="1"/>
          <p:nvPr/>
        </p:nvSpPr>
        <p:spPr>
          <a:xfrm>
            <a:off x="10696115" y="6541354"/>
            <a:ext cx="1465466" cy="276999"/>
          </a:xfrm>
          <a:prstGeom prst="rect">
            <a:avLst/>
          </a:prstGeom>
          <a:noFill/>
        </p:spPr>
        <p:txBody>
          <a:bodyPr wrap="none" rtlCol="0">
            <a:spAutoFit/>
          </a:bodyPr>
          <a:lstStyle/>
          <a:p>
            <a:r>
              <a:rPr lang="en-IN" sz="1200" dirty="0">
                <a:latin typeface="Avenir Book" panose="02000503020000020003" pitchFamily="2" charset="-78"/>
                <a:cs typeface="Avenir Book" panose="02000503020000020003" pitchFamily="2" charset="-78"/>
              </a:rPr>
              <a:t>www.cnkindia.com</a:t>
            </a:r>
          </a:p>
        </p:txBody>
      </p:sp>
      <p:graphicFrame>
        <p:nvGraphicFramePr>
          <p:cNvPr id="9" name="Diagram 8">
            <a:extLst>
              <a:ext uri="{FF2B5EF4-FFF2-40B4-BE49-F238E27FC236}">
                <a16:creationId xmlns:a16="http://schemas.microsoft.com/office/drawing/2014/main" id="{C9CAB85B-25BA-40B6-B27D-B77E3C740D33}"/>
              </a:ext>
            </a:extLst>
          </p:cNvPr>
          <p:cNvGraphicFramePr/>
          <p:nvPr>
            <p:extLst>
              <p:ext uri="{D42A27DB-BD31-4B8C-83A1-F6EECF244321}">
                <p14:modId xmlns:p14="http://schemas.microsoft.com/office/powerpoint/2010/main" val="3596537193"/>
              </p:ext>
            </p:extLst>
          </p:nvPr>
        </p:nvGraphicFramePr>
        <p:xfrm>
          <a:off x="545306" y="1143000"/>
          <a:ext cx="4191000" cy="51054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10" name="Diagram 9">
            <a:extLst>
              <a:ext uri="{FF2B5EF4-FFF2-40B4-BE49-F238E27FC236}">
                <a16:creationId xmlns:a16="http://schemas.microsoft.com/office/drawing/2014/main" id="{B60D8F95-7C2E-4E19-9AC5-D363DC4AA3F8}"/>
              </a:ext>
            </a:extLst>
          </p:cNvPr>
          <p:cNvGraphicFramePr/>
          <p:nvPr>
            <p:extLst>
              <p:ext uri="{D42A27DB-BD31-4B8C-83A1-F6EECF244321}">
                <p14:modId xmlns:p14="http://schemas.microsoft.com/office/powerpoint/2010/main" val="946303094"/>
              </p:ext>
            </p:extLst>
          </p:nvPr>
        </p:nvGraphicFramePr>
        <p:xfrm>
          <a:off x="6096000" y="1143000"/>
          <a:ext cx="4038600" cy="5105400"/>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Tree>
    <p:extLst>
      <p:ext uri="{BB962C8B-B14F-4D97-AF65-F5344CB8AC3E}">
        <p14:creationId xmlns:p14="http://schemas.microsoft.com/office/powerpoint/2010/main" val="46572471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Straight Connector 3">
            <a:extLst>
              <a:ext uri="{FF2B5EF4-FFF2-40B4-BE49-F238E27FC236}">
                <a16:creationId xmlns:a16="http://schemas.microsoft.com/office/drawing/2014/main" id="{E693FB06-982F-430D-BF01-70F7C01B72AD}"/>
              </a:ext>
            </a:extLst>
          </p:cNvPr>
          <p:cNvCxnSpPr/>
          <p:nvPr/>
        </p:nvCxnSpPr>
        <p:spPr>
          <a:xfrm>
            <a:off x="507408" y="6498194"/>
            <a:ext cx="0" cy="246221"/>
          </a:xfrm>
          <a:prstGeom prst="line">
            <a:avLst/>
          </a:prstGeom>
          <a:ln w="22225">
            <a:solidFill>
              <a:srgbClr val="566A8F"/>
            </a:solidFill>
          </a:ln>
        </p:spPr>
        <p:style>
          <a:lnRef idx="1">
            <a:schemeClr val="accent1"/>
          </a:lnRef>
          <a:fillRef idx="0">
            <a:schemeClr val="accent1"/>
          </a:fillRef>
          <a:effectRef idx="0">
            <a:schemeClr val="accent1"/>
          </a:effectRef>
          <a:fontRef idx="minor">
            <a:schemeClr val="tx1"/>
          </a:fontRef>
        </p:style>
      </p:cxnSp>
      <p:sp>
        <p:nvSpPr>
          <p:cNvPr id="5" name="TextBox 4">
            <a:extLst>
              <a:ext uri="{FF2B5EF4-FFF2-40B4-BE49-F238E27FC236}">
                <a16:creationId xmlns:a16="http://schemas.microsoft.com/office/drawing/2014/main" id="{4B70D37D-2F94-406B-985A-49A66CDB4FE7}"/>
              </a:ext>
            </a:extLst>
          </p:cNvPr>
          <p:cNvSpPr txBox="1"/>
          <p:nvPr/>
        </p:nvSpPr>
        <p:spPr>
          <a:xfrm>
            <a:off x="452168" y="340634"/>
            <a:ext cx="10987359" cy="584775"/>
          </a:xfrm>
          <a:prstGeom prst="rect">
            <a:avLst/>
          </a:prstGeom>
          <a:solidFill>
            <a:schemeClr val="accent1">
              <a:lumMod val="75000"/>
            </a:schemeClr>
          </a:solidFill>
        </p:spPr>
        <p:txBody>
          <a:bodyPr wrap="square">
            <a:spAutoFit/>
          </a:bodyPr>
          <a:lstStyle/>
          <a:p>
            <a:pPr algn="r"/>
            <a:r>
              <a:rPr lang="en-IN" sz="3200" dirty="0">
                <a:solidFill>
                  <a:schemeClr val="bg1"/>
                </a:solidFill>
                <a:latin typeface="Avenir Heavy" panose="020B0703020203020204" pitchFamily="34" charset="0"/>
              </a:rPr>
              <a:t>Risk Control Matrix</a:t>
            </a:r>
          </a:p>
        </p:txBody>
      </p:sp>
      <p:sp>
        <p:nvSpPr>
          <p:cNvPr id="7" name="TextBox 6">
            <a:extLst>
              <a:ext uri="{FF2B5EF4-FFF2-40B4-BE49-F238E27FC236}">
                <a16:creationId xmlns:a16="http://schemas.microsoft.com/office/drawing/2014/main" id="{8FA6D930-E453-4FE8-98DD-00360EA9266C}"/>
              </a:ext>
            </a:extLst>
          </p:cNvPr>
          <p:cNvSpPr txBox="1"/>
          <p:nvPr/>
        </p:nvSpPr>
        <p:spPr>
          <a:xfrm>
            <a:off x="545306" y="6498194"/>
            <a:ext cx="2488182" cy="400110"/>
          </a:xfrm>
          <a:prstGeom prst="rect">
            <a:avLst/>
          </a:prstGeom>
          <a:noFill/>
        </p:spPr>
        <p:txBody>
          <a:bodyPr wrap="none" rtlCol="0">
            <a:spAutoFit/>
          </a:bodyPr>
          <a:lstStyle/>
          <a:p>
            <a:r>
              <a:rPr lang="en-IN" sz="1000" dirty="0">
                <a:solidFill>
                  <a:srgbClr val="56698F"/>
                </a:solidFill>
                <a:latin typeface="Avenir Heavy" panose="020B0703020203020204" pitchFamily="34" charset="0"/>
              </a:rPr>
              <a:t>Value Addition Through Internal Audit</a:t>
            </a:r>
          </a:p>
          <a:p>
            <a:endParaRPr lang="en-IN" sz="1000" dirty="0">
              <a:latin typeface="Avenir Book" panose="02000503020000020003" pitchFamily="2" charset="0"/>
            </a:endParaRPr>
          </a:p>
        </p:txBody>
      </p:sp>
      <p:sp>
        <p:nvSpPr>
          <p:cNvPr id="8" name="TextBox 7">
            <a:extLst>
              <a:ext uri="{FF2B5EF4-FFF2-40B4-BE49-F238E27FC236}">
                <a16:creationId xmlns:a16="http://schemas.microsoft.com/office/drawing/2014/main" id="{EDC32E45-F0D4-40CD-8562-4FC8C33ED5FA}"/>
              </a:ext>
            </a:extLst>
          </p:cNvPr>
          <p:cNvSpPr txBox="1"/>
          <p:nvPr/>
        </p:nvSpPr>
        <p:spPr>
          <a:xfrm>
            <a:off x="10696115" y="6541354"/>
            <a:ext cx="1465466" cy="276999"/>
          </a:xfrm>
          <a:prstGeom prst="rect">
            <a:avLst/>
          </a:prstGeom>
          <a:noFill/>
        </p:spPr>
        <p:txBody>
          <a:bodyPr wrap="none" rtlCol="0">
            <a:spAutoFit/>
          </a:bodyPr>
          <a:lstStyle/>
          <a:p>
            <a:r>
              <a:rPr lang="en-IN" sz="1200" dirty="0">
                <a:latin typeface="Avenir Book" panose="02000503020000020003" pitchFamily="2" charset="-78"/>
                <a:cs typeface="Avenir Book" panose="02000503020000020003" pitchFamily="2" charset="-78"/>
              </a:rPr>
              <a:t>www.cnkindia.com</a:t>
            </a:r>
          </a:p>
        </p:txBody>
      </p:sp>
      <p:graphicFrame>
        <p:nvGraphicFramePr>
          <p:cNvPr id="11" name="Diagram 10">
            <a:extLst>
              <a:ext uri="{FF2B5EF4-FFF2-40B4-BE49-F238E27FC236}">
                <a16:creationId xmlns:a16="http://schemas.microsoft.com/office/drawing/2014/main" id="{D8A00E62-C460-41D2-A107-7EDA7C826410}"/>
              </a:ext>
            </a:extLst>
          </p:cNvPr>
          <p:cNvGraphicFramePr/>
          <p:nvPr>
            <p:extLst>
              <p:ext uri="{D42A27DB-BD31-4B8C-83A1-F6EECF244321}">
                <p14:modId xmlns:p14="http://schemas.microsoft.com/office/powerpoint/2010/main" val="2648544976"/>
              </p:ext>
            </p:extLst>
          </p:nvPr>
        </p:nvGraphicFramePr>
        <p:xfrm>
          <a:off x="507408" y="1157490"/>
          <a:ext cx="4038600" cy="51054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12" name="Diagram 11">
            <a:extLst>
              <a:ext uri="{FF2B5EF4-FFF2-40B4-BE49-F238E27FC236}">
                <a16:creationId xmlns:a16="http://schemas.microsoft.com/office/drawing/2014/main" id="{767B474F-6BA2-49C1-8439-80FDD0CA7198}"/>
              </a:ext>
            </a:extLst>
          </p:cNvPr>
          <p:cNvGraphicFramePr/>
          <p:nvPr>
            <p:extLst>
              <p:ext uri="{D42A27DB-BD31-4B8C-83A1-F6EECF244321}">
                <p14:modId xmlns:p14="http://schemas.microsoft.com/office/powerpoint/2010/main" val="2277248771"/>
              </p:ext>
            </p:extLst>
          </p:nvPr>
        </p:nvGraphicFramePr>
        <p:xfrm>
          <a:off x="6202675" y="1180681"/>
          <a:ext cx="4073234" cy="5105400"/>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Tree>
    <p:extLst>
      <p:ext uri="{BB962C8B-B14F-4D97-AF65-F5344CB8AC3E}">
        <p14:creationId xmlns:p14="http://schemas.microsoft.com/office/powerpoint/2010/main" val="37864327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DC484D6B-E0BF-4602-BAFD-263B42AB23BD}"/>
              </a:ext>
            </a:extLst>
          </p:cNvPr>
          <p:cNvSpPr txBox="1"/>
          <p:nvPr/>
        </p:nvSpPr>
        <p:spPr>
          <a:xfrm>
            <a:off x="1815548" y="3136611"/>
            <a:ext cx="7399667" cy="584775"/>
          </a:xfrm>
          <a:prstGeom prst="rect">
            <a:avLst/>
          </a:prstGeom>
          <a:noFill/>
        </p:spPr>
        <p:txBody>
          <a:bodyPr wrap="square">
            <a:spAutoFit/>
          </a:bodyPr>
          <a:lstStyle/>
          <a:p>
            <a:pPr algn="ctr"/>
            <a:r>
              <a:rPr lang="en-IN" sz="3200" dirty="0">
                <a:solidFill>
                  <a:srgbClr val="566A8D"/>
                </a:solidFill>
                <a:latin typeface="Avenir Heavy" panose="020B0703020203020204" pitchFamily="34" charset="0"/>
              </a:rPr>
              <a:t>Internal Audit – Value Unlock</a:t>
            </a:r>
          </a:p>
        </p:txBody>
      </p:sp>
      <p:sp>
        <p:nvSpPr>
          <p:cNvPr id="5" name="TextBox 4">
            <a:extLst>
              <a:ext uri="{FF2B5EF4-FFF2-40B4-BE49-F238E27FC236}">
                <a16:creationId xmlns:a16="http://schemas.microsoft.com/office/drawing/2014/main" id="{F21BF3F0-D777-43F0-893C-F649CF474053}"/>
              </a:ext>
            </a:extLst>
          </p:cNvPr>
          <p:cNvSpPr txBox="1"/>
          <p:nvPr/>
        </p:nvSpPr>
        <p:spPr>
          <a:xfrm>
            <a:off x="7692472" y="-13252"/>
            <a:ext cx="4499528" cy="1631216"/>
          </a:xfrm>
          <a:prstGeom prst="rect">
            <a:avLst/>
          </a:prstGeom>
          <a:noFill/>
        </p:spPr>
        <p:txBody>
          <a:bodyPr wrap="square">
            <a:spAutoFit/>
          </a:bodyPr>
          <a:lstStyle/>
          <a:p>
            <a:endParaRPr lang="en-IN" sz="3200" dirty="0">
              <a:solidFill>
                <a:srgbClr val="56698F"/>
              </a:solidFill>
              <a:latin typeface="Avenir Heavy" panose="020B0703020203020204" pitchFamily="34" charset="0"/>
            </a:endParaRPr>
          </a:p>
          <a:p>
            <a:r>
              <a:rPr lang="en-IN" dirty="0">
                <a:solidFill>
                  <a:srgbClr val="56698F"/>
                </a:solidFill>
                <a:latin typeface="Avenir Heavy" panose="020B0703020203020204" pitchFamily="34" charset="0"/>
              </a:rPr>
              <a:t>Value Addition Through Internal Audit</a:t>
            </a:r>
          </a:p>
          <a:p>
            <a:r>
              <a:rPr lang="en-IN" dirty="0">
                <a:solidFill>
                  <a:srgbClr val="56698F"/>
                </a:solidFill>
                <a:latin typeface="Avenir Heavy" panose="020B0703020203020204" pitchFamily="34" charset="0"/>
              </a:rPr>
              <a:t>IFC Risk Matrices – Help to IA</a:t>
            </a:r>
          </a:p>
          <a:p>
            <a:endParaRPr lang="en-IN" sz="3200" dirty="0">
              <a:solidFill>
                <a:srgbClr val="56698F"/>
              </a:solidFill>
              <a:latin typeface="Avenir Heavy" panose="020B0703020203020204" pitchFamily="34" charset="0"/>
            </a:endParaRPr>
          </a:p>
        </p:txBody>
      </p:sp>
      <p:pic>
        <p:nvPicPr>
          <p:cNvPr id="22530" name="Picture 2" descr="Analytics: How Organizations Unlock Value From Their Enterprise Data |  Donyati LLC">
            <a:extLst>
              <a:ext uri="{FF2B5EF4-FFF2-40B4-BE49-F238E27FC236}">
                <a16:creationId xmlns:a16="http://schemas.microsoft.com/office/drawing/2014/main" id="{D831285A-D76A-4736-9872-6C0DFB59D04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15548" y="4136558"/>
            <a:ext cx="8695765" cy="249097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8941598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Straight Connector 3">
            <a:extLst>
              <a:ext uri="{FF2B5EF4-FFF2-40B4-BE49-F238E27FC236}">
                <a16:creationId xmlns:a16="http://schemas.microsoft.com/office/drawing/2014/main" id="{E693FB06-982F-430D-BF01-70F7C01B72AD}"/>
              </a:ext>
            </a:extLst>
          </p:cNvPr>
          <p:cNvCxnSpPr/>
          <p:nvPr/>
        </p:nvCxnSpPr>
        <p:spPr>
          <a:xfrm>
            <a:off x="507408" y="6498194"/>
            <a:ext cx="0" cy="246221"/>
          </a:xfrm>
          <a:prstGeom prst="line">
            <a:avLst/>
          </a:prstGeom>
          <a:ln w="22225">
            <a:solidFill>
              <a:srgbClr val="566A8F"/>
            </a:solidFill>
          </a:ln>
        </p:spPr>
        <p:style>
          <a:lnRef idx="1">
            <a:schemeClr val="accent1"/>
          </a:lnRef>
          <a:fillRef idx="0">
            <a:schemeClr val="accent1"/>
          </a:fillRef>
          <a:effectRef idx="0">
            <a:schemeClr val="accent1"/>
          </a:effectRef>
          <a:fontRef idx="minor">
            <a:schemeClr val="tx1"/>
          </a:fontRef>
        </p:style>
      </p:cxnSp>
      <p:sp>
        <p:nvSpPr>
          <p:cNvPr id="5" name="TextBox 4">
            <a:extLst>
              <a:ext uri="{FF2B5EF4-FFF2-40B4-BE49-F238E27FC236}">
                <a16:creationId xmlns:a16="http://schemas.microsoft.com/office/drawing/2014/main" id="{4B70D37D-2F94-406B-985A-49A66CDB4FE7}"/>
              </a:ext>
            </a:extLst>
          </p:cNvPr>
          <p:cNvSpPr txBox="1"/>
          <p:nvPr/>
        </p:nvSpPr>
        <p:spPr>
          <a:xfrm>
            <a:off x="452168" y="340634"/>
            <a:ext cx="10987359" cy="584775"/>
          </a:xfrm>
          <a:prstGeom prst="rect">
            <a:avLst/>
          </a:prstGeom>
          <a:solidFill>
            <a:schemeClr val="accent1">
              <a:lumMod val="75000"/>
            </a:schemeClr>
          </a:solidFill>
        </p:spPr>
        <p:txBody>
          <a:bodyPr wrap="square">
            <a:spAutoFit/>
          </a:bodyPr>
          <a:lstStyle/>
          <a:p>
            <a:pPr algn="r"/>
            <a:r>
              <a:rPr lang="en-IN" sz="3200" dirty="0">
                <a:solidFill>
                  <a:schemeClr val="bg1"/>
                </a:solidFill>
                <a:latin typeface="Avenir Heavy" panose="020B0703020203020204" pitchFamily="34" charset="0"/>
              </a:rPr>
              <a:t> IFC and Internal Audit </a:t>
            </a:r>
          </a:p>
        </p:txBody>
      </p:sp>
      <p:sp>
        <p:nvSpPr>
          <p:cNvPr id="7" name="TextBox 6">
            <a:extLst>
              <a:ext uri="{FF2B5EF4-FFF2-40B4-BE49-F238E27FC236}">
                <a16:creationId xmlns:a16="http://schemas.microsoft.com/office/drawing/2014/main" id="{8FA6D930-E453-4FE8-98DD-00360EA9266C}"/>
              </a:ext>
            </a:extLst>
          </p:cNvPr>
          <p:cNvSpPr txBox="1"/>
          <p:nvPr/>
        </p:nvSpPr>
        <p:spPr>
          <a:xfrm>
            <a:off x="545306" y="6498194"/>
            <a:ext cx="2488182" cy="400110"/>
          </a:xfrm>
          <a:prstGeom prst="rect">
            <a:avLst/>
          </a:prstGeom>
          <a:noFill/>
        </p:spPr>
        <p:txBody>
          <a:bodyPr wrap="none" rtlCol="0">
            <a:spAutoFit/>
          </a:bodyPr>
          <a:lstStyle/>
          <a:p>
            <a:r>
              <a:rPr lang="en-IN" sz="1000" dirty="0">
                <a:solidFill>
                  <a:srgbClr val="56698F"/>
                </a:solidFill>
                <a:latin typeface="Avenir Heavy" panose="020B0703020203020204" pitchFamily="34" charset="0"/>
              </a:rPr>
              <a:t>Value Addition Through Internal Audit</a:t>
            </a:r>
          </a:p>
          <a:p>
            <a:endParaRPr lang="en-IN" sz="1000" dirty="0">
              <a:latin typeface="Avenir Book" panose="02000503020000020003" pitchFamily="2" charset="0"/>
            </a:endParaRPr>
          </a:p>
        </p:txBody>
      </p:sp>
      <p:sp>
        <p:nvSpPr>
          <p:cNvPr id="8" name="TextBox 7">
            <a:extLst>
              <a:ext uri="{FF2B5EF4-FFF2-40B4-BE49-F238E27FC236}">
                <a16:creationId xmlns:a16="http://schemas.microsoft.com/office/drawing/2014/main" id="{EDC32E45-F0D4-40CD-8562-4FC8C33ED5FA}"/>
              </a:ext>
            </a:extLst>
          </p:cNvPr>
          <p:cNvSpPr txBox="1"/>
          <p:nvPr/>
        </p:nvSpPr>
        <p:spPr>
          <a:xfrm>
            <a:off x="10696115" y="6541354"/>
            <a:ext cx="1465466" cy="276999"/>
          </a:xfrm>
          <a:prstGeom prst="rect">
            <a:avLst/>
          </a:prstGeom>
          <a:noFill/>
        </p:spPr>
        <p:txBody>
          <a:bodyPr wrap="none" rtlCol="0">
            <a:spAutoFit/>
          </a:bodyPr>
          <a:lstStyle/>
          <a:p>
            <a:r>
              <a:rPr lang="en-IN" sz="1200" dirty="0">
                <a:latin typeface="Avenir Book" panose="02000503020000020003" pitchFamily="2" charset="-78"/>
                <a:cs typeface="Avenir Book" panose="02000503020000020003" pitchFamily="2" charset="-78"/>
              </a:rPr>
              <a:t>www.cnkindia.com</a:t>
            </a:r>
          </a:p>
        </p:txBody>
      </p:sp>
      <p:pic>
        <p:nvPicPr>
          <p:cNvPr id="2" name="Picture 1">
            <a:extLst>
              <a:ext uri="{FF2B5EF4-FFF2-40B4-BE49-F238E27FC236}">
                <a16:creationId xmlns:a16="http://schemas.microsoft.com/office/drawing/2014/main" id="{7690EE6D-F8B7-4DCC-AFF4-651D85DAC185}"/>
              </a:ext>
            </a:extLst>
          </p:cNvPr>
          <p:cNvPicPr>
            <a:picLocks noChangeAspect="1"/>
          </p:cNvPicPr>
          <p:nvPr/>
        </p:nvPicPr>
        <p:blipFill>
          <a:blip r:embed="rId2"/>
          <a:stretch>
            <a:fillRect/>
          </a:stretch>
        </p:blipFill>
        <p:spPr>
          <a:xfrm>
            <a:off x="432325" y="981244"/>
            <a:ext cx="11327350" cy="4895512"/>
          </a:xfrm>
          <a:prstGeom prst="rect">
            <a:avLst/>
          </a:prstGeom>
        </p:spPr>
      </p:pic>
      <p:graphicFrame>
        <p:nvGraphicFramePr>
          <p:cNvPr id="3" name="Diagram 2">
            <a:extLst>
              <a:ext uri="{FF2B5EF4-FFF2-40B4-BE49-F238E27FC236}">
                <a16:creationId xmlns:a16="http://schemas.microsoft.com/office/drawing/2014/main" id="{A46BE3E0-22F8-4207-8D43-019685102FA3}"/>
              </a:ext>
            </a:extLst>
          </p:cNvPr>
          <p:cNvGraphicFramePr/>
          <p:nvPr>
            <p:extLst>
              <p:ext uri="{D42A27DB-BD31-4B8C-83A1-F6EECF244321}">
                <p14:modId xmlns:p14="http://schemas.microsoft.com/office/powerpoint/2010/main" val="744905273"/>
              </p:ext>
            </p:extLst>
          </p:nvPr>
        </p:nvGraphicFramePr>
        <p:xfrm>
          <a:off x="2032000" y="981244"/>
          <a:ext cx="8128000" cy="515708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16735624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Straight Connector 3">
            <a:extLst>
              <a:ext uri="{FF2B5EF4-FFF2-40B4-BE49-F238E27FC236}">
                <a16:creationId xmlns:a16="http://schemas.microsoft.com/office/drawing/2014/main" id="{E693FB06-982F-430D-BF01-70F7C01B72AD}"/>
              </a:ext>
            </a:extLst>
          </p:cNvPr>
          <p:cNvCxnSpPr/>
          <p:nvPr/>
        </p:nvCxnSpPr>
        <p:spPr>
          <a:xfrm>
            <a:off x="507408" y="6498194"/>
            <a:ext cx="0" cy="246221"/>
          </a:xfrm>
          <a:prstGeom prst="line">
            <a:avLst/>
          </a:prstGeom>
          <a:ln w="22225">
            <a:solidFill>
              <a:srgbClr val="566A8F"/>
            </a:solidFill>
          </a:ln>
        </p:spPr>
        <p:style>
          <a:lnRef idx="1">
            <a:schemeClr val="accent1"/>
          </a:lnRef>
          <a:fillRef idx="0">
            <a:schemeClr val="accent1"/>
          </a:fillRef>
          <a:effectRef idx="0">
            <a:schemeClr val="accent1"/>
          </a:effectRef>
          <a:fontRef idx="minor">
            <a:schemeClr val="tx1"/>
          </a:fontRef>
        </p:style>
      </p:cxnSp>
      <p:sp>
        <p:nvSpPr>
          <p:cNvPr id="5" name="TextBox 4">
            <a:extLst>
              <a:ext uri="{FF2B5EF4-FFF2-40B4-BE49-F238E27FC236}">
                <a16:creationId xmlns:a16="http://schemas.microsoft.com/office/drawing/2014/main" id="{4B70D37D-2F94-406B-985A-49A66CDB4FE7}"/>
              </a:ext>
            </a:extLst>
          </p:cNvPr>
          <p:cNvSpPr txBox="1"/>
          <p:nvPr/>
        </p:nvSpPr>
        <p:spPr>
          <a:xfrm>
            <a:off x="452168" y="340634"/>
            <a:ext cx="10987359" cy="584775"/>
          </a:xfrm>
          <a:prstGeom prst="rect">
            <a:avLst/>
          </a:prstGeom>
          <a:solidFill>
            <a:schemeClr val="accent1">
              <a:lumMod val="75000"/>
            </a:schemeClr>
          </a:solidFill>
        </p:spPr>
        <p:txBody>
          <a:bodyPr wrap="square">
            <a:spAutoFit/>
          </a:bodyPr>
          <a:lstStyle/>
          <a:p>
            <a:pPr algn="r"/>
            <a:r>
              <a:rPr lang="en-IN" sz="3200" dirty="0">
                <a:solidFill>
                  <a:schemeClr val="bg1"/>
                </a:solidFill>
                <a:latin typeface="Avenir Heavy" panose="020B0703020203020204" pitchFamily="34" charset="0"/>
              </a:rPr>
              <a:t>Internal Audit Objectives </a:t>
            </a:r>
          </a:p>
        </p:txBody>
      </p:sp>
      <p:sp>
        <p:nvSpPr>
          <p:cNvPr id="7" name="TextBox 6">
            <a:extLst>
              <a:ext uri="{FF2B5EF4-FFF2-40B4-BE49-F238E27FC236}">
                <a16:creationId xmlns:a16="http://schemas.microsoft.com/office/drawing/2014/main" id="{8FA6D930-E453-4FE8-98DD-00360EA9266C}"/>
              </a:ext>
            </a:extLst>
          </p:cNvPr>
          <p:cNvSpPr txBox="1"/>
          <p:nvPr/>
        </p:nvSpPr>
        <p:spPr>
          <a:xfrm>
            <a:off x="545306" y="6498194"/>
            <a:ext cx="2488182" cy="400110"/>
          </a:xfrm>
          <a:prstGeom prst="rect">
            <a:avLst/>
          </a:prstGeom>
          <a:noFill/>
        </p:spPr>
        <p:txBody>
          <a:bodyPr wrap="none" rtlCol="0">
            <a:spAutoFit/>
          </a:bodyPr>
          <a:lstStyle/>
          <a:p>
            <a:r>
              <a:rPr lang="en-IN" sz="1000" dirty="0">
                <a:solidFill>
                  <a:srgbClr val="56698F"/>
                </a:solidFill>
                <a:latin typeface="Avenir Heavy" panose="020B0703020203020204" pitchFamily="34" charset="0"/>
              </a:rPr>
              <a:t>Value Addition Through Internal Audit</a:t>
            </a:r>
          </a:p>
          <a:p>
            <a:endParaRPr lang="en-IN" sz="1000" dirty="0">
              <a:latin typeface="Avenir Book" panose="02000503020000020003" pitchFamily="2" charset="0"/>
            </a:endParaRPr>
          </a:p>
        </p:txBody>
      </p:sp>
      <p:sp>
        <p:nvSpPr>
          <p:cNvPr id="8" name="TextBox 7">
            <a:extLst>
              <a:ext uri="{FF2B5EF4-FFF2-40B4-BE49-F238E27FC236}">
                <a16:creationId xmlns:a16="http://schemas.microsoft.com/office/drawing/2014/main" id="{EDC32E45-F0D4-40CD-8562-4FC8C33ED5FA}"/>
              </a:ext>
            </a:extLst>
          </p:cNvPr>
          <p:cNvSpPr txBox="1"/>
          <p:nvPr/>
        </p:nvSpPr>
        <p:spPr>
          <a:xfrm>
            <a:off x="10696115" y="6541354"/>
            <a:ext cx="1465466" cy="276999"/>
          </a:xfrm>
          <a:prstGeom prst="rect">
            <a:avLst/>
          </a:prstGeom>
          <a:noFill/>
        </p:spPr>
        <p:txBody>
          <a:bodyPr wrap="none" rtlCol="0">
            <a:spAutoFit/>
          </a:bodyPr>
          <a:lstStyle/>
          <a:p>
            <a:r>
              <a:rPr lang="en-IN" sz="1200" dirty="0">
                <a:latin typeface="Avenir Book" panose="02000503020000020003" pitchFamily="2" charset="-78"/>
                <a:cs typeface="Avenir Book" panose="02000503020000020003" pitchFamily="2" charset="-78"/>
              </a:rPr>
              <a:t>www.cnkindia.com</a:t>
            </a:r>
          </a:p>
        </p:txBody>
      </p:sp>
      <p:graphicFrame>
        <p:nvGraphicFramePr>
          <p:cNvPr id="6" name="Diagram 5">
            <a:extLst>
              <a:ext uri="{FF2B5EF4-FFF2-40B4-BE49-F238E27FC236}">
                <a16:creationId xmlns:a16="http://schemas.microsoft.com/office/drawing/2014/main" id="{E77F1FC3-C1A0-4A98-933E-2AF5FBE64987}"/>
              </a:ext>
            </a:extLst>
          </p:cNvPr>
          <p:cNvGraphicFramePr/>
          <p:nvPr>
            <p:extLst>
              <p:ext uri="{D42A27DB-BD31-4B8C-83A1-F6EECF244321}">
                <p14:modId xmlns:p14="http://schemas.microsoft.com/office/powerpoint/2010/main" val="3072306745"/>
              </p:ext>
            </p:extLst>
          </p:nvPr>
        </p:nvGraphicFramePr>
        <p:xfrm>
          <a:off x="-1364025" y="1002468"/>
          <a:ext cx="8795026" cy="541866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0" name="TextBox 9">
            <a:extLst>
              <a:ext uri="{FF2B5EF4-FFF2-40B4-BE49-F238E27FC236}">
                <a16:creationId xmlns:a16="http://schemas.microsoft.com/office/drawing/2014/main" id="{6B2E8F6F-F4A1-4BAE-9D21-7FC9F97EA72A}"/>
              </a:ext>
            </a:extLst>
          </p:cNvPr>
          <p:cNvSpPr txBox="1"/>
          <p:nvPr/>
        </p:nvSpPr>
        <p:spPr>
          <a:xfrm>
            <a:off x="6199986" y="1002468"/>
            <a:ext cx="5062328" cy="5293757"/>
          </a:xfrm>
          <a:prstGeom prst="rect">
            <a:avLst/>
          </a:prstGeom>
          <a:noFill/>
        </p:spPr>
        <p:txBody>
          <a:bodyPr wrap="square" rtlCol="0">
            <a:spAutoFit/>
          </a:bodyPr>
          <a:lstStyle/>
          <a:p>
            <a:pPr marL="285750" lvl="0" indent="-285750" algn="just">
              <a:buFont typeface="Wingdings" panose="05000000000000000000" pitchFamily="2" charset="2"/>
              <a:buChar char="ü"/>
            </a:pPr>
            <a:r>
              <a:rPr lang="en-IN" sz="2000" b="0" dirty="0">
                <a:latin typeface="Avenir"/>
              </a:rPr>
              <a:t>Facilitate achievement of Organisations’ objectives</a:t>
            </a:r>
          </a:p>
          <a:p>
            <a:pPr marL="285750" lvl="0" indent="-285750" algn="just">
              <a:buFont typeface="Wingdings" panose="05000000000000000000" pitchFamily="2" charset="2"/>
              <a:buChar char="ü"/>
            </a:pPr>
            <a:r>
              <a:rPr lang="en-IN" sz="2000" b="0" dirty="0">
                <a:latin typeface="Avenir"/>
              </a:rPr>
              <a:t>Optimum Utilization of resources</a:t>
            </a:r>
          </a:p>
          <a:p>
            <a:pPr marL="285750" lvl="0" indent="-285750" algn="just">
              <a:buFont typeface="Wingdings" panose="05000000000000000000" pitchFamily="2" charset="2"/>
              <a:buChar char="ü"/>
            </a:pPr>
            <a:r>
              <a:rPr lang="en-IN" sz="2000" b="0" dirty="0">
                <a:latin typeface="Avenir"/>
              </a:rPr>
              <a:t>Evaluate Internal controls, systems and procedures</a:t>
            </a:r>
          </a:p>
          <a:p>
            <a:pPr marL="285750" lvl="0" indent="-285750" algn="just">
              <a:buFont typeface="Wingdings" panose="05000000000000000000" pitchFamily="2" charset="2"/>
              <a:buChar char="ü"/>
            </a:pPr>
            <a:r>
              <a:rPr lang="en-IN" sz="2000" b="0" dirty="0">
                <a:latin typeface="Avenir"/>
              </a:rPr>
              <a:t>Safeguarding of assets (Inventory, Fixed Assets, Data, Receivables)</a:t>
            </a:r>
          </a:p>
          <a:p>
            <a:pPr marL="285750" lvl="0" indent="-285750" algn="just">
              <a:buFont typeface="Wingdings" panose="05000000000000000000" pitchFamily="2" charset="2"/>
              <a:buChar char="ü"/>
            </a:pPr>
            <a:r>
              <a:rPr lang="en-IN" sz="2000" b="0" dirty="0">
                <a:latin typeface="Avenir"/>
              </a:rPr>
              <a:t>Identification, assessments and control of risks</a:t>
            </a:r>
          </a:p>
          <a:p>
            <a:pPr marL="285750" lvl="0" indent="-285750" algn="just">
              <a:buFont typeface="Wingdings" panose="05000000000000000000" pitchFamily="2" charset="2"/>
              <a:buChar char="ü"/>
            </a:pPr>
            <a:r>
              <a:rPr lang="en-IN" sz="2000" b="0" dirty="0">
                <a:latin typeface="Avenir"/>
              </a:rPr>
              <a:t>Facilitating corporate governance code compliance</a:t>
            </a:r>
          </a:p>
          <a:p>
            <a:pPr marL="285750" lvl="0" indent="-285750" algn="just">
              <a:buFont typeface="Wingdings" panose="05000000000000000000" pitchFamily="2" charset="2"/>
              <a:buChar char="ü"/>
            </a:pPr>
            <a:r>
              <a:rPr lang="en-IN" sz="2000" b="0" dirty="0">
                <a:latin typeface="Avenir"/>
              </a:rPr>
              <a:t>Reporting independently to the Audit Committee</a:t>
            </a:r>
          </a:p>
          <a:p>
            <a:pPr marL="285750" lvl="0" indent="-285750" algn="just">
              <a:buFont typeface="Wingdings" panose="05000000000000000000" pitchFamily="2" charset="2"/>
              <a:buChar char="ü"/>
            </a:pPr>
            <a:r>
              <a:rPr lang="en-IN" sz="2000" b="0" dirty="0">
                <a:latin typeface="Avenir"/>
              </a:rPr>
              <a:t>Reviewing compliance with policies, procedures, laws and regulations</a:t>
            </a:r>
          </a:p>
          <a:p>
            <a:pPr marL="285750" lvl="0" indent="-285750" algn="just">
              <a:buFont typeface="Wingdings" panose="05000000000000000000" pitchFamily="2" charset="2"/>
              <a:buChar char="ü"/>
            </a:pPr>
            <a:r>
              <a:rPr lang="en-IN" sz="2000" b="0" dirty="0">
                <a:latin typeface="Avenir"/>
              </a:rPr>
              <a:t>Increasing reliability on financial statements </a:t>
            </a:r>
          </a:p>
          <a:p>
            <a:endParaRPr lang="en-IN" sz="1600" dirty="0">
              <a:latin typeface="Avenir"/>
            </a:endParaRPr>
          </a:p>
        </p:txBody>
      </p:sp>
    </p:spTree>
    <p:extLst>
      <p:ext uri="{BB962C8B-B14F-4D97-AF65-F5344CB8AC3E}">
        <p14:creationId xmlns:p14="http://schemas.microsoft.com/office/powerpoint/2010/main" val="211925242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Straight Connector 3">
            <a:extLst>
              <a:ext uri="{FF2B5EF4-FFF2-40B4-BE49-F238E27FC236}">
                <a16:creationId xmlns:a16="http://schemas.microsoft.com/office/drawing/2014/main" id="{E693FB06-982F-430D-BF01-70F7C01B72AD}"/>
              </a:ext>
            </a:extLst>
          </p:cNvPr>
          <p:cNvCxnSpPr/>
          <p:nvPr/>
        </p:nvCxnSpPr>
        <p:spPr>
          <a:xfrm>
            <a:off x="507408" y="6498194"/>
            <a:ext cx="0" cy="246221"/>
          </a:xfrm>
          <a:prstGeom prst="line">
            <a:avLst/>
          </a:prstGeom>
          <a:ln w="22225">
            <a:solidFill>
              <a:srgbClr val="566A8F"/>
            </a:solidFill>
          </a:ln>
        </p:spPr>
        <p:style>
          <a:lnRef idx="1">
            <a:schemeClr val="accent1"/>
          </a:lnRef>
          <a:fillRef idx="0">
            <a:schemeClr val="accent1"/>
          </a:fillRef>
          <a:effectRef idx="0">
            <a:schemeClr val="accent1"/>
          </a:effectRef>
          <a:fontRef idx="minor">
            <a:schemeClr val="tx1"/>
          </a:fontRef>
        </p:style>
      </p:cxnSp>
      <p:sp>
        <p:nvSpPr>
          <p:cNvPr id="5" name="TextBox 4">
            <a:extLst>
              <a:ext uri="{FF2B5EF4-FFF2-40B4-BE49-F238E27FC236}">
                <a16:creationId xmlns:a16="http://schemas.microsoft.com/office/drawing/2014/main" id="{4B70D37D-2F94-406B-985A-49A66CDB4FE7}"/>
              </a:ext>
            </a:extLst>
          </p:cNvPr>
          <p:cNvSpPr txBox="1"/>
          <p:nvPr/>
        </p:nvSpPr>
        <p:spPr>
          <a:xfrm>
            <a:off x="452168" y="340634"/>
            <a:ext cx="10987359" cy="584775"/>
          </a:xfrm>
          <a:prstGeom prst="rect">
            <a:avLst/>
          </a:prstGeom>
          <a:solidFill>
            <a:schemeClr val="accent1">
              <a:lumMod val="75000"/>
            </a:schemeClr>
          </a:solidFill>
        </p:spPr>
        <p:txBody>
          <a:bodyPr wrap="square">
            <a:spAutoFit/>
          </a:bodyPr>
          <a:lstStyle/>
          <a:p>
            <a:pPr algn="r"/>
            <a:r>
              <a:rPr lang="en-IN" sz="3200" dirty="0">
                <a:solidFill>
                  <a:schemeClr val="bg1"/>
                </a:solidFill>
                <a:latin typeface="Avenir Heavy" panose="020B0703020203020204" pitchFamily="34" charset="0"/>
              </a:rPr>
              <a:t>Internal Audit – Value Add !!</a:t>
            </a:r>
          </a:p>
        </p:txBody>
      </p:sp>
      <p:sp>
        <p:nvSpPr>
          <p:cNvPr id="7" name="TextBox 6">
            <a:extLst>
              <a:ext uri="{FF2B5EF4-FFF2-40B4-BE49-F238E27FC236}">
                <a16:creationId xmlns:a16="http://schemas.microsoft.com/office/drawing/2014/main" id="{8FA6D930-E453-4FE8-98DD-00360EA9266C}"/>
              </a:ext>
            </a:extLst>
          </p:cNvPr>
          <p:cNvSpPr txBox="1"/>
          <p:nvPr/>
        </p:nvSpPr>
        <p:spPr>
          <a:xfrm>
            <a:off x="545306" y="6498194"/>
            <a:ext cx="2488182" cy="400110"/>
          </a:xfrm>
          <a:prstGeom prst="rect">
            <a:avLst/>
          </a:prstGeom>
          <a:noFill/>
        </p:spPr>
        <p:txBody>
          <a:bodyPr wrap="none" rtlCol="0">
            <a:spAutoFit/>
          </a:bodyPr>
          <a:lstStyle/>
          <a:p>
            <a:r>
              <a:rPr lang="en-IN" sz="1000" dirty="0">
                <a:solidFill>
                  <a:srgbClr val="56698F"/>
                </a:solidFill>
                <a:latin typeface="Avenir Heavy" panose="020B0703020203020204" pitchFamily="34" charset="0"/>
              </a:rPr>
              <a:t>Value Addition Through Internal Audit</a:t>
            </a:r>
          </a:p>
          <a:p>
            <a:endParaRPr lang="en-IN" sz="1000" dirty="0">
              <a:latin typeface="Avenir Book" panose="02000503020000020003" pitchFamily="2" charset="0"/>
            </a:endParaRPr>
          </a:p>
        </p:txBody>
      </p:sp>
      <p:sp>
        <p:nvSpPr>
          <p:cNvPr id="8" name="TextBox 7">
            <a:extLst>
              <a:ext uri="{FF2B5EF4-FFF2-40B4-BE49-F238E27FC236}">
                <a16:creationId xmlns:a16="http://schemas.microsoft.com/office/drawing/2014/main" id="{EDC32E45-F0D4-40CD-8562-4FC8C33ED5FA}"/>
              </a:ext>
            </a:extLst>
          </p:cNvPr>
          <p:cNvSpPr txBox="1"/>
          <p:nvPr/>
        </p:nvSpPr>
        <p:spPr>
          <a:xfrm>
            <a:off x="10696115" y="6541354"/>
            <a:ext cx="1465466" cy="276999"/>
          </a:xfrm>
          <a:prstGeom prst="rect">
            <a:avLst/>
          </a:prstGeom>
          <a:noFill/>
        </p:spPr>
        <p:txBody>
          <a:bodyPr wrap="none" rtlCol="0">
            <a:spAutoFit/>
          </a:bodyPr>
          <a:lstStyle/>
          <a:p>
            <a:r>
              <a:rPr lang="en-IN" sz="1200" dirty="0">
                <a:latin typeface="Avenir Book" panose="02000503020000020003" pitchFamily="2" charset="-78"/>
                <a:cs typeface="Avenir Book" panose="02000503020000020003" pitchFamily="2" charset="-78"/>
              </a:rPr>
              <a:t>www.cnkindia.com</a:t>
            </a:r>
          </a:p>
        </p:txBody>
      </p:sp>
      <p:pic>
        <p:nvPicPr>
          <p:cNvPr id="2" name="Picture 1">
            <a:extLst>
              <a:ext uri="{FF2B5EF4-FFF2-40B4-BE49-F238E27FC236}">
                <a16:creationId xmlns:a16="http://schemas.microsoft.com/office/drawing/2014/main" id="{7690EE6D-F8B7-4DCC-AFF4-651D85DAC185}"/>
              </a:ext>
            </a:extLst>
          </p:cNvPr>
          <p:cNvPicPr>
            <a:picLocks noChangeAspect="1"/>
          </p:cNvPicPr>
          <p:nvPr/>
        </p:nvPicPr>
        <p:blipFill>
          <a:blip r:embed="rId2"/>
          <a:stretch>
            <a:fillRect/>
          </a:stretch>
        </p:blipFill>
        <p:spPr>
          <a:xfrm>
            <a:off x="1789043" y="981244"/>
            <a:ext cx="5936972" cy="4895512"/>
          </a:xfrm>
          <a:prstGeom prst="rect">
            <a:avLst/>
          </a:prstGeom>
        </p:spPr>
      </p:pic>
      <p:graphicFrame>
        <p:nvGraphicFramePr>
          <p:cNvPr id="9" name="Diagram 8">
            <a:extLst>
              <a:ext uri="{FF2B5EF4-FFF2-40B4-BE49-F238E27FC236}">
                <a16:creationId xmlns:a16="http://schemas.microsoft.com/office/drawing/2014/main" id="{05626A98-D9DD-4AAD-8500-B791B5CDD981}"/>
              </a:ext>
            </a:extLst>
          </p:cNvPr>
          <p:cNvGraphicFramePr/>
          <p:nvPr>
            <p:extLst>
              <p:ext uri="{D42A27DB-BD31-4B8C-83A1-F6EECF244321}">
                <p14:modId xmlns:p14="http://schemas.microsoft.com/office/powerpoint/2010/main" val="1999409819"/>
              </p:ext>
            </p:extLst>
          </p:nvPr>
        </p:nvGraphicFramePr>
        <p:xfrm>
          <a:off x="-150153" y="1397000"/>
          <a:ext cx="6096000" cy="4064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1026" name="Picture 2" descr="Cost Vs Value Businessman Denotes Return On Investment Roi. Spending..  Stock Photo, Picture And Royalty Free Image. Image 119299183.">
            <a:extLst>
              <a:ext uri="{FF2B5EF4-FFF2-40B4-BE49-F238E27FC236}">
                <a16:creationId xmlns:a16="http://schemas.microsoft.com/office/drawing/2014/main" id="{15D4CFBF-71C0-4487-9C37-6336379545A8}"/>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654911" y="1397000"/>
            <a:ext cx="4712192" cy="369183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5950236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Straight Connector 3">
            <a:extLst>
              <a:ext uri="{FF2B5EF4-FFF2-40B4-BE49-F238E27FC236}">
                <a16:creationId xmlns:a16="http://schemas.microsoft.com/office/drawing/2014/main" id="{E693FB06-982F-430D-BF01-70F7C01B72AD}"/>
              </a:ext>
            </a:extLst>
          </p:cNvPr>
          <p:cNvCxnSpPr/>
          <p:nvPr/>
        </p:nvCxnSpPr>
        <p:spPr>
          <a:xfrm>
            <a:off x="507408" y="6498194"/>
            <a:ext cx="0" cy="246221"/>
          </a:xfrm>
          <a:prstGeom prst="line">
            <a:avLst/>
          </a:prstGeom>
          <a:ln w="22225">
            <a:solidFill>
              <a:srgbClr val="566A8F"/>
            </a:solidFill>
          </a:ln>
        </p:spPr>
        <p:style>
          <a:lnRef idx="1">
            <a:schemeClr val="accent1"/>
          </a:lnRef>
          <a:fillRef idx="0">
            <a:schemeClr val="accent1"/>
          </a:fillRef>
          <a:effectRef idx="0">
            <a:schemeClr val="accent1"/>
          </a:effectRef>
          <a:fontRef idx="minor">
            <a:schemeClr val="tx1"/>
          </a:fontRef>
        </p:style>
      </p:cxnSp>
      <p:sp>
        <p:nvSpPr>
          <p:cNvPr id="5" name="TextBox 4">
            <a:extLst>
              <a:ext uri="{FF2B5EF4-FFF2-40B4-BE49-F238E27FC236}">
                <a16:creationId xmlns:a16="http://schemas.microsoft.com/office/drawing/2014/main" id="{4B70D37D-2F94-406B-985A-49A66CDB4FE7}"/>
              </a:ext>
            </a:extLst>
          </p:cNvPr>
          <p:cNvSpPr txBox="1"/>
          <p:nvPr/>
        </p:nvSpPr>
        <p:spPr>
          <a:xfrm>
            <a:off x="452168" y="340634"/>
            <a:ext cx="10987359" cy="584775"/>
          </a:xfrm>
          <a:prstGeom prst="rect">
            <a:avLst/>
          </a:prstGeom>
          <a:solidFill>
            <a:schemeClr val="accent1">
              <a:lumMod val="75000"/>
            </a:schemeClr>
          </a:solidFill>
        </p:spPr>
        <p:txBody>
          <a:bodyPr wrap="square">
            <a:spAutoFit/>
          </a:bodyPr>
          <a:lstStyle/>
          <a:p>
            <a:pPr algn="r"/>
            <a:r>
              <a:rPr lang="en-IN" sz="3200" dirty="0">
                <a:solidFill>
                  <a:schemeClr val="bg1"/>
                </a:solidFill>
                <a:latin typeface="Avenir Heavy" panose="020B0703020203020204" pitchFamily="34" charset="0"/>
              </a:rPr>
              <a:t>Internal Audit Framework</a:t>
            </a:r>
          </a:p>
        </p:txBody>
      </p:sp>
      <p:sp>
        <p:nvSpPr>
          <p:cNvPr id="7" name="TextBox 6">
            <a:extLst>
              <a:ext uri="{FF2B5EF4-FFF2-40B4-BE49-F238E27FC236}">
                <a16:creationId xmlns:a16="http://schemas.microsoft.com/office/drawing/2014/main" id="{8FA6D930-E453-4FE8-98DD-00360EA9266C}"/>
              </a:ext>
            </a:extLst>
          </p:cNvPr>
          <p:cNvSpPr txBox="1"/>
          <p:nvPr/>
        </p:nvSpPr>
        <p:spPr>
          <a:xfrm>
            <a:off x="545306" y="6498194"/>
            <a:ext cx="2488182" cy="400110"/>
          </a:xfrm>
          <a:prstGeom prst="rect">
            <a:avLst/>
          </a:prstGeom>
          <a:noFill/>
        </p:spPr>
        <p:txBody>
          <a:bodyPr wrap="none" rtlCol="0">
            <a:spAutoFit/>
          </a:bodyPr>
          <a:lstStyle/>
          <a:p>
            <a:r>
              <a:rPr lang="en-IN" sz="1000" dirty="0">
                <a:solidFill>
                  <a:srgbClr val="56698F"/>
                </a:solidFill>
                <a:latin typeface="Avenir Heavy" panose="020B0703020203020204" pitchFamily="34" charset="0"/>
              </a:rPr>
              <a:t>Value Addition Through Internal Audit</a:t>
            </a:r>
          </a:p>
          <a:p>
            <a:endParaRPr lang="en-IN" sz="1000" dirty="0">
              <a:latin typeface="Avenir Book" panose="02000503020000020003" pitchFamily="2" charset="0"/>
            </a:endParaRPr>
          </a:p>
        </p:txBody>
      </p:sp>
      <p:sp>
        <p:nvSpPr>
          <p:cNvPr id="8" name="TextBox 7">
            <a:extLst>
              <a:ext uri="{FF2B5EF4-FFF2-40B4-BE49-F238E27FC236}">
                <a16:creationId xmlns:a16="http://schemas.microsoft.com/office/drawing/2014/main" id="{EDC32E45-F0D4-40CD-8562-4FC8C33ED5FA}"/>
              </a:ext>
            </a:extLst>
          </p:cNvPr>
          <p:cNvSpPr txBox="1"/>
          <p:nvPr/>
        </p:nvSpPr>
        <p:spPr>
          <a:xfrm>
            <a:off x="10696115" y="6541354"/>
            <a:ext cx="1465466" cy="276999"/>
          </a:xfrm>
          <a:prstGeom prst="rect">
            <a:avLst/>
          </a:prstGeom>
          <a:noFill/>
        </p:spPr>
        <p:txBody>
          <a:bodyPr wrap="none" rtlCol="0">
            <a:spAutoFit/>
          </a:bodyPr>
          <a:lstStyle/>
          <a:p>
            <a:r>
              <a:rPr lang="en-IN" sz="1200" dirty="0">
                <a:latin typeface="Avenir Book" panose="02000503020000020003" pitchFamily="2" charset="-78"/>
                <a:cs typeface="Avenir Book" panose="02000503020000020003" pitchFamily="2" charset="-78"/>
              </a:rPr>
              <a:t>www.cnkindia.com</a:t>
            </a:r>
          </a:p>
        </p:txBody>
      </p:sp>
      <p:sp>
        <p:nvSpPr>
          <p:cNvPr id="10" name="TextBox 9">
            <a:extLst>
              <a:ext uri="{FF2B5EF4-FFF2-40B4-BE49-F238E27FC236}">
                <a16:creationId xmlns:a16="http://schemas.microsoft.com/office/drawing/2014/main" id="{6B2E8F6F-F4A1-4BAE-9D21-7FC9F97EA72A}"/>
              </a:ext>
            </a:extLst>
          </p:cNvPr>
          <p:cNvSpPr txBox="1"/>
          <p:nvPr/>
        </p:nvSpPr>
        <p:spPr>
          <a:xfrm>
            <a:off x="6758608" y="1002468"/>
            <a:ext cx="4503705" cy="5262979"/>
          </a:xfrm>
          <a:prstGeom prst="rect">
            <a:avLst/>
          </a:prstGeom>
          <a:noFill/>
        </p:spPr>
        <p:txBody>
          <a:bodyPr wrap="square" rtlCol="0">
            <a:spAutoFit/>
          </a:bodyPr>
          <a:lstStyle/>
          <a:p>
            <a:pPr marL="285750" lvl="0" indent="-285750" algn="just">
              <a:buFont typeface="Wingdings" panose="05000000000000000000" pitchFamily="2" charset="2"/>
              <a:buChar char="ü"/>
            </a:pPr>
            <a:r>
              <a:rPr lang="en-IN" sz="2000" b="0" dirty="0">
                <a:latin typeface="Avenir"/>
              </a:rPr>
              <a:t>Pain Areas</a:t>
            </a:r>
          </a:p>
          <a:p>
            <a:pPr marL="285750" lvl="0" indent="-285750" algn="just">
              <a:buFont typeface="Wingdings" panose="05000000000000000000" pitchFamily="2" charset="2"/>
              <a:buChar char="ü"/>
            </a:pPr>
            <a:r>
              <a:rPr lang="en-IN" sz="2000" dirty="0">
                <a:latin typeface="Avenir"/>
              </a:rPr>
              <a:t>Objectives – what the IA would want to achieve</a:t>
            </a:r>
          </a:p>
          <a:p>
            <a:pPr marL="285750" lvl="0" indent="-285750" algn="just">
              <a:buFont typeface="Wingdings" panose="05000000000000000000" pitchFamily="2" charset="2"/>
              <a:buChar char="ü"/>
            </a:pPr>
            <a:r>
              <a:rPr lang="en-IN" sz="2000" dirty="0">
                <a:latin typeface="Avenir"/>
              </a:rPr>
              <a:t>Auditor is expected to be:</a:t>
            </a:r>
          </a:p>
          <a:p>
            <a:pPr marL="742950" lvl="1" indent="-285750" algn="just">
              <a:buFont typeface="Wingdings" panose="05000000000000000000" pitchFamily="2" charset="2"/>
              <a:buChar char="ü"/>
            </a:pPr>
            <a:r>
              <a:rPr lang="en-IN" sz="2000" b="0" dirty="0">
                <a:latin typeface="Avenir"/>
              </a:rPr>
              <a:t>Watchdog</a:t>
            </a:r>
          </a:p>
          <a:p>
            <a:pPr marL="742950" lvl="1" indent="-285750" algn="just">
              <a:buFont typeface="Wingdings" panose="05000000000000000000" pitchFamily="2" charset="2"/>
              <a:buChar char="ü"/>
            </a:pPr>
            <a:r>
              <a:rPr lang="en-IN" sz="2000" dirty="0">
                <a:latin typeface="Avenir"/>
              </a:rPr>
              <a:t>Facilitator</a:t>
            </a:r>
          </a:p>
          <a:p>
            <a:pPr marL="742950" lvl="1" indent="-285750" algn="just">
              <a:buFont typeface="Wingdings" panose="05000000000000000000" pitchFamily="2" charset="2"/>
              <a:buChar char="ü"/>
            </a:pPr>
            <a:r>
              <a:rPr lang="en-IN" sz="2000" b="0" dirty="0">
                <a:latin typeface="Avenir"/>
              </a:rPr>
              <a:t>Policeman</a:t>
            </a:r>
          </a:p>
          <a:p>
            <a:pPr marL="742950" lvl="1" indent="-285750" algn="just">
              <a:buFont typeface="Wingdings" panose="05000000000000000000" pitchFamily="2" charset="2"/>
              <a:buChar char="ü"/>
            </a:pPr>
            <a:r>
              <a:rPr lang="en-IN" sz="2000" dirty="0">
                <a:latin typeface="Avenir"/>
              </a:rPr>
              <a:t>Investigator</a:t>
            </a:r>
          </a:p>
          <a:p>
            <a:pPr marL="742950" lvl="1" indent="-285750" algn="just">
              <a:buFont typeface="Wingdings" panose="05000000000000000000" pitchFamily="2" charset="2"/>
              <a:buChar char="ü"/>
            </a:pPr>
            <a:r>
              <a:rPr lang="en-IN" sz="2000" dirty="0">
                <a:latin typeface="Avenir"/>
              </a:rPr>
              <a:t>Eyes and Ears</a:t>
            </a:r>
          </a:p>
          <a:p>
            <a:pPr marL="742950" lvl="1" indent="-285750" algn="just">
              <a:buFont typeface="Wingdings" panose="05000000000000000000" pitchFamily="2" charset="2"/>
              <a:buChar char="ü"/>
            </a:pPr>
            <a:r>
              <a:rPr lang="en-IN" sz="2000" b="0" dirty="0">
                <a:latin typeface="Avenir"/>
              </a:rPr>
              <a:t>Mentor</a:t>
            </a:r>
            <a:r>
              <a:rPr lang="en-IN" sz="2000" dirty="0">
                <a:latin typeface="Avenir"/>
              </a:rPr>
              <a:t>, Guide</a:t>
            </a:r>
          </a:p>
          <a:p>
            <a:pPr marL="742950" lvl="1" indent="-285750" algn="just">
              <a:buFont typeface="Wingdings" panose="05000000000000000000" pitchFamily="2" charset="2"/>
              <a:buChar char="ü"/>
            </a:pPr>
            <a:r>
              <a:rPr lang="en-IN" sz="2000" dirty="0">
                <a:latin typeface="Avenir"/>
              </a:rPr>
              <a:t>Cross Functional Coordinator</a:t>
            </a:r>
            <a:endParaRPr lang="en-IN" sz="2000" b="0" dirty="0">
              <a:latin typeface="Avenir"/>
            </a:endParaRPr>
          </a:p>
          <a:p>
            <a:pPr marL="285750" lvl="0" indent="-285750" algn="just">
              <a:buFont typeface="Wingdings" panose="05000000000000000000" pitchFamily="2" charset="2"/>
              <a:buChar char="ü"/>
            </a:pPr>
            <a:r>
              <a:rPr lang="en-IN" sz="2000" b="0" dirty="0">
                <a:latin typeface="Avenir"/>
              </a:rPr>
              <a:t>Authority and Responsibility</a:t>
            </a:r>
          </a:p>
          <a:p>
            <a:pPr marL="285750" lvl="0" indent="-285750" algn="just">
              <a:buFont typeface="Wingdings" panose="05000000000000000000" pitchFamily="2" charset="2"/>
              <a:buChar char="ü"/>
            </a:pPr>
            <a:r>
              <a:rPr lang="en-IN" sz="2000" dirty="0">
                <a:latin typeface="Avenir"/>
              </a:rPr>
              <a:t>IFC Testing</a:t>
            </a:r>
            <a:endParaRPr lang="en-IN" sz="2000" b="0" dirty="0">
              <a:latin typeface="Avenir"/>
            </a:endParaRPr>
          </a:p>
          <a:p>
            <a:pPr marL="285750" lvl="0" indent="-285750" algn="just">
              <a:buFont typeface="Wingdings" panose="05000000000000000000" pitchFamily="2" charset="2"/>
              <a:buChar char="ü"/>
            </a:pPr>
            <a:r>
              <a:rPr lang="en-IN" sz="2000" b="0" dirty="0">
                <a:latin typeface="Avenir"/>
              </a:rPr>
              <a:t>Frequency and Coverage</a:t>
            </a:r>
          </a:p>
          <a:p>
            <a:pPr marL="285750" lvl="0" indent="-285750" algn="just">
              <a:buFont typeface="Wingdings" panose="05000000000000000000" pitchFamily="2" charset="2"/>
              <a:buChar char="ü"/>
            </a:pPr>
            <a:r>
              <a:rPr lang="en-IN" sz="2000" dirty="0">
                <a:latin typeface="Avenir"/>
              </a:rPr>
              <a:t>Analytical Tools to be used</a:t>
            </a:r>
            <a:endParaRPr lang="en-IN" sz="2000" b="0" dirty="0">
              <a:latin typeface="Avenir"/>
            </a:endParaRPr>
          </a:p>
          <a:p>
            <a:pPr marL="285750" lvl="0" indent="-285750" algn="just">
              <a:buFont typeface="Wingdings" panose="05000000000000000000" pitchFamily="2" charset="2"/>
              <a:buChar char="ü"/>
            </a:pPr>
            <a:endParaRPr lang="en-IN" sz="2000" b="0" dirty="0">
              <a:latin typeface="Avenir"/>
            </a:endParaRPr>
          </a:p>
          <a:p>
            <a:endParaRPr lang="en-IN" sz="1600" dirty="0">
              <a:latin typeface="Avenir"/>
            </a:endParaRPr>
          </a:p>
        </p:txBody>
      </p:sp>
      <p:graphicFrame>
        <p:nvGraphicFramePr>
          <p:cNvPr id="2" name="Diagram 1">
            <a:extLst>
              <a:ext uri="{FF2B5EF4-FFF2-40B4-BE49-F238E27FC236}">
                <a16:creationId xmlns:a16="http://schemas.microsoft.com/office/drawing/2014/main" id="{7770C28D-3A3D-4DC1-A330-846534172E68}"/>
              </a:ext>
            </a:extLst>
          </p:cNvPr>
          <p:cNvGraphicFramePr/>
          <p:nvPr>
            <p:extLst>
              <p:ext uri="{D42A27DB-BD31-4B8C-83A1-F6EECF244321}">
                <p14:modId xmlns:p14="http://schemas.microsoft.com/office/powerpoint/2010/main" val="1061904204"/>
              </p:ext>
            </p:extLst>
          </p:nvPr>
        </p:nvGraphicFramePr>
        <p:xfrm>
          <a:off x="-499166" y="940012"/>
          <a:ext cx="7668591" cy="541866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TextBox 2">
            <a:extLst>
              <a:ext uri="{FF2B5EF4-FFF2-40B4-BE49-F238E27FC236}">
                <a16:creationId xmlns:a16="http://schemas.microsoft.com/office/drawing/2014/main" id="{3DB6E14C-8B87-4C25-B5AF-76CB21CD1D9B}"/>
              </a:ext>
            </a:extLst>
          </p:cNvPr>
          <p:cNvSpPr txBox="1"/>
          <p:nvPr/>
        </p:nvSpPr>
        <p:spPr>
          <a:xfrm>
            <a:off x="2372139" y="3429000"/>
            <a:ext cx="1855304" cy="646331"/>
          </a:xfrm>
          <a:prstGeom prst="rect">
            <a:avLst/>
          </a:prstGeom>
          <a:noFill/>
        </p:spPr>
        <p:txBody>
          <a:bodyPr wrap="square" rtlCol="0">
            <a:spAutoFit/>
          </a:bodyPr>
          <a:lstStyle/>
          <a:p>
            <a:pPr algn="ctr"/>
            <a:r>
              <a:rPr lang="en-GB" dirty="0"/>
              <a:t>Internal Audit Framework</a:t>
            </a:r>
            <a:endParaRPr lang="en-US" dirty="0"/>
          </a:p>
        </p:txBody>
      </p:sp>
    </p:spTree>
    <p:extLst>
      <p:ext uri="{BB962C8B-B14F-4D97-AF65-F5344CB8AC3E}">
        <p14:creationId xmlns:p14="http://schemas.microsoft.com/office/powerpoint/2010/main" val="412758845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Straight Connector 3">
            <a:extLst>
              <a:ext uri="{FF2B5EF4-FFF2-40B4-BE49-F238E27FC236}">
                <a16:creationId xmlns:a16="http://schemas.microsoft.com/office/drawing/2014/main" id="{E693FB06-982F-430D-BF01-70F7C01B72AD}"/>
              </a:ext>
            </a:extLst>
          </p:cNvPr>
          <p:cNvCxnSpPr/>
          <p:nvPr/>
        </p:nvCxnSpPr>
        <p:spPr>
          <a:xfrm>
            <a:off x="507408" y="6498194"/>
            <a:ext cx="0" cy="246221"/>
          </a:xfrm>
          <a:prstGeom prst="line">
            <a:avLst/>
          </a:prstGeom>
          <a:ln w="22225">
            <a:solidFill>
              <a:srgbClr val="566A8F"/>
            </a:solidFill>
          </a:ln>
        </p:spPr>
        <p:style>
          <a:lnRef idx="1">
            <a:schemeClr val="accent1"/>
          </a:lnRef>
          <a:fillRef idx="0">
            <a:schemeClr val="accent1"/>
          </a:fillRef>
          <a:effectRef idx="0">
            <a:schemeClr val="accent1"/>
          </a:effectRef>
          <a:fontRef idx="minor">
            <a:schemeClr val="tx1"/>
          </a:fontRef>
        </p:style>
      </p:cxnSp>
      <p:sp>
        <p:nvSpPr>
          <p:cNvPr id="5" name="TextBox 4">
            <a:extLst>
              <a:ext uri="{FF2B5EF4-FFF2-40B4-BE49-F238E27FC236}">
                <a16:creationId xmlns:a16="http://schemas.microsoft.com/office/drawing/2014/main" id="{4B70D37D-2F94-406B-985A-49A66CDB4FE7}"/>
              </a:ext>
            </a:extLst>
          </p:cNvPr>
          <p:cNvSpPr txBox="1"/>
          <p:nvPr/>
        </p:nvSpPr>
        <p:spPr>
          <a:xfrm>
            <a:off x="452168" y="340634"/>
            <a:ext cx="10987359" cy="584775"/>
          </a:xfrm>
          <a:prstGeom prst="rect">
            <a:avLst/>
          </a:prstGeom>
          <a:solidFill>
            <a:schemeClr val="accent1">
              <a:lumMod val="75000"/>
            </a:schemeClr>
          </a:solidFill>
        </p:spPr>
        <p:txBody>
          <a:bodyPr wrap="square">
            <a:spAutoFit/>
          </a:bodyPr>
          <a:lstStyle/>
          <a:p>
            <a:pPr algn="r"/>
            <a:r>
              <a:rPr lang="en-IN" sz="3200" dirty="0">
                <a:solidFill>
                  <a:schemeClr val="bg1"/>
                </a:solidFill>
                <a:latin typeface="Avenir Heavy" panose="020B0703020203020204" pitchFamily="34" charset="0"/>
              </a:rPr>
              <a:t>Audit Execution</a:t>
            </a:r>
          </a:p>
        </p:txBody>
      </p:sp>
      <p:sp>
        <p:nvSpPr>
          <p:cNvPr id="7" name="TextBox 6">
            <a:extLst>
              <a:ext uri="{FF2B5EF4-FFF2-40B4-BE49-F238E27FC236}">
                <a16:creationId xmlns:a16="http://schemas.microsoft.com/office/drawing/2014/main" id="{8FA6D930-E453-4FE8-98DD-00360EA9266C}"/>
              </a:ext>
            </a:extLst>
          </p:cNvPr>
          <p:cNvSpPr txBox="1"/>
          <p:nvPr/>
        </p:nvSpPr>
        <p:spPr>
          <a:xfrm>
            <a:off x="545306" y="6498194"/>
            <a:ext cx="2488182" cy="400110"/>
          </a:xfrm>
          <a:prstGeom prst="rect">
            <a:avLst/>
          </a:prstGeom>
          <a:noFill/>
        </p:spPr>
        <p:txBody>
          <a:bodyPr wrap="none" rtlCol="0">
            <a:spAutoFit/>
          </a:bodyPr>
          <a:lstStyle/>
          <a:p>
            <a:r>
              <a:rPr lang="en-IN" sz="1000" dirty="0">
                <a:solidFill>
                  <a:srgbClr val="56698F"/>
                </a:solidFill>
                <a:latin typeface="Avenir Heavy" panose="020B0703020203020204" pitchFamily="34" charset="0"/>
              </a:rPr>
              <a:t>Value Addition Through Internal Audit</a:t>
            </a:r>
          </a:p>
          <a:p>
            <a:endParaRPr lang="en-IN" sz="1000" dirty="0">
              <a:latin typeface="Avenir Book" panose="02000503020000020003" pitchFamily="2" charset="0"/>
            </a:endParaRPr>
          </a:p>
        </p:txBody>
      </p:sp>
      <p:sp>
        <p:nvSpPr>
          <p:cNvPr id="8" name="TextBox 7">
            <a:extLst>
              <a:ext uri="{FF2B5EF4-FFF2-40B4-BE49-F238E27FC236}">
                <a16:creationId xmlns:a16="http://schemas.microsoft.com/office/drawing/2014/main" id="{EDC32E45-F0D4-40CD-8562-4FC8C33ED5FA}"/>
              </a:ext>
            </a:extLst>
          </p:cNvPr>
          <p:cNvSpPr txBox="1"/>
          <p:nvPr/>
        </p:nvSpPr>
        <p:spPr>
          <a:xfrm>
            <a:off x="10696115" y="6541354"/>
            <a:ext cx="1465466" cy="276999"/>
          </a:xfrm>
          <a:prstGeom prst="rect">
            <a:avLst/>
          </a:prstGeom>
          <a:noFill/>
        </p:spPr>
        <p:txBody>
          <a:bodyPr wrap="none" rtlCol="0">
            <a:spAutoFit/>
          </a:bodyPr>
          <a:lstStyle/>
          <a:p>
            <a:r>
              <a:rPr lang="en-IN" sz="1200" dirty="0">
                <a:latin typeface="Avenir Book" panose="02000503020000020003" pitchFamily="2" charset="-78"/>
                <a:cs typeface="Avenir Book" panose="02000503020000020003" pitchFamily="2" charset="-78"/>
              </a:rPr>
              <a:t>www.cnkindia.com</a:t>
            </a:r>
          </a:p>
        </p:txBody>
      </p:sp>
      <p:graphicFrame>
        <p:nvGraphicFramePr>
          <p:cNvPr id="9" name="Content Placeholder 5">
            <a:extLst>
              <a:ext uri="{FF2B5EF4-FFF2-40B4-BE49-F238E27FC236}">
                <a16:creationId xmlns:a16="http://schemas.microsoft.com/office/drawing/2014/main" id="{E0BF7A02-D23A-41CB-B731-6A60BA062352}"/>
              </a:ext>
            </a:extLst>
          </p:cNvPr>
          <p:cNvGraphicFramePr>
            <a:graphicFrameLocks/>
          </p:cNvGraphicFramePr>
          <p:nvPr>
            <p:extLst>
              <p:ext uri="{D42A27DB-BD31-4B8C-83A1-F6EECF244321}">
                <p14:modId xmlns:p14="http://schemas.microsoft.com/office/powerpoint/2010/main" val="2433927118"/>
              </p:ext>
            </p:extLst>
          </p:nvPr>
        </p:nvGraphicFramePr>
        <p:xfrm>
          <a:off x="906463" y="1119188"/>
          <a:ext cx="10515600" cy="487521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28169826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DC484D6B-E0BF-4602-BAFD-263B42AB23BD}"/>
              </a:ext>
            </a:extLst>
          </p:cNvPr>
          <p:cNvSpPr txBox="1"/>
          <p:nvPr/>
        </p:nvSpPr>
        <p:spPr>
          <a:xfrm>
            <a:off x="2976785" y="3136611"/>
            <a:ext cx="6238430" cy="584775"/>
          </a:xfrm>
          <a:prstGeom prst="rect">
            <a:avLst/>
          </a:prstGeom>
          <a:noFill/>
        </p:spPr>
        <p:txBody>
          <a:bodyPr wrap="square">
            <a:spAutoFit/>
          </a:bodyPr>
          <a:lstStyle/>
          <a:p>
            <a:pPr algn="ctr"/>
            <a:r>
              <a:rPr lang="en-IN" sz="3200" dirty="0">
                <a:solidFill>
                  <a:srgbClr val="566A8D"/>
                </a:solidFill>
                <a:latin typeface="Avenir Heavy" panose="020B0703020203020204" pitchFamily="34" charset="0"/>
              </a:rPr>
              <a:t>Basics First !!</a:t>
            </a:r>
          </a:p>
        </p:txBody>
      </p:sp>
      <p:sp>
        <p:nvSpPr>
          <p:cNvPr id="5" name="TextBox 4">
            <a:extLst>
              <a:ext uri="{FF2B5EF4-FFF2-40B4-BE49-F238E27FC236}">
                <a16:creationId xmlns:a16="http://schemas.microsoft.com/office/drawing/2014/main" id="{F21BF3F0-D777-43F0-893C-F649CF474053}"/>
              </a:ext>
            </a:extLst>
          </p:cNvPr>
          <p:cNvSpPr txBox="1"/>
          <p:nvPr/>
        </p:nvSpPr>
        <p:spPr>
          <a:xfrm>
            <a:off x="7692472" y="-13252"/>
            <a:ext cx="4499528" cy="1631216"/>
          </a:xfrm>
          <a:prstGeom prst="rect">
            <a:avLst/>
          </a:prstGeom>
          <a:noFill/>
        </p:spPr>
        <p:txBody>
          <a:bodyPr wrap="square">
            <a:spAutoFit/>
          </a:bodyPr>
          <a:lstStyle/>
          <a:p>
            <a:endParaRPr lang="en-IN" sz="3200" dirty="0">
              <a:solidFill>
                <a:srgbClr val="56698F"/>
              </a:solidFill>
              <a:latin typeface="Avenir Heavy" panose="020B0703020203020204" pitchFamily="34" charset="0"/>
            </a:endParaRPr>
          </a:p>
          <a:p>
            <a:r>
              <a:rPr lang="en-IN" dirty="0">
                <a:solidFill>
                  <a:srgbClr val="56698F"/>
                </a:solidFill>
                <a:latin typeface="Avenir Heavy" panose="020B0703020203020204" pitchFamily="34" charset="0"/>
              </a:rPr>
              <a:t>Value Addition Through Internal Audit</a:t>
            </a:r>
          </a:p>
          <a:p>
            <a:r>
              <a:rPr lang="en-IN" dirty="0">
                <a:solidFill>
                  <a:srgbClr val="56698F"/>
                </a:solidFill>
                <a:latin typeface="Avenir Heavy" panose="020B0703020203020204" pitchFamily="34" charset="0"/>
              </a:rPr>
              <a:t>IFC Risk Matrices – Help to IA</a:t>
            </a:r>
          </a:p>
          <a:p>
            <a:endParaRPr lang="en-IN" sz="3200" dirty="0">
              <a:solidFill>
                <a:srgbClr val="56698F"/>
              </a:solidFill>
              <a:latin typeface="Avenir Heavy" panose="020B0703020203020204" pitchFamily="34" charset="0"/>
            </a:endParaRPr>
          </a:p>
        </p:txBody>
      </p:sp>
      <p:pic>
        <p:nvPicPr>
          <p:cNvPr id="6" name="Picture 5">
            <a:extLst>
              <a:ext uri="{FF2B5EF4-FFF2-40B4-BE49-F238E27FC236}">
                <a16:creationId xmlns:a16="http://schemas.microsoft.com/office/drawing/2014/main" id="{20A6D2DC-C5B8-4FEF-BE33-61AA07508325}"/>
              </a:ext>
            </a:extLst>
          </p:cNvPr>
          <p:cNvPicPr>
            <a:picLocks noChangeAspect="1"/>
          </p:cNvPicPr>
          <p:nvPr/>
        </p:nvPicPr>
        <p:blipFill>
          <a:blip r:embed="rId2"/>
          <a:stretch>
            <a:fillRect/>
          </a:stretch>
        </p:blipFill>
        <p:spPr>
          <a:xfrm>
            <a:off x="3672816" y="4300601"/>
            <a:ext cx="4019656" cy="2258980"/>
          </a:xfrm>
          <a:prstGeom prst="rect">
            <a:avLst/>
          </a:prstGeom>
        </p:spPr>
      </p:pic>
    </p:spTree>
    <p:extLst>
      <p:ext uri="{BB962C8B-B14F-4D97-AF65-F5344CB8AC3E}">
        <p14:creationId xmlns:p14="http://schemas.microsoft.com/office/powerpoint/2010/main" val="61622918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Straight Connector 3">
            <a:extLst>
              <a:ext uri="{FF2B5EF4-FFF2-40B4-BE49-F238E27FC236}">
                <a16:creationId xmlns:a16="http://schemas.microsoft.com/office/drawing/2014/main" id="{E693FB06-982F-430D-BF01-70F7C01B72AD}"/>
              </a:ext>
            </a:extLst>
          </p:cNvPr>
          <p:cNvCxnSpPr/>
          <p:nvPr/>
        </p:nvCxnSpPr>
        <p:spPr>
          <a:xfrm>
            <a:off x="507408" y="6498194"/>
            <a:ext cx="0" cy="246221"/>
          </a:xfrm>
          <a:prstGeom prst="line">
            <a:avLst/>
          </a:prstGeom>
          <a:ln w="22225">
            <a:solidFill>
              <a:srgbClr val="566A8F"/>
            </a:solidFill>
          </a:ln>
        </p:spPr>
        <p:style>
          <a:lnRef idx="1">
            <a:schemeClr val="accent1"/>
          </a:lnRef>
          <a:fillRef idx="0">
            <a:schemeClr val="accent1"/>
          </a:fillRef>
          <a:effectRef idx="0">
            <a:schemeClr val="accent1"/>
          </a:effectRef>
          <a:fontRef idx="minor">
            <a:schemeClr val="tx1"/>
          </a:fontRef>
        </p:style>
      </p:cxnSp>
      <p:sp>
        <p:nvSpPr>
          <p:cNvPr id="5" name="TextBox 4">
            <a:extLst>
              <a:ext uri="{FF2B5EF4-FFF2-40B4-BE49-F238E27FC236}">
                <a16:creationId xmlns:a16="http://schemas.microsoft.com/office/drawing/2014/main" id="{4B70D37D-2F94-406B-985A-49A66CDB4FE7}"/>
              </a:ext>
            </a:extLst>
          </p:cNvPr>
          <p:cNvSpPr txBox="1"/>
          <p:nvPr/>
        </p:nvSpPr>
        <p:spPr>
          <a:xfrm>
            <a:off x="452168" y="340634"/>
            <a:ext cx="10987359" cy="584775"/>
          </a:xfrm>
          <a:prstGeom prst="rect">
            <a:avLst/>
          </a:prstGeom>
          <a:solidFill>
            <a:schemeClr val="accent1">
              <a:lumMod val="75000"/>
            </a:schemeClr>
          </a:solidFill>
        </p:spPr>
        <p:txBody>
          <a:bodyPr wrap="square">
            <a:spAutoFit/>
          </a:bodyPr>
          <a:lstStyle/>
          <a:p>
            <a:pPr algn="r"/>
            <a:r>
              <a:rPr lang="en-IN" sz="3200" dirty="0">
                <a:solidFill>
                  <a:schemeClr val="bg1"/>
                </a:solidFill>
                <a:latin typeface="Avenir Heavy" panose="020B0703020203020204" pitchFamily="34" charset="0"/>
              </a:rPr>
              <a:t>…Audit Execution</a:t>
            </a:r>
          </a:p>
        </p:txBody>
      </p:sp>
      <p:sp>
        <p:nvSpPr>
          <p:cNvPr id="7" name="TextBox 6">
            <a:extLst>
              <a:ext uri="{FF2B5EF4-FFF2-40B4-BE49-F238E27FC236}">
                <a16:creationId xmlns:a16="http://schemas.microsoft.com/office/drawing/2014/main" id="{8FA6D930-E453-4FE8-98DD-00360EA9266C}"/>
              </a:ext>
            </a:extLst>
          </p:cNvPr>
          <p:cNvSpPr txBox="1"/>
          <p:nvPr/>
        </p:nvSpPr>
        <p:spPr>
          <a:xfrm>
            <a:off x="545306" y="6498194"/>
            <a:ext cx="2488182" cy="400110"/>
          </a:xfrm>
          <a:prstGeom prst="rect">
            <a:avLst/>
          </a:prstGeom>
          <a:noFill/>
        </p:spPr>
        <p:txBody>
          <a:bodyPr wrap="none" rtlCol="0">
            <a:spAutoFit/>
          </a:bodyPr>
          <a:lstStyle/>
          <a:p>
            <a:r>
              <a:rPr lang="en-IN" sz="1000" dirty="0">
                <a:solidFill>
                  <a:srgbClr val="56698F"/>
                </a:solidFill>
                <a:latin typeface="Avenir Heavy" panose="020B0703020203020204" pitchFamily="34" charset="0"/>
              </a:rPr>
              <a:t>Value Addition Through Internal Audit</a:t>
            </a:r>
          </a:p>
          <a:p>
            <a:endParaRPr lang="en-IN" sz="1000" dirty="0">
              <a:latin typeface="Avenir Book" panose="02000503020000020003" pitchFamily="2" charset="0"/>
            </a:endParaRPr>
          </a:p>
        </p:txBody>
      </p:sp>
      <p:sp>
        <p:nvSpPr>
          <p:cNvPr id="8" name="TextBox 7">
            <a:extLst>
              <a:ext uri="{FF2B5EF4-FFF2-40B4-BE49-F238E27FC236}">
                <a16:creationId xmlns:a16="http://schemas.microsoft.com/office/drawing/2014/main" id="{EDC32E45-F0D4-40CD-8562-4FC8C33ED5FA}"/>
              </a:ext>
            </a:extLst>
          </p:cNvPr>
          <p:cNvSpPr txBox="1"/>
          <p:nvPr/>
        </p:nvSpPr>
        <p:spPr>
          <a:xfrm>
            <a:off x="10696115" y="6541354"/>
            <a:ext cx="1465466" cy="276999"/>
          </a:xfrm>
          <a:prstGeom prst="rect">
            <a:avLst/>
          </a:prstGeom>
          <a:noFill/>
        </p:spPr>
        <p:txBody>
          <a:bodyPr wrap="none" rtlCol="0">
            <a:spAutoFit/>
          </a:bodyPr>
          <a:lstStyle/>
          <a:p>
            <a:r>
              <a:rPr lang="en-IN" sz="1200" dirty="0">
                <a:latin typeface="Avenir Book" panose="02000503020000020003" pitchFamily="2" charset="-78"/>
                <a:cs typeface="Avenir Book" panose="02000503020000020003" pitchFamily="2" charset="-78"/>
              </a:rPr>
              <a:t>www.cnkindia.com</a:t>
            </a:r>
          </a:p>
        </p:txBody>
      </p:sp>
      <p:graphicFrame>
        <p:nvGraphicFramePr>
          <p:cNvPr id="10" name="Content Placeholder 4">
            <a:extLst>
              <a:ext uri="{FF2B5EF4-FFF2-40B4-BE49-F238E27FC236}">
                <a16:creationId xmlns:a16="http://schemas.microsoft.com/office/drawing/2014/main" id="{94063BD7-539B-413A-899D-6D3211B84802}"/>
              </a:ext>
            </a:extLst>
          </p:cNvPr>
          <p:cNvGraphicFramePr>
            <a:graphicFrameLocks/>
          </p:cNvGraphicFramePr>
          <p:nvPr>
            <p:extLst>
              <p:ext uri="{D42A27DB-BD31-4B8C-83A1-F6EECF244321}">
                <p14:modId xmlns:p14="http://schemas.microsoft.com/office/powerpoint/2010/main" val="3316615698"/>
              </p:ext>
            </p:extLst>
          </p:nvPr>
        </p:nvGraphicFramePr>
        <p:xfrm>
          <a:off x="906463" y="1119188"/>
          <a:ext cx="10515600" cy="487521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53477420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Straight Connector 3">
            <a:extLst>
              <a:ext uri="{FF2B5EF4-FFF2-40B4-BE49-F238E27FC236}">
                <a16:creationId xmlns:a16="http://schemas.microsoft.com/office/drawing/2014/main" id="{E693FB06-982F-430D-BF01-70F7C01B72AD}"/>
              </a:ext>
            </a:extLst>
          </p:cNvPr>
          <p:cNvCxnSpPr/>
          <p:nvPr/>
        </p:nvCxnSpPr>
        <p:spPr>
          <a:xfrm>
            <a:off x="507408" y="6498194"/>
            <a:ext cx="0" cy="246221"/>
          </a:xfrm>
          <a:prstGeom prst="line">
            <a:avLst/>
          </a:prstGeom>
          <a:ln w="22225">
            <a:solidFill>
              <a:srgbClr val="566A8F"/>
            </a:solidFill>
          </a:ln>
        </p:spPr>
        <p:style>
          <a:lnRef idx="1">
            <a:schemeClr val="accent1"/>
          </a:lnRef>
          <a:fillRef idx="0">
            <a:schemeClr val="accent1"/>
          </a:fillRef>
          <a:effectRef idx="0">
            <a:schemeClr val="accent1"/>
          </a:effectRef>
          <a:fontRef idx="minor">
            <a:schemeClr val="tx1"/>
          </a:fontRef>
        </p:style>
      </p:cxnSp>
      <p:sp>
        <p:nvSpPr>
          <p:cNvPr id="5" name="TextBox 4">
            <a:extLst>
              <a:ext uri="{FF2B5EF4-FFF2-40B4-BE49-F238E27FC236}">
                <a16:creationId xmlns:a16="http://schemas.microsoft.com/office/drawing/2014/main" id="{4B70D37D-2F94-406B-985A-49A66CDB4FE7}"/>
              </a:ext>
            </a:extLst>
          </p:cNvPr>
          <p:cNvSpPr txBox="1"/>
          <p:nvPr/>
        </p:nvSpPr>
        <p:spPr>
          <a:xfrm>
            <a:off x="452168" y="340634"/>
            <a:ext cx="10987359" cy="584775"/>
          </a:xfrm>
          <a:prstGeom prst="rect">
            <a:avLst/>
          </a:prstGeom>
          <a:solidFill>
            <a:schemeClr val="accent1">
              <a:lumMod val="75000"/>
            </a:schemeClr>
          </a:solidFill>
        </p:spPr>
        <p:txBody>
          <a:bodyPr wrap="square">
            <a:spAutoFit/>
          </a:bodyPr>
          <a:lstStyle/>
          <a:p>
            <a:pPr algn="r"/>
            <a:r>
              <a:rPr lang="en-IN" sz="3200" dirty="0">
                <a:solidFill>
                  <a:schemeClr val="bg1"/>
                </a:solidFill>
                <a:latin typeface="Avenir Heavy" panose="020B0703020203020204" pitchFamily="34" charset="0"/>
              </a:rPr>
              <a:t>Risk Assessment and Recommendations</a:t>
            </a:r>
          </a:p>
        </p:txBody>
      </p:sp>
      <p:sp>
        <p:nvSpPr>
          <p:cNvPr id="7" name="TextBox 6">
            <a:extLst>
              <a:ext uri="{FF2B5EF4-FFF2-40B4-BE49-F238E27FC236}">
                <a16:creationId xmlns:a16="http://schemas.microsoft.com/office/drawing/2014/main" id="{8FA6D930-E453-4FE8-98DD-00360EA9266C}"/>
              </a:ext>
            </a:extLst>
          </p:cNvPr>
          <p:cNvSpPr txBox="1"/>
          <p:nvPr/>
        </p:nvSpPr>
        <p:spPr>
          <a:xfrm>
            <a:off x="545306" y="6498194"/>
            <a:ext cx="2488182" cy="400110"/>
          </a:xfrm>
          <a:prstGeom prst="rect">
            <a:avLst/>
          </a:prstGeom>
          <a:noFill/>
        </p:spPr>
        <p:txBody>
          <a:bodyPr wrap="none" rtlCol="0">
            <a:spAutoFit/>
          </a:bodyPr>
          <a:lstStyle/>
          <a:p>
            <a:r>
              <a:rPr lang="en-IN" sz="1000" dirty="0">
                <a:solidFill>
                  <a:srgbClr val="56698F"/>
                </a:solidFill>
                <a:latin typeface="Avenir Heavy" panose="020B0703020203020204" pitchFamily="34" charset="0"/>
              </a:rPr>
              <a:t>Value Addition Through Internal Audit</a:t>
            </a:r>
          </a:p>
          <a:p>
            <a:endParaRPr lang="en-IN" sz="1000" dirty="0">
              <a:latin typeface="Avenir Book" panose="02000503020000020003" pitchFamily="2" charset="0"/>
            </a:endParaRPr>
          </a:p>
        </p:txBody>
      </p:sp>
      <p:sp>
        <p:nvSpPr>
          <p:cNvPr id="8" name="TextBox 7">
            <a:extLst>
              <a:ext uri="{FF2B5EF4-FFF2-40B4-BE49-F238E27FC236}">
                <a16:creationId xmlns:a16="http://schemas.microsoft.com/office/drawing/2014/main" id="{EDC32E45-F0D4-40CD-8562-4FC8C33ED5FA}"/>
              </a:ext>
            </a:extLst>
          </p:cNvPr>
          <p:cNvSpPr txBox="1"/>
          <p:nvPr/>
        </p:nvSpPr>
        <p:spPr>
          <a:xfrm>
            <a:off x="10696115" y="6541354"/>
            <a:ext cx="1465466" cy="276999"/>
          </a:xfrm>
          <a:prstGeom prst="rect">
            <a:avLst/>
          </a:prstGeom>
          <a:noFill/>
        </p:spPr>
        <p:txBody>
          <a:bodyPr wrap="none" rtlCol="0">
            <a:spAutoFit/>
          </a:bodyPr>
          <a:lstStyle/>
          <a:p>
            <a:r>
              <a:rPr lang="en-IN" sz="1200" dirty="0">
                <a:latin typeface="Avenir Book" panose="02000503020000020003" pitchFamily="2" charset="-78"/>
                <a:cs typeface="Avenir Book" panose="02000503020000020003" pitchFamily="2" charset="-78"/>
              </a:rPr>
              <a:t>www.cnkindia.com</a:t>
            </a:r>
          </a:p>
        </p:txBody>
      </p:sp>
      <p:pic>
        <p:nvPicPr>
          <p:cNvPr id="18" name="Picture 17">
            <a:extLst>
              <a:ext uri="{FF2B5EF4-FFF2-40B4-BE49-F238E27FC236}">
                <a16:creationId xmlns:a16="http://schemas.microsoft.com/office/drawing/2014/main" id="{EABB757A-1152-4C47-B240-15CF12327190}"/>
              </a:ext>
            </a:extLst>
          </p:cNvPr>
          <p:cNvPicPr>
            <a:picLocks noChangeAspect="1"/>
          </p:cNvPicPr>
          <p:nvPr/>
        </p:nvPicPr>
        <p:blipFill>
          <a:blip r:embed="rId2"/>
          <a:stretch>
            <a:fillRect/>
          </a:stretch>
        </p:blipFill>
        <p:spPr>
          <a:xfrm>
            <a:off x="452168" y="1166812"/>
            <a:ext cx="5339029" cy="5123311"/>
          </a:xfrm>
          <a:prstGeom prst="rect">
            <a:avLst/>
          </a:prstGeom>
        </p:spPr>
      </p:pic>
      <p:sp>
        <p:nvSpPr>
          <p:cNvPr id="19" name="TextBox 18">
            <a:extLst>
              <a:ext uri="{FF2B5EF4-FFF2-40B4-BE49-F238E27FC236}">
                <a16:creationId xmlns:a16="http://schemas.microsoft.com/office/drawing/2014/main" id="{C0F207D3-6E1F-472D-806A-1F3E7601DA39}"/>
              </a:ext>
            </a:extLst>
          </p:cNvPr>
          <p:cNvSpPr txBox="1"/>
          <p:nvPr/>
        </p:nvSpPr>
        <p:spPr>
          <a:xfrm>
            <a:off x="7487478" y="1166812"/>
            <a:ext cx="3952049" cy="3416320"/>
          </a:xfrm>
          <a:prstGeom prst="rect">
            <a:avLst/>
          </a:prstGeom>
          <a:noFill/>
        </p:spPr>
        <p:txBody>
          <a:bodyPr wrap="square" rtlCol="0">
            <a:spAutoFit/>
          </a:bodyPr>
          <a:lstStyle/>
          <a:p>
            <a:pPr marL="285750" indent="-285750">
              <a:buFont typeface="Arial" panose="020B0604020202020204" pitchFamily="34" charset="0"/>
              <a:buChar char="•"/>
            </a:pPr>
            <a:r>
              <a:rPr lang="en-GB" dirty="0"/>
              <a:t>Quantify the impact to the extent possible</a:t>
            </a:r>
          </a:p>
          <a:p>
            <a:pPr marL="285750" indent="-285750">
              <a:buFont typeface="Arial" panose="020B0604020202020204" pitchFamily="34" charset="0"/>
              <a:buChar char="•"/>
            </a:pPr>
            <a:r>
              <a:rPr lang="en-GB" dirty="0"/>
              <a:t>Evaluate the possibility of recurrence </a:t>
            </a:r>
          </a:p>
          <a:p>
            <a:pPr marL="285750" indent="-285750">
              <a:buFont typeface="Arial" panose="020B0604020202020204" pitchFamily="34" charset="0"/>
              <a:buChar char="•"/>
            </a:pPr>
            <a:r>
              <a:rPr lang="en-GB" dirty="0"/>
              <a:t>Auditor needs to be Objective in this analysis and must put forward his views along with reasons </a:t>
            </a:r>
          </a:p>
          <a:p>
            <a:pPr marL="285750" indent="-285750">
              <a:buFont typeface="Arial" panose="020B0604020202020204" pitchFamily="34" charset="0"/>
              <a:buChar char="•"/>
            </a:pPr>
            <a:r>
              <a:rPr lang="en-GB" dirty="0"/>
              <a:t>Ensure that the recommendations are discussed with the process owners and evaluated with regard to the implementation plan</a:t>
            </a:r>
          </a:p>
          <a:p>
            <a:endParaRPr lang="en-GB" dirty="0"/>
          </a:p>
          <a:p>
            <a:pPr marL="285750" indent="-285750">
              <a:buFont typeface="Arial" panose="020B0604020202020204" pitchFamily="34" charset="0"/>
              <a:buChar char="•"/>
            </a:pPr>
            <a:endParaRPr lang="en-US" dirty="0"/>
          </a:p>
        </p:txBody>
      </p:sp>
      <p:pic>
        <p:nvPicPr>
          <p:cNvPr id="10242" name="Picture 2" descr="COSO Based Enterprise Risk Management: the case of Enron">
            <a:extLst>
              <a:ext uri="{FF2B5EF4-FFF2-40B4-BE49-F238E27FC236}">
                <a16:creationId xmlns:a16="http://schemas.microsoft.com/office/drawing/2014/main" id="{6B34FC3E-87D0-42B9-93F9-1E9A5E122C4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034610" y="4015256"/>
            <a:ext cx="4044207" cy="227486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0570612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DC484D6B-E0BF-4602-BAFD-263B42AB23BD}"/>
              </a:ext>
            </a:extLst>
          </p:cNvPr>
          <p:cNvSpPr txBox="1"/>
          <p:nvPr/>
        </p:nvSpPr>
        <p:spPr>
          <a:xfrm>
            <a:off x="1775792" y="2890391"/>
            <a:ext cx="7399667" cy="1077218"/>
          </a:xfrm>
          <a:prstGeom prst="rect">
            <a:avLst/>
          </a:prstGeom>
          <a:noFill/>
        </p:spPr>
        <p:txBody>
          <a:bodyPr wrap="square">
            <a:spAutoFit/>
          </a:bodyPr>
          <a:lstStyle/>
          <a:p>
            <a:pPr algn="ctr"/>
            <a:r>
              <a:rPr lang="en-IN" sz="3200" dirty="0">
                <a:solidFill>
                  <a:srgbClr val="566A8D"/>
                </a:solidFill>
                <a:latin typeface="Avenir Heavy" panose="020B0703020203020204" pitchFamily="34" charset="0"/>
              </a:rPr>
              <a:t>Internal Audit – </a:t>
            </a:r>
          </a:p>
          <a:p>
            <a:pPr algn="ctr"/>
            <a:r>
              <a:rPr lang="en-IN" sz="3200" dirty="0">
                <a:solidFill>
                  <a:srgbClr val="566A8D"/>
                </a:solidFill>
                <a:latin typeface="Avenir Heavy" panose="020B0703020203020204" pitchFamily="34" charset="0"/>
              </a:rPr>
              <a:t>Case Studies #1: </a:t>
            </a:r>
            <a:r>
              <a:rPr lang="en-IN" sz="3200" dirty="0" err="1">
                <a:solidFill>
                  <a:srgbClr val="566A8D"/>
                </a:solidFill>
                <a:latin typeface="Avenir Heavy" panose="020B0703020203020204" pitchFamily="34" charset="0"/>
              </a:rPr>
              <a:t>Jobwork</a:t>
            </a:r>
            <a:endParaRPr lang="en-IN" sz="3200" dirty="0">
              <a:solidFill>
                <a:srgbClr val="566A8D"/>
              </a:solidFill>
              <a:latin typeface="Avenir Heavy" panose="020B0703020203020204" pitchFamily="34" charset="0"/>
            </a:endParaRPr>
          </a:p>
        </p:txBody>
      </p:sp>
      <p:sp>
        <p:nvSpPr>
          <p:cNvPr id="5" name="TextBox 4">
            <a:extLst>
              <a:ext uri="{FF2B5EF4-FFF2-40B4-BE49-F238E27FC236}">
                <a16:creationId xmlns:a16="http://schemas.microsoft.com/office/drawing/2014/main" id="{F21BF3F0-D777-43F0-893C-F649CF474053}"/>
              </a:ext>
            </a:extLst>
          </p:cNvPr>
          <p:cNvSpPr txBox="1"/>
          <p:nvPr/>
        </p:nvSpPr>
        <p:spPr>
          <a:xfrm>
            <a:off x="7692472" y="-13252"/>
            <a:ext cx="4499528" cy="1631216"/>
          </a:xfrm>
          <a:prstGeom prst="rect">
            <a:avLst/>
          </a:prstGeom>
          <a:noFill/>
        </p:spPr>
        <p:txBody>
          <a:bodyPr wrap="square">
            <a:spAutoFit/>
          </a:bodyPr>
          <a:lstStyle/>
          <a:p>
            <a:endParaRPr lang="en-IN" sz="3200" dirty="0">
              <a:solidFill>
                <a:srgbClr val="56698F"/>
              </a:solidFill>
              <a:latin typeface="Avenir Heavy" panose="020B0703020203020204" pitchFamily="34" charset="0"/>
            </a:endParaRPr>
          </a:p>
          <a:p>
            <a:r>
              <a:rPr lang="en-IN" dirty="0">
                <a:solidFill>
                  <a:srgbClr val="56698F"/>
                </a:solidFill>
                <a:latin typeface="Avenir Heavy" panose="020B0703020203020204" pitchFamily="34" charset="0"/>
              </a:rPr>
              <a:t>Value Addition Through Internal Audit</a:t>
            </a:r>
          </a:p>
          <a:p>
            <a:r>
              <a:rPr lang="en-IN" dirty="0">
                <a:solidFill>
                  <a:srgbClr val="56698F"/>
                </a:solidFill>
                <a:latin typeface="Avenir Heavy" panose="020B0703020203020204" pitchFamily="34" charset="0"/>
              </a:rPr>
              <a:t>IFC Risk Matrices – Help to IA</a:t>
            </a:r>
          </a:p>
          <a:p>
            <a:endParaRPr lang="en-IN" sz="3200" dirty="0">
              <a:solidFill>
                <a:srgbClr val="56698F"/>
              </a:solidFill>
              <a:latin typeface="Avenir Heavy" panose="020B0703020203020204" pitchFamily="34" charset="0"/>
            </a:endParaRPr>
          </a:p>
        </p:txBody>
      </p:sp>
    </p:spTree>
    <p:extLst>
      <p:ext uri="{BB962C8B-B14F-4D97-AF65-F5344CB8AC3E}">
        <p14:creationId xmlns:p14="http://schemas.microsoft.com/office/powerpoint/2010/main" val="306841084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Straight Connector 3">
            <a:extLst>
              <a:ext uri="{FF2B5EF4-FFF2-40B4-BE49-F238E27FC236}">
                <a16:creationId xmlns:a16="http://schemas.microsoft.com/office/drawing/2014/main" id="{E693FB06-982F-430D-BF01-70F7C01B72AD}"/>
              </a:ext>
            </a:extLst>
          </p:cNvPr>
          <p:cNvCxnSpPr/>
          <p:nvPr/>
        </p:nvCxnSpPr>
        <p:spPr>
          <a:xfrm>
            <a:off x="507408" y="6498194"/>
            <a:ext cx="0" cy="246221"/>
          </a:xfrm>
          <a:prstGeom prst="line">
            <a:avLst/>
          </a:prstGeom>
          <a:ln w="22225">
            <a:solidFill>
              <a:srgbClr val="566A8F"/>
            </a:solidFill>
          </a:ln>
        </p:spPr>
        <p:style>
          <a:lnRef idx="1">
            <a:schemeClr val="accent1"/>
          </a:lnRef>
          <a:fillRef idx="0">
            <a:schemeClr val="accent1"/>
          </a:fillRef>
          <a:effectRef idx="0">
            <a:schemeClr val="accent1"/>
          </a:effectRef>
          <a:fontRef idx="minor">
            <a:schemeClr val="tx1"/>
          </a:fontRef>
        </p:style>
      </p:cxnSp>
      <p:sp>
        <p:nvSpPr>
          <p:cNvPr id="5" name="TextBox 4">
            <a:extLst>
              <a:ext uri="{FF2B5EF4-FFF2-40B4-BE49-F238E27FC236}">
                <a16:creationId xmlns:a16="http://schemas.microsoft.com/office/drawing/2014/main" id="{4B70D37D-2F94-406B-985A-49A66CDB4FE7}"/>
              </a:ext>
            </a:extLst>
          </p:cNvPr>
          <p:cNvSpPr txBox="1"/>
          <p:nvPr/>
        </p:nvSpPr>
        <p:spPr>
          <a:xfrm>
            <a:off x="452168" y="340634"/>
            <a:ext cx="10987359" cy="584775"/>
          </a:xfrm>
          <a:prstGeom prst="rect">
            <a:avLst/>
          </a:prstGeom>
          <a:solidFill>
            <a:schemeClr val="accent1">
              <a:lumMod val="75000"/>
            </a:schemeClr>
          </a:solidFill>
        </p:spPr>
        <p:txBody>
          <a:bodyPr wrap="square">
            <a:spAutoFit/>
          </a:bodyPr>
          <a:lstStyle/>
          <a:p>
            <a:pPr algn="r"/>
            <a:r>
              <a:rPr lang="en-IN" sz="3200" dirty="0">
                <a:solidFill>
                  <a:schemeClr val="bg1"/>
                </a:solidFill>
                <a:latin typeface="Avenir Heavy" panose="020B0703020203020204" pitchFamily="34" charset="0"/>
              </a:rPr>
              <a:t># 1: Job Work</a:t>
            </a:r>
          </a:p>
        </p:txBody>
      </p:sp>
      <p:sp>
        <p:nvSpPr>
          <p:cNvPr id="7" name="TextBox 6">
            <a:extLst>
              <a:ext uri="{FF2B5EF4-FFF2-40B4-BE49-F238E27FC236}">
                <a16:creationId xmlns:a16="http://schemas.microsoft.com/office/drawing/2014/main" id="{8FA6D930-E453-4FE8-98DD-00360EA9266C}"/>
              </a:ext>
            </a:extLst>
          </p:cNvPr>
          <p:cNvSpPr txBox="1"/>
          <p:nvPr/>
        </p:nvSpPr>
        <p:spPr>
          <a:xfrm>
            <a:off x="545306" y="6498194"/>
            <a:ext cx="2488182" cy="400110"/>
          </a:xfrm>
          <a:prstGeom prst="rect">
            <a:avLst/>
          </a:prstGeom>
          <a:noFill/>
        </p:spPr>
        <p:txBody>
          <a:bodyPr wrap="none" rtlCol="0">
            <a:spAutoFit/>
          </a:bodyPr>
          <a:lstStyle/>
          <a:p>
            <a:r>
              <a:rPr lang="en-IN" sz="1000" dirty="0">
                <a:solidFill>
                  <a:srgbClr val="56698F"/>
                </a:solidFill>
                <a:latin typeface="Avenir Heavy" panose="020B0703020203020204" pitchFamily="34" charset="0"/>
              </a:rPr>
              <a:t>Value Addition Through Internal Audit</a:t>
            </a:r>
          </a:p>
          <a:p>
            <a:endParaRPr lang="en-IN" sz="1000" dirty="0">
              <a:latin typeface="Avenir Book" panose="02000503020000020003" pitchFamily="2" charset="0"/>
            </a:endParaRPr>
          </a:p>
        </p:txBody>
      </p:sp>
      <p:sp>
        <p:nvSpPr>
          <p:cNvPr id="8" name="TextBox 7">
            <a:extLst>
              <a:ext uri="{FF2B5EF4-FFF2-40B4-BE49-F238E27FC236}">
                <a16:creationId xmlns:a16="http://schemas.microsoft.com/office/drawing/2014/main" id="{EDC32E45-F0D4-40CD-8562-4FC8C33ED5FA}"/>
              </a:ext>
            </a:extLst>
          </p:cNvPr>
          <p:cNvSpPr txBox="1"/>
          <p:nvPr/>
        </p:nvSpPr>
        <p:spPr>
          <a:xfrm>
            <a:off x="10696115" y="6541354"/>
            <a:ext cx="1465466" cy="276999"/>
          </a:xfrm>
          <a:prstGeom prst="rect">
            <a:avLst/>
          </a:prstGeom>
          <a:noFill/>
        </p:spPr>
        <p:txBody>
          <a:bodyPr wrap="none" rtlCol="0">
            <a:spAutoFit/>
          </a:bodyPr>
          <a:lstStyle/>
          <a:p>
            <a:r>
              <a:rPr lang="en-IN" sz="1200" dirty="0">
                <a:latin typeface="Avenir Book" panose="02000503020000020003" pitchFamily="2" charset="-78"/>
                <a:cs typeface="Avenir Book" panose="02000503020000020003" pitchFamily="2" charset="-78"/>
              </a:rPr>
              <a:t>www.cnkindia.com</a:t>
            </a:r>
          </a:p>
        </p:txBody>
      </p:sp>
      <p:sp>
        <p:nvSpPr>
          <p:cNvPr id="9" name="Text Placeholder 2">
            <a:extLst>
              <a:ext uri="{FF2B5EF4-FFF2-40B4-BE49-F238E27FC236}">
                <a16:creationId xmlns:a16="http://schemas.microsoft.com/office/drawing/2014/main" id="{59B8F3F1-CA0E-4D89-9C17-F0099BA13E56}"/>
              </a:ext>
            </a:extLst>
          </p:cNvPr>
          <p:cNvSpPr txBox="1">
            <a:spLocks/>
          </p:cNvSpPr>
          <p:nvPr/>
        </p:nvSpPr>
        <p:spPr>
          <a:xfrm>
            <a:off x="530025" y="1119432"/>
            <a:ext cx="4176465" cy="2525468"/>
          </a:xfrm>
          <a:prstGeom prst="rect">
            <a:avLst/>
          </a:prstGeom>
          <a:solidFill>
            <a:schemeClr val="accent4">
              <a:lumMod val="20000"/>
              <a:lumOff val="80000"/>
            </a:schemeClr>
          </a:solidFill>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GB" sz="1800" dirty="0"/>
              <a:t>Scenario:</a:t>
            </a:r>
          </a:p>
          <a:p>
            <a:pPr>
              <a:buFont typeface="Arial" panose="020B0604020202020204" pitchFamily="34" charset="0"/>
              <a:buAutoNum type="arabicPeriod"/>
            </a:pPr>
            <a:r>
              <a:rPr lang="en-GB" sz="1600" dirty="0" err="1"/>
              <a:t>Engg</a:t>
            </a:r>
            <a:r>
              <a:rPr lang="en-GB" sz="1600" dirty="0"/>
              <a:t> Company &gt; INR 500 Cr turnover</a:t>
            </a:r>
          </a:p>
          <a:p>
            <a:pPr>
              <a:buFont typeface="Arial" panose="020B0604020202020204" pitchFamily="34" charset="0"/>
              <a:buAutoNum type="arabicPeriod"/>
            </a:pPr>
            <a:r>
              <a:rPr lang="en-GB" sz="1600" dirty="0"/>
              <a:t>Huge infrastructure set up</a:t>
            </a:r>
          </a:p>
          <a:p>
            <a:pPr>
              <a:buFont typeface="Arial" panose="020B0604020202020204" pitchFamily="34" charset="0"/>
              <a:buAutoNum type="arabicPeriod"/>
            </a:pPr>
            <a:r>
              <a:rPr lang="en-GB" sz="1600" dirty="0"/>
              <a:t>Gets Job work done </a:t>
            </a:r>
            <a:r>
              <a:rPr lang="en-GB" sz="1600" dirty="0" err="1"/>
              <a:t>upto</a:t>
            </a:r>
            <a:r>
              <a:rPr lang="en-GB" sz="1600" dirty="0"/>
              <a:t> 15% of the volumes</a:t>
            </a:r>
          </a:p>
          <a:p>
            <a:pPr>
              <a:buFont typeface="Arial" panose="020B0604020202020204" pitchFamily="34" charset="0"/>
              <a:buAutoNum type="arabicPeriod"/>
            </a:pPr>
            <a:r>
              <a:rPr lang="en-GB" sz="1600" dirty="0"/>
              <a:t>ARC and normal loss % well defined</a:t>
            </a:r>
          </a:p>
          <a:p>
            <a:pPr>
              <a:buFont typeface="Arial" panose="020B0604020202020204" pitchFamily="34" charset="0"/>
              <a:buAutoNum type="arabicPeriod"/>
            </a:pPr>
            <a:r>
              <a:rPr lang="en-GB" sz="1600" dirty="0"/>
              <a:t>Hear say – many of the job workers were asked to set up facility for bottlenecks few years back and are cheaper than our cost</a:t>
            </a:r>
          </a:p>
          <a:p>
            <a:pPr>
              <a:buFont typeface="Arial" panose="020B0604020202020204" pitchFamily="34" charset="0"/>
              <a:buAutoNum type="arabicPeriod"/>
            </a:pPr>
            <a:endParaRPr lang="en-US" dirty="0"/>
          </a:p>
        </p:txBody>
      </p:sp>
      <p:sp>
        <p:nvSpPr>
          <p:cNvPr id="11" name="Text Placeholder 3">
            <a:extLst>
              <a:ext uri="{FF2B5EF4-FFF2-40B4-BE49-F238E27FC236}">
                <a16:creationId xmlns:a16="http://schemas.microsoft.com/office/drawing/2014/main" id="{5B4A1C1E-C16A-46D4-BB7C-D3DB6199A3D6}"/>
              </a:ext>
            </a:extLst>
          </p:cNvPr>
          <p:cNvSpPr txBox="1">
            <a:spLocks/>
          </p:cNvSpPr>
          <p:nvPr/>
        </p:nvSpPr>
        <p:spPr>
          <a:xfrm>
            <a:off x="6096000" y="1119432"/>
            <a:ext cx="4176464" cy="2525468"/>
          </a:xfrm>
          <a:prstGeom prst="rect">
            <a:avLst/>
          </a:prstGeom>
          <a:solidFill>
            <a:schemeClr val="accent4">
              <a:lumMod val="40000"/>
              <a:lumOff val="60000"/>
            </a:schemeClr>
          </a:solidFill>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GB" sz="1800" dirty="0"/>
              <a:t>Internal Auditor’s initial findings</a:t>
            </a:r>
          </a:p>
          <a:p>
            <a:pPr>
              <a:buFont typeface="Arial" panose="020B0604020202020204" pitchFamily="34" charset="0"/>
              <a:buAutoNum type="arabicPeriod"/>
            </a:pPr>
            <a:r>
              <a:rPr lang="en-GB" sz="1600" dirty="0"/>
              <a:t>W/O based Quantities</a:t>
            </a:r>
          </a:p>
          <a:p>
            <a:pPr>
              <a:buFont typeface="Arial" panose="020B0604020202020204" pitchFamily="34" charset="0"/>
              <a:buAutoNum type="arabicPeriod"/>
            </a:pPr>
            <a:r>
              <a:rPr lang="en-GB" sz="1600" dirty="0"/>
              <a:t>Quantities reconciled (Input-output) </a:t>
            </a:r>
          </a:p>
          <a:p>
            <a:pPr>
              <a:buFont typeface="Arial" panose="020B0604020202020204" pitchFamily="34" charset="0"/>
              <a:buAutoNum type="arabicPeriod"/>
            </a:pPr>
            <a:r>
              <a:rPr lang="en-US" sz="1600" dirty="0"/>
              <a:t>QC approves quality</a:t>
            </a:r>
          </a:p>
          <a:p>
            <a:pPr>
              <a:buFont typeface="Arial" panose="020B0604020202020204" pitchFamily="34" charset="0"/>
              <a:buAutoNum type="arabicPeriod"/>
            </a:pPr>
            <a:r>
              <a:rPr lang="en-US" sz="1600" dirty="0"/>
              <a:t>Invoice as per ARC </a:t>
            </a:r>
          </a:p>
          <a:p>
            <a:pPr>
              <a:buFont typeface="Arial" panose="020B0604020202020204" pitchFamily="34" charset="0"/>
              <a:buAutoNum type="arabicPeriod"/>
            </a:pPr>
            <a:r>
              <a:rPr lang="en-US" sz="1600" dirty="0"/>
              <a:t>Above normal loss is deducted as per ARC</a:t>
            </a:r>
          </a:p>
          <a:p>
            <a:pPr>
              <a:buFont typeface="Arial" panose="020B0604020202020204" pitchFamily="34" charset="0"/>
              <a:buAutoNum type="arabicPeriod"/>
            </a:pPr>
            <a:r>
              <a:rPr lang="en-US" sz="1600" dirty="0"/>
              <a:t>Regular payments, reconciliations</a:t>
            </a:r>
          </a:p>
          <a:p>
            <a:pPr marL="0" indent="0">
              <a:buFont typeface="Arial" panose="020B0604020202020204" pitchFamily="34" charset="0"/>
              <a:buNone/>
            </a:pPr>
            <a:endParaRPr lang="en-US" sz="1400" dirty="0"/>
          </a:p>
          <a:p>
            <a:pPr marL="0" indent="0">
              <a:buFont typeface="Arial" panose="020B0604020202020204" pitchFamily="34" charset="0"/>
              <a:buNone/>
            </a:pPr>
            <a:endParaRPr lang="en-US" sz="1800" dirty="0"/>
          </a:p>
        </p:txBody>
      </p:sp>
      <p:sp>
        <p:nvSpPr>
          <p:cNvPr id="13" name="Text Placeholder 4">
            <a:extLst>
              <a:ext uri="{FF2B5EF4-FFF2-40B4-BE49-F238E27FC236}">
                <a16:creationId xmlns:a16="http://schemas.microsoft.com/office/drawing/2014/main" id="{6CCB4681-43EB-4527-817E-A3FD8722F540}"/>
              </a:ext>
            </a:extLst>
          </p:cNvPr>
          <p:cNvSpPr txBox="1">
            <a:spLocks/>
          </p:cNvSpPr>
          <p:nvPr/>
        </p:nvSpPr>
        <p:spPr>
          <a:xfrm>
            <a:off x="507408" y="3778703"/>
            <a:ext cx="4176465" cy="2376140"/>
          </a:xfrm>
          <a:prstGeom prst="rect">
            <a:avLst/>
          </a:prstGeom>
          <a:solidFill>
            <a:schemeClr val="accent4">
              <a:lumMod val="40000"/>
              <a:lumOff val="60000"/>
            </a:schemeClr>
          </a:solidFill>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GB" sz="1600" dirty="0"/>
              <a:t>Internal Auditor’s Insight</a:t>
            </a:r>
          </a:p>
          <a:p>
            <a:pPr>
              <a:buFont typeface="Arial" panose="020B0604020202020204" pitchFamily="34" charset="0"/>
              <a:buAutoNum type="arabicPeriod"/>
            </a:pPr>
            <a:r>
              <a:rPr lang="en-GB" sz="1600" dirty="0"/>
              <a:t>Std process also outsourced. Machine breakdown triggered </a:t>
            </a:r>
            <a:r>
              <a:rPr lang="en-GB" sz="1600" dirty="0" err="1"/>
              <a:t>jobwork</a:t>
            </a:r>
            <a:endParaRPr lang="en-GB" sz="1600" dirty="0"/>
          </a:p>
          <a:p>
            <a:pPr>
              <a:buFont typeface="Arial" panose="020B0604020202020204" pitchFamily="34" charset="0"/>
              <a:buAutoNum type="arabicPeriod"/>
            </a:pPr>
            <a:r>
              <a:rPr lang="en-GB" sz="1600" dirty="0"/>
              <a:t>Cost comparison considers OT cost, logistics not considered, last reviewed 3 years back</a:t>
            </a:r>
          </a:p>
          <a:p>
            <a:pPr>
              <a:buFont typeface="Arial" panose="020B0604020202020204" pitchFamily="34" charset="0"/>
              <a:buAutoNum type="arabicPeriod"/>
            </a:pPr>
            <a:r>
              <a:rPr lang="en-GB" sz="1600" dirty="0"/>
              <a:t>Ex employee started his own unit to whom job work was allotted</a:t>
            </a:r>
          </a:p>
          <a:p>
            <a:pPr>
              <a:buFont typeface="Arial" panose="020B0604020202020204" pitchFamily="34" charset="0"/>
              <a:buAutoNum type="arabicPeriod"/>
            </a:pPr>
            <a:r>
              <a:rPr lang="en-GB" sz="1600" dirty="0"/>
              <a:t>Job workers has higher % of normal loss </a:t>
            </a:r>
          </a:p>
          <a:p>
            <a:pPr>
              <a:buFont typeface="Arial" panose="020B0604020202020204" pitchFamily="34" charset="0"/>
              <a:buAutoNum type="arabicPeriod"/>
            </a:pPr>
            <a:endParaRPr lang="en-GB" sz="1800" dirty="0"/>
          </a:p>
          <a:p>
            <a:pPr>
              <a:buFont typeface="Arial" panose="020B0604020202020204" pitchFamily="34" charset="0"/>
              <a:buAutoNum type="arabicPeriod"/>
            </a:pPr>
            <a:endParaRPr lang="en-GB" sz="1800" dirty="0"/>
          </a:p>
          <a:p>
            <a:pPr>
              <a:buFont typeface="Arial" panose="020B0604020202020204" pitchFamily="34" charset="0"/>
              <a:buAutoNum type="arabicPeriod"/>
            </a:pPr>
            <a:endParaRPr lang="en-GB" sz="1800" dirty="0"/>
          </a:p>
          <a:p>
            <a:pPr>
              <a:buFont typeface="Arial" panose="020B0604020202020204" pitchFamily="34" charset="0"/>
              <a:buAutoNum type="arabicPeriod"/>
            </a:pPr>
            <a:endParaRPr lang="en-US" sz="1800" dirty="0"/>
          </a:p>
        </p:txBody>
      </p:sp>
      <p:sp>
        <p:nvSpPr>
          <p:cNvPr id="14" name="Text Placeholder 5">
            <a:extLst>
              <a:ext uri="{FF2B5EF4-FFF2-40B4-BE49-F238E27FC236}">
                <a16:creationId xmlns:a16="http://schemas.microsoft.com/office/drawing/2014/main" id="{11E9D30F-738F-4FE0-AB69-5698D0A3B0E1}"/>
              </a:ext>
            </a:extLst>
          </p:cNvPr>
          <p:cNvSpPr txBox="1">
            <a:spLocks/>
          </p:cNvSpPr>
          <p:nvPr/>
        </p:nvSpPr>
        <p:spPr>
          <a:xfrm>
            <a:off x="6096000" y="3802055"/>
            <a:ext cx="4176464" cy="2375941"/>
          </a:xfrm>
          <a:prstGeom prst="rect">
            <a:avLst/>
          </a:prstGeom>
          <a:solidFill>
            <a:srgbClr val="00B050"/>
          </a:solidFill>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GB" sz="1600"/>
              <a:t>Value Un-Lock</a:t>
            </a:r>
          </a:p>
          <a:p>
            <a:pPr>
              <a:buFont typeface="Arial" panose="020B0604020202020204" pitchFamily="34" charset="0"/>
              <a:buAutoNum type="arabicPeriod"/>
            </a:pPr>
            <a:r>
              <a:rPr lang="en-GB" sz="1600"/>
              <a:t>Correct cost comparison &amp; Evaluations</a:t>
            </a:r>
          </a:p>
          <a:p>
            <a:pPr>
              <a:buFont typeface="Arial" panose="020B0604020202020204" pitchFamily="34" charset="0"/>
              <a:buAutoNum type="arabicPeriod"/>
            </a:pPr>
            <a:r>
              <a:rPr lang="en-GB" sz="1600"/>
              <a:t>Yearly evaluation</a:t>
            </a:r>
          </a:p>
          <a:p>
            <a:pPr>
              <a:buFont typeface="Arial" panose="020B0604020202020204" pitchFamily="34" charset="0"/>
              <a:buAutoNum type="arabicPeriod"/>
            </a:pPr>
            <a:r>
              <a:rPr lang="en-GB" sz="1600"/>
              <a:t>Inhouse resources optimized </a:t>
            </a:r>
          </a:p>
          <a:p>
            <a:pPr>
              <a:buFont typeface="Arial" panose="020B0604020202020204" pitchFamily="34" charset="0"/>
              <a:buAutoNum type="arabicPeriod"/>
            </a:pPr>
            <a:r>
              <a:rPr lang="en-GB" sz="1600"/>
              <a:t>Outsourcing reduced by 7%</a:t>
            </a:r>
          </a:p>
          <a:p>
            <a:pPr>
              <a:buFont typeface="Arial" panose="020B0604020202020204" pitchFamily="34" charset="0"/>
              <a:buAutoNum type="arabicPeriod"/>
            </a:pPr>
            <a:r>
              <a:rPr lang="en-US" sz="1600"/>
              <a:t>Resulted into cost savings and better control</a:t>
            </a:r>
          </a:p>
          <a:p>
            <a:pPr>
              <a:buFont typeface="Arial" panose="020B0604020202020204" pitchFamily="34" charset="0"/>
              <a:buAutoNum type="arabicPeriod"/>
            </a:pPr>
            <a:endParaRPr lang="en-US" sz="1600" dirty="0"/>
          </a:p>
        </p:txBody>
      </p:sp>
    </p:spTree>
    <p:extLst>
      <p:ext uri="{BB962C8B-B14F-4D97-AF65-F5344CB8AC3E}">
        <p14:creationId xmlns:p14="http://schemas.microsoft.com/office/powerpoint/2010/main" val="27641392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bg/>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9">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9">
                                            <p:txEl>
                                              <p:pRg st="2" end="2"/>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9">
                                            <p:txEl>
                                              <p:pRg st="3" end="3"/>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9">
                                            <p:txEl>
                                              <p:pRg st="4" end="4"/>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9">
                                            <p:txEl>
                                              <p:pRg st="5" end="5"/>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2" presetClass="entr" presetSubtype="4" fill="hold" grpId="0" nodeType="clickEffect">
                                  <p:stCondLst>
                                    <p:cond delay="0"/>
                                  </p:stCondLst>
                                  <p:childTnLst>
                                    <p:set>
                                      <p:cBhvr>
                                        <p:cTn id="34" dur="1" fill="hold">
                                          <p:stCondLst>
                                            <p:cond delay="0"/>
                                          </p:stCondLst>
                                        </p:cTn>
                                        <p:tgtEl>
                                          <p:spTgt spid="11">
                                            <p:bg/>
                                          </p:spTgt>
                                        </p:tgtEl>
                                        <p:attrNameLst>
                                          <p:attrName>style.visibility</p:attrName>
                                        </p:attrNameLst>
                                      </p:cBhvr>
                                      <p:to>
                                        <p:strVal val="visible"/>
                                      </p:to>
                                    </p:set>
                                    <p:anim calcmode="lin" valueType="num">
                                      <p:cBhvr additive="base">
                                        <p:cTn id="35" dur="500" fill="hold"/>
                                        <p:tgtEl>
                                          <p:spTgt spid="11">
                                            <p:bg/>
                                          </p:spTgt>
                                        </p:tgtEl>
                                        <p:attrNameLst>
                                          <p:attrName>ppt_x</p:attrName>
                                        </p:attrNameLst>
                                      </p:cBhvr>
                                      <p:tavLst>
                                        <p:tav tm="0">
                                          <p:val>
                                            <p:strVal val="#ppt_x"/>
                                          </p:val>
                                        </p:tav>
                                        <p:tav tm="100000">
                                          <p:val>
                                            <p:strVal val="#ppt_x"/>
                                          </p:val>
                                        </p:tav>
                                      </p:tavLst>
                                    </p:anim>
                                    <p:anim calcmode="lin" valueType="num">
                                      <p:cBhvr additive="base">
                                        <p:cTn id="36" dur="500" fill="hold"/>
                                        <p:tgtEl>
                                          <p:spTgt spid="11">
                                            <p:bg/>
                                          </p:spTgt>
                                        </p:tgtEl>
                                        <p:attrNameLst>
                                          <p:attrName>ppt_y</p:attrName>
                                        </p:attrNameLst>
                                      </p:cBhvr>
                                      <p:tavLst>
                                        <p:tav tm="0">
                                          <p:val>
                                            <p:strVal val="1+#ppt_h/2"/>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2" presetClass="entr" presetSubtype="4" fill="hold" grpId="0" nodeType="clickEffect">
                                  <p:stCondLst>
                                    <p:cond delay="0"/>
                                  </p:stCondLst>
                                  <p:childTnLst>
                                    <p:set>
                                      <p:cBhvr>
                                        <p:cTn id="40" dur="1" fill="hold">
                                          <p:stCondLst>
                                            <p:cond delay="0"/>
                                          </p:stCondLst>
                                        </p:cTn>
                                        <p:tgtEl>
                                          <p:spTgt spid="11">
                                            <p:txEl>
                                              <p:pRg st="0" end="0"/>
                                            </p:txEl>
                                          </p:spTgt>
                                        </p:tgtEl>
                                        <p:attrNameLst>
                                          <p:attrName>style.visibility</p:attrName>
                                        </p:attrNameLst>
                                      </p:cBhvr>
                                      <p:to>
                                        <p:strVal val="visible"/>
                                      </p:to>
                                    </p:set>
                                    <p:anim calcmode="lin" valueType="num">
                                      <p:cBhvr additive="base">
                                        <p:cTn id="41" dur="500" fill="hold"/>
                                        <p:tgtEl>
                                          <p:spTgt spid="11">
                                            <p:txEl>
                                              <p:pRg st="0" end="0"/>
                                            </p:txEl>
                                          </p:spTgt>
                                        </p:tgtEl>
                                        <p:attrNameLst>
                                          <p:attrName>ppt_x</p:attrName>
                                        </p:attrNameLst>
                                      </p:cBhvr>
                                      <p:tavLst>
                                        <p:tav tm="0">
                                          <p:val>
                                            <p:strVal val="#ppt_x"/>
                                          </p:val>
                                        </p:tav>
                                        <p:tav tm="100000">
                                          <p:val>
                                            <p:strVal val="#ppt_x"/>
                                          </p:val>
                                        </p:tav>
                                      </p:tavLst>
                                    </p:anim>
                                    <p:anim calcmode="lin" valueType="num">
                                      <p:cBhvr additive="base">
                                        <p:cTn id="42" dur="500" fill="hold"/>
                                        <p:tgtEl>
                                          <p:spTgt spid="11">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2" presetClass="entr" presetSubtype="4" fill="hold" grpId="0" nodeType="clickEffect">
                                  <p:stCondLst>
                                    <p:cond delay="0"/>
                                  </p:stCondLst>
                                  <p:childTnLst>
                                    <p:set>
                                      <p:cBhvr>
                                        <p:cTn id="46" dur="1" fill="hold">
                                          <p:stCondLst>
                                            <p:cond delay="0"/>
                                          </p:stCondLst>
                                        </p:cTn>
                                        <p:tgtEl>
                                          <p:spTgt spid="11">
                                            <p:txEl>
                                              <p:pRg st="1" end="1"/>
                                            </p:txEl>
                                          </p:spTgt>
                                        </p:tgtEl>
                                        <p:attrNameLst>
                                          <p:attrName>style.visibility</p:attrName>
                                        </p:attrNameLst>
                                      </p:cBhvr>
                                      <p:to>
                                        <p:strVal val="visible"/>
                                      </p:to>
                                    </p:set>
                                    <p:anim calcmode="lin" valueType="num">
                                      <p:cBhvr additive="base">
                                        <p:cTn id="47" dur="500" fill="hold"/>
                                        <p:tgtEl>
                                          <p:spTgt spid="11">
                                            <p:txEl>
                                              <p:pRg st="1" end="1"/>
                                            </p:txEl>
                                          </p:spTgt>
                                        </p:tgtEl>
                                        <p:attrNameLst>
                                          <p:attrName>ppt_x</p:attrName>
                                        </p:attrNameLst>
                                      </p:cBhvr>
                                      <p:tavLst>
                                        <p:tav tm="0">
                                          <p:val>
                                            <p:strVal val="#ppt_x"/>
                                          </p:val>
                                        </p:tav>
                                        <p:tav tm="100000">
                                          <p:val>
                                            <p:strVal val="#ppt_x"/>
                                          </p:val>
                                        </p:tav>
                                      </p:tavLst>
                                    </p:anim>
                                    <p:anim calcmode="lin" valueType="num">
                                      <p:cBhvr additive="base">
                                        <p:cTn id="48" dur="500" fill="hold"/>
                                        <p:tgtEl>
                                          <p:spTgt spid="11">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49" fill="hold">
                      <p:stCondLst>
                        <p:cond delay="indefinite"/>
                      </p:stCondLst>
                      <p:childTnLst>
                        <p:par>
                          <p:cTn id="50" fill="hold">
                            <p:stCondLst>
                              <p:cond delay="0"/>
                            </p:stCondLst>
                            <p:childTnLst>
                              <p:par>
                                <p:cTn id="51" presetID="2" presetClass="entr" presetSubtype="4" fill="hold" grpId="0" nodeType="clickEffect">
                                  <p:stCondLst>
                                    <p:cond delay="0"/>
                                  </p:stCondLst>
                                  <p:childTnLst>
                                    <p:set>
                                      <p:cBhvr>
                                        <p:cTn id="52" dur="1" fill="hold">
                                          <p:stCondLst>
                                            <p:cond delay="0"/>
                                          </p:stCondLst>
                                        </p:cTn>
                                        <p:tgtEl>
                                          <p:spTgt spid="11">
                                            <p:txEl>
                                              <p:pRg st="2" end="2"/>
                                            </p:txEl>
                                          </p:spTgt>
                                        </p:tgtEl>
                                        <p:attrNameLst>
                                          <p:attrName>style.visibility</p:attrName>
                                        </p:attrNameLst>
                                      </p:cBhvr>
                                      <p:to>
                                        <p:strVal val="visible"/>
                                      </p:to>
                                    </p:set>
                                    <p:anim calcmode="lin" valueType="num">
                                      <p:cBhvr additive="base">
                                        <p:cTn id="53" dur="500" fill="hold"/>
                                        <p:tgtEl>
                                          <p:spTgt spid="11">
                                            <p:txEl>
                                              <p:pRg st="2" end="2"/>
                                            </p:txEl>
                                          </p:spTgt>
                                        </p:tgtEl>
                                        <p:attrNameLst>
                                          <p:attrName>ppt_x</p:attrName>
                                        </p:attrNameLst>
                                      </p:cBhvr>
                                      <p:tavLst>
                                        <p:tav tm="0">
                                          <p:val>
                                            <p:strVal val="#ppt_x"/>
                                          </p:val>
                                        </p:tav>
                                        <p:tav tm="100000">
                                          <p:val>
                                            <p:strVal val="#ppt_x"/>
                                          </p:val>
                                        </p:tav>
                                      </p:tavLst>
                                    </p:anim>
                                    <p:anim calcmode="lin" valueType="num">
                                      <p:cBhvr additive="base">
                                        <p:cTn id="54" dur="500" fill="hold"/>
                                        <p:tgtEl>
                                          <p:spTgt spid="11">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55" fill="hold">
                      <p:stCondLst>
                        <p:cond delay="indefinite"/>
                      </p:stCondLst>
                      <p:childTnLst>
                        <p:par>
                          <p:cTn id="56" fill="hold">
                            <p:stCondLst>
                              <p:cond delay="0"/>
                            </p:stCondLst>
                            <p:childTnLst>
                              <p:par>
                                <p:cTn id="57" presetID="2" presetClass="entr" presetSubtype="4" fill="hold" grpId="0" nodeType="clickEffect">
                                  <p:stCondLst>
                                    <p:cond delay="0"/>
                                  </p:stCondLst>
                                  <p:childTnLst>
                                    <p:set>
                                      <p:cBhvr>
                                        <p:cTn id="58" dur="1" fill="hold">
                                          <p:stCondLst>
                                            <p:cond delay="0"/>
                                          </p:stCondLst>
                                        </p:cTn>
                                        <p:tgtEl>
                                          <p:spTgt spid="11">
                                            <p:txEl>
                                              <p:pRg st="3" end="3"/>
                                            </p:txEl>
                                          </p:spTgt>
                                        </p:tgtEl>
                                        <p:attrNameLst>
                                          <p:attrName>style.visibility</p:attrName>
                                        </p:attrNameLst>
                                      </p:cBhvr>
                                      <p:to>
                                        <p:strVal val="visible"/>
                                      </p:to>
                                    </p:set>
                                    <p:anim calcmode="lin" valueType="num">
                                      <p:cBhvr additive="base">
                                        <p:cTn id="59" dur="500" fill="hold"/>
                                        <p:tgtEl>
                                          <p:spTgt spid="11">
                                            <p:txEl>
                                              <p:pRg st="3" end="3"/>
                                            </p:txEl>
                                          </p:spTgt>
                                        </p:tgtEl>
                                        <p:attrNameLst>
                                          <p:attrName>ppt_x</p:attrName>
                                        </p:attrNameLst>
                                      </p:cBhvr>
                                      <p:tavLst>
                                        <p:tav tm="0">
                                          <p:val>
                                            <p:strVal val="#ppt_x"/>
                                          </p:val>
                                        </p:tav>
                                        <p:tav tm="100000">
                                          <p:val>
                                            <p:strVal val="#ppt_x"/>
                                          </p:val>
                                        </p:tav>
                                      </p:tavLst>
                                    </p:anim>
                                    <p:anim calcmode="lin" valueType="num">
                                      <p:cBhvr additive="base">
                                        <p:cTn id="60" dur="500" fill="hold"/>
                                        <p:tgtEl>
                                          <p:spTgt spid="11">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61" fill="hold">
                      <p:stCondLst>
                        <p:cond delay="indefinite"/>
                      </p:stCondLst>
                      <p:childTnLst>
                        <p:par>
                          <p:cTn id="62" fill="hold">
                            <p:stCondLst>
                              <p:cond delay="0"/>
                            </p:stCondLst>
                            <p:childTnLst>
                              <p:par>
                                <p:cTn id="63" presetID="2" presetClass="entr" presetSubtype="4" fill="hold" grpId="0" nodeType="clickEffect">
                                  <p:stCondLst>
                                    <p:cond delay="0"/>
                                  </p:stCondLst>
                                  <p:childTnLst>
                                    <p:set>
                                      <p:cBhvr>
                                        <p:cTn id="64" dur="1" fill="hold">
                                          <p:stCondLst>
                                            <p:cond delay="0"/>
                                          </p:stCondLst>
                                        </p:cTn>
                                        <p:tgtEl>
                                          <p:spTgt spid="11">
                                            <p:txEl>
                                              <p:pRg st="4" end="4"/>
                                            </p:txEl>
                                          </p:spTgt>
                                        </p:tgtEl>
                                        <p:attrNameLst>
                                          <p:attrName>style.visibility</p:attrName>
                                        </p:attrNameLst>
                                      </p:cBhvr>
                                      <p:to>
                                        <p:strVal val="visible"/>
                                      </p:to>
                                    </p:set>
                                    <p:anim calcmode="lin" valueType="num">
                                      <p:cBhvr additive="base">
                                        <p:cTn id="65" dur="500" fill="hold"/>
                                        <p:tgtEl>
                                          <p:spTgt spid="11">
                                            <p:txEl>
                                              <p:pRg st="4" end="4"/>
                                            </p:txEl>
                                          </p:spTgt>
                                        </p:tgtEl>
                                        <p:attrNameLst>
                                          <p:attrName>ppt_x</p:attrName>
                                        </p:attrNameLst>
                                      </p:cBhvr>
                                      <p:tavLst>
                                        <p:tav tm="0">
                                          <p:val>
                                            <p:strVal val="#ppt_x"/>
                                          </p:val>
                                        </p:tav>
                                        <p:tav tm="100000">
                                          <p:val>
                                            <p:strVal val="#ppt_x"/>
                                          </p:val>
                                        </p:tav>
                                      </p:tavLst>
                                    </p:anim>
                                    <p:anim calcmode="lin" valueType="num">
                                      <p:cBhvr additive="base">
                                        <p:cTn id="66" dur="500" fill="hold"/>
                                        <p:tgtEl>
                                          <p:spTgt spid="11">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67" fill="hold">
                      <p:stCondLst>
                        <p:cond delay="indefinite"/>
                      </p:stCondLst>
                      <p:childTnLst>
                        <p:par>
                          <p:cTn id="68" fill="hold">
                            <p:stCondLst>
                              <p:cond delay="0"/>
                            </p:stCondLst>
                            <p:childTnLst>
                              <p:par>
                                <p:cTn id="69" presetID="2" presetClass="entr" presetSubtype="4" fill="hold" grpId="0" nodeType="clickEffect">
                                  <p:stCondLst>
                                    <p:cond delay="0"/>
                                  </p:stCondLst>
                                  <p:childTnLst>
                                    <p:set>
                                      <p:cBhvr>
                                        <p:cTn id="70" dur="1" fill="hold">
                                          <p:stCondLst>
                                            <p:cond delay="0"/>
                                          </p:stCondLst>
                                        </p:cTn>
                                        <p:tgtEl>
                                          <p:spTgt spid="11">
                                            <p:txEl>
                                              <p:pRg st="5" end="5"/>
                                            </p:txEl>
                                          </p:spTgt>
                                        </p:tgtEl>
                                        <p:attrNameLst>
                                          <p:attrName>style.visibility</p:attrName>
                                        </p:attrNameLst>
                                      </p:cBhvr>
                                      <p:to>
                                        <p:strVal val="visible"/>
                                      </p:to>
                                    </p:set>
                                    <p:anim calcmode="lin" valueType="num">
                                      <p:cBhvr additive="base">
                                        <p:cTn id="71" dur="500" fill="hold"/>
                                        <p:tgtEl>
                                          <p:spTgt spid="11">
                                            <p:txEl>
                                              <p:pRg st="5" end="5"/>
                                            </p:txEl>
                                          </p:spTgt>
                                        </p:tgtEl>
                                        <p:attrNameLst>
                                          <p:attrName>ppt_x</p:attrName>
                                        </p:attrNameLst>
                                      </p:cBhvr>
                                      <p:tavLst>
                                        <p:tav tm="0">
                                          <p:val>
                                            <p:strVal val="#ppt_x"/>
                                          </p:val>
                                        </p:tav>
                                        <p:tav tm="100000">
                                          <p:val>
                                            <p:strVal val="#ppt_x"/>
                                          </p:val>
                                        </p:tav>
                                      </p:tavLst>
                                    </p:anim>
                                    <p:anim calcmode="lin" valueType="num">
                                      <p:cBhvr additive="base">
                                        <p:cTn id="72" dur="500" fill="hold"/>
                                        <p:tgtEl>
                                          <p:spTgt spid="11">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73" fill="hold">
                      <p:stCondLst>
                        <p:cond delay="indefinite"/>
                      </p:stCondLst>
                      <p:childTnLst>
                        <p:par>
                          <p:cTn id="74" fill="hold">
                            <p:stCondLst>
                              <p:cond delay="0"/>
                            </p:stCondLst>
                            <p:childTnLst>
                              <p:par>
                                <p:cTn id="75" presetID="2" presetClass="entr" presetSubtype="4" fill="hold" grpId="0" nodeType="clickEffect">
                                  <p:stCondLst>
                                    <p:cond delay="0"/>
                                  </p:stCondLst>
                                  <p:childTnLst>
                                    <p:set>
                                      <p:cBhvr>
                                        <p:cTn id="76" dur="1" fill="hold">
                                          <p:stCondLst>
                                            <p:cond delay="0"/>
                                          </p:stCondLst>
                                        </p:cTn>
                                        <p:tgtEl>
                                          <p:spTgt spid="11">
                                            <p:txEl>
                                              <p:pRg st="6" end="6"/>
                                            </p:txEl>
                                          </p:spTgt>
                                        </p:tgtEl>
                                        <p:attrNameLst>
                                          <p:attrName>style.visibility</p:attrName>
                                        </p:attrNameLst>
                                      </p:cBhvr>
                                      <p:to>
                                        <p:strVal val="visible"/>
                                      </p:to>
                                    </p:set>
                                    <p:anim calcmode="lin" valueType="num">
                                      <p:cBhvr additive="base">
                                        <p:cTn id="77" dur="500" fill="hold"/>
                                        <p:tgtEl>
                                          <p:spTgt spid="11">
                                            <p:txEl>
                                              <p:pRg st="6" end="6"/>
                                            </p:txEl>
                                          </p:spTgt>
                                        </p:tgtEl>
                                        <p:attrNameLst>
                                          <p:attrName>ppt_x</p:attrName>
                                        </p:attrNameLst>
                                      </p:cBhvr>
                                      <p:tavLst>
                                        <p:tav tm="0">
                                          <p:val>
                                            <p:strVal val="#ppt_x"/>
                                          </p:val>
                                        </p:tav>
                                        <p:tav tm="100000">
                                          <p:val>
                                            <p:strVal val="#ppt_x"/>
                                          </p:val>
                                        </p:tav>
                                      </p:tavLst>
                                    </p:anim>
                                    <p:anim calcmode="lin" valueType="num">
                                      <p:cBhvr additive="base">
                                        <p:cTn id="78" dur="500" fill="hold"/>
                                        <p:tgtEl>
                                          <p:spTgt spid="11">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79" fill="hold">
                      <p:stCondLst>
                        <p:cond delay="indefinite"/>
                      </p:stCondLst>
                      <p:childTnLst>
                        <p:par>
                          <p:cTn id="80" fill="hold">
                            <p:stCondLst>
                              <p:cond delay="0"/>
                            </p:stCondLst>
                            <p:childTnLst>
                              <p:par>
                                <p:cTn id="81" presetID="42" presetClass="entr" presetSubtype="0" fill="hold" grpId="0" nodeType="clickEffect">
                                  <p:stCondLst>
                                    <p:cond delay="0"/>
                                  </p:stCondLst>
                                  <p:childTnLst>
                                    <p:set>
                                      <p:cBhvr>
                                        <p:cTn id="82" dur="1" fill="hold">
                                          <p:stCondLst>
                                            <p:cond delay="0"/>
                                          </p:stCondLst>
                                        </p:cTn>
                                        <p:tgtEl>
                                          <p:spTgt spid="13">
                                            <p:bg/>
                                          </p:spTgt>
                                        </p:tgtEl>
                                        <p:attrNameLst>
                                          <p:attrName>style.visibility</p:attrName>
                                        </p:attrNameLst>
                                      </p:cBhvr>
                                      <p:to>
                                        <p:strVal val="visible"/>
                                      </p:to>
                                    </p:set>
                                    <p:animEffect transition="in" filter="fade">
                                      <p:cBhvr>
                                        <p:cTn id="83" dur="1000"/>
                                        <p:tgtEl>
                                          <p:spTgt spid="13">
                                            <p:bg/>
                                          </p:spTgt>
                                        </p:tgtEl>
                                      </p:cBhvr>
                                    </p:animEffect>
                                    <p:anim calcmode="lin" valueType="num">
                                      <p:cBhvr>
                                        <p:cTn id="84" dur="1000" fill="hold"/>
                                        <p:tgtEl>
                                          <p:spTgt spid="13">
                                            <p:bg/>
                                          </p:spTgt>
                                        </p:tgtEl>
                                        <p:attrNameLst>
                                          <p:attrName>ppt_x</p:attrName>
                                        </p:attrNameLst>
                                      </p:cBhvr>
                                      <p:tavLst>
                                        <p:tav tm="0">
                                          <p:val>
                                            <p:strVal val="#ppt_x"/>
                                          </p:val>
                                        </p:tav>
                                        <p:tav tm="100000">
                                          <p:val>
                                            <p:strVal val="#ppt_x"/>
                                          </p:val>
                                        </p:tav>
                                      </p:tavLst>
                                    </p:anim>
                                    <p:anim calcmode="lin" valueType="num">
                                      <p:cBhvr>
                                        <p:cTn id="85" dur="1000" fill="hold"/>
                                        <p:tgtEl>
                                          <p:spTgt spid="13">
                                            <p:bg/>
                                          </p:spTgt>
                                        </p:tgtEl>
                                        <p:attrNameLst>
                                          <p:attrName>ppt_y</p:attrName>
                                        </p:attrNameLst>
                                      </p:cBhvr>
                                      <p:tavLst>
                                        <p:tav tm="0">
                                          <p:val>
                                            <p:strVal val="#ppt_y+.1"/>
                                          </p:val>
                                        </p:tav>
                                        <p:tav tm="100000">
                                          <p:val>
                                            <p:strVal val="#ppt_y"/>
                                          </p:val>
                                        </p:tav>
                                      </p:tavLst>
                                    </p:anim>
                                  </p:childTnLst>
                                </p:cTn>
                              </p:par>
                            </p:childTnLst>
                          </p:cTn>
                        </p:par>
                      </p:childTnLst>
                    </p:cTn>
                  </p:par>
                  <p:par>
                    <p:cTn id="86" fill="hold">
                      <p:stCondLst>
                        <p:cond delay="indefinite"/>
                      </p:stCondLst>
                      <p:childTnLst>
                        <p:par>
                          <p:cTn id="87" fill="hold">
                            <p:stCondLst>
                              <p:cond delay="0"/>
                            </p:stCondLst>
                            <p:childTnLst>
                              <p:par>
                                <p:cTn id="88" presetID="42" presetClass="entr" presetSubtype="0" fill="hold" grpId="0" nodeType="clickEffect">
                                  <p:stCondLst>
                                    <p:cond delay="0"/>
                                  </p:stCondLst>
                                  <p:childTnLst>
                                    <p:set>
                                      <p:cBhvr>
                                        <p:cTn id="89" dur="1" fill="hold">
                                          <p:stCondLst>
                                            <p:cond delay="0"/>
                                          </p:stCondLst>
                                        </p:cTn>
                                        <p:tgtEl>
                                          <p:spTgt spid="13">
                                            <p:txEl>
                                              <p:pRg st="0" end="0"/>
                                            </p:txEl>
                                          </p:spTgt>
                                        </p:tgtEl>
                                        <p:attrNameLst>
                                          <p:attrName>style.visibility</p:attrName>
                                        </p:attrNameLst>
                                      </p:cBhvr>
                                      <p:to>
                                        <p:strVal val="visible"/>
                                      </p:to>
                                    </p:set>
                                    <p:animEffect transition="in" filter="fade">
                                      <p:cBhvr>
                                        <p:cTn id="90" dur="1000"/>
                                        <p:tgtEl>
                                          <p:spTgt spid="13">
                                            <p:txEl>
                                              <p:pRg st="0" end="0"/>
                                            </p:txEl>
                                          </p:spTgt>
                                        </p:tgtEl>
                                      </p:cBhvr>
                                    </p:animEffect>
                                    <p:anim calcmode="lin" valueType="num">
                                      <p:cBhvr>
                                        <p:cTn id="91" dur="1000" fill="hold"/>
                                        <p:tgtEl>
                                          <p:spTgt spid="13">
                                            <p:txEl>
                                              <p:pRg st="0" end="0"/>
                                            </p:txEl>
                                          </p:spTgt>
                                        </p:tgtEl>
                                        <p:attrNameLst>
                                          <p:attrName>ppt_x</p:attrName>
                                        </p:attrNameLst>
                                      </p:cBhvr>
                                      <p:tavLst>
                                        <p:tav tm="0">
                                          <p:val>
                                            <p:strVal val="#ppt_x"/>
                                          </p:val>
                                        </p:tav>
                                        <p:tav tm="100000">
                                          <p:val>
                                            <p:strVal val="#ppt_x"/>
                                          </p:val>
                                        </p:tav>
                                      </p:tavLst>
                                    </p:anim>
                                    <p:anim calcmode="lin" valueType="num">
                                      <p:cBhvr>
                                        <p:cTn id="92" dur="1000" fill="hold"/>
                                        <p:tgtEl>
                                          <p:spTgt spid="1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93" fill="hold">
                      <p:stCondLst>
                        <p:cond delay="indefinite"/>
                      </p:stCondLst>
                      <p:childTnLst>
                        <p:par>
                          <p:cTn id="94" fill="hold">
                            <p:stCondLst>
                              <p:cond delay="0"/>
                            </p:stCondLst>
                            <p:childTnLst>
                              <p:par>
                                <p:cTn id="95" presetID="42" presetClass="entr" presetSubtype="0" fill="hold" grpId="0" nodeType="clickEffect">
                                  <p:stCondLst>
                                    <p:cond delay="0"/>
                                  </p:stCondLst>
                                  <p:childTnLst>
                                    <p:set>
                                      <p:cBhvr>
                                        <p:cTn id="96" dur="1" fill="hold">
                                          <p:stCondLst>
                                            <p:cond delay="0"/>
                                          </p:stCondLst>
                                        </p:cTn>
                                        <p:tgtEl>
                                          <p:spTgt spid="13">
                                            <p:txEl>
                                              <p:pRg st="1" end="1"/>
                                            </p:txEl>
                                          </p:spTgt>
                                        </p:tgtEl>
                                        <p:attrNameLst>
                                          <p:attrName>style.visibility</p:attrName>
                                        </p:attrNameLst>
                                      </p:cBhvr>
                                      <p:to>
                                        <p:strVal val="visible"/>
                                      </p:to>
                                    </p:set>
                                    <p:animEffect transition="in" filter="fade">
                                      <p:cBhvr>
                                        <p:cTn id="97" dur="1000"/>
                                        <p:tgtEl>
                                          <p:spTgt spid="13">
                                            <p:txEl>
                                              <p:pRg st="1" end="1"/>
                                            </p:txEl>
                                          </p:spTgt>
                                        </p:tgtEl>
                                      </p:cBhvr>
                                    </p:animEffect>
                                    <p:anim calcmode="lin" valueType="num">
                                      <p:cBhvr>
                                        <p:cTn id="98" dur="1000" fill="hold"/>
                                        <p:tgtEl>
                                          <p:spTgt spid="13">
                                            <p:txEl>
                                              <p:pRg st="1" end="1"/>
                                            </p:txEl>
                                          </p:spTgt>
                                        </p:tgtEl>
                                        <p:attrNameLst>
                                          <p:attrName>ppt_x</p:attrName>
                                        </p:attrNameLst>
                                      </p:cBhvr>
                                      <p:tavLst>
                                        <p:tav tm="0">
                                          <p:val>
                                            <p:strVal val="#ppt_x"/>
                                          </p:val>
                                        </p:tav>
                                        <p:tav tm="100000">
                                          <p:val>
                                            <p:strVal val="#ppt_x"/>
                                          </p:val>
                                        </p:tav>
                                      </p:tavLst>
                                    </p:anim>
                                    <p:anim calcmode="lin" valueType="num">
                                      <p:cBhvr>
                                        <p:cTn id="99" dur="1000" fill="hold"/>
                                        <p:tgtEl>
                                          <p:spTgt spid="1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00" fill="hold">
                      <p:stCondLst>
                        <p:cond delay="indefinite"/>
                      </p:stCondLst>
                      <p:childTnLst>
                        <p:par>
                          <p:cTn id="101" fill="hold">
                            <p:stCondLst>
                              <p:cond delay="0"/>
                            </p:stCondLst>
                            <p:childTnLst>
                              <p:par>
                                <p:cTn id="102" presetID="42" presetClass="entr" presetSubtype="0" fill="hold" grpId="0" nodeType="clickEffect">
                                  <p:stCondLst>
                                    <p:cond delay="0"/>
                                  </p:stCondLst>
                                  <p:childTnLst>
                                    <p:set>
                                      <p:cBhvr>
                                        <p:cTn id="103" dur="1" fill="hold">
                                          <p:stCondLst>
                                            <p:cond delay="0"/>
                                          </p:stCondLst>
                                        </p:cTn>
                                        <p:tgtEl>
                                          <p:spTgt spid="13">
                                            <p:txEl>
                                              <p:pRg st="2" end="2"/>
                                            </p:txEl>
                                          </p:spTgt>
                                        </p:tgtEl>
                                        <p:attrNameLst>
                                          <p:attrName>style.visibility</p:attrName>
                                        </p:attrNameLst>
                                      </p:cBhvr>
                                      <p:to>
                                        <p:strVal val="visible"/>
                                      </p:to>
                                    </p:set>
                                    <p:animEffect transition="in" filter="fade">
                                      <p:cBhvr>
                                        <p:cTn id="104" dur="1000"/>
                                        <p:tgtEl>
                                          <p:spTgt spid="13">
                                            <p:txEl>
                                              <p:pRg st="2" end="2"/>
                                            </p:txEl>
                                          </p:spTgt>
                                        </p:tgtEl>
                                      </p:cBhvr>
                                    </p:animEffect>
                                    <p:anim calcmode="lin" valueType="num">
                                      <p:cBhvr>
                                        <p:cTn id="105" dur="1000" fill="hold"/>
                                        <p:tgtEl>
                                          <p:spTgt spid="13">
                                            <p:txEl>
                                              <p:pRg st="2" end="2"/>
                                            </p:txEl>
                                          </p:spTgt>
                                        </p:tgtEl>
                                        <p:attrNameLst>
                                          <p:attrName>ppt_x</p:attrName>
                                        </p:attrNameLst>
                                      </p:cBhvr>
                                      <p:tavLst>
                                        <p:tav tm="0">
                                          <p:val>
                                            <p:strVal val="#ppt_x"/>
                                          </p:val>
                                        </p:tav>
                                        <p:tav tm="100000">
                                          <p:val>
                                            <p:strVal val="#ppt_x"/>
                                          </p:val>
                                        </p:tav>
                                      </p:tavLst>
                                    </p:anim>
                                    <p:anim calcmode="lin" valueType="num">
                                      <p:cBhvr>
                                        <p:cTn id="106" dur="1000" fill="hold"/>
                                        <p:tgtEl>
                                          <p:spTgt spid="1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07" fill="hold">
                      <p:stCondLst>
                        <p:cond delay="indefinite"/>
                      </p:stCondLst>
                      <p:childTnLst>
                        <p:par>
                          <p:cTn id="108" fill="hold">
                            <p:stCondLst>
                              <p:cond delay="0"/>
                            </p:stCondLst>
                            <p:childTnLst>
                              <p:par>
                                <p:cTn id="109" presetID="42" presetClass="entr" presetSubtype="0" fill="hold" grpId="0" nodeType="clickEffect">
                                  <p:stCondLst>
                                    <p:cond delay="0"/>
                                  </p:stCondLst>
                                  <p:childTnLst>
                                    <p:set>
                                      <p:cBhvr>
                                        <p:cTn id="110" dur="1" fill="hold">
                                          <p:stCondLst>
                                            <p:cond delay="0"/>
                                          </p:stCondLst>
                                        </p:cTn>
                                        <p:tgtEl>
                                          <p:spTgt spid="13">
                                            <p:txEl>
                                              <p:pRg st="3" end="3"/>
                                            </p:txEl>
                                          </p:spTgt>
                                        </p:tgtEl>
                                        <p:attrNameLst>
                                          <p:attrName>style.visibility</p:attrName>
                                        </p:attrNameLst>
                                      </p:cBhvr>
                                      <p:to>
                                        <p:strVal val="visible"/>
                                      </p:to>
                                    </p:set>
                                    <p:animEffect transition="in" filter="fade">
                                      <p:cBhvr>
                                        <p:cTn id="111" dur="1000"/>
                                        <p:tgtEl>
                                          <p:spTgt spid="13">
                                            <p:txEl>
                                              <p:pRg st="3" end="3"/>
                                            </p:txEl>
                                          </p:spTgt>
                                        </p:tgtEl>
                                      </p:cBhvr>
                                    </p:animEffect>
                                    <p:anim calcmode="lin" valueType="num">
                                      <p:cBhvr>
                                        <p:cTn id="112" dur="1000" fill="hold"/>
                                        <p:tgtEl>
                                          <p:spTgt spid="13">
                                            <p:txEl>
                                              <p:pRg st="3" end="3"/>
                                            </p:txEl>
                                          </p:spTgt>
                                        </p:tgtEl>
                                        <p:attrNameLst>
                                          <p:attrName>ppt_x</p:attrName>
                                        </p:attrNameLst>
                                      </p:cBhvr>
                                      <p:tavLst>
                                        <p:tav tm="0">
                                          <p:val>
                                            <p:strVal val="#ppt_x"/>
                                          </p:val>
                                        </p:tav>
                                        <p:tav tm="100000">
                                          <p:val>
                                            <p:strVal val="#ppt_x"/>
                                          </p:val>
                                        </p:tav>
                                      </p:tavLst>
                                    </p:anim>
                                    <p:anim calcmode="lin" valueType="num">
                                      <p:cBhvr>
                                        <p:cTn id="113" dur="1000" fill="hold"/>
                                        <p:tgtEl>
                                          <p:spTgt spid="1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114" fill="hold">
                      <p:stCondLst>
                        <p:cond delay="indefinite"/>
                      </p:stCondLst>
                      <p:childTnLst>
                        <p:par>
                          <p:cTn id="115" fill="hold">
                            <p:stCondLst>
                              <p:cond delay="0"/>
                            </p:stCondLst>
                            <p:childTnLst>
                              <p:par>
                                <p:cTn id="116" presetID="42" presetClass="entr" presetSubtype="0" fill="hold" grpId="0" nodeType="clickEffect">
                                  <p:stCondLst>
                                    <p:cond delay="0"/>
                                  </p:stCondLst>
                                  <p:childTnLst>
                                    <p:set>
                                      <p:cBhvr>
                                        <p:cTn id="117" dur="1" fill="hold">
                                          <p:stCondLst>
                                            <p:cond delay="0"/>
                                          </p:stCondLst>
                                        </p:cTn>
                                        <p:tgtEl>
                                          <p:spTgt spid="13">
                                            <p:txEl>
                                              <p:pRg st="4" end="4"/>
                                            </p:txEl>
                                          </p:spTgt>
                                        </p:tgtEl>
                                        <p:attrNameLst>
                                          <p:attrName>style.visibility</p:attrName>
                                        </p:attrNameLst>
                                      </p:cBhvr>
                                      <p:to>
                                        <p:strVal val="visible"/>
                                      </p:to>
                                    </p:set>
                                    <p:animEffect transition="in" filter="fade">
                                      <p:cBhvr>
                                        <p:cTn id="118" dur="1000"/>
                                        <p:tgtEl>
                                          <p:spTgt spid="13">
                                            <p:txEl>
                                              <p:pRg st="4" end="4"/>
                                            </p:txEl>
                                          </p:spTgt>
                                        </p:tgtEl>
                                      </p:cBhvr>
                                    </p:animEffect>
                                    <p:anim calcmode="lin" valueType="num">
                                      <p:cBhvr>
                                        <p:cTn id="119" dur="1000" fill="hold"/>
                                        <p:tgtEl>
                                          <p:spTgt spid="13">
                                            <p:txEl>
                                              <p:pRg st="4" end="4"/>
                                            </p:txEl>
                                          </p:spTgt>
                                        </p:tgtEl>
                                        <p:attrNameLst>
                                          <p:attrName>ppt_x</p:attrName>
                                        </p:attrNameLst>
                                      </p:cBhvr>
                                      <p:tavLst>
                                        <p:tav tm="0">
                                          <p:val>
                                            <p:strVal val="#ppt_x"/>
                                          </p:val>
                                        </p:tav>
                                        <p:tav tm="100000">
                                          <p:val>
                                            <p:strVal val="#ppt_x"/>
                                          </p:val>
                                        </p:tav>
                                      </p:tavLst>
                                    </p:anim>
                                    <p:anim calcmode="lin" valueType="num">
                                      <p:cBhvr>
                                        <p:cTn id="120" dur="1000" fill="hold"/>
                                        <p:tgtEl>
                                          <p:spTgt spid="1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121" fill="hold">
                      <p:stCondLst>
                        <p:cond delay="indefinite"/>
                      </p:stCondLst>
                      <p:childTnLst>
                        <p:par>
                          <p:cTn id="122" fill="hold">
                            <p:stCondLst>
                              <p:cond delay="0"/>
                            </p:stCondLst>
                            <p:childTnLst>
                              <p:par>
                                <p:cTn id="123" presetID="1" presetClass="entr" presetSubtype="0" fill="hold" grpId="0" nodeType="clickEffect">
                                  <p:stCondLst>
                                    <p:cond delay="0"/>
                                  </p:stCondLst>
                                  <p:childTnLst>
                                    <p:set>
                                      <p:cBhvr>
                                        <p:cTn id="124" dur="1" fill="hold">
                                          <p:stCondLst>
                                            <p:cond delay="0"/>
                                          </p:stCondLst>
                                        </p:cTn>
                                        <p:tgtEl>
                                          <p:spTgt spid="14">
                                            <p:bg/>
                                          </p:spTgt>
                                        </p:tgtEl>
                                        <p:attrNameLst>
                                          <p:attrName>style.visibility</p:attrName>
                                        </p:attrNameLst>
                                      </p:cBhvr>
                                      <p:to>
                                        <p:strVal val="visible"/>
                                      </p:to>
                                    </p:set>
                                  </p:childTnLst>
                                </p:cTn>
                              </p:par>
                            </p:childTnLst>
                          </p:cTn>
                        </p:par>
                      </p:childTnLst>
                    </p:cTn>
                  </p:par>
                  <p:par>
                    <p:cTn id="125" fill="hold">
                      <p:stCondLst>
                        <p:cond delay="indefinite"/>
                      </p:stCondLst>
                      <p:childTnLst>
                        <p:par>
                          <p:cTn id="126" fill="hold">
                            <p:stCondLst>
                              <p:cond delay="0"/>
                            </p:stCondLst>
                            <p:childTnLst>
                              <p:par>
                                <p:cTn id="127" presetID="1" presetClass="entr" presetSubtype="0" fill="hold" grpId="0" nodeType="clickEffect">
                                  <p:stCondLst>
                                    <p:cond delay="0"/>
                                  </p:stCondLst>
                                  <p:childTnLst>
                                    <p:set>
                                      <p:cBhvr>
                                        <p:cTn id="128" dur="1" fill="hold">
                                          <p:stCondLst>
                                            <p:cond delay="0"/>
                                          </p:stCondLst>
                                        </p:cTn>
                                        <p:tgtEl>
                                          <p:spTgt spid="14">
                                            <p:txEl>
                                              <p:pRg st="0" end="0"/>
                                            </p:txEl>
                                          </p:spTgt>
                                        </p:tgtEl>
                                        <p:attrNameLst>
                                          <p:attrName>style.visibility</p:attrName>
                                        </p:attrNameLst>
                                      </p:cBhvr>
                                      <p:to>
                                        <p:strVal val="visible"/>
                                      </p:to>
                                    </p:set>
                                  </p:childTnLst>
                                </p:cTn>
                              </p:par>
                            </p:childTnLst>
                          </p:cTn>
                        </p:par>
                      </p:childTnLst>
                    </p:cTn>
                  </p:par>
                  <p:par>
                    <p:cTn id="129" fill="hold">
                      <p:stCondLst>
                        <p:cond delay="indefinite"/>
                      </p:stCondLst>
                      <p:childTnLst>
                        <p:par>
                          <p:cTn id="130" fill="hold">
                            <p:stCondLst>
                              <p:cond delay="0"/>
                            </p:stCondLst>
                            <p:childTnLst>
                              <p:par>
                                <p:cTn id="131" presetID="1" presetClass="entr" presetSubtype="0" fill="hold" grpId="0" nodeType="clickEffect">
                                  <p:stCondLst>
                                    <p:cond delay="0"/>
                                  </p:stCondLst>
                                  <p:childTnLst>
                                    <p:set>
                                      <p:cBhvr>
                                        <p:cTn id="132" dur="1" fill="hold">
                                          <p:stCondLst>
                                            <p:cond delay="0"/>
                                          </p:stCondLst>
                                        </p:cTn>
                                        <p:tgtEl>
                                          <p:spTgt spid="14">
                                            <p:txEl>
                                              <p:pRg st="1" end="1"/>
                                            </p:txEl>
                                          </p:spTgt>
                                        </p:tgtEl>
                                        <p:attrNameLst>
                                          <p:attrName>style.visibility</p:attrName>
                                        </p:attrNameLst>
                                      </p:cBhvr>
                                      <p:to>
                                        <p:strVal val="visible"/>
                                      </p:to>
                                    </p:set>
                                  </p:childTnLst>
                                </p:cTn>
                              </p:par>
                            </p:childTnLst>
                          </p:cTn>
                        </p:par>
                      </p:childTnLst>
                    </p:cTn>
                  </p:par>
                  <p:par>
                    <p:cTn id="133" fill="hold">
                      <p:stCondLst>
                        <p:cond delay="indefinite"/>
                      </p:stCondLst>
                      <p:childTnLst>
                        <p:par>
                          <p:cTn id="134" fill="hold">
                            <p:stCondLst>
                              <p:cond delay="0"/>
                            </p:stCondLst>
                            <p:childTnLst>
                              <p:par>
                                <p:cTn id="135" presetID="1" presetClass="entr" presetSubtype="0" fill="hold" grpId="0" nodeType="clickEffect">
                                  <p:stCondLst>
                                    <p:cond delay="0"/>
                                  </p:stCondLst>
                                  <p:childTnLst>
                                    <p:set>
                                      <p:cBhvr>
                                        <p:cTn id="136" dur="1" fill="hold">
                                          <p:stCondLst>
                                            <p:cond delay="0"/>
                                          </p:stCondLst>
                                        </p:cTn>
                                        <p:tgtEl>
                                          <p:spTgt spid="14">
                                            <p:txEl>
                                              <p:pRg st="2" end="2"/>
                                            </p:txEl>
                                          </p:spTgt>
                                        </p:tgtEl>
                                        <p:attrNameLst>
                                          <p:attrName>style.visibility</p:attrName>
                                        </p:attrNameLst>
                                      </p:cBhvr>
                                      <p:to>
                                        <p:strVal val="visible"/>
                                      </p:to>
                                    </p:set>
                                  </p:childTnLst>
                                </p:cTn>
                              </p:par>
                            </p:childTnLst>
                          </p:cTn>
                        </p:par>
                      </p:childTnLst>
                    </p:cTn>
                  </p:par>
                  <p:par>
                    <p:cTn id="137" fill="hold">
                      <p:stCondLst>
                        <p:cond delay="indefinite"/>
                      </p:stCondLst>
                      <p:childTnLst>
                        <p:par>
                          <p:cTn id="138" fill="hold">
                            <p:stCondLst>
                              <p:cond delay="0"/>
                            </p:stCondLst>
                            <p:childTnLst>
                              <p:par>
                                <p:cTn id="139" presetID="1" presetClass="entr" presetSubtype="0" fill="hold" grpId="0" nodeType="clickEffect">
                                  <p:stCondLst>
                                    <p:cond delay="0"/>
                                  </p:stCondLst>
                                  <p:childTnLst>
                                    <p:set>
                                      <p:cBhvr>
                                        <p:cTn id="140" dur="1" fill="hold">
                                          <p:stCondLst>
                                            <p:cond delay="0"/>
                                          </p:stCondLst>
                                        </p:cTn>
                                        <p:tgtEl>
                                          <p:spTgt spid="14">
                                            <p:txEl>
                                              <p:pRg st="3" end="3"/>
                                            </p:txEl>
                                          </p:spTgt>
                                        </p:tgtEl>
                                        <p:attrNameLst>
                                          <p:attrName>style.visibility</p:attrName>
                                        </p:attrNameLst>
                                      </p:cBhvr>
                                      <p:to>
                                        <p:strVal val="visible"/>
                                      </p:to>
                                    </p:set>
                                  </p:childTnLst>
                                </p:cTn>
                              </p:par>
                            </p:childTnLst>
                          </p:cTn>
                        </p:par>
                      </p:childTnLst>
                    </p:cTn>
                  </p:par>
                  <p:par>
                    <p:cTn id="141" fill="hold">
                      <p:stCondLst>
                        <p:cond delay="indefinite"/>
                      </p:stCondLst>
                      <p:childTnLst>
                        <p:par>
                          <p:cTn id="142" fill="hold">
                            <p:stCondLst>
                              <p:cond delay="0"/>
                            </p:stCondLst>
                            <p:childTnLst>
                              <p:par>
                                <p:cTn id="143" presetID="1" presetClass="entr" presetSubtype="0" fill="hold" grpId="0" nodeType="clickEffect">
                                  <p:stCondLst>
                                    <p:cond delay="0"/>
                                  </p:stCondLst>
                                  <p:childTnLst>
                                    <p:set>
                                      <p:cBhvr>
                                        <p:cTn id="144" dur="1" fill="hold">
                                          <p:stCondLst>
                                            <p:cond delay="0"/>
                                          </p:stCondLst>
                                        </p:cTn>
                                        <p:tgtEl>
                                          <p:spTgt spid="14">
                                            <p:txEl>
                                              <p:pRg st="4" end="4"/>
                                            </p:txEl>
                                          </p:spTgt>
                                        </p:tgtEl>
                                        <p:attrNameLst>
                                          <p:attrName>style.visibility</p:attrName>
                                        </p:attrNameLst>
                                      </p:cBhvr>
                                      <p:to>
                                        <p:strVal val="visible"/>
                                      </p:to>
                                    </p:set>
                                  </p:childTnLst>
                                </p:cTn>
                              </p:par>
                            </p:childTnLst>
                          </p:cTn>
                        </p:par>
                      </p:childTnLst>
                    </p:cTn>
                  </p:par>
                  <p:par>
                    <p:cTn id="145" fill="hold">
                      <p:stCondLst>
                        <p:cond delay="indefinite"/>
                      </p:stCondLst>
                      <p:childTnLst>
                        <p:par>
                          <p:cTn id="146" fill="hold">
                            <p:stCondLst>
                              <p:cond delay="0"/>
                            </p:stCondLst>
                            <p:childTnLst>
                              <p:par>
                                <p:cTn id="147" presetID="1" presetClass="entr" presetSubtype="0" fill="hold" grpId="0" nodeType="clickEffect">
                                  <p:stCondLst>
                                    <p:cond delay="0"/>
                                  </p:stCondLst>
                                  <p:childTnLst>
                                    <p:set>
                                      <p:cBhvr>
                                        <p:cTn id="148" dur="1" fill="hold">
                                          <p:stCondLst>
                                            <p:cond delay="0"/>
                                          </p:stCondLst>
                                        </p:cTn>
                                        <p:tgtEl>
                                          <p:spTgt spid="14">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build="p" animBg="1"/>
      <p:bldP spid="11" grpId="0" build="p" animBg="1"/>
      <p:bldP spid="13" grpId="0" build="p" animBg="1"/>
      <p:bldP spid="14" grpId="0" build="p" animBg="1"/>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DC484D6B-E0BF-4602-BAFD-263B42AB23BD}"/>
              </a:ext>
            </a:extLst>
          </p:cNvPr>
          <p:cNvSpPr txBox="1"/>
          <p:nvPr/>
        </p:nvSpPr>
        <p:spPr>
          <a:xfrm>
            <a:off x="1775792" y="2890391"/>
            <a:ext cx="7399667" cy="1015663"/>
          </a:xfrm>
          <a:prstGeom prst="rect">
            <a:avLst/>
          </a:prstGeom>
          <a:noFill/>
        </p:spPr>
        <p:txBody>
          <a:bodyPr wrap="square">
            <a:spAutoFit/>
          </a:bodyPr>
          <a:lstStyle/>
          <a:p>
            <a:pPr algn="ctr"/>
            <a:r>
              <a:rPr lang="en-IN" sz="3200" dirty="0">
                <a:solidFill>
                  <a:srgbClr val="566A8D"/>
                </a:solidFill>
                <a:latin typeface="Avenir Heavy" panose="020B0703020203020204" pitchFamily="34" charset="0"/>
              </a:rPr>
              <a:t>Internal Audit – </a:t>
            </a:r>
          </a:p>
          <a:p>
            <a:pPr algn="ctr"/>
            <a:r>
              <a:rPr lang="en-IN" sz="2800" dirty="0">
                <a:solidFill>
                  <a:srgbClr val="566A8D"/>
                </a:solidFill>
                <a:latin typeface="Avenir Heavy" panose="020B0703020203020204" pitchFamily="34" charset="0"/>
              </a:rPr>
              <a:t>Case Studies #2: </a:t>
            </a:r>
            <a:r>
              <a:rPr lang="en-IN" sz="2800" dirty="0" err="1">
                <a:solidFill>
                  <a:srgbClr val="566A8D"/>
                </a:solidFill>
                <a:latin typeface="Avenir Heavy" panose="020B0703020203020204" pitchFamily="34" charset="0"/>
              </a:rPr>
              <a:t>Engg</a:t>
            </a:r>
            <a:r>
              <a:rPr lang="en-IN" sz="2800" dirty="0">
                <a:solidFill>
                  <a:srgbClr val="566A8D"/>
                </a:solidFill>
                <a:latin typeface="Avenir Heavy" panose="020B0703020203020204" pitchFamily="34" charset="0"/>
              </a:rPr>
              <a:t> Stores and Spares</a:t>
            </a:r>
          </a:p>
        </p:txBody>
      </p:sp>
      <p:sp>
        <p:nvSpPr>
          <p:cNvPr id="5" name="TextBox 4">
            <a:extLst>
              <a:ext uri="{FF2B5EF4-FFF2-40B4-BE49-F238E27FC236}">
                <a16:creationId xmlns:a16="http://schemas.microsoft.com/office/drawing/2014/main" id="{F21BF3F0-D777-43F0-893C-F649CF474053}"/>
              </a:ext>
            </a:extLst>
          </p:cNvPr>
          <p:cNvSpPr txBox="1"/>
          <p:nvPr/>
        </p:nvSpPr>
        <p:spPr>
          <a:xfrm>
            <a:off x="7692472" y="-13252"/>
            <a:ext cx="4499528" cy="1631216"/>
          </a:xfrm>
          <a:prstGeom prst="rect">
            <a:avLst/>
          </a:prstGeom>
          <a:noFill/>
        </p:spPr>
        <p:txBody>
          <a:bodyPr wrap="square">
            <a:spAutoFit/>
          </a:bodyPr>
          <a:lstStyle/>
          <a:p>
            <a:endParaRPr lang="en-IN" sz="3200" dirty="0">
              <a:solidFill>
                <a:srgbClr val="56698F"/>
              </a:solidFill>
              <a:latin typeface="Avenir Heavy" panose="020B0703020203020204" pitchFamily="34" charset="0"/>
            </a:endParaRPr>
          </a:p>
          <a:p>
            <a:r>
              <a:rPr lang="en-IN" dirty="0">
                <a:solidFill>
                  <a:srgbClr val="56698F"/>
                </a:solidFill>
                <a:latin typeface="Avenir Heavy" panose="020B0703020203020204" pitchFamily="34" charset="0"/>
              </a:rPr>
              <a:t>Value Addition Through Internal Audit</a:t>
            </a:r>
          </a:p>
          <a:p>
            <a:r>
              <a:rPr lang="en-IN" dirty="0">
                <a:solidFill>
                  <a:srgbClr val="56698F"/>
                </a:solidFill>
                <a:latin typeface="Avenir Heavy" panose="020B0703020203020204" pitchFamily="34" charset="0"/>
              </a:rPr>
              <a:t>IFC Risk Matrices – Help to IA</a:t>
            </a:r>
          </a:p>
          <a:p>
            <a:endParaRPr lang="en-IN" sz="3200" dirty="0">
              <a:solidFill>
                <a:srgbClr val="56698F"/>
              </a:solidFill>
              <a:latin typeface="Avenir Heavy" panose="020B0703020203020204" pitchFamily="34" charset="0"/>
            </a:endParaRPr>
          </a:p>
        </p:txBody>
      </p:sp>
    </p:spTree>
    <p:extLst>
      <p:ext uri="{BB962C8B-B14F-4D97-AF65-F5344CB8AC3E}">
        <p14:creationId xmlns:p14="http://schemas.microsoft.com/office/powerpoint/2010/main" val="26599699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Straight Connector 3">
            <a:extLst>
              <a:ext uri="{FF2B5EF4-FFF2-40B4-BE49-F238E27FC236}">
                <a16:creationId xmlns:a16="http://schemas.microsoft.com/office/drawing/2014/main" id="{E693FB06-982F-430D-BF01-70F7C01B72AD}"/>
              </a:ext>
            </a:extLst>
          </p:cNvPr>
          <p:cNvCxnSpPr/>
          <p:nvPr/>
        </p:nvCxnSpPr>
        <p:spPr>
          <a:xfrm>
            <a:off x="507408" y="6498194"/>
            <a:ext cx="0" cy="246221"/>
          </a:xfrm>
          <a:prstGeom prst="line">
            <a:avLst/>
          </a:prstGeom>
          <a:ln w="22225">
            <a:solidFill>
              <a:srgbClr val="566A8F"/>
            </a:solidFill>
          </a:ln>
        </p:spPr>
        <p:style>
          <a:lnRef idx="1">
            <a:schemeClr val="accent1"/>
          </a:lnRef>
          <a:fillRef idx="0">
            <a:schemeClr val="accent1"/>
          </a:fillRef>
          <a:effectRef idx="0">
            <a:schemeClr val="accent1"/>
          </a:effectRef>
          <a:fontRef idx="minor">
            <a:schemeClr val="tx1"/>
          </a:fontRef>
        </p:style>
      </p:cxnSp>
      <p:sp>
        <p:nvSpPr>
          <p:cNvPr id="5" name="TextBox 4">
            <a:extLst>
              <a:ext uri="{FF2B5EF4-FFF2-40B4-BE49-F238E27FC236}">
                <a16:creationId xmlns:a16="http://schemas.microsoft.com/office/drawing/2014/main" id="{4B70D37D-2F94-406B-985A-49A66CDB4FE7}"/>
              </a:ext>
            </a:extLst>
          </p:cNvPr>
          <p:cNvSpPr txBox="1"/>
          <p:nvPr/>
        </p:nvSpPr>
        <p:spPr>
          <a:xfrm>
            <a:off x="452168" y="340634"/>
            <a:ext cx="10987359" cy="584775"/>
          </a:xfrm>
          <a:prstGeom prst="rect">
            <a:avLst/>
          </a:prstGeom>
          <a:solidFill>
            <a:schemeClr val="accent1">
              <a:lumMod val="75000"/>
            </a:schemeClr>
          </a:solidFill>
        </p:spPr>
        <p:txBody>
          <a:bodyPr wrap="square">
            <a:spAutoFit/>
          </a:bodyPr>
          <a:lstStyle/>
          <a:p>
            <a:pPr algn="r"/>
            <a:r>
              <a:rPr lang="en-IN" sz="3200" dirty="0">
                <a:solidFill>
                  <a:schemeClr val="bg1"/>
                </a:solidFill>
                <a:latin typeface="Avenir Heavy" panose="020B0703020203020204" pitchFamily="34" charset="0"/>
              </a:rPr>
              <a:t>#2 : </a:t>
            </a:r>
            <a:r>
              <a:rPr lang="en-IN" sz="3200" dirty="0" err="1">
                <a:solidFill>
                  <a:schemeClr val="bg1"/>
                </a:solidFill>
                <a:latin typeface="Avenir Heavy" panose="020B0703020203020204" pitchFamily="34" charset="0"/>
              </a:rPr>
              <a:t>Engg</a:t>
            </a:r>
            <a:r>
              <a:rPr lang="en-IN" sz="3200" dirty="0">
                <a:solidFill>
                  <a:schemeClr val="bg1"/>
                </a:solidFill>
                <a:latin typeface="Avenir Heavy" panose="020B0703020203020204" pitchFamily="34" charset="0"/>
              </a:rPr>
              <a:t> Stores and Spares</a:t>
            </a:r>
          </a:p>
        </p:txBody>
      </p:sp>
      <p:sp>
        <p:nvSpPr>
          <p:cNvPr id="7" name="TextBox 6">
            <a:extLst>
              <a:ext uri="{FF2B5EF4-FFF2-40B4-BE49-F238E27FC236}">
                <a16:creationId xmlns:a16="http://schemas.microsoft.com/office/drawing/2014/main" id="{8FA6D930-E453-4FE8-98DD-00360EA9266C}"/>
              </a:ext>
            </a:extLst>
          </p:cNvPr>
          <p:cNvSpPr txBox="1"/>
          <p:nvPr/>
        </p:nvSpPr>
        <p:spPr>
          <a:xfrm>
            <a:off x="545306" y="6498194"/>
            <a:ext cx="2488182" cy="400110"/>
          </a:xfrm>
          <a:prstGeom prst="rect">
            <a:avLst/>
          </a:prstGeom>
          <a:noFill/>
        </p:spPr>
        <p:txBody>
          <a:bodyPr wrap="none" rtlCol="0">
            <a:spAutoFit/>
          </a:bodyPr>
          <a:lstStyle/>
          <a:p>
            <a:r>
              <a:rPr lang="en-IN" sz="1000" dirty="0">
                <a:solidFill>
                  <a:srgbClr val="56698F"/>
                </a:solidFill>
                <a:latin typeface="Avenir Heavy" panose="020B0703020203020204" pitchFamily="34" charset="0"/>
              </a:rPr>
              <a:t>Value Addition Through Internal Audit</a:t>
            </a:r>
          </a:p>
          <a:p>
            <a:endParaRPr lang="en-IN" sz="1000" dirty="0">
              <a:latin typeface="Avenir Book" panose="02000503020000020003" pitchFamily="2" charset="0"/>
            </a:endParaRPr>
          </a:p>
        </p:txBody>
      </p:sp>
      <p:sp>
        <p:nvSpPr>
          <p:cNvPr id="8" name="TextBox 7">
            <a:extLst>
              <a:ext uri="{FF2B5EF4-FFF2-40B4-BE49-F238E27FC236}">
                <a16:creationId xmlns:a16="http://schemas.microsoft.com/office/drawing/2014/main" id="{EDC32E45-F0D4-40CD-8562-4FC8C33ED5FA}"/>
              </a:ext>
            </a:extLst>
          </p:cNvPr>
          <p:cNvSpPr txBox="1"/>
          <p:nvPr/>
        </p:nvSpPr>
        <p:spPr>
          <a:xfrm>
            <a:off x="10696115" y="6541354"/>
            <a:ext cx="1465466" cy="276999"/>
          </a:xfrm>
          <a:prstGeom prst="rect">
            <a:avLst/>
          </a:prstGeom>
          <a:noFill/>
        </p:spPr>
        <p:txBody>
          <a:bodyPr wrap="none" rtlCol="0">
            <a:spAutoFit/>
          </a:bodyPr>
          <a:lstStyle/>
          <a:p>
            <a:r>
              <a:rPr lang="en-IN" sz="1200" dirty="0">
                <a:latin typeface="Avenir Book" panose="02000503020000020003" pitchFamily="2" charset="-78"/>
                <a:cs typeface="Avenir Book" panose="02000503020000020003" pitchFamily="2" charset="-78"/>
              </a:rPr>
              <a:t>www.cnkindia.com</a:t>
            </a:r>
          </a:p>
        </p:txBody>
      </p:sp>
      <p:sp>
        <p:nvSpPr>
          <p:cNvPr id="10" name="Text Placeholder 2">
            <a:extLst>
              <a:ext uri="{FF2B5EF4-FFF2-40B4-BE49-F238E27FC236}">
                <a16:creationId xmlns:a16="http://schemas.microsoft.com/office/drawing/2014/main" id="{AC35FC0B-67DC-43C3-8670-A6A2D1571A08}"/>
              </a:ext>
            </a:extLst>
          </p:cNvPr>
          <p:cNvSpPr txBox="1">
            <a:spLocks/>
          </p:cNvSpPr>
          <p:nvPr/>
        </p:nvSpPr>
        <p:spPr>
          <a:xfrm>
            <a:off x="452168" y="1086885"/>
            <a:ext cx="4176465" cy="2567817"/>
          </a:xfrm>
          <a:prstGeom prst="rect">
            <a:avLst/>
          </a:prstGeom>
          <a:solidFill>
            <a:schemeClr val="accent4">
              <a:lumMod val="20000"/>
              <a:lumOff val="80000"/>
            </a:schemeClr>
          </a:solidFill>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GB" sz="1800" dirty="0"/>
              <a:t>Scenario:</a:t>
            </a:r>
          </a:p>
          <a:p>
            <a:pPr>
              <a:buFont typeface="Arial" panose="020B0604020202020204" pitchFamily="34" charset="0"/>
              <a:buAutoNum type="arabicPeriod"/>
            </a:pPr>
            <a:r>
              <a:rPr lang="en-GB" sz="1600" dirty="0"/>
              <a:t>Mid Size </a:t>
            </a:r>
            <a:r>
              <a:rPr lang="en-GB" sz="1600" dirty="0" err="1"/>
              <a:t>Mgf</a:t>
            </a:r>
            <a:r>
              <a:rPr lang="en-GB" sz="1600" dirty="0"/>
              <a:t> Company  : INR 300 Cr turnover</a:t>
            </a:r>
          </a:p>
          <a:p>
            <a:pPr>
              <a:buFont typeface="Arial" panose="020B0604020202020204" pitchFamily="34" charset="0"/>
              <a:buAutoNum type="arabicPeriod"/>
            </a:pPr>
            <a:r>
              <a:rPr lang="en-GB" sz="1600" dirty="0"/>
              <a:t>Customised solutions – Niche area</a:t>
            </a:r>
          </a:p>
          <a:p>
            <a:pPr>
              <a:buFont typeface="Arial" panose="020B0604020202020204" pitchFamily="34" charset="0"/>
              <a:buAutoNum type="arabicPeriod"/>
            </a:pPr>
            <a:r>
              <a:rPr lang="en-GB" sz="1600" dirty="0"/>
              <a:t>Imported, Automated machines with pneumatics, PLCs, highly advanced technology : 60 Cr Invested</a:t>
            </a:r>
          </a:p>
          <a:p>
            <a:pPr>
              <a:buFont typeface="Arial" panose="020B0604020202020204" pitchFamily="34" charset="0"/>
              <a:buAutoNum type="arabicPeriod"/>
            </a:pPr>
            <a:r>
              <a:rPr lang="en-GB" sz="1600" dirty="0" err="1"/>
              <a:t>Engg</a:t>
            </a:r>
            <a:r>
              <a:rPr lang="en-GB" sz="1600" dirty="0"/>
              <a:t> stores and spares value : 2-3 Crores</a:t>
            </a:r>
          </a:p>
          <a:p>
            <a:pPr>
              <a:buFont typeface="Arial" panose="020B0604020202020204" pitchFamily="34" charset="0"/>
              <a:buAutoNum type="arabicPeriod"/>
            </a:pPr>
            <a:r>
              <a:rPr lang="en-GB" sz="1600" dirty="0"/>
              <a:t>Repair and Maintenance cost : Rs. 2 Cr </a:t>
            </a:r>
            <a:endParaRPr lang="en-US" dirty="0"/>
          </a:p>
          <a:p>
            <a:pPr>
              <a:buFont typeface="Arial" panose="020B0604020202020204" pitchFamily="34" charset="0"/>
              <a:buAutoNum type="arabicPeriod"/>
            </a:pPr>
            <a:endParaRPr lang="en-US" dirty="0"/>
          </a:p>
          <a:p>
            <a:pPr>
              <a:buFont typeface="Arial" panose="020B0604020202020204" pitchFamily="34" charset="0"/>
              <a:buAutoNum type="arabicPeriod"/>
            </a:pPr>
            <a:endParaRPr lang="en-GB" sz="1600" dirty="0"/>
          </a:p>
        </p:txBody>
      </p:sp>
      <p:sp>
        <p:nvSpPr>
          <p:cNvPr id="12" name="Text Placeholder 3">
            <a:extLst>
              <a:ext uri="{FF2B5EF4-FFF2-40B4-BE49-F238E27FC236}">
                <a16:creationId xmlns:a16="http://schemas.microsoft.com/office/drawing/2014/main" id="{D8453D37-7177-4469-9A59-7F415101F8BE}"/>
              </a:ext>
            </a:extLst>
          </p:cNvPr>
          <p:cNvSpPr txBox="1">
            <a:spLocks/>
          </p:cNvSpPr>
          <p:nvPr/>
        </p:nvSpPr>
        <p:spPr>
          <a:xfrm>
            <a:off x="5823452" y="1086885"/>
            <a:ext cx="4176464" cy="2567818"/>
          </a:xfrm>
          <a:prstGeom prst="rect">
            <a:avLst/>
          </a:prstGeom>
          <a:solidFill>
            <a:schemeClr val="accent4">
              <a:lumMod val="40000"/>
              <a:lumOff val="60000"/>
            </a:schemeClr>
          </a:solidFill>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GB" sz="1800" dirty="0"/>
              <a:t>Internal Auditor’s initial findings</a:t>
            </a:r>
          </a:p>
          <a:p>
            <a:pPr>
              <a:buFont typeface="Arial" panose="020B0604020202020204" pitchFamily="34" charset="0"/>
              <a:buAutoNum type="arabicPeriod"/>
            </a:pPr>
            <a:r>
              <a:rPr lang="en-GB" sz="1600" dirty="0"/>
              <a:t>Stock register updated real time basis</a:t>
            </a:r>
          </a:p>
          <a:p>
            <a:pPr>
              <a:buFont typeface="Arial" panose="020B0604020202020204" pitchFamily="34" charset="0"/>
              <a:buAutoNum type="arabicPeriod"/>
            </a:pPr>
            <a:r>
              <a:rPr lang="en-GB" sz="1600" dirty="0"/>
              <a:t>Items duly tagged and kept at locations</a:t>
            </a:r>
          </a:p>
          <a:p>
            <a:pPr>
              <a:buFont typeface="Arial" panose="020B0604020202020204" pitchFamily="34" charset="0"/>
              <a:buAutoNum type="arabicPeriod"/>
            </a:pPr>
            <a:r>
              <a:rPr lang="en-GB" sz="1600" dirty="0"/>
              <a:t>Requisition slip based issue</a:t>
            </a:r>
          </a:p>
          <a:p>
            <a:pPr>
              <a:buFont typeface="Arial" panose="020B0604020202020204" pitchFamily="34" charset="0"/>
              <a:buAutoNum type="arabicPeriod"/>
            </a:pPr>
            <a:r>
              <a:rPr lang="en-GB" sz="1600" dirty="0"/>
              <a:t>Physical verification – minor deviations</a:t>
            </a:r>
          </a:p>
          <a:p>
            <a:pPr>
              <a:buFont typeface="Arial" panose="020B0604020202020204" pitchFamily="34" charset="0"/>
              <a:buAutoNum type="arabicPeriod"/>
            </a:pPr>
            <a:r>
              <a:rPr lang="en-GB" sz="1600" dirty="0"/>
              <a:t>Aging analysis done and 40% items &gt; 6 months reported </a:t>
            </a:r>
          </a:p>
          <a:p>
            <a:pPr marL="0" indent="0">
              <a:buFont typeface="Arial" panose="020B0604020202020204" pitchFamily="34" charset="0"/>
              <a:buNone/>
            </a:pPr>
            <a:endParaRPr lang="en-US" sz="1400" dirty="0"/>
          </a:p>
          <a:p>
            <a:pPr marL="0" indent="0">
              <a:buFont typeface="Arial" panose="020B0604020202020204" pitchFamily="34" charset="0"/>
              <a:buNone/>
            </a:pPr>
            <a:endParaRPr lang="en-US" sz="1800" dirty="0"/>
          </a:p>
        </p:txBody>
      </p:sp>
      <p:sp>
        <p:nvSpPr>
          <p:cNvPr id="15" name="Text Placeholder 4">
            <a:extLst>
              <a:ext uri="{FF2B5EF4-FFF2-40B4-BE49-F238E27FC236}">
                <a16:creationId xmlns:a16="http://schemas.microsoft.com/office/drawing/2014/main" id="{67F35943-E55C-4383-97C1-3DBE1C78BD18}"/>
              </a:ext>
            </a:extLst>
          </p:cNvPr>
          <p:cNvSpPr txBox="1">
            <a:spLocks/>
          </p:cNvSpPr>
          <p:nvPr/>
        </p:nvSpPr>
        <p:spPr>
          <a:xfrm>
            <a:off x="452167" y="3768900"/>
            <a:ext cx="4176465" cy="2479673"/>
          </a:xfrm>
          <a:prstGeom prst="rect">
            <a:avLst/>
          </a:prstGeom>
          <a:solidFill>
            <a:schemeClr val="accent4">
              <a:lumMod val="40000"/>
              <a:lumOff val="60000"/>
            </a:schemeClr>
          </a:solidFill>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GB" sz="1600" dirty="0"/>
              <a:t>Internal Auditor’s Insight</a:t>
            </a:r>
          </a:p>
          <a:p>
            <a:pPr>
              <a:buFont typeface="Arial" panose="020B0604020202020204" pitchFamily="34" charset="0"/>
              <a:buAutoNum type="arabicPeriod"/>
            </a:pPr>
            <a:r>
              <a:rPr lang="en-GB" sz="1600" dirty="0"/>
              <a:t>Breakdown report shows ‘no spares’ as reason for delay in repairs beyond 2 weeks</a:t>
            </a:r>
          </a:p>
          <a:p>
            <a:pPr>
              <a:buFont typeface="Arial" panose="020B0604020202020204" pitchFamily="34" charset="0"/>
              <a:buAutoNum type="arabicPeriod"/>
            </a:pPr>
            <a:r>
              <a:rPr lang="en-GB" sz="1600" dirty="0"/>
              <a:t>Spares received with new machines not tagged/ identifiable in ERP</a:t>
            </a:r>
          </a:p>
          <a:p>
            <a:pPr>
              <a:buFont typeface="Arial" panose="020B0604020202020204" pitchFamily="34" charset="0"/>
              <a:buAutoNum type="arabicPeriod"/>
            </a:pPr>
            <a:r>
              <a:rPr lang="en-GB" sz="1600" dirty="0"/>
              <a:t>Critical spares/ Shelf life not mentioned</a:t>
            </a:r>
          </a:p>
          <a:p>
            <a:pPr>
              <a:buFont typeface="Arial" panose="020B0604020202020204" pitchFamily="34" charset="0"/>
              <a:buAutoNum type="arabicPeriod"/>
            </a:pPr>
            <a:r>
              <a:rPr lang="en-GB" sz="1600" dirty="0"/>
              <a:t>Air freight paid for spares : Rs. 25 lacs</a:t>
            </a:r>
          </a:p>
          <a:p>
            <a:pPr>
              <a:buFont typeface="Arial" panose="020B0604020202020204" pitchFamily="34" charset="0"/>
              <a:buAutoNum type="arabicPeriod"/>
            </a:pPr>
            <a:r>
              <a:rPr lang="en-GB" sz="1600" dirty="0"/>
              <a:t>Issues not on basis of Job card</a:t>
            </a:r>
          </a:p>
          <a:p>
            <a:pPr>
              <a:buFont typeface="Arial" panose="020B0604020202020204" pitchFamily="34" charset="0"/>
              <a:buAutoNum type="arabicPeriod"/>
            </a:pPr>
            <a:endParaRPr lang="en-GB" sz="1800" dirty="0"/>
          </a:p>
          <a:p>
            <a:pPr>
              <a:buFont typeface="Arial" panose="020B0604020202020204" pitchFamily="34" charset="0"/>
              <a:buAutoNum type="arabicPeriod"/>
            </a:pPr>
            <a:endParaRPr lang="en-GB" sz="1800" dirty="0"/>
          </a:p>
          <a:p>
            <a:pPr>
              <a:buFont typeface="Arial" panose="020B0604020202020204" pitchFamily="34" charset="0"/>
              <a:buAutoNum type="arabicPeriod"/>
            </a:pPr>
            <a:endParaRPr lang="en-GB" sz="1800" dirty="0"/>
          </a:p>
          <a:p>
            <a:pPr>
              <a:buFont typeface="Arial" panose="020B0604020202020204" pitchFamily="34" charset="0"/>
              <a:buAutoNum type="arabicPeriod"/>
            </a:pPr>
            <a:endParaRPr lang="en-US" sz="1800" dirty="0"/>
          </a:p>
        </p:txBody>
      </p:sp>
      <p:sp>
        <p:nvSpPr>
          <p:cNvPr id="17" name="Text Placeholder 5">
            <a:extLst>
              <a:ext uri="{FF2B5EF4-FFF2-40B4-BE49-F238E27FC236}">
                <a16:creationId xmlns:a16="http://schemas.microsoft.com/office/drawing/2014/main" id="{4A84E47B-E356-4ECC-A5C2-0425A40D8001}"/>
              </a:ext>
            </a:extLst>
          </p:cNvPr>
          <p:cNvSpPr txBox="1">
            <a:spLocks/>
          </p:cNvSpPr>
          <p:nvPr/>
        </p:nvSpPr>
        <p:spPr>
          <a:xfrm>
            <a:off x="5823452" y="3762100"/>
            <a:ext cx="4176464" cy="2638700"/>
          </a:xfrm>
          <a:prstGeom prst="rect">
            <a:avLst/>
          </a:prstGeom>
          <a:solidFill>
            <a:srgbClr val="00B050"/>
          </a:solidFill>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GB" sz="1600" dirty="0"/>
              <a:t>Value Un-Lock</a:t>
            </a:r>
          </a:p>
          <a:p>
            <a:pPr>
              <a:buFont typeface="Arial" panose="020B0604020202020204" pitchFamily="34" charset="0"/>
              <a:buAutoNum type="arabicPeriod"/>
            </a:pPr>
            <a:r>
              <a:rPr lang="en-GB" sz="1600" dirty="0"/>
              <a:t>Critical spares identified with Minimum stock Levels defined – reduction in downtime</a:t>
            </a:r>
          </a:p>
          <a:p>
            <a:pPr>
              <a:buFont typeface="Arial" panose="020B0604020202020204" pitchFamily="34" charset="0"/>
              <a:buAutoNum type="arabicPeriod"/>
            </a:pPr>
            <a:r>
              <a:rPr lang="en-US" sz="1600" dirty="0"/>
              <a:t>System control over dedicated spares, Spares capitalized</a:t>
            </a:r>
          </a:p>
          <a:p>
            <a:pPr>
              <a:buFont typeface="Arial" panose="020B0604020202020204" pitchFamily="34" charset="0"/>
              <a:buAutoNum type="arabicPeriod"/>
            </a:pPr>
            <a:r>
              <a:rPr lang="en-US" sz="1600" dirty="0"/>
              <a:t>Reduction in Delays in Deliveries </a:t>
            </a:r>
          </a:p>
          <a:p>
            <a:pPr>
              <a:buFont typeface="Arial" panose="020B0604020202020204" pitchFamily="34" charset="0"/>
              <a:buAutoNum type="arabicPeriod"/>
            </a:pPr>
            <a:r>
              <a:rPr lang="en-US" sz="1600" dirty="0"/>
              <a:t>25% savings in freight cost as reduced no of emergency purchases.</a:t>
            </a:r>
          </a:p>
          <a:p>
            <a:pPr>
              <a:buFont typeface="Arial" panose="020B0604020202020204" pitchFamily="34" charset="0"/>
              <a:buAutoNum type="arabicPeriod"/>
            </a:pPr>
            <a:r>
              <a:rPr lang="en-US" sz="1600" dirty="0"/>
              <a:t>Accepts the minor risk of obsolescence </a:t>
            </a:r>
          </a:p>
        </p:txBody>
      </p:sp>
    </p:spTree>
    <p:extLst>
      <p:ext uri="{BB962C8B-B14F-4D97-AF65-F5344CB8AC3E}">
        <p14:creationId xmlns:p14="http://schemas.microsoft.com/office/powerpoint/2010/main" val="40333904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bg/>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0">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0">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0">
                                            <p:txEl>
                                              <p:pRg st="2" end="2"/>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0">
                                            <p:txEl>
                                              <p:pRg st="3" end="3"/>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0">
                                            <p:txEl>
                                              <p:pRg st="4" end="4"/>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0">
                                            <p:txEl>
                                              <p:pRg st="5" end="5"/>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2" presetClass="entr" presetSubtype="4" fill="hold" grpId="0" nodeType="clickEffect">
                                  <p:stCondLst>
                                    <p:cond delay="0"/>
                                  </p:stCondLst>
                                  <p:childTnLst>
                                    <p:set>
                                      <p:cBhvr>
                                        <p:cTn id="34" dur="1" fill="hold">
                                          <p:stCondLst>
                                            <p:cond delay="0"/>
                                          </p:stCondLst>
                                        </p:cTn>
                                        <p:tgtEl>
                                          <p:spTgt spid="12">
                                            <p:bg/>
                                          </p:spTgt>
                                        </p:tgtEl>
                                        <p:attrNameLst>
                                          <p:attrName>style.visibility</p:attrName>
                                        </p:attrNameLst>
                                      </p:cBhvr>
                                      <p:to>
                                        <p:strVal val="visible"/>
                                      </p:to>
                                    </p:set>
                                    <p:anim calcmode="lin" valueType="num">
                                      <p:cBhvr additive="base">
                                        <p:cTn id="35" dur="500" fill="hold"/>
                                        <p:tgtEl>
                                          <p:spTgt spid="12">
                                            <p:bg/>
                                          </p:spTgt>
                                        </p:tgtEl>
                                        <p:attrNameLst>
                                          <p:attrName>ppt_x</p:attrName>
                                        </p:attrNameLst>
                                      </p:cBhvr>
                                      <p:tavLst>
                                        <p:tav tm="0">
                                          <p:val>
                                            <p:strVal val="#ppt_x"/>
                                          </p:val>
                                        </p:tav>
                                        <p:tav tm="100000">
                                          <p:val>
                                            <p:strVal val="#ppt_x"/>
                                          </p:val>
                                        </p:tav>
                                      </p:tavLst>
                                    </p:anim>
                                    <p:anim calcmode="lin" valueType="num">
                                      <p:cBhvr additive="base">
                                        <p:cTn id="36" dur="500" fill="hold"/>
                                        <p:tgtEl>
                                          <p:spTgt spid="12">
                                            <p:bg/>
                                          </p:spTgt>
                                        </p:tgtEl>
                                        <p:attrNameLst>
                                          <p:attrName>ppt_y</p:attrName>
                                        </p:attrNameLst>
                                      </p:cBhvr>
                                      <p:tavLst>
                                        <p:tav tm="0">
                                          <p:val>
                                            <p:strVal val="1+#ppt_h/2"/>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2" presetClass="entr" presetSubtype="4" fill="hold" grpId="0" nodeType="clickEffect">
                                  <p:stCondLst>
                                    <p:cond delay="0"/>
                                  </p:stCondLst>
                                  <p:childTnLst>
                                    <p:set>
                                      <p:cBhvr>
                                        <p:cTn id="40" dur="1" fill="hold">
                                          <p:stCondLst>
                                            <p:cond delay="0"/>
                                          </p:stCondLst>
                                        </p:cTn>
                                        <p:tgtEl>
                                          <p:spTgt spid="12">
                                            <p:txEl>
                                              <p:pRg st="0" end="0"/>
                                            </p:txEl>
                                          </p:spTgt>
                                        </p:tgtEl>
                                        <p:attrNameLst>
                                          <p:attrName>style.visibility</p:attrName>
                                        </p:attrNameLst>
                                      </p:cBhvr>
                                      <p:to>
                                        <p:strVal val="visible"/>
                                      </p:to>
                                    </p:set>
                                    <p:anim calcmode="lin" valueType="num">
                                      <p:cBhvr additive="base">
                                        <p:cTn id="41" dur="500" fill="hold"/>
                                        <p:tgtEl>
                                          <p:spTgt spid="12">
                                            <p:txEl>
                                              <p:pRg st="0" end="0"/>
                                            </p:txEl>
                                          </p:spTgt>
                                        </p:tgtEl>
                                        <p:attrNameLst>
                                          <p:attrName>ppt_x</p:attrName>
                                        </p:attrNameLst>
                                      </p:cBhvr>
                                      <p:tavLst>
                                        <p:tav tm="0">
                                          <p:val>
                                            <p:strVal val="#ppt_x"/>
                                          </p:val>
                                        </p:tav>
                                        <p:tav tm="100000">
                                          <p:val>
                                            <p:strVal val="#ppt_x"/>
                                          </p:val>
                                        </p:tav>
                                      </p:tavLst>
                                    </p:anim>
                                    <p:anim calcmode="lin" valueType="num">
                                      <p:cBhvr additive="base">
                                        <p:cTn id="42" dur="500" fill="hold"/>
                                        <p:tgtEl>
                                          <p:spTgt spid="12">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2" presetClass="entr" presetSubtype="4" fill="hold" grpId="0" nodeType="clickEffect">
                                  <p:stCondLst>
                                    <p:cond delay="0"/>
                                  </p:stCondLst>
                                  <p:childTnLst>
                                    <p:set>
                                      <p:cBhvr>
                                        <p:cTn id="46" dur="1" fill="hold">
                                          <p:stCondLst>
                                            <p:cond delay="0"/>
                                          </p:stCondLst>
                                        </p:cTn>
                                        <p:tgtEl>
                                          <p:spTgt spid="12">
                                            <p:txEl>
                                              <p:pRg st="1" end="1"/>
                                            </p:txEl>
                                          </p:spTgt>
                                        </p:tgtEl>
                                        <p:attrNameLst>
                                          <p:attrName>style.visibility</p:attrName>
                                        </p:attrNameLst>
                                      </p:cBhvr>
                                      <p:to>
                                        <p:strVal val="visible"/>
                                      </p:to>
                                    </p:set>
                                    <p:anim calcmode="lin" valueType="num">
                                      <p:cBhvr additive="base">
                                        <p:cTn id="47" dur="500" fill="hold"/>
                                        <p:tgtEl>
                                          <p:spTgt spid="12">
                                            <p:txEl>
                                              <p:pRg st="1" end="1"/>
                                            </p:txEl>
                                          </p:spTgt>
                                        </p:tgtEl>
                                        <p:attrNameLst>
                                          <p:attrName>ppt_x</p:attrName>
                                        </p:attrNameLst>
                                      </p:cBhvr>
                                      <p:tavLst>
                                        <p:tav tm="0">
                                          <p:val>
                                            <p:strVal val="#ppt_x"/>
                                          </p:val>
                                        </p:tav>
                                        <p:tav tm="100000">
                                          <p:val>
                                            <p:strVal val="#ppt_x"/>
                                          </p:val>
                                        </p:tav>
                                      </p:tavLst>
                                    </p:anim>
                                    <p:anim calcmode="lin" valueType="num">
                                      <p:cBhvr additive="base">
                                        <p:cTn id="48" dur="500" fill="hold"/>
                                        <p:tgtEl>
                                          <p:spTgt spid="12">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49" fill="hold">
                      <p:stCondLst>
                        <p:cond delay="indefinite"/>
                      </p:stCondLst>
                      <p:childTnLst>
                        <p:par>
                          <p:cTn id="50" fill="hold">
                            <p:stCondLst>
                              <p:cond delay="0"/>
                            </p:stCondLst>
                            <p:childTnLst>
                              <p:par>
                                <p:cTn id="51" presetID="2" presetClass="entr" presetSubtype="4" fill="hold" grpId="0" nodeType="clickEffect">
                                  <p:stCondLst>
                                    <p:cond delay="0"/>
                                  </p:stCondLst>
                                  <p:childTnLst>
                                    <p:set>
                                      <p:cBhvr>
                                        <p:cTn id="52" dur="1" fill="hold">
                                          <p:stCondLst>
                                            <p:cond delay="0"/>
                                          </p:stCondLst>
                                        </p:cTn>
                                        <p:tgtEl>
                                          <p:spTgt spid="12">
                                            <p:txEl>
                                              <p:pRg st="2" end="2"/>
                                            </p:txEl>
                                          </p:spTgt>
                                        </p:tgtEl>
                                        <p:attrNameLst>
                                          <p:attrName>style.visibility</p:attrName>
                                        </p:attrNameLst>
                                      </p:cBhvr>
                                      <p:to>
                                        <p:strVal val="visible"/>
                                      </p:to>
                                    </p:set>
                                    <p:anim calcmode="lin" valueType="num">
                                      <p:cBhvr additive="base">
                                        <p:cTn id="53" dur="500" fill="hold"/>
                                        <p:tgtEl>
                                          <p:spTgt spid="12">
                                            <p:txEl>
                                              <p:pRg st="2" end="2"/>
                                            </p:txEl>
                                          </p:spTgt>
                                        </p:tgtEl>
                                        <p:attrNameLst>
                                          <p:attrName>ppt_x</p:attrName>
                                        </p:attrNameLst>
                                      </p:cBhvr>
                                      <p:tavLst>
                                        <p:tav tm="0">
                                          <p:val>
                                            <p:strVal val="#ppt_x"/>
                                          </p:val>
                                        </p:tav>
                                        <p:tav tm="100000">
                                          <p:val>
                                            <p:strVal val="#ppt_x"/>
                                          </p:val>
                                        </p:tav>
                                      </p:tavLst>
                                    </p:anim>
                                    <p:anim calcmode="lin" valueType="num">
                                      <p:cBhvr additive="base">
                                        <p:cTn id="54" dur="500" fill="hold"/>
                                        <p:tgtEl>
                                          <p:spTgt spid="12">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55" fill="hold">
                      <p:stCondLst>
                        <p:cond delay="indefinite"/>
                      </p:stCondLst>
                      <p:childTnLst>
                        <p:par>
                          <p:cTn id="56" fill="hold">
                            <p:stCondLst>
                              <p:cond delay="0"/>
                            </p:stCondLst>
                            <p:childTnLst>
                              <p:par>
                                <p:cTn id="57" presetID="2" presetClass="entr" presetSubtype="4" fill="hold" grpId="0" nodeType="clickEffect">
                                  <p:stCondLst>
                                    <p:cond delay="0"/>
                                  </p:stCondLst>
                                  <p:childTnLst>
                                    <p:set>
                                      <p:cBhvr>
                                        <p:cTn id="58" dur="1" fill="hold">
                                          <p:stCondLst>
                                            <p:cond delay="0"/>
                                          </p:stCondLst>
                                        </p:cTn>
                                        <p:tgtEl>
                                          <p:spTgt spid="12">
                                            <p:txEl>
                                              <p:pRg st="3" end="3"/>
                                            </p:txEl>
                                          </p:spTgt>
                                        </p:tgtEl>
                                        <p:attrNameLst>
                                          <p:attrName>style.visibility</p:attrName>
                                        </p:attrNameLst>
                                      </p:cBhvr>
                                      <p:to>
                                        <p:strVal val="visible"/>
                                      </p:to>
                                    </p:set>
                                    <p:anim calcmode="lin" valueType="num">
                                      <p:cBhvr additive="base">
                                        <p:cTn id="59" dur="500" fill="hold"/>
                                        <p:tgtEl>
                                          <p:spTgt spid="12">
                                            <p:txEl>
                                              <p:pRg st="3" end="3"/>
                                            </p:txEl>
                                          </p:spTgt>
                                        </p:tgtEl>
                                        <p:attrNameLst>
                                          <p:attrName>ppt_x</p:attrName>
                                        </p:attrNameLst>
                                      </p:cBhvr>
                                      <p:tavLst>
                                        <p:tav tm="0">
                                          <p:val>
                                            <p:strVal val="#ppt_x"/>
                                          </p:val>
                                        </p:tav>
                                        <p:tav tm="100000">
                                          <p:val>
                                            <p:strVal val="#ppt_x"/>
                                          </p:val>
                                        </p:tav>
                                      </p:tavLst>
                                    </p:anim>
                                    <p:anim calcmode="lin" valueType="num">
                                      <p:cBhvr additive="base">
                                        <p:cTn id="60" dur="500" fill="hold"/>
                                        <p:tgtEl>
                                          <p:spTgt spid="12">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61" fill="hold">
                      <p:stCondLst>
                        <p:cond delay="indefinite"/>
                      </p:stCondLst>
                      <p:childTnLst>
                        <p:par>
                          <p:cTn id="62" fill="hold">
                            <p:stCondLst>
                              <p:cond delay="0"/>
                            </p:stCondLst>
                            <p:childTnLst>
                              <p:par>
                                <p:cTn id="63" presetID="2" presetClass="entr" presetSubtype="4" fill="hold" grpId="0" nodeType="clickEffect">
                                  <p:stCondLst>
                                    <p:cond delay="0"/>
                                  </p:stCondLst>
                                  <p:childTnLst>
                                    <p:set>
                                      <p:cBhvr>
                                        <p:cTn id="64" dur="1" fill="hold">
                                          <p:stCondLst>
                                            <p:cond delay="0"/>
                                          </p:stCondLst>
                                        </p:cTn>
                                        <p:tgtEl>
                                          <p:spTgt spid="12">
                                            <p:txEl>
                                              <p:pRg st="4" end="4"/>
                                            </p:txEl>
                                          </p:spTgt>
                                        </p:tgtEl>
                                        <p:attrNameLst>
                                          <p:attrName>style.visibility</p:attrName>
                                        </p:attrNameLst>
                                      </p:cBhvr>
                                      <p:to>
                                        <p:strVal val="visible"/>
                                      </p:to>
                                    </p:set>
                                    <p:anim calcmode="lin" valueType="num">
                                      <p:cBhvr additive="base">
                                        <p:cTn id="65" dur="500" fill="hold"/>
                                        <p:tgtEl>
                                          <p:spTgt spid="12">
                                            <p:txEl>
                                              <p:pRg st="4" end="4"/>
                                            </p:txEl>
                                          </p:spTgt>
                                        </p:tgtEl>
                                        <p:attrNameLst>
                                          <p:attrName>ppt_x</p:attrName>
                                        </p:attrNameLst>
                                      </p:cBhvr>
                                      <p:tavLst>
                                        <p:tav tm="0">
                                          <p:val>
                                            <p:strVal val="#ppt_x"/>
                                          </p:val>
                                        </p:tav>
                                        <p:tav tm="100000">
                                          <p:val>
                                            <p:strVal val="#ppt_x"/>
                                          </p:val>
                                        </p:tav>
                                      </p:tavLst>
                                    </p:anim>
                                    <p:anim calcmode="lin" valueType="num">
                                      <p:cBhvr additive="base">
                                        <p:cTn id="66" dur="500" fill="hold"/>
                                        <p:tgtEl>
                                          <p:spTgt spid="12">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67" fill="hold">
                      <p:stCondLst>
                        <p:cond delay="indefinite"/>
                      </p:stCondLst>
                      <p:childTnLst>
                        <p:par>
                          <p:cTn id="68" fill="hold">
                            <p:stCondLst>
                              <p:cond delay="0"/>
                            </p:stCondLst>
                            <p:childTnLst>
                              <p:par>
                                <p:cTn id="69" presetID="2" presetClass="entr" presetSubtype="4" fill="hold" grpId="0" nodeType="clickEffect">
                                  <p:stCondLst>
                                    <p:cond delay="0"/>
                                  </p:stCondLst>
                                  <p:childTnLst>
                                    <p:set>
                                      <p:cBhvr>
                                        <p:cTn id="70" dur="1" fill="hold">
                                          <p:stCondLst>
                                            <p:cond delay="0"/>
                                          </p:stCondLst>
                                        </p:cTn>
                                        <p:tgtEl>
                                          <p:spTgt spid="12">
                                            <p:txEl>
                                              <p:pRg st="5" end="5"/>
                                            </p:txEl>
                                          </p:spTgt>
                                        </p:tgtEl>
                                        <p:attrNameLst>
                                          <p:attrName>style.visibility</p:attrName>
                                        </p:attrNameLst>
                                      </p:cBhvr>
                                      <p:to>
                                        <p:strVal val="visible"/>
                                      </p:to>
                                    </p:set>
                                    <p:anim calcmode="lin" valueType="num">
                                      <p:cBhvr additive="base">
                                        <p:cTn id="71" dur="500" fill="hold"/>
                                        <p:tgtEl>
                                          <p:spTgt spid="12">
                                            <p:txEl>
                                              <p:pRg st="5" end="5"/>
                                            </p:txEl>
                                          </p:spTgt>
                                        </p:tgtEl>
                                        <p:attrNameLst>
                                          <p:attrName>ppt_x</p:attrName>
                                        </p:attrNameLst>
                                      </p:cBhvr>
                                      <p:tavLst>
                                        <p:tav tm="0">
                                          <p:val>
                                            <p:strVal val="#ppt_x"/>
                                          </p:val>
                                        </p:tav>
                                        <p:tav tm="100000">
                                          <p:val>
                                            <p:strVal val="#ppt_x"/>
                                          </p:val>
                                        </p:tav>
                                      </p:tavLst>
                                    </p:anim>
                                    <p:anim calcmode="lin" valueType="num">
                                      <p:cBhvr additive="base">
                                        <p:cTn id="72" dur="500" fill="hold"/>
                                        <p:tgtEl>
                                          <p:spTgt spid="12">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73" fill="hold">
                      <p:stCondLst>
                        <p:cond delay="indefinite"/>
                      </p:stCondLst>
                      <p:childTnLst>
                        <p:par>
                          <p:cTn id="74" fill="hold">
                            <p:stCondLst>
                              <p:cond delay="0"/>
                            </p:stCondLst>
                            <p:childTnLst>
                              <p:par>
                                <p:cTn id="75" presetID="42" presetClass="entr" presetSubtype="0" fill="hold" grpId="0" nodeType="clickEffect">
                                  <p:stCondLst>
                                    <p:cond delay="0"/>
                                  </p:stCondLst>
                                  <p:childTnLst>
                                    <p:set>
                                      <p:cBhvr>
                                        <p:cTn id="76" dur="1" fill="hold">
                                          <p:stCondLst>
                                            <p:cond delay="0"/>
                                          </p:stCondLst>
                                        </p:cTn>
                                        <p:tgtEl>
                                          <p:spTgt spid="15">
                                            <p:bg/>
                                          </p:spTgt>
                                        </p:tgtEl>
                                        <p:attrNameLst>
                                          <p:attrName>style.visibility</p:attrName>
                                        </p:attrNameLst>
                                      </p:cBhvr>
                                      <p:to>
                                        <p:strVal val="visible"/>
                                      </p:to>
                                    </p:set>
                                    <p:animEffect transition="in" filter="fade">
                                      <p:cBhvr>
                                        <p:cTn id="77" dur="1000"/>
                                        <p:tgtEl>
                                          <p:spTgt spid="15">
                                            <p:bg/>
                                          </p:spTgt>
                                        </p:tgtEl>
                                      </p:cBhvr>
                                    </p:animEffect>
                                    <p:anim calcmode="lin" valueType="num">
                                      <p:cBhvr>
                                        <p:cTn id="78" dur="1000" fill="hold"/>
                                        <p:tgtEl>
                                          <p:spTgt spid="15">
                                            <p:bg/>
                                          </p:spTgt>
                                        </p:tgtEl>
                                        <p:attrNameLst>
                                          <p:attrName>ppt_x</p:attrName>
                                        </p:attrNameLst>
                                      </p:cBhvr>
                                      <p:tavLst>
                                        <p:tav tm="0">
                                          <p:val>
                                            <p:strVal val="#ppt_x"/>
                                          </p:val>
                                        </p:tav>
                                        <p:tav tm="100000">
                                          <p:val>
                                            <p:strVal val="#ppt_x"/>
                                          </p:val>
                                        </p:tav>
                                      </p:tavLst>
                                    </p:anim>
                                    <p:anim calcmode="lin" valueType="num">
                                      <p:cBhvr>
                                        <p:cTn id="79" dur="1000" fill="hold"/>
                                        <p:tgtEl>
                                          <p:spTgt spid="15">
                                            <p:bg/>
                                          </p:spTgt>
                                        </p:tgtEl>
                                        <p:attrNameLst>
                                          <p:attrName>ppt_y</p:attrName>
                                        </p:attrNameLst>
                                      </p:cBhvr>
                                      <p:tavLst>
                                        <p:tav tm="0">
                                          <p:val>
                                            <p:strVal val="#ppt_y+.1"/>
                                          </p:val>
                                        </p:tav>
                                        <p:tav tm="100000">
                                          <p:val>
                                            <p:strVal val="#ppt_y"/>
                                          </p:val>
                                        </p:tav>
                                      </p:tavLst>
                                    </p:anim>
                                  </p:childTnLst>
                                </p:cTn>
                              </p:par>
                            </p:childTnLst>
                          </p:cTn>
                        </p:par>
                      </p:childTnLst>
                    </p:cTn>
                  </p:par>
                  <p:par>
                    <p:cTn id="80" fill="hold">
                      <p:stCondLst>
                        <p:cond delay="indefinite"/>
                      </p:stCondLst>
                      <p:childTnLst>
                        <p:par>
                          <p:cTn id="81" fill="hold">
                            <p:stCondLst>
                              <p:cond delay="0"/>
                            </p:stCondLst>
                            <p:childTnLst>
                              <p:par>
                                <p:cTn id="82" presetID="42" presetClass="entr" presetSubtype="0" fill="hold" grpId="0" nodeType="clickEffect">
                                  <p:stCondLst>
                                    <p:cond delay="0"/>
                                  </p:stCondLst>
                                  <p:childTnLst>
                                    <p:set>
                                      <p:cBhvr>
                                        <p:cTn id="83" dur="1" fill="hold">
                                          <p:stCondLst>
                                            <p:cond delay="0"/>
                                          </p:stCondLst>
                                        </p:cTn>
                                        <p:tgtEl>
                                          <p:spTgt spid="15">
                                            <p:txEl>
                                              <p:pRg st="0" end="0"/>
                                            </p:txEl>
                                          </p:spTgt>
                                        </p:tgtEl>
                                        <p:attrNameLst>
                                          <p:attrName>style.visibility</p:attrName>
                                        </p:attrNameLst>
                                      </p:cBhvr>
                                      <p:to>
                                        <p:strVal val="visible"/>
                                      </p:to>
                                    </p:set>
                                    <p:animEffect transition="in" filter="fade">
                                      <p:cBhvr>
                                        <p:cTn id="84" dur="1000"/>
                                        <p:tgtEl>
                                          <p:spTgt spid="15">
                                            <p:txEl>
                                              <p:pRg st="0" end="0"/>
                                            </p:txEl>
                                          </p:spTgt>
                                        </p:tgtEl>
                                      </p:cBhvr>
                                    </p:animEffect>
                                    <p:anim calcmode="lin" valueType="num">
                                      <p:cBhvr>
                                        <p:cTn id="85" dur="1000" fill="hold"/>
                                        <p:tgtEl>
                                          <p:spTgt spid="15">
                                            <p:txEl>
                                              <p:pRg st="0" end="0"/>
                                            </p:txEl>
                                          </p:spTgt>
                                        </p:tgtEl>
                                        <p:attrNameLst>
                                          <p:attrName>ppt_x</p:attrName>
                                        </p:attrNameLst>
                                      </p:cBhvr>
                                      <p:tavLst>
                                        <p:tav tm="0">
                                          <p:val>
                                            <p:strVal val="#ppt_x"/>
                                          </p:val>
                                        </p:tav>
                                        <p:tav tm="100000">
                                          <p:val>
                                            <p:strVal val="#ppt_x"/>
                                          </p:val>
                                        </p:tav>
                                      </p:tavLst>
                                    </p:anim>
                                    <p:anim calcmode="lin" valueType="num">
                                      <p:cBhvr>
                                        <p:cTn id="86" dur="1000" fill="hold"/>
                                        <p:tgtEl>
                                          <p:spTgt spid="15">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87" fill="hold">
                      <p:stCondLst>
                        <p:cond delay="indefinite"/>
                      </p:stCondLst>
                      <p:childTnLst>
                        <p:par>
                          <p:cTn id="88" fill="hold">
                            <p:stCondLst>
                              <p:cond delay="0"/>
                            </p:stCondLst>
                            <p:childTnLst>
                              <p:par>
                                <p:cTn id="89" presetID="42" presetClass="entr" presetSubtype="0" fill="hold" grpId="0" nodeType="clickEffect">
                                  <p:stCondLst>
                                    <p:cond delay="0"/>
                                  </p:stCondLst>
                                  <p:childTnLst>
                                    <p:set>
                                      <p:cBhvr>
                                        <p:cTn id="90" dur="1" fill="hold">
                                          <p:stCondLst>
                                            <p:cond delay="0"/>
                                          </p:stCondLst>
                                        </p:cTn>
                                        <p:tgtEl>
                                          <p:spTgt spid="15">
                                            <p:txEl>
                                              <p:pRg st="1" end="1"/>
                                            </p:txEl>
                                          </p:spTgt>
                                        </p:tgtEl>
                                        <p:attrNameLst>
                                          <p:attrName>style.visibility</p:attrName>
                                        </p:attrNameLst>
                                      </p:cBhvr>
                                      <p:to>
                                        <p:strVal val="visible"/>
                                      </p:to>
                                    </p:set>
                                    <p:animEffect transition="in" filter="fade">
                                      <p:cBhvr>
                                        <p:cTn id="91" dur="1000"/>
                                        <p:tgtEl>
                                          <p:spTgt spid="15">
                                            <p:txEl>
                                              <p:pRg st="1" end="1"/>
                                            </p:txEl>
                                          </p:spTgt>
                                        </p:tgtEl>
                                      </p:cBhvr>
                                    </p:animEffect>
                                    <p:anim calcmode="lin" valueType="num">
                                      <p:cBhvr>
                                        <p:cTn id="92" dur="1000" fill="hold"/>
                                        <p:tgtEl>
                                          <p:spTgt spid="15">
                                            <p:txEl>
                                              <p:pRg st="1" end="1"/>
                                            </p:txEl>
                                          </p:spTgt>
                                        </p:tgtEl>
                                        <p:attrNameLst>
                                          <p:attrName>ppt_x</p:attrName>
                                        </p:attrNameLst>
                                      </p:cBhvr>
                                      <p:tavLst>
                                        <p:tav tm="0">
                                          <p:val>
                                            <p:strVal val="#ppt_x"/>
                                          </p:val>
                                        </p:tav>
                                        <p:tav tm="100000">
                                          <p:val>
                                            <p:strVal val="#ppt_x"/>
                                          </p:val>
                                        </p:tav>
                                      </p:tavLst>
                                    </p:anim>
                                    <p:anim calcmode="lin" valueType="num">
                                      <p:cBhvr>
                                        <p:cTn id="93" dur="1000" fill="hold"/>
                                        <p:tgtEl>
                                          <p:spTgt spid="15">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94" fill="hold">
                      <p:stCondLst>
                        <p:cond delay="indefinite"/>
                      </p:stCondLst>
                      <p:childTnLst>
                        <p:par>
                          <p:cTn id="95" fill="hold">
                            <p:stCondLst>
                              <p:cond delay="0"/>
                            </p:stCondLst>
                            <p:childTnLst>
                              <p:par>
                                <p:cTn id="96" presetID="42" presetClass="entr" presetSubtype="0" fill="hold" grpId="0" nodeType="clickEffect">
                                  <p:stCondLst>
                                    <p:cond delay="0"/>
                                  </p:stCondLst>
                                  <p:childTnLst>
                                    <p:set>
                                      <p:cBhvr>
                                        <p:cTn id="97" dur="1" fill="hold">
                                          <p:stCondLst>
                                            <p:cond delay="0"/>
                                          </p:stCondLst>
                                        </p:cTn>
                                        <p:tgtEl>
                                          <p:spTgt spid="15">
                                            <p:txEl>
                                              <p:pRg st="2" end="2"/>
                                            </p:txEl>
                                          </p:spTgt>
                                        </p:tgtEl>
                                        <p:attrNameLst>
                                          <p:attrName>style.visibility</p:attrName>
                                        </p:attrNameLst>
                                      </p:cBhvr>
                                      <p:to>
                                        <p:strVal val="visible"/>
                                      </p:to>
                                    </p:set>
                                    <p:animEffect transition="in" filter="fade">
                                      <p:cBhvr>
                                        <p:cTn id="98" dur="1000"/>
                                        <p:tgtEl>
                                          <p:spTgt spid="15">
                                            <p:txEl>
                                              <p:pRg st="2" end="2"/>
                                            </p:txEl>
                                          </p:spTgt>
                                        </p:tgtEl>
                                      </p:cBhvr>
                                    </p:animEffect>
                                    <p:anim calcmode="lin" valueType="num">
                                      <p:cBhvr>
                                        <p:cTn id="99" dur="1000" fill="hold"/>
                                        <p:tgtEl>
                                          <p:spTgt spid="15">
                                            <p:txEl>
                                              <p:pRg st="2" end="2"/>
                                            </p:txEl>
                                          </p:spTgt>
                                        </p:tgtEl>
                                        <p:attrNameLst>
                                          <p:attrName>ppt_x</p:attrName>
                                        </p:attrNameLst>
                                      </p:cBhvr>
                                      <p:tavLst>
                                        <p:tav tm="0">
                                          <p:val>
                                            <p:strVal val="#ppt_x"/>
                                          </p:val>
                                        </p:tav>
                                        <p:tav tm="100000">
                                          <p:val>
                                            <p:strVal val="#ppt_x"/>
                                          </p:val>
                                        </p:tav>
                                      </p:tavLst>
                                    </p:anim>
                                    <p:anim calcmode="lin" valueType="num">
                                      <p:cBhvr>
                                        <p:cTn id="100" dur="1000" fill="hold"/>
                                        <p:tgtEl>
                                          <p:spTgt spid="15">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01" fill="hold">
                      <p:stCondLst>
                        <p:cond delay="indefinite"/>
                      </p:stCondLst>
                      <p:childTnLst>
                        <p:par>
                          <p:cTn id="102" fill="hold">
                            <p:stCondLst>
                              <p:cond delay="0"/>
                            </p:stCondLst>
                            <p:childTnLst>
                              <p:par>
                                <p:cTn id="103" presetID="42" presetClass="entr" presetSubtype="0" fill="hold" grpId="0" nodeType="clickEffect">
                                  <p:stCondLst>
                                    <p:cond delay="0"/>
                                  </p:stCondLst>
                                  <p:childTnLst>
                                    <p:set>
                                      <p:cBhvr>
                                        <p:cTn id="104" dur="1" fill="hold">
                                          <p:stCondLst>
                                            <p:cond delay="0"/>
                                          </p:stCondLst>
                                        </p:cTn>
                                        <p:tgtEl>
                                          <p:spTgt spid="15">
                                            <p:txEl>
                                              <p:pRg st="3" end="3"/>
                                            </p:txEl>
                                          </p:spTgt>
                                        </p:tgtEl>
                                        <p:attrNameLst>
                                          <p:attrName>style.visibility</p:attrName>
                                        </p:attrNameLst>
                                      </p:cBhvr>
                                      <p:to>
                                        <p:strVal val="visible"/>
                                      </p:to>
                                    </p:set>
                                    <p:animEffect transition="in" filter="fade">
                                      <p:cBhvr>
                                        <p:cTn id="105" dur="1000"/>
                                        <p:tgtEl>
                                          <p:spTgt spid="15">
                                            <p:txEl>
                                              <p:pRg st="3" end="3"/>
                                            </p:txEl>
                                          </p:spTgt>
                                        </p:tgtEl>
                                      </p:cBhvr>
                                    </p:animEffect>
                                    <p:anim calcmode="lin" valueType="num">
                                      <p:cBhvr>
                                        <p:cTn id="106" dur="1000" fill="hold"/>
                                        <p:tgtEl>
                                          <p:spTgt spid="15">
                                            <p:txEl>
                                              <p:pRg st="3" end="3"/>
                                            </p:txEl>
                                          </p:spTgt>
                                        </p:tgtEl>
                                        <p:attrNameLst>
                                          <p:attrName>ppt_x</p:attrName>
                                        </p:attrNameLst>
                                      </p:cBhvr>
                                      <p:tavLst>
                                        <p:tav tm="0">
                                          <p:val>
                                            <p:strVal val="#ppt_x"/>
                                          </p:val>
                                        </p:tav>
                                        <p:tav tm="100000">
                                          <p:val>
                                            <p:strVal val="#ppt_x"/>
                                          </p:val>
                                        </p:tav>
                                      </p:tavLst>
                                    </p:anim>
                                    <p:anim calcmode="lin" valueType="num">
                                      <p:cBhvr>
                                        <p:cTn id="107" dur="1000" fill="hold"/>
                                        <p:tgtEl>
                                          <p:spTgt spid="15">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108" fill="hold">
                      <p:stCondLst>
                        <p:cond delay="indefinite"/>
                      </p:stCondLst>
                      <p:childTnLst>
                        <p:par>
                          <p:cTn id="109" fill="hold">
                            <p:stCondLst>
                              <p:cond delay="0"/>
                            </p:stCondLst>
                            <p:childTnLst>
                              <p:par>
                                <p:cTn id="110" presetID="42" presetClass="entr" presetSubtype="0" fill="hold" grpId="0" nodeType="clickEffect">
                                  <p:stCondLst>
                                    <p:cond delay="0"/>
                                  </p:stCondLst>
                                  <p:childTnLst>
                                    <p:set>
                                      <p:cBhvr>
                                        <p:cTn id="111" dur="1" fill="hold">
                                          <p:stCondLst>
                                            <p:cond delay="0"/>
                                          </p:stCondLst>
                                        </p:cTn>
                                        <p:tgtEl>
                                          <p:spTgt spid="15">
                                            <p:txEl>
                                              <p:pRg st="4" end="4"/>
                                            </p:txEl>
                                          </p:spTgt>
                                        </p:tgtEl>
                                        <p:attrNameLst>
                                          <p:attrName>style.visibility</p:attrName>
                                        </p:attrNameLst>
                                      </p:cBhvr>
                                      <p:to>
                                        <p:strVal val="visible"/>
                                      </p:to>
                                    </p:set>
                                    <p:animEffect transition="in" filter="fade">
                                      <p:cBhvr>
                                        <p:cTn id="112" dur="1000"/>
                                        <p:tgtEl>
                                          <p:spTgt spid="15">
                                            <p:txEl>
                                              <p:pRg st="4" end="4"/>
                                            </p:txEl>
                                          </p:spTgt>
                                        </p:tgtEl>
                                      </p:cBhvr>
                                    </p:animEffect>
                                    <p:anim calcmode="lin" valueType="num">
                                      <p:cBhvr>
                                        <p:cTn id="113" dur="1000" fill="hold"/>
                                        <p:tgtEl>
                                          <p:spTgt spid="15">
                                            <p:txEl>
                                              <p:pRg st="4" end="4"/>
                                            </p:txEl>
                                          </p:spTgt>
                                        </p:tgtEl>
                                        <p:attrNameLst>
                                          <p:attrName>ppt_x</p:attrName>
                                        </p:attrNameLst>
                                      </p:cBhvr>
                                      <p:tavLst>
                                        <p:tav tm="0">
                                          <p:val>
                                            <p:strVal val="#ppt_x"/>
                                          </p:val>
                                        </p:tav>
                                        <p:tav tm="100000">
                                          <p:val>
                                            <p:strVal val="#ppt_x"/>
                                          </p:val>
                                        </p:tav>
                                      </p:tavLst>
                                    </p:anim>
                                    <p:anim calcmode="lin" valueType="num">
                                      <p:cBhvr>
                                        <p:cTn id="114" dur="1000" fill="hold"/>
                                        <p:tgtEl>
                                          <p:spTgt spid="15">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115" fill="hold">
                      <p:stCondLst>
                        <p:cond delay="indefinite"/>
                      </p:stCondLst>
                      <p:childTnLst>
                        <p:par>
                          <p:cTn id="116" fill="hold">
                            <p:stCondLst>
                              <p:cond delay="0"/>
                            </p:stCondLst>
                            <p:childTnLst>
                              <p:par>
                                <p:cTn id="117" presetID="42" presetClass="entr" presetSubtype="0" fill="hold" grpId="0" nodeType="clickEffect">
                                  <p:stCondLst>
                                    <p:cond delay="0"/>
                                  </p:stCondLst>
                                  <p:childTnLst>
                                    <p:set>
                                      <p:cBhvr>
                                        <p:cTn id="118" dur="1" fill="hold">
                                          <p:stCondLst>
                                            <p:cond delay="0"/>
                                          </p:stCondLst>
                                        </p:cTn>
                                        <p:tgtEl>
                                          <p:spTgt spid="15">
                                            <p:txEl>
                                              <p:pRg st="5" end="5"/>
                                            </p:txEl>
                                          </p:spTgt>
                                        </p:tgtEl>
                                        <p:attrNameLst>
                                          <p:attrName>style.visibility</p:attrName>
                                        </p:attrNameLst>
                                      </p:cBhvr>
                                      <p:to>
                                        <p:strVal val="visible"/>
                                      </p:to>
                                    </p:set>
                                    <p:animEffect transition="in" filter="fade">
                                      <p:cBhvr>
                                        <p:cTn id="119" dur="1000"/>
                                        <p:tgtEl>
                                          <p:spTgt spid="15">
                                            <p:txEl>
                                              <p:pRg st="5" end="5"/>
                                            </p:txEl>
                                          </p:spTgt>
                                        </p:tgtEl>
                                      </p:cBhvr>
                                    </p:animEffect>
                                    <p:anim calcmode="lin" valueType="num">
                                      <p:cBhvr>
                                        <p:cTn id="120" dur="1000" fill="hold"/>
                                        <p:tgtEl>
                                          <p:spTgt spid="15">
                                            <p:txEl>
                                              <p:pRg st="5" end="5"/>
                                            </p:txEl>
                                          </p:spTgt>
                                        </p:tgtEl>
                                        <p:attrNameLst>
                                          <p:attrName>ppt_x</p:attrName>
                                        </p:attrNameLst>
                                      </p:cBhvr>
                                      <p:tavLst>
                                        <p:tav tm="0">
                                          <p:val>
                                            <p:strVal val="#ppt_x"/>
                                          </p:val>
                                        </p:tav>
                                        <p:tav tm="100000">
                                          <p:val>
                                            <p:strVal val="#ppt_x"/>
                                          </p:val>
                                        </p:tav>
                                      </p:tavLst>
                                    </p:anim>
                                    <p:anim calcmode="lin" valueType="num">
                                      <p:cBhvr>
                                        <p:cTn id="121" dur="1000" fill="hold"/>
                                        <p:tgtEl>
                                          <p:spTgt spid="15">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122" fill="hold">
                      <p:stCondLst>
                        <p:cond delay="indefinite"/>
                      </p:stCondLst>
                      <p:childTnLst>
                        <p:par>
                          <p:cTn id="123" fill="hold">
                            <p:stCondLst>
                              <p:cond delay="0"/>
                            </p:stCondLst>
                            <p:childTnLst>
                              <p:par>
                                <p:cTn id="124" presetID="1" presetClass="entr" presetSubtype="0" fill="hold" grpId="0" nodeType="clickEffect">
                                  <p:stCondLst>
                                    <p:cond delay="0"/>
                                  </p:stCondLst>
                                  <p:childTnLst>
                                    <p:set>
                                      <p:cBhvr>
                                        <p:cTn id="125" dur="1" fill="hold">
                                          <p:stCondLst>
                                            <p:cond delay="0"/>
                                          </p:stCondLst>
                                        </p:cTn>
                                        <p:tgtEl>
                                          <p:spTgt spid="17">
                                            <p:bg/>
                                          </p:spTgt>
                                        </p:tgtEl>
                                        <p:attrNameLst>
                                          <p:attrName>style.visibility</p:attrName>
                                        </p:attrNameLst>
                                      </p:cBhvr>
                                      <p:to>
                                        <p:strVal val="visible"/>
                                      </p:to>
                                    </p:set>
                                  </p:childTnLst>
                                </p:cTn>
                              </p:par>
                            </p:childTnLst>
                          </p:cTn>
                        </p:par>
                      </p:childTnLst>
                    </p:cTn>
                  </p:par>
                  <p:par>
                    <p:cTn id="126" fill="hold">
                      <p:stCondLst>
                        <p:cond delay="indefinite"/>
                      </p:stCondLst>
                      <p:childTnLst>
                        <p:par>
                          <p:cTn id="127" fill="hold">
                            <p:stCondLst>
                              <p:cond delay="0"/>
                            </p:stCondLst>
                            <p:childTnLst>
                              <p:par>
                                <p:cTn id="128" presetID="1" presetClass="entr" presetSubtype="0" fill="hold" grpId="0" nodeType="clickEffect">
                                  <p:stCondLst>
                                    <p:cond delay="0"/>
                                  </p:stCondLst>
                                  <p:childTnLst>
                                    <p:set>
                                      <p:cBhvr>
                                        <p:cTn id="129" dur="1" fill="hold">
                                          <p:stCondLst>
                                            <p:cond delay="0"/>
                                          </p:stCondLst>
                                        </p:cTn>
                                        <p:tgtEl>
                                          <p:spTgt spid="17">
                                            <p:txEl>
                                              <p:pRg st="0" end="0"/>
                                            </p:txEl>
                                          </p:spTgt>
                                        </p:tgtEl>
                                        <p:attrNameLst>
                                          <p:attrName>style.visibility</p:attrName>
                                        </p:attrNameLst>
                                      </p:cBhvr>
                                      <p:to>
                                        <p:strVal val="visible"/>
                                      </p:to>
                                    </p:set>
                                  </p:childTnLst>
                                </p:cTn>
                              </p:par>
                            </p:childTnLst>
                          </p:cTn>
                        </p:par>
                      </p:childTnLst>
                    </p:cTn>
                  </p:par>
                  <p:par>
                    <p:cTn id="130" fill="hold">
                      <p:stCondLst>
                        <p:cond delay="indefinite"/>
                      </p:stCondLst>
                      <p:childTnLst>
                        <p:par>
                          <p:cTn id="131" fill="hold">
                            <p:stCondLst>
                              <p:cond delay="0"/>
                            </p:stCondLst>
                            <p:childTnLst>
                              <p:par>
                                <p:cTn id="132" presetID="1" presetClass="entr" presetSubtype="0" fill="hold" grpId="0" nodeType="clickEffect">
                                  <p:stCondLst>
                                    <p:cond delay="0"/>
                                  </p:stCondLst>
                                  <p:childTnLst>
                                    <p:set>
                                      <p:cBhvr>
                                        <p:cTn id="133" dur="1" fill="hold">
                                          <p:stCondLst>
                                            <p:cond delay="0"/>
                                          </p:stCondLst>
                                        </p:cTn>
                                        <p:tgtEl>
                                          <p:spTgt spid="17">
                                            <p:txEl>
                                              <p:pRg st="1" end="1"/>
                                            </p:txEl>
                                          </p:spTgt>
                                        </p:tgtEl>
                                        <p:attrNameLst>
                                          <p:attrName>style.visibility</p:attrName>
                                        </p:attrNameLst>
                                      </p:cBhvr>
                                      <p:to>
                                        <p:strVal val="visible"/>
                                      </p:to>
                                    </p:set>
                                  </p:childTnLst>
                                </p:cTn>
                              </p:par>
                            </p:childTnLst>
                          </p:cTn>
                        </p:par>
                      </p:childTnLst>
                    </p:cTn>
                  </p:par>
                  <p:par>
                    <p:cTn id="134" fill="hold">
                      <p:stCondLst>
                        <p:cond delay="indefinite"/>
                      </p:stCondLst>
                      <p:childTnLst>
                        <p:par>
                          <p:cTn id="135" fill="hold">
                            <p:stCondLst>
                              <p:cond delay="0"/>
                            </p:stCondLst>
                            <p:childTnLst>
                              <p:par>
                                <p:cTn id="136" presetID="1" presetClass="entr" presetSubtype="0" fill="hold" grpId="0" nodeType="clickEffect">
                                  <p:stCondLst>
                                    <p:cond delay="0"/>
                                  </p:stCondLst>
                                  <p:childTnLst>
                                    <p:set>
                                      <p:cBhvr>
                                        <p:cTn id="137" dur="1" fill="hold">
                                          <p:stCondLst>
                                            <p:cond delay="0"/>
                                          </p:stCondLst>
                                        </p:cTn>
                                        <p:tgtEl>
                                          <p:spTgt spid="17">
                                            <p:txEl>
                                              <p:pRg st="2" end="2"/>
                                            </p:txEl>
                                          </p:spTgt>
                                        </p:tgtEl>
                                        <p:attrNameLst>
                                          <p:attrName>style.visibility</p:attrName>
                                        </p:attrNameLst>
                                      </p:cBhvr>
                                      <p:to>
                                        <p:strVal val="visible"/>
                                      </p:to>
                                    </p:set>
                                  </p:childTnLst>
                                </p:cTn>
                              </p:par>
                            </p:childTnLst>
                          </p:cTn>
                        </p:par>
                      </p:childTnLst>
                    </p:cTn>
                  </p:par>
                  <p:par>
                    <p:cTn id="138" fill="hold">
                      <p:stCondLst>
                        <p:cond delay="indefinite"/>
                      </p:stCondLst>
                      <p:childTnLst>
                        <p:par>
                          <p:cTn id="139" fill="hold">
                            <p:stCondLst>
                              <p:cond delay="0"/>
                            </p:stCondLst>
                            <p:childTnLst>
                              <p:par>
                                <p:cTn id="140" presetID="1" presetClass="entr" presetSubtype="0" fill="hold" grpId="0" nodeType="clickEffect">
                                  <p:stCondLst>
                                    <p:cond delay="0"/>
                                  </p:stCondLst>
                                  <p:childTnLst>
                                    <p:set>
                                      <p:cBhvr>
                                        <p:cTn id="141" dur="1" fill="hold">
                                          <p:stCondLst>
                                            <p:cond delay="0"/>
                                          </p:stCondLst>
                                        </p:cTn>
                                        <p:tgtEl>
                                          <p:spTgt spid="17">
                                            <p:txEl>
                                              <p:pRg st="3" end="3"/>
                                            </p:txEl>
                                          </p:spTgt>
                                        </p:tgtEl>
                                        <p:attrNameLst>
                                          <p:attrName>style.visibility</p:attrName>
                                        </p:attrNameLst>
                                      </p:cBhvr>
                                      <p:to>
                                        <p:strVal val="visible"/>
                                      </p:to>
                                    </p:set>
                                  </p:childTnLst>
                                </p:cTn>
                              </p:par>
                            </p:childTnLst>
                          </p:cTn>
                        </p:par>
                      </p:childTnLst>
                    </p:cTn>
                  </p:par>
                  <p:par>
                    <p:cTn id="142" fill="hold">
                      <p:stCondLst>
                        <p:cond delay="indefinite"/>
                      </p:stCondLst>
                      <p:childTnLst>
                        <p:par>
                          <p:cTn id="143" fill="hold">
                            <p:stCondLst>
                              <p:cond delay="0"/>
                            </p:stCondLst>
                            <p:childTnLst>
                              <p:par>
                                <p:cTn id="144" presetID="1" presetClass="entr" presetSubtype="0" fill="hold" grpId="0" nodeType="clickEffect">
                                  <p:stCondLst>
                                    <p:cond delay="0"/>
                                  </p:stCondLst>
                                  <p:childTnLst>
                                    <p:set>
                                      <p:cBhvr>
                                        <p:cTn id="145" dur="1" fill="hold">
                                          <p:stCondLst>
                                            <p:cond delay="0"/>
                                          </p:stCondLst>
                                        </p:cTn>
                                        <p:tgtEl>
                                          <p:spTgt spid="17">
                                            <p:txEl>
                                              <p:pRg st="4" end="4"/>
                                            </p:txEl>
                                          </p:spTgt>
                                        </p:tgtEl>
                                        <p:attrNameLst>
                                          <p:attrName>style.visibility</p:attrName>
                                        </p:attrNameLst>
                                      </p:cBhvr>
                                      <p:to>
                                        <p:strVal val="visible"/>
                                      </p:to>
                                    </p:set>
                                  </p:childTnLst>
                                </p:cTn>
                              </p:par>
                            </p:childTnLst>
                          </p:cTn>
                        </p:par>
                      </p:childTnLst>
                    </p:cTn>
                  </p:par>
                  <p:par>
                    <p:cTn id="146" fill="hold">
                      <p:stCondLst>
                        <p:cond delay="indefinite"/>
                      </p:stCondLst>
                      <p:childTnLst>
                        <p:par>
                          <p:cTn id="147" fill="hold">
                            <p:stCondLst>
                              <p:cond delay="0"/>
                            </p:stCondLst>
                            <p:childTnLst>
                              <p:par>
                                <p:cTn id="148" presetID="1" presetClass="entr" presetSubtype="0" fill="hold" grpId="0" nodeType="clickEffect">
                                  <p:stCondLst>
                                    <p:cond delay="0"/>
                                  </p:stCondLst>
                                  <p:childTnLst>
                                    <p:set>
                                      <p:cBhvr>
                                        <p:cTn id="149" dur="1" fill="hold">
                                          <p:stCondLst>
                                            <p:cond delay="0"/>
                                          </p:stCondLst>
                                        </p:cTn>
                                        <p:tgtEl>
                                          <p:spTgt spid="17">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build="p" animBg="1"/>
      <p:bldP spid="12" grpId="0" build="p" animBg="1"/>
      <p:bldP spid="15" grpId="0" build="p" animBg="1"/>
      <p:bldP spid="17" grpId="0" build="p" animBg="1"/>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DC484D6B-E0BF-4602-BAFD-263B42AB23BD}"/>
              </a:ext>
            </a:extLst>
          </p:cNvPr>
          <p:cNvSpPr txBox="1"/>
          <p:nvPr/>
        </p:nvSpPr>
        <p:spPr>
          <a:xfrm>
            <a:off x="1775792" y="2890391"/>
            <a:ext cx="7399667" cy="1015663"/>
          </a:xfrm>
          <a:prstGeom prst="rect">
            <a:avLst/>
          </a:prstGeom>
          <a:noFill/>
        </p:spPr>
        <p:txBody>
          <a:bodyPr wrap="square">
            <a:spAutoFit/>
          </a:bodyPr>
          <a:lstStyle/>
          <a:p>
            <a:pPr algn="ctr"/>
            <a:r>
              <a:rPr lang="en-IN" sz="3200" dirty="0">
                <a:solidFill>
                  <a:srgbClr val="566A8D"/>
                </a:solidFill>
                <a:latin typeface="Avenir Heavy" panose="020B0703020203020204" pitchFamily="34" charset="0"/>
              </a:rPr>
              <a:t>Internal Audit – </a:t>
            </a:r>
          </a:p>
          <a:p>
            <a:pPr algn="ctr"/>
            <a:r>
              <a:rPr lang="en-IN" sz="2800" dirty="0">
                <a:solidFill>
                  <a:srgbClr val="566A8D"/>
                </a:solidFill>
                <a:latin typeface="Avenir Heavy" panose="020B0703020203020204" pitchFamily="34" charset="0"/>
              </a:rPr>
              <a:t>Case Studies #3: Overtime</a:t>
            </a:r>
          </a:p>
        </p:txBody>
      </p:sp>
      <p:sp>
        <p:nvSpPr>
          <p:cNvPr id="5" name="TextBox 4">
            <a:extLst>
              <a:ext uri="{FF2B5EF4-FFF2-40B4-BE49-F238E27FC236}">
                <a16:creationId xmlns:a16="http://schemas.microsoft.com/office/drawing/2014/main" id="{F21BF3F0-D777-43F0-893C-F649CF474053}"/>
              </a:ext>
            </a:extLst>
          </p:cNvPr>
          <p:cNvSpPr txBox="1"/>
          <p:nvPr/>
        </p:nvSpPr>
        <p:spPr>
          <a:xfrm>
            <a:off x="7692472" y="-13252"/>
            <a:ext cx="4499528" cy="1631216"/>
          </a:xfrm>
          <a:prstGeom prst="rect">
            <a:avLst/>
          </a:prstGeom>
          <a:noFill/>
        </p:spPr>
        <p:txBody>
          <a:bodyPr wrap="square">
            <a:spAutoFit/>
          </a:bodyPr>
          <a:lstStyle/>
          <a:p>
            <a:endParaRPr lang="en-IN" sz="3200" dirty="0">
              <a:solidFill>
                <a:srgbClr val="56698F"/>
              </a:solidFill>
              <a:latin typeface="Avenir Heavy" panose="020B0703020203020204" pitchFamily="34" charset="0"/>
            </a:endParaRPr>
          </a:p>
          <a:p>
            <a:r>
              <a:rPr lang="en-IN" dirty="0">
                <a:solidFill>
                  <a:srgbClr val="56698F"/>
                </a:solidFill>
                <a:latin typeface="Avenir Heavy" panose="020B0703020203020204" pitchFamily="34" charset="0"/>
              </a:rPr>
              <a:t>Value Addition Through Internal Audit</a:t>
            </a:r>
          </a:p>
          <a:p>
            <a:r>
              <a:rPr lang="en-IN" dirty="0">
                <a:solidFill>
                  <a:srgbClr val="56698F"/>
                </a:solidFill>
                <a:latin typeface="Avenir Heavy" panose="020B0703020203020204" pitchFamily="34" charset="0"/>
              </a:rPr>
              <a:t>IFC Risk Matrices – Help to IA</a:t>
            </a:r>
          </a:p>
          <a:p>
            <a:endParaRPr lang="en-IN" sz="3200" dirty="0">
              <a:solidFill>
                <a:srgbClr val="56698F"/>
              </a:solidFill>
              <a:latin typeface="Avenir Heavy" panose="020B0703020203020204" pitchFamily="34" charset="0"/>
            </a:endParaRPr>
          </a:p>
        </p:txBody>
      </p:sp>
    </p:spTree>
    <p:extLst>
      <p:ext uri="{BB962C8B-B14F-4D97-AF65-F5344CB8AC3E}">
        <p14:creationId xmlns:p14="http://schemas.microsoft.com/office/powerpoint/2010/main" val="388914107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Straight Connector 3">
            <a:extLst>
              <a:ext uri="{FF2B5EF4-FFF2-40B4-BE49-F238E27FC236}">
                <a16:creationId xmlns:a16="http://schemas.microsoft.com/office/drawing/2014/main" id="{E693FB06-982F-430D-BF01-70F7C01B72AD}"/>
              </a:ext>
            </a:extLst>
          </p:cNvPr>
          <p:cNvCxnSpPr/>
          <p:nvPr/>
        </p:nvCxnSpPr>
        <p:spPr>
          <a:xfrm>
            <a:off x="507408" y="6498194"/>
            <a:ext cx="0" cy="246221"/>
          </a:xfrm>
          <a:prstGeom prst="line">
            <a:avLst/>
          </a:prstGeom>
          <a:ln w="22225">
            <a:solidFill>
              <a:srgbClr val="566A8F"/>
            </a:solidFill>
          </a:ln>
        </p:spPr>
        <p:style>
          <a:lnRef idx="1">
            <a:schemeClr val="accent1"/>
          </a:lnRef>
          <a:fillRef idx="0">
            <a:schemeClr val="accent1"/>
          </a:fillRef>
          <a:effectRef idx="0">
            <a:schemeClr val="accent1"/>
          </a:effectRef>
          <a:fontRef idx="minor">
            <a:schemeClr val="tx1"/>
          </a:fontRef>
        </p:style>
      </p:cxnSp>
      <p:sp>
        <p:nvSpPr>
          <p:cNvPr id="5" name="TextBox 4">
            <a:extLst>
              <a:ext uri="{FF2B5EF4-FFF2-40B4-BE49-F238E27FC236}">
                <a16:creationId xmlns:a16="http://schemas.microsoft.com/office/drawing/2014/main" id="{4B70D37D-2F94-406B-985A-49A66CDB4FE7}"/>
              </a:ext>
            </a:extLst>
          </p:cNvPr>
          <p:cNvSpPr txBox="1"/>
          <p:nvPr/>
        </p:nvSpPr>
        <p:spPr>
          <a:xfrm>
            <a:off x="452168" y="340634"/>
            <a:ext cx="10987359" cy="584775"/>
          </a:xfrm>
          <a:prstGeom prst="rect">
            <a:avLst/>
          </a:prstGeom>
          <a:solidFill>
            <a:schemeClr val="accent1">
              <a:lumMod val="75000"/>
            </a:schemeClr>
          </a:solidFill>
        </p:spPr>
        <p:txBody>
          <a:bodyPr wrap="square">
            <a:spAutoFit/>
          </a:bodyPr>
          <a:lstStyle/>
          <a:p>
            <a:pPr algn="r"/>
            <a:r>
              <a:rPr lang="en-IN" sz="3200" dirty="0">
                <a:solidFill>
                  <a:schemeClr val="bg1"/>
                </a:solidFill>
                <a:latin typeface="Avenir Heavy" panose="020B0703020203020204" pitchFamily="34" charset="0"/>
              </a:rPr>
              <a:t>#3 : Overtime</a:t>
            </a:r>
          </a:p>
        </p:txBody>
      </p:sp>
      <p:sp>
        <p:nvSpPr>
          <p:cNvPr id="7" name="TextBox 6">
            <a:extLst>
              <a:ext uri="{FF2B5EF4-FFF2-40B4-BE49-F238E27FC236}">
                <a16:creationId xmlns:a16="http://schemas.microsoft.com/office/drawing/2014/main" id="{8FA6D930-E453-4FE8-98DD-00360EA9266C}"/>
              </a:ext>
            </a:extLst>
          </p:cNvPr>
          <p:cNvSpPr txBox="1"/>
          <p:nvPr/>
        </p:nvSpPr>
        <p:spPr>
          <a:xfrm>
            <a:off x="545306" y="6498194"/>
            <a:ext cx="2488182" cy="400110"/>
          </a:xfrm>
          <a:prstGeom prst="rect">
            <a:avLst/>
          </a:prstGeom>
          <a:noFill/>
        </p:spPr>
        <p:txBody>
          <a:bodyPr wrap="none" rtlCol="0">
            <a:spAutoFit/>
          </a:bodyPr>
          <a:lstStyle/>
          <a:p>
            <a:r>
              <a:rPr lang="en-IN" sz="1000" dirty="0">
                <a:solidFill>
                  <a:srgbClr val="56698F"/>
                </a:solidFill>
                <a:latin typeface="Avenir Heavy" panose="020B0703020203020204" pitchFamily="34" charset="0"/>
              </a:rPr>
              <a:t>Value Addition Through Internal Audit</a:t>
            </a:r>
          </a:p>
          <a:p>
            <a:endParaRPr lang="en-IN" sz="1000" dirty="0">
              <a:latin typeface="Avenir Book" panose="02000503020000020003" pitchFamily="2" charset="0"/>
            </a:endParaRPr>
          </a:p>
        </p:txBody>
      </p:sp>
      <p:sp>
        <p:nvSpPr>
          <p:cNvPr id="8" name="TextBox 7">
            <a:extLst>
              <a:ext uri="{FF2B5EF4-FFF2-40B4-BE49-F238E27FC236}">
                <a16:creationId xmlns:a16="http://schemas.microsoft.com/office/drawing/2014/main" id="{EDC32E45-F0D4-40CD-8562-4FC8C33ED5FA}"/>
              </a:ext>
            </a:extLst>
          </p:cNvPr>
          <p:cNvSpPr txBox="1"/>
          <p:nvPr/>
        </p:nvSpPr>
        <p:spPr>
          <a:xfrm>
            <a:off x="10696115" y="6541354"/>
            <a:ext cx="1465466" cy="276999"/>
          </a:xfrm>
          <a:prstGeom prst="rect">
            <a:avLst/>
          </a:prstGeom>
          <a:noFill/>
        </p:spPr>
        <p:txBody>
          <a:bodyPr wrap="none" rtlCol="0">
            <a:spAutoFit/>
          </a:bodyPr>
          <a:lstStyle/>
          <a:p>
            <a:r>
              <a:rPr lang="en-IN" sz="1200" dirty="0">
                <a:latin typeface="Avenir Book" panose="02000503020000020003" pitchFamily="2" charset="-78"/>
                <a:cs typeface="Avenir Book" panose="02000503020000020003" pitchFamily="2" charset="-78"/>
              </a:rPr>
              <a:t>www.cnkindia.com</a:t>
            </a:r>
          </a:p>
        </p:txBody>
      </p:sp>
      <p:sp>
        <p:nvSpPr>
          <p:cNvPr id="11" name="Text Placeholder 2">
            <a:extLst>
              <a:ext uri="{FF2B5EF4-FFF2-40B4-BE49-F238E27FC236}">
                <a16:creationId xmlns:a16="http://schemas.microsoft.com/office/drawing/2014/main" id="{D00797D6-AF04-4F16-988B-941AA4C9E4B7}"/>
              </a:ext>
            </a:extLst>
          </p:cNvPr>
          <p:cNvSpPr txBox="1">
            <a:spLocks/>
          </p:cNvSpPr>
          <p:nvPr/>
        </p:nvSpPr>
        <p:spPr>
          <a:xfrm>
            <a:off x="507408" y="1174806"/>
            <a:ext cx="4176465" cy="2376140"/>
          </a:xfrm>
          <a:prstGeom prst="rect">
            <a:avLst/>
          </a:prstGeom>
          <a:solidFill>
            <a:schemeClr val="accent4">
              <a:lumMod val="20000"/>
              <a:lumOff val="80000"/>
            </a:schemeClr>
          </a:solidFill>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GB" sz="1800"/>
              <a:t>Scenario:</a:t>
            </a:r>
          </a:p>
          <a:p>
            <a:pPr>
              <a:buFont typeface="Arial" panose="020B0604020202020204" pitchFamily="34" charset="0"/>
              <a:buAutoNum type="arabicPeriod"/>
            </a:pPr>
            <a:r>
              <a:rPr lang="en-GB" sz="1600"/>
              <a:t>Large corporate : INR 4000 Cr turnover</a:t>
            </a:r>
          </a:p>
          <a:p>
            <a:pPr>
              <a:buFont typeface="Arial" panose="020B0604020202020204" pitchFamily="34" charset="0"/>
              <a:buAutoNum type="arabicPeriod"/>
            </a:pPr>
            <a:r>
              <a:rPr lang="en-GB" sz="1600"/>
              <a:t>Over 1000 employees</a:t>
            </a:r>
          </a:p>
          <a:p>
            <a:pPr>
              <a:buFont typeface="Arial" panose="020B0604020202020204" pitchFamily="34" charset="0"/>
              <a:buAutoNum type="arabicPeriod"/>
            </a:pPr>
            <a:r>
              <a:rPr lang="en-GB" sz="1600"/>
              <a:t>Various SBUs</a:t>
            </a:r>
          </a:p>
          <a:p>
            <a:pPr>
              <a:buFont typeface="Arial" panose="020B0604020202020204" pitchFamily="34" charset="0"/>
              <a:buAutoNum type="arabicPeriod"/>
            </a:pPr>
            <a:r>
              <a:rPr lang="en-GB" sz="1600"/>
              <a:t>Critical operations : Various Duty points</a:t>
            </a:r>
          </a:p>
          <a:p>
            <a:pPr>
              <a:buFont typeface="Arial" panose="020B0604020202020204" pitchFamily="34" charset="0"/>
              <a:buAutoNum type="arabicPeriod"/>
            </a:pPr>
            <a:r>
              <a:rPr lang="en-GB" sz="1600"/>
              <a:t>OT cost about 23% of salary cost</a:t>
            </a:r>
          </a:p>
          <a:p>
            <a:pPr>
              <a:buFont typeface="Arial" panose="020B0604020202020204" pitchFamily="34" charset="0"/>
              <a:buAutoNum type="arabicPeriod"/>
            </a:pPr>
            <a:endParaRPr lang="en-US"/>
          </a:p>
          <a:p>
            <a:pPr>
              <a:buFont typeface="Arial" panose="020B0604020202020204" pitchFamily="34" charset="0"/>
              <a:buAutoNum type="arabicPeriod"/>
            </a:pPr>
            <a:endParaRPr lang="en-GB" sz="1600" dirty="0"/>
          </a:p>
        </p:txBody>
      </p:sp>
      <p:sp>
        <p:nvSpPr>
          <p:cNvPr id="13" name="Text Placeholder 3">
            <a:extLst>
              <a:ext uri="{FF2B5EF4-FFF2-40B4-BE49-F238E27FC236}">
                <a16:creationId xmlns:a16="http://schemas.microsoft.com/office/drawing/2014/main" id="{C0640FFD-DA82-4FCA-A236-3017E8409569}"/>
              </a:ext>
            </a:extLst>
          </p:cNvPr>
          <p:cNvSpPr txBox="1">
            <a:spLocks/>
          </p:cNvSpPr>
          <p:nvPr/>
        </p:nvSpPr>
        <p:spPr>
          <a:xfrm>
            <a:off x="5941468" y="1169316"/>
            <a:ext cx="4176464" cy="2376140"/>
          </a:xfrm>
          <a:prstGeom prst="rect">
            <a:avLst/>
          </a:prstGeom>
          <a:solidFill>
            <a:schemeClr val="accent4">
              <a:lumMod val="40000"/>
              <a:lumOff val="60000"/>
            </a:schemeClr>
          </a:solidFill>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GB" sz="1800" dirty="0"/>
              <a:t>Internal Auditor’s initial findings</a:t>
            </a:r>
          </a:p>
          <a:p>
            <a:pPr>
              <a:buFont typeface="Arial" panose="020B0604020202020204" pitchFamily="34" charset="0"/>
              <a:buAutoNum type="arabicPeriod"/>
            </a:pPr>
            <a:r>
              <a:rPr lang="en-GB" sz="1600" dirty="0"/>
              <a:t>OT duly recorded as per bio matrix</a:t>
            </a:r>
          </a:p>
          <a:p>
            <a:pPr>
              <a:buFont typeface="Arial" panose="020B0604020202020204" pitchFamily="34" charset="0"/>
              <a:buAutoNum type="arabicPeriod"/>
            </a:pPr>
            <a:r>
              <a:rPr lang="en-GB" sz="1600" dirty="0"/>
              <a:t>Paid on double rate </a:t>
            </a:r>
          </a:p>
          <a:p>
            <a:pPr>
              <a:buFont typeface="Arial" panose="020B0604020202020204" pitchFamily="34" charset="0"/>
              <a:buAutoNum type="arabicPeriod"/>
            </a:pPr>
            <a:r>
              <a:rPr lang="en-GB" sz="1600" dirty="0"/>
              <a:t>OT is approved, reasons recorded</a:t>
            </a:r>
          </a:p>
          <a:p>
            <a:pPr>
              <a:buFont typeface="Arial" panose="020B0604020202020204" pitchFamily="34" charset="0"/>
              <a:buAutoNum type="arabicPeriod"/>
            </a:pPr>
            <a:r>
              <a:rPr lang="en-GB" sz="1600" dirty="0"/>
              <a:t>Statutory limit of 75 hours per quarter per person breached – reported </a:t>
            </a:r>
          </a:p>
          <a:p>
            <a:pPr>
              <a:buFont typeface="Arial" panose="020B0604020202020204" pitchFamily="34" charset="0"/>
              <a:buAutoNum type="arabicPeriod"/>
            </a:pPr>
            <a:r>
              <a:rPr lang="en-GB" sz="1600" dirty="0"/>
              <a:t>20% OT – no reliever, 20% OT - vacancy</a:t>
            </a:r>
          </a:p>
          <a:p>
            <a:pPr marL="0" indent="0">
              <a:buFont typeface="Arial" panose="020B0604020202020204" pitchFamily="34" charset="0"/>
              <a:buNone/>
            </a:pPr>
            <a:endParaRPr lang="en-US" sz="1400" dirty="0"/>
          </a:p>
          <a:p>
            <a:pPr marL="0" indent="0">
              <a:buFont typeface="Arial" panose="020B0604020202020204" pitchFamily="34" charset="0"/>
              <a:buNone/>
            </a:pPr>
            <a:endParaRPr lang="en-US" sz="1800" dirty="0"/>
          </a:p>
        </p:txBody>
      </p:sp>
      <p:sp>
        <p:nvSpPr>
          <p:cNvPr id="14" name="Text Placeholder 4">
            <a:extLst>
              <a:ext uri="{FF2B5EF4-FFF2-40B4-BE49-F238E27FC236}">
                <a16:creationId xmlns:a16="http://schemas.microsoft.com/office/drawing/2014/main" id="{4A463A79-5588-4EC8-848F-3788604117C6}"/>
              </a:ext>
            </a:extLst>
          </p:cNvPr>
          <p:cNvSpPr txBox="1">
            <a:spLocks/>
          </p:cNvSpPr>
          <p:nvPr/>
        </p:nvSpPr>
        <p:spPr>
          <a:xfrm>
            <a:off x="507408" y="3775352"/>
            <a:ext cx="4176465" cy="2376140"/>
          </a:xfrm>
          <a:prstGeom prst="rect">
            <a:avLst/>
          </a:prstGeom>
          <a:solidFill>
            <a:schemeClr val="accent4">
              <a:lumMod val="40000"/>
              <a:lumOff val="60000"/>
            </a:schemeClr>
          </a:solidFill>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GB" sz="1600" dirty="0"/>
              <a:t>Internal Auditor’s Insight</a:t>
            </a:r>
          </a:p>
          <a:p>
            <a:pPr>
              <a:buFont typeface="Arial" panose="020B0604020202020204" pitchFamily="34" charset="0"/>
              <a:buAutoNum type="arabicPeriod"/>
            </a:pPr>
            <a:r>
              <a:rPr lang="en-GB" sz="1600" dirty="0"/>
              <a:t>Post facto approval system of OT</a:t>
            </a:r>
          </a:p>
          <a:p>
            <a:pPr>
              <a:buFont typeface="Arial" panose="020B0604020202020204" pitchFamily="34" charset="0"/>
              <a:buAutoNum type="arabicPeriod"/>
            </a:pPr>
            <a:r>
              <a:rPr lang="en-GB" sz="1600" dirty="0"/>
              <a:t>Many &gt; 30 shifts OT in a quarter, &gt; 2days  </a:t>
            </a:r>
          </a:p>
          <a:p>
            <a:pPr>
              <a:buFont typeface="Arial" panose="020B0604020202020204" pitchFamily="34" charset="0"/>
              <a:buAutoNum type="arabicPeriod"/>
            </a:pPr>
            <a:r>
              <a:rPr lang="en-GB" sz="1600" dirty="0"/>
              <a:t>Few skilled people – OT compulsory</a:t>
            </a:r>
          </a:p>
          <a:p>
            <a:pPr>
              <a:buFont typeface="Arial" panose="020B0604020202020204" pitchFamily="34" charset="0"/>
              <a:buAutoNum type="arabicPeriod"/>
            </a:pPr>
            <a:r>
              <a:rPr lang="en-GB" sz="1600" dirty="0"/>
              <a:t>Resource smoothing Co level not attempted</a:t>
            </a:r>
          </a:p>
          <a:p>
            <a:pPr>
              <a:buFont typeface="Arial" panose="020B0604020202020204" pitchFamily="34" charset="0"/>
              <a:buAutoNum type="arabicPeriod"/>
            </a:pPr>
            <a:r>
              <a:rPr lang="en-GB" sz="1600" dirty="0"/>
              <a:t>Vacancy not filled up No cost benefit analysis</a:t>
            </a:r>
          </a:p>
          <a:p>
            <a:pPr>
              <a:buFont typeface="Arial" panose="020B0604020202020204" pitchFamily="34" charset="0"/>
              <a:buAutoNum type="arabicPeriod"/>
            </a:pPr>
            <a:r>
              <a:rPr lang="en-GB" sz="1600" dirty="0"/>
              <a:t>Efficiency of OT not monitored</a:t>
            </a:r>
            <a:endParaRPr lang="en-GB" sz="1800" dirty="0"/>
          </a:p>
          <a:p>
            <a:pPr>
              <a:buFont typeface="Arial" panose="020B0604020202020204" pitchFamily="34" charset="0"/>
              <a:buAutoNum type="arabicPeriod"/>
            </a:pPr>
            <a:endParaRPr lang="en-GB" sz="1800" dirty="0"/>
          </a:p>
          <a:p>
            <a:pPr>
              <a:buFont typeface="Arial" panose="020B0604020202020204" pitchFamily="34" charset="0"/>
              <a:buAutoNum type="arabicPeriod"/>
            </a:pPr>
            <a:endParaRPr lang="en-GB" sz="1800" dirty="0"/>
          </a:p>
          <a:p>
            <a:pPr>
              <a:buFont typeface="Arial" panose="020B0604020202020204" pitchFamily="34" charset="0"/>
              <a:buAutoNum type="arabicPeriod"/>
            </a:pPr>
            <a:endParaRPr lang="en-US" sz="1800" dirty="0"/>
          </a:p>
        </p:txBody>
      </p:sp>
      <p:sp>
        <p:nvSpPr>
          <p:cNvPr id="16" name="Text Placeholder 5">
            <a:extLst>
              <a:ext uri="{FF2B5EF4-FFF2-40B4-BE49-F238E27FC236}">
                <a16:creationId xmlns:a16="http://schemas.microsoft.com/office/drawing/2014/main" id="{0C131158-3771-42A6-A07C-2D07C0C871AA}"/>
              </a:ext>
            </a:extLst>
          </p:cNvPr>
          <p:cNvSpPr txBox="1">
            <a:spLocks/>
          </p:cNvSpPr>
          <p:nvPr/>
        </p:nvSpPr>
        <p:spPr>
          <a:xfrm>
            <a:off x="5941468" y="3775551"/>
            <a:ext cx="4176464" cy="2375941"/>
          </a:xfrm>
          <a:prstGeom prst="rect">
            <a:avLst/>
          </a:prstGeom>
          <a:solidFill>
            <a:srgbClr val="00B050"/>
          </a:solidFill>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GB" sz="1600" dirty="0"/>
              <a:t>Value Un-Lock</a:t>
            </a:r>
          </a:p>
          <a:p>
            <a:pPr>
              <a:buFont typeface="Arial" panose="020B0604020202020204" pitchFamily="34" charset="0"/>
              <a:buAutoNum type="arabicPeriod"/>
            </a:pPr>
            <a:r>
              <a:rPr lang="en-GB" sz="1600" dirty="0"/>
              <a:t>Half of the vacancy from resource smoothing</a:t>
            </a:r>
          </a:p>
          <a:p>
            <a:pPr>
              <a:buFont typeface="Arial" panose="020B0604020202020204" pitchFamily="34" charset="0"/>
              <a:buAutoNum type="arabicPeriod"/>
            </a:pPr>
            <a:r>
              <a:rPr lang="en-GB" sz="1600" dirty="0"/>
              <a:t>Planned OT approval initiated and monitored</a:t>
            </a:r>
          </a:p>
          <a:p>
            <a:pPr>
              <a:buFont typeface="Arial" panose="020B0604020202020204" pitchFamily="34" charset="0"/>
              <a:buAutoNum type="arabicPeriod"/>
            </a:pPr>
            <a:r>
              <a:rPr lang="en-GB" sz="1600" dirty="0"/>
              <a:t>OT cost reduced to 11% of Salary cost</a:t>
            </a:r>
          </a:p>
          <a:p>
            <a:pPr>
              <a:buFont typeface="Arial" panose="020B0604020202020204" pitchFamily="34" charset="0"/>
              <a:buAutoNum type="arabicPeriod"/>
            </a:pPr>
            <a:r>
              <a:rPr lang="en-GB" sz="1600" dirty="0"/>
              <a:t>Close monitoring reduced absenteeism</a:t>
            </a:r>
          </a:p>
          <a:p>
            <a:pPr>
              <a:buFont typeface="Arial" panose="020B0604020202020204" pitchFamily="34" charset="0"/>
              <a:buAutoNum type="arabicPeriod"/>
            </a:pPr>
            <a:r>
              <a:rPr lang="en-GB" sz="1600" dirty="0"/>
              <a:t>Vacancy evaluation done and recruitments started, training started</a:t>
            </a:r>
          </a:p>
          <a:p>
            <a:pPr>
              <a:buFont typeface="Arial" panose="020B0604020202020204" pitchFamily="34" charset="0"/>
              <a:buAutoNum type="arabicPeriod"/>
            </a:pPr>
            <a:endParaRPr lang="en-GB" sz="1600" dirty="0"/>
          </a:p>
        </p:txBody>
      </p:sp>
    </p:spTree>
    <p:extLst>
      <p:ext uri="{BB962C8B-B14F-4D97-AF65-F5344CB8AC3E}">
        <p14:creationId xmlns:p14="http://schemas.microsoft.com/office/powerpoint/2010/main" val="18777839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bg/>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1">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1">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1">
                                            <p:txEl>
                                              <p:pRg st="2" end="2"/>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1">
                                            <p:txEl>
                                              <p:pRg st="3" end="3"/>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1">
                                            <p:txEl>
                                              <p:pRg st="4" end="4"/>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1">
                                            <p:txEl>
                                              <p:pRg st="5" end="5"/>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2" presetClass="entr" presetSubtype="4" fill="hold" grpId="0" nodeType="clickEffect">
                                  <p:stCondLst>
                                    <p:cond delay="0"/>
                                  </p:stCondLst>
                                  <p:childTnLst>
                                    <p:set>
                                      <p:cBhvr>
                                        <p:cTn id="34" dur="1" fill="hold">
                                          <p:stCondLst>
                                            <p:cond delay="0"/>
                                          </p:stCondLst>
                                        </p:cTn>
                                        <p:tgtEl>
                                          <p:spTgt spid="13">
                                            <p:bg/>
                                          </p:spTgt>
                                        </p:tgtEl>
                                        <p:attrNameLst>
                                          <p:attrName>style.visibility</p:attrName>
                                        </p:attrNameLst>
                                      </p:cBhvr>
                                      <p:to>
                                        <p:strVal val="visible"/>
                                      </p:to>
                                    </p:set>
                                    <p:anim calcmode="lin" valueType="num">
                                      <p:cBhvr additive="base">
                                        <p:cTn id="35" dur="500" fill="hold"/>
                                        <p:tgtEl>
                                          <p:spTgt spid="13">
                                            <p:bg/>
                                          </p:spTgt>
                                        </p:tgtEl>
                                        <p:attrNameLst>
                                          <p:attrName>ppt_x</p:attrName>
                                        </p:attrNameLst>
                                      </p:cBhvr>
                                      <p:tavLst>
                                        <p:tav tm="0">
                                          <p:val>
                                            <p:strVal val="#ppt_x"/>
                                          </p:val>
                                        </p:tav>
                                        <p:tav tm="100000">
                                          <p:val>
                                            <p:strVal val="#ppt_x"/>
                                          </p:val>
                                        </p:tav>
                                      </p:tavLst>
                                    </p:anim>
                                    <p:anim calcmode="lin" valueType="num">
                                      <p:cBhvr additive="base">
                                        <p:cTn id="36" dur="500" fill="hold"/>
                                        <p:tgtEl>
                                          <p:spTgt spid="13">
                                            <p:bg/>
                                          </p:spTgt>
                                        </p:tgtEl>
                                        <p:attrNameLst>
                                          <p:attrName>ppt_y</p:attrName>
                                        </p:attrNameLst>
                                      </p:cBhvr>
                                      <p:tavLst>
                                        <p:tav tm="0">
                                          <p:val>
                                            <p:strVal val="1+#ppt_h/2"/>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2" presetClass="entr" presetSubtype="4" fill="hold" grpId="0" nodeType="clickEffect">
                                  <p:stCondLst>
                                    <p:cond delay="0"/>
                                  </p:stCondLst>
                                  <p:childTnLst>
                                    <p:set>
                                      <p:cBhvr>
                                        <p:cTn id="40" dur="1" fill="hold">
                                          <p:stCondLst>
                                            <p:cond delay="0"/>
                                          </p:stCondLst>
                                        </p:cTn>
                                        <p:tgtEl>
                                          <p:spTgt spid="13">
                                            <p:txEl>
                                              <p:pRg st="0" end="0"/>
                                            </p:txEl>
                                          </p:spTgt>
                                        </p:tgtEl>
                                        <p:attrNameLst>
                                          <p:attrName>style.visibility</p:attrName>
                                        </p:attrNameLst>
                                      </p:cBhvr>
                                      <p:to>
                                        <p:strVal val="visible"/>
                                      </p:to>
                                    </p:set>
                                    <p:anim calcmode="lin" valueType="num">
                                      <p:cBhvr additive="base">
                                        <p:cTn id="41" dur="500" fill="hold"/>
                                        <p:tgtEl>
                                          <p:spTgt spid="13">
                                            <p:txEl>
                                              <p:pRg st="0" end="0"/>
                                            </p:txEl>
                                          </p:spTgt>
                                        </p:tgtEl>
                                        <p:attrNameLst>
                                          <p:attrName>ppt_x</p:attrName>
                                        </p:attrNameLst>
                                      </p:cBhvr>
                                      <p:tavLst>
                                        <p:tav tm="0">
                                          <p:val>
                                            <p:strVal val="#ppt_x"/>
                                          </p:val>
                                        </p:tav>
                                        <p:tav tm="100000">
                                          <p:val>
                                            <p:strVal val="#ppt_x"/>
                                          </p:val>
                                        </p:tav>
                                      </p:tavLst>
                                    </p:anim>
                                    <p:anim calcmode="lin" valueType="num">
                                      <p:cBhvr additive="base">
                                        <p:cTn id="42" dur="500" fill="hold"/>
                                        <p:tgtEl>
                                          <p:spTgt spid="1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2" presetClass="entr" presetSubtype="4" fill="hold" grpId="0" nodeType="clickEffect">
                                  <p:stCondLst>
                                    <p:cond delay="0"/>
                                  </p:stCondLst>
                                  <p:childTnLst>
                                    <p:set>
                                      <p:cBhvr>
                                        <p:cTn id="46" dur="1" fill="hold">
                                          <p:stCondLst>
                                            <p:cond delay="0"/>
                                          </p:stCondLst>
                                        </p:cTn>
                                        <p:tgtEl>
                                          <p:spTgt spid="13">
                                            <p:txEl>
                                              <p:pRg st="1" end="1"/>
                                            </p:txEl>
                                          </p:spTgt>
                                        </p:tgtEl>
                                        <p:attrNameLst>
                                          <p:attrName>style.visibility</p:attrName>
                                        </p:attrNameLst>
                                      </p:cBhvr>
                                      <p:to>
                                        <p:strVal val="visible"/>
                                      </p:to>
                                    </p:set>
                                    <p:anim calcmode="lin" valueType="num">
                                      <p:cBhvr additive="base">
                                        <p:cTn id="47" dur="500" fill="hold"/>
                                        <p:tgtEl>
                                          <p:spTgt spid="13">
                                            <p:txEl>
                                              <p:pRg st="1" end="1"/>
                                            </p:txEl>
                                          </p:spTgt>
                                        </p:tgtEl>
                                        <p:attrNameLst>
                                          <p:attrName>ppt_x</p:attrName>
                                        </p:attrNameLst>
                                      </p:cBhvr>
                                      <p:tavLst>
                                        <p:tav tm="0">
                                          <p:val>
                                            <p:strVal val="#ppt_x"/>
                                          </p:val>
                                        </p:tav>
                                        <p:tav tm="100000">
                                          <p:val>
                                            <p:strVal val="#ppt_x"/>
                                          </p:val>
                                        </p:tav>
                                      </p:tavLst>
                                    </p:anim>
                                    <p:anim calcmode="lin" valueType="num">
                                      <p:cBhvr additive="base">
                                        <p:cTn id="48" dur="500" fill="hold"/>
                                        <p:tgtEl>
                                          <p:spTgt spid="1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49" fill="hold">
                      <p:stCondLst>
                        <p:cond delay="indefinite"/>
                      </p:stCondLst>
                      <p:childTnLst>
                        <p:par>
                          <p:cTn id="50" fill="hold">
                            <p:stCondLst>
                              <p:cond delay="0"/>
                            </p:stCondLst>
                            <p:childTnLst>
                              <p:par>
                                <p:cTn id="51" presetID="2" presetClass="entr" presetSubtype="4" fill="hold" grpId="0" nodeType="clickEffect">
                                  <p:stCondLst>
                                    <p:cond delay="0"/>
                                  </p:stCondLst>
                                  <p:childTnLst>
                                    <p:set>
                                      <p:cBhvr>
                                        <p:cTn id="52" dur="1" fill="hold">
                                          <p:stCondLst>
                                            <p:cond delay="0"/>
                                          </p:stCondLst>
                                        </p:cTn>
                                        <p:tgtEl>
                                          <p:spTgt spid="13">
                                            <p:txEl>
                                              <p:pRg st="2" end="2"/>
                                            </p:txEl>
                                          </p:spTgt>
                                        </p:tgtEl>
                                        <p:attrNameLst>
                                          <p:attrName>style.visibility</p:attrName>
                                        </p:attrNameLst>
                                      </p:cBhvr>
                                      <p:to>
                                        <p:strVal val="visible"/>
                                      </p:to>
                                    </p:set>
                                    <p:anim calcmode="lin" valueType="num">
                                      <p:cBhvr additive="base">
                                        <p:cTn id="53" dur="500" fill="hold"/>
                                        <p:tgtEl>
                                          <p:spTgt spid="13">
                                            <p:txEl>
                                              <p:pRg st="2" end="2"/>
                                            </p:txEl>
                                          </p:spTgt>
                                        </p:tgtEl>
                                        <p:attrNameLst>
                                          <p:attrName>ppt_x</p:attrName>
                                        </p:attrNameLst>
                                      </p:cBhvr>
                                      <p:tavLst>
                                        <p:tav tm="0">
                                          <p:val>
                                            <p:strVal val="#ppt_x"/>
                                          </p:val>
                                        </p:tav>
                                        <p:tav tm="100000">
                                          <p:val>
                                            <p:strVal val="#ppt_x"/>
                                          </p:val>
                                        </p:tav>
                                      </p:tavLst>
                                    </p:anim>
                                    <p:anim calcmode="lin" valueType="num">
                                      <p:cBhvr additive="base">
                                        <p:cTn id="54" dur="500" fill="hold"/>
                                        <p:tgtEl>
                                          <p:spTgt spid="1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55" fill="hold">
                      <p:stCondLst>
                        <p:cond delay="indefinite"/>
                      </p:stCondLst>
                      <p:childTnLst>
                        <p:par>
                          <p:cTn id="56" fill="hold">
                            <p:stCondLst>
                              <p:cond delay="0"/>
                            </p:stCondLst>
                            <p:childTnLst>
                              <p:par>
                                <p:cTn id="57" presetID="2" presetClass="entr" presetSubtype="4" fill="hold" grpId="0" nodeType="clickEffect">
                                  <p:stCondLst>
                                    <p:cond delay="0"/>
                                  </p:stCondLst>
                                  <p:childTnLst>
                                    <p:set>
                                      <p:cBhvr>
                                        <p:cTn id="58" dur="1" fill="hold">
                                          <p:stCondLst>
                                            <p:cond delay="0"/>
                                          </p:stCondLst>
                                        </p:cTn>
                                        <p:tgtEl>
                                          <p:spTgt spid="13">
                                            <p:txEl>
                                              <p:pRg st="3" end="3"/>
                                            </p:txEl>
                                          </p:spTgt>
                                        </p:tgtEl>
                                        <p:attrNameLst>
                                          <p:attrName>style.visibility</p:attrName>
                                        </p:attrNameLst>
                                      </p:cBhvr>
                                      <p:to>
                                        <p:strVal val="visible"/>
                                      </p:to>
                                    </p:set>
                                    <p:anim calcmode="lin" valueType="num">
                                      <p:cBhvr additive="base">
                                        <p:cTn id="59" dur="500" fill="hold"/>
                                        <p:tgtEl>
                                          <p:spTgt spid="13">
                                            <p:txEl>
                                              <p:pRg st="3" end="3"/>
                                            </p:txEl>
                                          </p:spTgt>
                                        </p:tgtEl>
                                        <p:attrNameLst>
                                          <p:attrName>ppt_x</p:attrName>
                                        </p:attrNameLst>
                                      </p:cBhvr>
                                      <p:tavLst>
                                        <p:tav tm="0">
                                          <p:val>
                                            <p:strVal val="#ppt_x"/>
                                          </p:val>
                                        </p:tav>
                                        <p:tav tm="100000">
                                          <p:val>
                                            <p:strVal val="#ppt_x"/>
                                          </p:val>
                                        </p:tav>
                                      </p:tavLst>
                                    </p:anim>
                                    <p:anim calcmode="lin" valueType="num">
                                      <p:cBhvr additive="base">
                                        <p:cTn id="60" dur="500" fill="hold"/>
                                        <p:tgtEl>
                                          <p:spTgt spid="1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61" fill="hold">
                      <p:stCondLst>
                        <p:cond delay="indefinite"/>
                      </p:stCondLst>
                      <p:childTnLst>
                        <p:par>
                          <p:cTn id="62" fill="hold">
                            <p:stCondLst>
                              <p:cond delay="0"/>
                            </p:stCondLst>
                            <p:childTnLst>
                              <p:par>
                                <p:cTn id="63" presetID="2" presetClass="entr" presetSubtype="4" fill="hold" grpId="0" nodeType="clickEffect">
                                  <p:stCondLst>
                                    <p:cond delay="0"/>
                                  </p:stCondLst>
                                  <p:childTnLst>
                                    <p:set>
                                      <p:cBhvr>
                                        <p:cTn id="64" dur="1" fill="hold">
                                          <p:stCondLst>
                                            <p:cond delay="0"/>
                                          </p:stCondLst>
                                        </p:cTn>
                                        <p:tgtEl>
                                          <p:spTgt spid="13">
                                            <p:txEl>
                                              <p:pRg st="4" end="4"/>
                                            </p:txEl>
                                          </p:spTgt>
                                        </p:tgtEl>
                                        <p:attrNameLst>
                                          <p:attrName>style.visibility</p:attrName>
                                        </p:attrNameLst>
                                      </p:cBhvr>
                                      <p:to>
                                        <p:strVal val="visible"/>
                                      </p:to>
                                    </p:set>
                                    <p:anim calcmode="lin" valueType="num">
                                      <p:cBhvr additive="base">
                                        <p:cTn id="65" dur="500" fill="hold"/>
                                        <p:tgtEl>
                                          <p:spTgt spid="13">
                                            <p:txEl>
                                              <p:pRg st="4" end="4"/>
                                            </p:txEl>
                                          </p:spTgt>
                                        </p:tgtEl>
                                        <p:attrNameLst>
                                          <p:attrName>ppt_x</p:attrName>
                                        </p:attrNameLst>
                                      </p:cBhvr>
                                      <p:tavLst>
                                        <p:tav tm="0">
                                          <p:val>
                                            <p:strVal val="#ppt_x"/>
                                          </p:val>
                                        </p:tav>
                                        <p:tav tm="100000">
                                          <p:val>
                                            <p:strVal val="#ppt_x"/>
                                          </p:val>
                                        </p:tav>
                                      </p:tavLst>
                                    </p:anim>
                                    <p:anim calcmode="lin" valueType="num">
                                      <p:cBhvr additive="base">
                                        <p:cTn id="66" dur="500" fill="hold"/>
                                        <p:tgtEl>
                                          <p:spTgt spid="1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67" fill="hold">
                      <p:stCondLst>
                        <p:cond delay="indefinite"/>
                      </p:stCondLst>
                      <p:childTnLst>
                        <p:par>
                          <p:cTn id="68" fill="hold">
                            <p:stCondLst>
                              <p:cond delay="0"/>
                            </p:stCondLst>
                            <p:childTnLst>
                              <p:par>
                                <p:cTn id="69" presetID="2" presetClass="entr" presetSubtype="4" fill="hold" grpId="0" nodeType="clickEffect">
                                  <p:stCondLst>
                                    <p:cond delay="0"/>
                                  </p:stCondLst>
                                  <p:childTnLst>
                                    <p:set>
                                      <p:cBhvr>
                                        <p:cTn id="70" dur="1" fill="hold">
                                          <p:stCondLst>
                                            <p:cond delay="0"/>
                                          </p:stCondLst>
                                        </p:cTn>
                                        <p:tgtEl>
                                          <p:spTgt spid="13">
                                            <p:txEl>
                                              <p:pRg st="5" end="5"/>
                                            </p:txEl>
                                          </p:spTgt>
                                        </p:tgtEl>
                                        <p:attrNameLst>
                                          <p:attrName>style.visibility</p:attrName>
                                        </p:attrNameLst>
                                      </p:cBhvr>
                                      <p:to>
                                        <p:strVal val="visible"/>
                                      </p:to>
                                    </p:set>
                                    <p:anim calcmode="lin" valueType="num">
                                      <p:cBhvr additive="base">
                                        <p:cTn id="71" dur="500" fill="hold"/>
                                        <p:tgtEl>
                                          <p:spTgt spid="13">
                                            <p:txEl>
                                              <p:pRg st="5" end="5"/>
                                            </p:txEl>
                                          </p:spTgt>
                                        </p:tgtEl>
                                        <p:attrNameLst>
                                          <p:attrName>ppt_x</p:attrName>
                                        </p:attrNameLst>
                                      </p:cBhvr>
                                      <p:tavLst>
                                        <p:tav tm="0">
                                          <p:val>
                                            <p:strVal val="#ppt_x"/>
                                          </p:val>
                                        </p:tav>
                                        <p:tav tm="100000">
                                          <p:val>
                                            <p:strVal val="#ppt_x"/>
                                          </p:val>
                                        </p:tav>
                                      </p:tavLst>
                                    </p:anim>
                                    <p:anim calcmode="lin" valueType="num">
                                      <p:cBhvr additive="base">
                                        <p:cTn id="72" dur="500" fill="hold"/>
                                        <p:tgtEl>
                                          <p:spTgt spid="1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73" fill="hold">
                      <p:stCondLst>
                        <p:cond delay="indefinite"/>
                      </p:stCondLst>
                      <p:childTnLst>
                        <p:par>
                          <p:cTn id="74" fill="hold">
                            <p:stCondLst>
                              <p:cond delay="0"/>
                            </p:stCondLst>
                            <p:childTnLst>
                              <p:par>
                                <p:cTn id="75" presetID="42" presetClass="entr" presetSubtype="0" fill="hold" grpId="0" nodeType="clickEffect">
                                  <p:stCondLst>
                                    <p:cond delay="0"/>
                                  </p:stCondLst>
                                  <p:childTnLst>
                                    <p:set>
                                      <p:cBhvr>
                                        <p:cTn id="76" dur="1" fill="hold">
                                          <p:stCondLst>
                                            <p:cond delay="0"/>
                                          </p:stCondLst>
                                        </p:cTn>
                                        <p:tgtEl>
                                          <p:spTgt spid="14">
                                            <p:bg/>
                                          </p:spTgt>
                                        </p:tgtEl>
                                        <p:attrNameLst>
                                          <p:attrName>style.visibility</p:attrName>
                                        </p:attrNameLst>
                                      </p:cBhvr>
                                      <p:to>
                                        <p:strVal val="visible"/>
                                      </p:to>
                                    </p:set>
                                    <p:animEffect transition="in" filter="fade">
                                      <p:cBhvr>
                                        <p:cTn id="77" dur="1000"/>
                                        <p:tgtEl>
                                          <p:spTgt spid="14">
                                            <p:bg/>
                                          </p:spTgt>
                                        </p:tgtEl>
                                      </p:cBhvr>
                                    </p:animEffect>
                                    <p:anim calcmode="lin" valueType="num">
                                      <p:cBhvr>
                                        <p:cTn id="78" dur="1000" fill="hold"/>
                                        <p:tgtEl>
                                          <p:spTgt spid="14">
                                            <p:bg/>
                                          </p:spTgt>
                                        </p:tgtEl>
                                        <p:attrNameLst>
                                          <p:attrName>ppt_x</p:attrName>
                                        </p:attrNameLst>
                                      </p:cBhvr>
                                      <p:tavLst>
                                        <p:tav tm="0">
                                          <p:val>
                                            <p:strVal val="#ppt_x"/>
                                          </p:val>
                                        </p:tav>
                                        <p:tav tm="100000">
                                          <p:val>
                                            <p:strVal val="#ppt_x"/>
                                          </p:val>
                                        </p:tav>
                                      </p:tavLst>
                                    </p:anim>
                                    <p:anim calcmode="lin" valueType="num">
                                      <p:cBhvr>
                                        <p:cTn id="79" dur="1000" fill="hold"/>
                                        <p:tgtEl>
                                          <p:spTgt spid="14">
                                            <p:bg/>
                                          </p:spTgt>
                                        </p:tgtEl>
                                        <p:attrNameLst>
                                          <p:attrName>ppt_y</p:attrName>
                                        </p:attrNameLst>
                                      </p:cBhvr>
                                      <p:tavLst>
                                        <p:tav tm="0">
                                          <p:val>
                                            <p:strVal val="#ppt_y+.1"/>
                                          </p:val>
                                        </p:tav>
                                        <p:tav tm="100000">
                                          <p:val>
                                            <p:strVal val="#ppt_y"/>
                                          </p:val>
                                        </p:tav>
                                      </p:tavLst>
                                    </p:anim>
                                  </p:childTnLst>
                                </p:cTn>
                              </p:par>
                            </p:childTnLst>
                          </p:cTn>
                        </p:par>
                      </p:childTnLst>
                    </p:cTn>
                  </p:par>
                  <p:par>
                    <p:cTn id="80" fill="hold">
                      <p:stCondLst>
                        <p:cond delay="indefinite"/>
                      </p:stCondLst>
                      <p:childTnLst>
                        <p:par>
                          <p:cTn id="81" fill="hold">
                            <p:stCondLst>
                              <p:cond delay="0"/>
                            </p:stCondLst>
                            <p:childTnLst>
                              <p:par>
                                <p:cTn id="82" presetID="42" presetClass="entr" presetSubtype="0" fill="hold" grpId="0" nodeType="clickEffect">
                                  <p:stCondLst>
                                    <p:cond delay="0"/>
                                  </p:stCondLst>
                                  <p:childTnLst>
                                    <p:set>
                                      <p:cBhvr>
                                        <p:cTn id="83" dur="1" fill="hold">
                                          <p:stCondLst>
                                            <p:cond delay="0"/>
                                          </p:stCondLst>
                                        </p:cTn>
                                        <p:tgtEl>
                                          <p:spTgt spid="14">
                                            <p:txEl>
                                              <p:pRg st="0" end="0"/>
                                            </p:txEl>
                                          </p:spTgt>
                                        </p:tgtEl>
                                        <p:attrNameLst>
                                          <p:attrName>style.visibility</p:attrName>
                                        </p:attrNameLst>
                                      </p:cBhvr>
                                      <p:to>
                                        <p:strVal val="visible"/>
                                      </p:to>
                                    </p:set>
                                    <p:animEffect transition="in" filter="fade">
                                      <p:cBhvr>
                                        <p:cTn id="84" dur="1000"/>
                                        <p:tgtEl>
                                          <p:spTgt spid="14">
                                            <p:txEl>
                                              <p:pRg st="0" end="0"/>
                                            </p:txEl>
                                          </p:spTgt>
                                        </p:tgtEl>
                                      </p:cBhvr>
                                    </p:animEffect>
                                    <p:anim calcmode="lin" valueType="num">
                                      <p:cBhvr>
                                        <p:cTn id="85" dur="1000" fill="hold"/>
                                        <p:tgtEl>
                                          <p:spTgt spid="14">
                                            <p:txEl>
                                              <p:pRg st="0" end="0"/>
                                            </p:txEl>
                                          </p:spTgt>
                                        </p:tgtEl>
                                        <p:attrNameLst>
                                          <p:attrName>ppt_x</p:attrName>
                                        </p:attrNameLst>
                                      </p:cBhvr>
                                      <p:tavLst>
                                        <p:tav tm="0">
                                          <p:val>
                                            <p:strVal val="#ppt_x"/>
                                          </p:val>
                                        </p:tav>
                                        <p:tav tm="100000">
                                          <p:val>
                                            <p:strVal val="#ppt_x"/>
                                          </p:val>
                                        </p:tav>
                                      </p:tavLst>
                                    </p:anim>
                                    <p:anim calcmode="lin" valueType="num">
                                      <p:cBhvr>
                                        <p:cTn id="86" dur="1000" fill="hold"/>
                                        <p:tgtEl>
                                          <p:spTgt spid="14">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87" fill="hold">
                      <p:stCondLst>
                        <p:cond delay="indefinite"/>
                      </p:stCondLst>
                      <p:childTnLst>
                        <p:par>
                          <p:cTn id="88" fill="hold">
                            <p:stCondLst>
                              <p:cond delay="0"/>
                            </p:stCondLst>
                            <p:childTnLst>
                              <p:par>
                                <p:cTn id="89" presetID="42" presetClass="entr" presetSubtype="0" fill="hold" grpId="0" nodeType="clickEffect">
                                  <p:stCondLst>
                                    <p:cond delay="0"/>
                                  </p:stCondLst>
                                  <p:childTnLst>
                                    <p:set>
                                      <p:cBhvr>
                                        <p:cTn id="90" dur="1" fill="hold">
                                          <p:stCondLst>
                                            <p:cond delay="0"/>
                                          </p:stCondLst>
                                        </p:cTn>
                                        <p:tgtEl>
                                          <p:spTgt spid="14">
                                            <p:txEl>
                                              <p:pRg st="1" end="1"/>
                                            </p:txEl>
                                          </p:spTgt>
                                        </p:tgtEl>
                                        <p:attrNameLst>
                                          <p:attrName>style.visibility</p:attrName>
                                        </p:attrNameLst>
                                      </p:cBhvr>
                                      <p:to>
                                        <p:strVal val="visible"/>
                                      </p:to>
                                    </p:set>
                                    <p:animEffect transition="in" filter="fade">
                                      <p:cBhvr>
                                        <p:cTn id="91" dur="1000"/>
                                        <p:tgtEl>
                                          <p:spTgt spid="14">
                                            <p:txEl>
                                              <p:pRg st="1" end="1"/>
                                            </p:txEl>
                                          </p:spTgt>
                                        </p:tgtEl>
                                      </p:cBhvr>
                                    </p:animEffect>
                                    <p:anim calcmode="lin" valueType="num">
                                      <p:cBhvr>
                                        <p:cTn id="92" dur="1000" fill="hold"/>
                                        <p:tgtEl>
                                          <p:spTgt spid="14">
                                            <p:txEl>
                                              <p:pRg st="1" end="1"/>
                                            </p:txEl>
                                          </p:spTgt>
                                        </p:tgtEl>
                                        <p:attrNameLst>
                                          <p:attrName>ppt_x</p:attrName>
                                        </p:attrNameLst>
                                      </p:cBhvr>
                                      <p:tavLst>
                                        <p:tav tm="0">
                                          <p:val>
                                            <p:strVal val="#ppt_x"/>
                                          </p:val>
                                        </p:tav>
                                        <p:tav tm="100000">
                                          <p:val>
                                            <p:strVal val="#ppt_x"/>
                                          </p:val>
                                        </p:tav>
                                      </p:tavLst>
                                    </p:anim>
                                    <p:anim calcmode="lin" valueType="num">
                                      <p:cBhvr>
                                        <p:cTn id="93" dur="1000" fill="hold"/>
                                        <p:tgtEl>
                                          <p:spTgt spid="14">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94" fill="hold">
                      <p:stCondLst>
                        <p:cond delay="indefinite"/>
                      </p:stCondLst>
                      <p:childTnLst>
                        <p:par>
                          <p:cTn id="95" fill="hold">
                            <p:stCondLst>
                              <p:cond delay="0"/>
                            </p:stCondLst>
                            <p:childTnLst>
                              <p:par>
                                <p:cTn id="96" presetID="42" presetClass="entr" presetSubtype="0" fill="hold" grpId="0" nodeType="clickEffect">
                                  <p:stCondLst>
                                    <p:cond delay="0"/>
                                  </p:stCondLst>
                                  <p:childTnLst>
                                    <p:set>
                                      <p:cBhvr>
                                        <p:cTn id="97" dur="1" fill="hold">
                                          <p:stCondLst>
                                            <p:cond delay="0"/>
                                          </p:stCondLst>
                                        </p:cTn>
                                        <p:tgtEl>
                                          <p:spTgt spid="14">
                                            <p:txEl>
                                              <p:pRg st="2" end="2"/>
                                            </p:txEl>
                                          </p:spTgt>
                                        </p:tgtEl>
                                        <p:attrNameLst>
                                          <p:attrName>style.visibility</p:attrName>
                                        </p:attrNameLst>
                                      </p:cBhvr>
                                      <p:to>
                                        <p:strVal val="visible"/>
                                      </p:to>
                                    </p:set>
                                    <p:animEffect transition="in" filter="fade">
                                      <p:cBhvr>
                                        <p:cTn id="98" dur="1000"/>
                                        <p:tgtEl>
                                          <p:spTgt spid="14">
                                            <p:txEl>
                                              <p:pRg st="2" end="2"/>
                                            </p:txEl>
                                          </p:spTgt>
                                        </p:tgtEl>
                                      </p:cBhvr>
                                    </p:animEffect>
                                    <p:anim calcmode="lin" valueType="num">
                                      <p:cBhvr>
                                        <p:cTn id="99" dur="1000" fill="hold"/>
                                        <p:tgtEl>
                                          <p:spTgt spid="14">
                                            <p:txEl>
                                              <p:pRg st="2" end="2"/>
                                            </p:txEl>
                                          </p:spTgt>
                                        </p:tgtEl>
                                        <p:attrNameLst>
                                          <p:attrName>ppt_x</p:attrName>
                                        </p:attrNameLst>
                                      </p:cBhvr>
                                      <p:tavLst>
                                        <p:tav tm="0">
                                          <p:val>
                                            <p:strVal val="#ppt_x"/>
                                          </p:val>
                                        </p:tav>
                                        <p:tav tm="100000">
                                          <p:val>
                                            <p:strVal val="#ppt_x"/>
                                          </p:val>
                                        </p:tav>
                                      </p:tavLst>
                                    </p:anim>
                                    <p:anim calcmode="lin" valueType="num">
                                      <p:cBhvr>
                                        <p:cTn id="100" dur="1000" fill="hold"/>
                                        <p:tgtEl>
                                          <p:spTgt spid="14">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01" fill="hold">
                      <p:stCondLst>
                        <p:cond delay="indefinite"/>
                      </p:stCondLst>
                      <p:childTnLst>
                        <p:par>
                          <p:cTn id="102" fill="hold">
                            <p:stCondLst>
                              <p:cond delay="0"/>
                            </p:stCondLst>
                            <p:childTnLst>
                              <p:par>
                                <p:cTn id="103" presetID="42" presetClass="entr" presetSubtype="0" fill="hold" grpId="0" nodeType="clickEffect">
                                  <p:stCondLst>
                                    <p:cond delay="0"/>
                                  </p:stCondLst>
                                  <p:childTnLst>
                                    <p:set>
                                      <p:cBhvr>
                                        <p:cTn id="104" dur="1" fill="hold">
                                          <p:stCondLst>
                                            <p:cond delay="0"/>
                                          </p:stCondLst>
                                        </p:cTn>
                                        <p:tgtEl>
                                          <p:spTgt spid="14">
                                            <p:txEl>
                                              <p:pRg st="3" end="3"/>
                                            </p:txEl>
                                          </p:spTgt>
                                        </p:tgtEl>
                                        <p:attrNameLst>
                                          <p:attrName>style.visibility</p:attrName>
                                        </p:attrNameLst>
                                      </p:cBhvr>
                                      <p:to>
                                        <p:strVal val="visible"/>
                                      </p:to>
                                    </p:set>
                                    <p:animEffect transition="in" filter="fade">
                                      <p:cBhvr>
                                        <p:cTn id="105" dur="1000"/>
                                        <p:tgtEl>
                                          <p:spTgt spid="14">
                                            <p:txEl>
                                              <p:pRg st="3" end="3"/>
                                            </p:txEl>
                                          </p:spTgt>
                                        </p:tgtEl>
                                      </p:cBhvr>
                                    </p:animEffect>
                                    <p:anim calcmode="lin" valueType="num">
                                      <p:cBhvr>
                                        <p:cTn id="106" dur="1000" fill="hold"/>
                                        <p:tgtEl>
                                          <p:spTgt spid="14">
                                            <p:txEl>
                                              <p:pRg st="3" end="3"/>
                                            </p:txEl>
                                          </p:spTgt>
                                        </p:tgtEl>
                                        <p:attrNameLst>
                                          <p:attrName>ppt_x</p:attrName>
                                        </p:attrNameLst>
                                      </p:cBhvr>
                                      <p:tavLst>
                                        <p:tav tm="0">
                                          <p:val>
                                            <p:strVal val="#ppt_x"/>
                                          </p:val>
                                        </p:tav>
                                        <p:tav tm="100000">
                                          <p:val>
                                            <p:strVal val="#ppt_x"/>
                                          </p:val>
                                        </p:tav>
                                      </p:tavLst>
                                    </p:anim>
                                    <p:anim calcmode="lin" valueType="num">
                                      <p:cBhvr>
                                        <p:cTn id="107" dur="1000" fill="hold"/>
                                        <p:tgtEl>
                                          <p:spTgt spid="14">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108" fill="hold">
                      <p:stCondLst>
                        <p:cond delay="indefinite"/>
                      </p:stCondLst>
                      <p:childTnLst>
                        <p:par>
                          <p:cTn id="109" fill="hold">
                            <p:stCondLst>
                              <p:cond delay="0"/>
                            </p:stCondLst>
                            <p:childTnLst>
                              <p:par>
                                <p:cTn id="110" presetID="42" presetClass="entr" presetSubtype="0" fill="hold" grpId="0" nodeType="clickEffect">
                                  <p:stCondLst>
                                    <p:cond delay="0"/>
                                  </p:stCondLst>
                                  <p:childTnLst>
                                    <p:set>
                                      <p:cBhvr>
                                        <p:cTn id="111" dur="1" fill="hold">
                                          <p:stCondLst>
                                            <p:cond delay="0"/>
                                          </p:stCondLst>
                                        </p:cTn>
                                        <p:tgtEl>
                                          <p:spTgt spid="14">
                                            <p:txEl>
                                              <p:pRg st="4" end="4"/>
                                            </p:txEl>
                                          </p:spTgt>
                                        </p:tgtEl>
                                        <p:attrNameLst>
                                          <p:attrName>style.visibility</p:attrName>
                                        </p:attrNameLst>
                                      </p:cBhvr>
                                      <p:to>
                                        <p:strVal val="visible"/>
                                      </p:to>
                                    </p:set>
                                    <p:animEffect transition="in" filter="fade">
                                      <p:cBhvr>
                                        <p:cTn id="112" dur="1000"/>
                                        <p:tgtEl>
                                          <p:spTgt spid="14">
                                            <p:txEl>
                                              <p:pRg st="4" end="4"/>
                                            </p:txEl>
                                          </p:spTgt>
                                        </p:tgtEl>
                                      </p:cBhvr>
                                    </p:animEffect>
                                    <p:anim calcmode="lin" valueType="num">
                                      <p:cBhvr>
                                        <p:cTn id="113" dur="1000" fill="hold"/>
                                        <p:tgtEl>
                                          <p:spTgt spid="14">
                                            <p:txEl>
                                              <p:pRg st="4" end="4"/>
                                            </p:txEl>
                                          </p:spTgt>
                                        </p:tgtEl>
                                        <p:attrNameLst>
                                          <p:attrName>ppt_x</p:attrName>
                                        </p:attrNameLst>
                                      </p:cBhvr>
                                      <p:tavLst>
                                        <p:tav tm="0">
                                          <p:val>
                                            <p:strVal val="#ppt_x"/>
                                          </p:val>
                                        </p:tav>
                                        <p:tav tm="100000">
                                          <p:val>
                                            <p:strVal val="#ppt_x"/>
                                          </p:val>
                                        </p:tav>
                                      </p:tavLst>
                                    </p:anim>
                                    <p:anim calcmode="lin" valueType="num">
                                      <p:cBhvr>
                                        <p:cTn id="114" dur="1000" fill="hold"/>
                                        <p:tgtEl>
                                          <p:spTgt spid="14">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115" fill="hold">
                      <p:stCondLst>
                        <p:cond delay="indefinite"/>
                      </p:stCondLst>
                      <p:childTnLst>
                        <p:par>
                          <p:cTn id="116" fill="hold">
                            <p:stCondLst>
                              <p:cond delay="0"/>
                            </p:stCondLst>
                            <p:childTnLst>
                              <p:par>
                                <p:cTn id="117" presetID="42" presetClass="entr" presetSubtype="0" fill="hold" grpId="0" nodeType="clickEffect">
                                  <p:stCondLst>
                                    <p:cond delay="0"/>
                                  </p:stCondLst>
                                  <p:childTnLst>
                                    <p:set>
                                      <p:cBhvr>
                                        <p:cTn id="118" dur="1" fill="hold">
                                          <p:stCondLst>
                                            <p:cond delay="0"/>
                                          </p:stCondLst>
                                        </p:cTn>
                                        <p:tgtEl>
                                          <p:spTgt spid="14">
                                            <p:txEl>
                                              <p:pRg st="5" end="5"/>
                                            </p:txEl>
                                          </p:spTgt>
                                        </p:tgtEl>
                                        <p:attrNameLst>
                                          <p:attrName>style.visibility</p:attrName>
                                        </p:attrNameLst>
                                      </p:cBhvr>
                                      <p:to>
                                        <p:strVal val="visible"/>
                                      </p:to>
                                    </p:set>
                                    <p:animEffect transition="in" filter="fade">
                                      <p:cBhvr>
                                        <p:cTn id="119" dur="1000"/>
                                        <p:tgtEl>
                                          <p:spTgt spid="14">
                                            <p:txEl>
                                              <p:pRg st="5" end="5"/>
                                            </p:txEl>
                                          </p:spTgt>
                                        </p:tgtEl>
                                      </p:cBhvr>
                                    </p:animEffect>
                                    <p:anim calcmode="lin" valueType="num">
                                      <p:cBhvr>
                                        <p:cTn id="120" dur="1000" fill="hold"/>
                                        <p:tgtEl>
                                          <p:spTgt spid="14">
                                            <p:txEl>
                                              <p:pRg st="5" end="5"/>
                                            </p:txEl>
                                          </p:spTgt>
                                        </p:tgtEl>
                                        <p:attrNameLst>
                                          <p:attrName>ppt_x</p:attrName>
                                        </p:attrNameLst>
                                      </p:cBhvr>
                                      <p:tavLst>
                                        <p:tav tm="0">
                                          <p:val>
                                            <p:strVal val="#ppt_x"/>
                                          </p:val>
                                        </p:tav>
                                        <p:tav tm="100000">
                                          <p:val>
                                            <p:strVal val="#ppt_x"/>
                                          </p:val>
                                        </p:tav>
                                      </p:tavLst>
                                    </p:anim>
                                    <p:anim calcmode="lin" valueType="num">
                                      <p:cBhvr>
                                        <p:cTn id="121" dur="1000" fill="hold"/>
                                        <p:tgtEl>
                                          <p:spTgt spid="14">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122" fill="hold">
                      <p:stCondLst>
                        <p:cond delay="indefinite"/>
                      </p:stCondLst>
                      <p:childTnLst>
                        <p:par>
                          <p:cTn id="123" fill="hold">
                            <p:stCondLst>
                              <p:cond delay="0"/>
                            </p:stCondLst>
                            <p:childTnLst>
                              <p:par>
                                <p:cTn id="124" presetID="42" presetClass="entr" presetSubtype="0" fill="hold" grpId="0" nodeType="clickEffect">
                                  <p:stCondLst>
                                    <p:cond delay="0"/>
                                  </p:stCondLst>
                                  <p:childTnLst>
                                    <p:set>
                                      <p:cBhvr>
                                        <p:cTn id="125" dur="1" fill="hold">
                                          <p:stCondLst>
                                            <p:cond delay="0"/>
                                          </p:stCondLst>
                                        </p:cTn>
                                        <p:tgtEl>
                                          <p:spTgt spid="14">
                                            <p:txEl>
                                              <p:pRg st="6" end="6"/>
                                            </p:txEl>
                                          </p:spTgt>
                                        </p:tgtEl>
                                        <p:attrNameLst>
                                          <p:attrName>style.visibility</p:attrName>
                                        </p:attrNameLst>
                                      </p:cBhvr>
                                      <p:to>
                                        <p:strVal val="visible"/>
                                      </p:to>
                                    </p:set>
                                    <p:animEffect transition="in" filter="fade">
                                      <p:cBhvr>
                                        <p:cTn id="126" dur="1000"/>
                                        <p:tgtEl>
                                          <p:spTgt spid="14">
                                            <p:txEl>
                                              <p:pRg st="6" end="6"/>
                                            </p:txEl>
                                          </p:spTgt>
                                        </p:tgtEl>
                                      </p:cBhvr>
                                    </p:animEffect>
                                    <p:anim calcmode="lin" valueType="num">
                                      <p:cBhvr>
                                        <p:cTn id="127" dur="1000" fill="hold"/>
                                        <p:tgtEl>
                                          <p:spTgt spid="14">
                                            <p:txEl>
                                              <p:pRg st="6" end="6"/>
                                            </p:txEl>
                                          </p:spTgt>
                                        </p:tgtEl>
                                        <p:attrNameLst>
                                          <p:attrName>ppt_x</p:attrName>
                                        </p:attrNameLst>
                                      </p:cBhvr>
                                      <p:tavLst>
                                        <p:tav tm="0">
                                          <p:val>
                                            <p:strVal val="#ppt_x"/>
                                          </p:val>
                                        </p:tav>
                                        <p:tav tm="100000">
                                          <p:val>
                                            <p:strVal val="#ppt_x"/>
                                          </p:val>
                                        </p:tav>
                                      </p:tavLst>
                                    </p:anim>
                                    <p:anim calcmode="lin" valueType="num">
                                      <p:cBhvr>
                                        <p:cTn id="128" dur="1000" fill="hold"/>
                                        <p:tgtEl>
                                          <p:spTgt spid="14">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129" fill="hold">
                      <p:stCondLst>
                        <p:cond delay="indefinite"/>
                      </p:stCondLst>
                      <p:childTnLst>
                        <p:par>
                          <p:cTn id="130" fill="hold">
                            <p:stCondLst>
                              <p:cond delay="0"/>
                            </p:stCondLst>
                            <p:childTnLst>
                              <p:par>
                                <p:cTn id="131" presetID="1" presetClass="entr" presetSubtype="0" fill="hold" grpId="0" nodeType="clickEffect">
                                  <p:stCondLst>
                                    <p:cond delay="0"/>
                                  </p:stCondLst>
                                  <p:childTnLst>
                                    <p:set>
                                      <p:cBhvr>
                                        <p:cTn id="132" dur="1" fill="hold">
                                          <p:stCondLst>
                                            <p:cond delay="0"/>
                                          </p:stCondLst>
                                        </p:cTn>
                                        <p:tgtEl>
                                          <p:spTgt spid="16">
                                            <p:bg/>
                                          </p:spTgt>
                                        </p:tgtEl>
                                        <p:attrNameLst>
                                          <p:attrName>style.visibility</p:attrName>
                                        </p:attrNameLst>
                                      </p:cBhvr>
                                      <p:to>
                                        <p:strVal val="visible"/>
                                      </p:to>
                                    </p:set>
                                  </p:childTnLst>
                                </p:cTn>
                              </p:par>
                            </p:childTnLst>
                          </p:cTn>
                        </p:par>
                      </p:childTnLst>
                    </p:cTn>
                  </p:par>
                  <p:par>
                    <p:cTn id="133" fill="hold">
                      <p:stCondLst>
                        <p:cond delay="indefinite"/>
                      </p:stCondLst>
                      <p:childTnLst>
                        <p:par>
                          <p:cTn id="134" fill="hold">
                            <p:stCondLst>
                              <p:cond delay="0"/>
                            </p:stCondLst>
                            <p:childTnLst>
                              <p:par>
                                <p:cTn id="135" presetID="1" presetClass="entr" presetSubtype="0" fill="hold" grpId="0" nodeType="clickEffect">
                                  <p:stCondLst>
                                    <p:cond delay="0"/>
                                  </p:stCondLst>
                                  <p:childTnLst>
                                    <p:set>
                                      <p:cBhvr>
                                        <p:cTn id="136" dur="1" fill="hold">
                                          <p:stCondLst>
                                            <p:cond delay="0"/>
                                          </p:stCondLst>
                                        </p:cTn>
                                        <p:tgtEl>
                                          <p:spTgt spid="16">
                                            <p:txEl>
                                              <p:pRg st="0" end="0"/>
                                            </p:txEl>
                                          </p:spTgt>
                                        </p:tgtEl>
                                        <p:attrNameLst>
                                          <p:attrName>style.visibility</p:attrName>
                                        </p:attrNameLst>
                                      </p:cBhvr>
                                      <p:to>
                                        <p:strVal val="visible"/>
                                      </p:to>
                                    </p:set>
                                  </p:childTnLst>
                                </p:cTn>
                              </p:par>
                            </p:childTnLst>
                          </p:cTn>
                        </p:par>
                      </p:childTnLst>
                    </p:cTn>
                  </p:par>
                  <p:par>
                    <p:cTn id="137" fill="hold">
                      <p:stCondLst>
                        <p:cond delay="indefinite"/>
                      </p:stCondLst>
                      <p:childTnLst>
                        <p:par>
                          <p:cTn id="138" fill="hold">
                            <p:stCondLst>
                              <p:cond delay="0"/>
                            </p:stCondLst>
                            <p:childTnLst>
                              <p:par>
                                <p:cTn id="139" presetID="1" presetClass="entr" presetSubtype="0" fill="hold" grpId="0" nodeType="clickEffect">
                                  <p:stCondLst>
                                    <p:cond delay="0"/>
                                  </p:stCondLst>
                                  <p:childTnLst>
                                    <p:set>
                                      <p:cBhvr>
                                        <p:cTn id="140" dur="1" fill="hold">
                                          <p:stCondLst>
                                            <p:cond delay="0"/>
                                          </p:stCondLst>
                                        </p:cTn>
                                        <p:tgtEl>
                                          <p:spTgt spid="16">
                                            <p:txEl>
                                              <p:pRg st="1" end="1"/>
                                            </p:txEl>
                                          </p:spTgt>
                                        </p:tgtEl>
                                        <p:attrNameLst>
                                          <p:attrName>style.visibility</p:attrName>
                                        </p:attrNameLst>
                                      </p:cBhvr>
                                      <p:to>
                                        <p:strVal val="visible"/>
                                      </p:to>
                                    </p:set>
                                  </p:childTnLst>
                                </p:cTn>
                              </p:par>
                            </p:childTnLst>
                          </p:cTn>
                        </p:par>
                      </p:childTnLst>
                    </p:cTn>
                  </p:par>
                  <p:par>
                    <p:cTn id="141" fill="hold">
                      <p:stCondLst>
                        <p:cond delay="indefinite"/>
                      </p:stCondLst>
                      <p:childTnLst>
                        <p:par>
                          <p:cTn id="142" fill="hold">
                            <p:stCondLst>
                              <p:cond delay="0"/>
                            </p:stCondLst>
                            <p:childTnLst>
                              <p:par>
                                <p:cTn id="143" presetID="1" presetClass="entr" presetSubtype="0" fill="hold" grpId="0" nodeType="clickEffect">
                                  <p:stCondLst>
                                    <p:cond delay="0"/>
                                  </p:stCondLst>
                                  <p:childTnLst>
                                    <p:set>
                                      <p:cBhvr>
                                        <p:cTn id="144" dur="1" fill="hold">
                                          <p:stCondLst>
                                            <p:cond delay="0"/>
                                          </p:stCondLst>
                                        </p:cTn>
                                        <p:tgtEl>
                                          <p:spTgt spid="16">
                                            <p:txEl>
                                              <p:pRg st="2" end="2"/>
                                            </p:txEl>
                                          </p:spTgt>
                                        </p:tgtEl>
                                        <p:attrNameLst>
                                          <p:attrName>style.visibility</p:attrName>
                                        </p:attrNameLst>
                                      </p:cBhvr>
                                      <p:to>
                                        <p:strVal val="visible"/>
                                      </p:to>
                                    </p:set>
                                  </p:childTnLst>
                                </p:cTn>
                              </p:par>
                            </p:childTnLst>
                          </p:cTn>
                        </p:par>
                      </p:childTnLst>
                    </p:cTn>
                  </p:par>
                  <p:par>
                    <p:cTn id="145" fill="hold">
                      <p:stCondLst>
                        <p:cond delay="indefinite"/>
                      </p:stCondLst>
                      <p:childTnLst>
                        <p:par>
                          <p:cTn id="146" fill="hold">
                            <p:stCondLst>
                              <p:cond delay="0"/>
                            </p:stCondLst>
                            <p:childTnLst>
                              <p:par>
                                <p:cTn id="147" presetID="1" presetClass="entr" presetSubtype="0" fill="hold" grpId="0" nodeType="clickEffect">
                                  <p:stCondLst>
                                    <p:cond delay="0"/>
                                  </p:stCondLst>
                                  <p:childTnLst>
                                    <p:set>
                                      <p:cBhvr>
                                        <p:cTn id="148" dur="1" fill="hold">
                                          <p:stCondLst>
                                            <p:cond delay="0"/>
                                          </p:stCondLst>
                                        </p:cTn>
                                        <p:tgtEl>
                                          <p:spTgt spid="16">
                                            <p:txEl>
                                              <p:pRg st="3" end="3"/>
                                            </p:txEl>
                                          </p:spTgt>
                                        </p:tgtEl>
                                        <p:attrNameLst>
                                          <p:attrName>style.visibility</p:attrName>
                                        </p:attrNameLst>
                                      </p:cBhvr>
                                      <p:to>
                                        <p:strVal val="visible"/>
                                      </p:to>
                                    </p:set>
                                  </p:childTnLst>
                                </p:cTn>
                              </p:par>
                            </p:childTnLst>
                          </p:cTn>
                        </p:par>
                      </p:childTnLst>
                    </p:cTn>
                  </p:par>
                  <p:par>
                    <p:cTn id="149" fill="hold">
                      <p:stCondLst>
                        <p:cond delay="indefinite"/>
                      </p:stCondLst>
                      <p:childTnLst>
                        <p:par>
                          <p:cTn id="150" fill="hold">
                            <p:stCondLst>
                              <p:cond delay="0"/>
                            </p:stCondLst>
                            <p:childTnLst>
                              <p:par>
                                <p:cTn id="151" presetID="1" presetClass="entr" presetSubtype="0" fill="hold" grpId="0" nodeType="clickEffect">
                                  <p:stCondLst>
                                    <p:cond delay="0"/>
                                  </p:stCondLst>
                                  <p:childTnLst>
                                    <p:set>
                                      <p:cBhvr>
                                        <p:cTn id="152" dur="1" fill="hold">
                                          <p:stCondLst>
                                            <p:cond delay="0"/>
                                          </p:stCondLst>
                                        </p:cTn>
                                        <p:tgtEl>
                                          <p:spTgt spid="16">
                                            <p:txEl>
                                              <p:pRg st="4" end="4"/>
                                            </p:txEl>
                                          </p:spTgt>
                                        </p:tgtEl>
                                        <p:attrNameLst>
                                          <p:attrName>style.visibility</p:attrName>
                                        </p:attrNameLst>
                                      </p:cBhvr>
                                      <p:to>
                                        <p:strVal val="visible"/>
                                      </p:to>
                                    </p:set>
                                  </p:childTnLst>
                                </p:cTn>
                              </p:par>
                            </p:childTnLst>
                          </p:cTn>
                        </p:par>
                      </p:childTnLst>
                    </p:cTn>
                  </p:par>
                  <p:par>
                    <p:cTn id="153" fill="hold">
                      <p:stCondLst>
                        <p:cond delay="indefinite"/>
                      </p:stCondLst>
                      <p:childTnLst>
                        <p:par>
                          <p:cTn id="154" fill="hold">
                            <p:stCondLst>
                              <p:cond delay="0"/>
                            </p:stCondLst>
                            <p:childTnLst>
                              <p:par>
                                <p:cTn id="155" presetID="1" presetClass="entr" presetSubtype="0" fill="hold" grpId="0" nodeType="clickEffect">
                                  <p:stCondLst>
                                    <p:cond delay="0"/>
                                  </p:stCondLst>
                                  <p:childTnLst>
                                    <p:set>
                                      <p:cBhvr>
                                        <p:cTn id="156" dur="1" fill="hold">
                                          <p:stCondLst>
                                            <p:cond delay="0"/>
                                          </p:stCondLst>
                                        </p:cTn>
                                        <p:tgtEl>
                                          <p:spTgt spid="16">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build="p" animBg="1"/>
      <p:bldP spid="13" grpId="0" build="p" animBg="1"/>
      <p:bldP spid="14" grpId="0" build="p" animBg="1"/>
      <p:bldP spid="16" grpId="0" build="p" animBg="1"/>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DC484D6B-E0BF-4602-BAFD-263B42AB23BD}"/>
              </a:ext>
            </a:extLst>
          </p:cNvPr>
          <p:cNvSpPr txBox="1"/>
          <p:nvPr/>
        </p:nvSpPr>
        <p:spPr>
          <a:xfrm>
            <a:off x="1775792" y="2890391"/>
            <a:ext cx="7399667" cy="1015663"/>
          </a:xfrm>
          <a:prstGeom prst="rect">
            <a:avLst/>
          </a:prstGeom>
          <a:noFill/>
        </p:spPr>
        <p:txBody>
          <a:bodyPr wrap="square">
            <a:spAutoFit/>
          </a:bodyPr>
          <a:lstStyle/>
          <a:p>
            <a:pPr algn="ctr"/>
            <a:r>
              <a:rPr lang="en-IN" sz="3200" dirty="0">
                <a:solidFill>
                  <a:srgbClr val="566A8D"/>
                </a:solidFill>
                <a:latin typeface="Avenir Heavy" panose="020B0703020203020204" pitchFamily="34" charset="0"/>
              </a:rPr>
              <a:t>Internal Audit – </a:t>
            </a:r>
          </a:p>
          <a:p>
            <a:pPr algn="ctr"/>
            <a:r>
              <a:rPr lang="en-IN" sz="2800" dirty="0">
                <a:solidFill>
                  <a:srgbClr val="566A8D"/>
                </a:solidFill>
                <a:latin typeface="Avenir Heavy" panose="020B0703020203020204" pitchFamily="34" charset="0"/>
              </a:rPr>
              <a:t>Case Studies #4: Current Assets Review</a:t>
            </a:r>
          </a:p>
        </p:txBody>
      </p:sp>
      <p:sp>
        <p:nvSpPr>
          <p:cNvPr id="5" name="TextBox 4">
            <a:extLst>
              <a:ext uri="{FF2B5EF4-FFF2-40B4-BE49-F238E27FC236}">
                <a16:creationId xmlns:a16="http://schemas.microsoft.com/office/drawing/2014/main" id="{F21BF3F0-D777-43F0-893C-F649CF474053}"/>
              </a:ext>
            </a:extLst>
          </p:cNvPr>
          <p:cNvSpPr txBox="1"/>
          <p:nvPr/>
        </p:nvSpPr>
        <p:spPr>
          <a:xfrm>
            <a:off x="7692472" y="-13252"/>
            <a:ext cx="4499528" cy="1631216"/>
          </a:xfrm>
          <a:prstGeom prst="rect">
            <a:avLst/>
          </a:prstGeom>
          <a:noFill/>
        </p:spPr>
        <p:txBody>
          <a:bodyPr wrap="square">
            <a:spAutoFit/>
          </a:bodyPr>
          <a:lstStyle/>
          <a:p>
            <a:endParaRPr lang="en-IN" sz="3200" dirty="0">
              <a:solidFill>
                <a:srgbClr val="56698F"/>
              </a:solidFill>
              <a:latin typeface="Avenir Heavy" panose="020B0703020203020204" pitchFamily="34" charset="0"/>
            </a:endParaRPr>
          </a:p>
          <a:p>
            <a:r>
              <a:rPr lang="en-IN" dirty="0">
                <a:solidFill>
                  <a:srgbClr val="56698F"/>
                </a:solidFill>
                <a:latin typeface="Avenir Heavy" panose="020B0703020203020204" pitchFamily="34" charset="0"/>
              </a:rPr>
              <a:t>Value Addition Through Internal Audit</a:t>
            </a:r>
          </a:p>
          <a:p>
            <a:r>
              <a:rPr lang="en-IN" dirty="0">
                <a:solidFill>
                  <a:srgbClr val="56698F"/>
                </a:solidFill>
                <a:latin typeface="Avenir Heavy" panose="020B0703020203020204" pitchFamily="34" charset="0"/>
              </a:rPr>
              <a:t>IFC Risk Matrices – Help to IA</a:t>
            </a:r>
          </a:p>
          <a:p>
            <a:endParaRPr lang="en-IN" sz="3200" dirty="0">
              <a:solidFill>
                <a:srgbClr val="56698F"/>
              </a:solidFill>
              <a:latin typeface="Avenir Heavy" panose="020B0703020203020204" pitchFamily="34" charset="0"/>
            </a:endParaRPr>
          </a:p>
        </p:txBody>
      </p:sp>
    </p:spTree>
    <p:extLst>
      <p:ext uri="{BB962C8B-B14F-4D97-AF65-F5344CB8AC3E}">
        <p14:creationId xmlns:p14="http://schemas.microsoft.com/office/powerpoint/2010/main" val="1306171635"/>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Straight Connector 3">
            <a:extLst>
              <a:ext uri="{FF2B5EF4-FFF2-40B4-BE49-F238E27FC236}">
                <a16:creationId xmlns:a16="http://schemas.microsoft.com/office/drawing/2014/main" id="{E693FB06-982F-430D-BF01-70F7C01B72AD}"/>
              </a:ext>
            </a:extLst>
          </p:cNvPr>
          <p:cNvCxnSpPr/>
          <p:nvPr/>
        </p:nvCxnSpPr>
        <p:spPr>
          <a:xfrm>
            <a:off x="507408" y="6498194"/>
            <a:ext cx="0" cy="246221"/>
          </a:xfrm>
          <a:prstGeom prst="line">
            <a:avLst/>
          </a:prstGeom>
          <a:ln w="22225">
            <a:solidFill>
              <a:srgbClr val="566A8F"/>
            </a:solidFill>
          </a:ln>
        </p:spPr>
        <p:style>
          <a:lnRef idx="1">
            <a:schemeClr val="accent1"/>
          </a:lnRef>
          <a:fillRef idx="0">
            <a:schemeClr val="accent1"/>
          </a:fillRef>
          <a:effectRef idx="0">
            <a:schemeClr val="accent1"/>
          </a:effectRef>
          <a:fontRef idx="minor">
            <a:schemeClr val="tx1"/>
          </a:fontRef>
        </p:style>
      </p:cxnSp>
      <p:sp>
        <p:nvSpPr>
          <p:cNvPr id="5" name="TextBox 4">
            <a:extLst>
              <a:ext uri="{FF2B5EF4-FFF2-40B4-BE49-F238E27FC236}">
                <a16:creationId xmlns:a16="http://schemas.microsoft.com/office/drawing/2014/main" id="{4B70D37D-2F94-406B-985A-49A66CDB4FE7}"/>
              </a:ext>
            </a:extLst>
          </p:cNvPr>
          <p:cNvSpPr txBox="1"/>
          <p:nvPr/>
        </p:nvSpPr>
        <p:spPr>
          <a:xfrm>
            <a:off x="452168" y="340634"/>
            <a:ext cx="10987359" cy="584775"/>
          </a:xfrm>
          <a:prstGeom prst="rect">
            <a:avLst/>
          </a:prstGeom>
          <a:solidFill>
            <a:schemeClr val="accent1">
              <a:lumMod val="75000"/>
            </a:schemeClr>
          </a:solidFill>
        </p:spPr>
        <p:txBody>
          <a:bodyPr wrap="square">
            <a:spAutoFit/>
          </a:bodyPr>
          <a:lstStyle/>
          <a:p>
            <a:pPr algn="r"/>
            <a:r>
              <a:rPr lang="en-IN" sz="3200" dirty="0">
                <a:solidFill>
                  <a:schemeClr val="bg1"/>
                </a:solidFill>
                <a:latin typeface="Avenir Heavy" panose="020B0703020203020204" pitchFamily="34" charset="0"/>
              </a:rPr>
              <a:t>#4 : Current Assets Review</a:t>
            </a:r>
          </a:p>
        </p:txBody>
      </p:sp>
      <p:sp>
        <p:nvSpPr>
          <p:cNvPr id="7" name="TextBox 6">
            <a:extLst>
              <a:ext uri="{FF2B5EF4-FFF2-40B4-BE49-F238E27FC236}">
                <a16:creationId xmlns:a16="http://schemas.microsoft.com/office/drawing/2014/main" id="{8FA6D930-E453-4FE8-98DD-00360EA9266C}"/>
              </a:ext>
            </a:extLst>
          </p:cNvPr>
          <p:cNvSpPr txBox="1"/>
          <p:nvPr/>
        </p:nvSpPr>
        <p:spPr>
          <a:xfrm>
            <a:off x="545306" y="6498194"/>
            <a:ext cx="2488182" cy="400110"/>
          </a:xfrm>
          <a:prstGeom prst="rect">
            <a:avLst/>
          </a:prstGeom>
          <a:noFill/>
        </p:spPr>
        <p:txBody>
          <a:bodyPr wrap="none" rtlCol="0">
            <a:spAutoFit/>
          </a:bodyPr>
          <a:lstStyle/>
          <a:p>
            <a:r>
              <a:rPr lang="en-IN" sz="1000" dirty="0">
                <a:solidFill>
                  <a:srgbClr val="56698F"/>
                </a:solidFill>
                <a:latin typeface="Avenir Heavy" panose="020B0703020203020204" pitchFamily="34" charset="0"/>
              </a:rPr>
              <a:t>Value Addition Through Internal Audit</a:t>
            </a:r>
          </a:p>
          <a:p>
            <a:endParaRPr lang="en-IN" sz="1000" dirty="0">
              <a:latin typeface="Avenir Book" panose="02000503020000020003" pitchFamily="2" charset="0"/>
            </a:endParaRPr>
          </a:p>
        </p:txBody>
      </p:sp>
      <p:sp>
        <p:nvSpPr>
          <p:cNvPr id="8" name="TextBox 7">
            <a:extLst>
              <a:ext uri="{FF2B5EF4-FFF2-40B4-BE49-F238E27FC236}">
                <a16:creationId xmlns:a16="http://schemas.microsoft.com/office/drawing/2014/main" id="{EDC32E45-F0D4-40CD-8562-4FC8C33ED5FA}"/>
              </a:ext>
            </a:extLst>
          </p:cNvPr>
          <p:cNvSpPr txBox="1"/>
          <p:nvPr/>
        </p:nvSpPr>
        <p:spPr>
          <a:xfrm>
            <a:off x="10696115" y="6541354"/>
            <a:ext cx="1465466" cy="276999"/>
          </a:xfrm>
          <a:prstGeom prst="rect">
            <a:avLst/>
          </a:prstGeom>
          <a:noFill/>
        </p:spPr>
        <p:txBody>
          <a:bodyPr wrap="none" rtlCol="0">
            <a:spAutoFit/>
          </a:bodyPr>
          <a:lstStyle/>
          <a:p>
            <a:r>
              <a:rPr lang="en-IN" sz="1200" dirty="0">
                <a:latin typeface="Avenir Book" panose="02000503020000020003" pitchFamily="2" charset="-78"/>
                <a:cs typeface="Avenir Book" panose="02000503020000020003" pitchFamily="2" charset="-78"/>
              </a:rPr>
              <a:t>www.cnkindia.com</a:t>
            </a:r>
          </a:p>
        </p:txBody>
      </p:sp>
      <p:sp>
        <p:nvSpPr>
          <p:cNvPr id="10" name="Text Placeholder 2">
            <a:extLst>
              <a:ext uri="{FF2B5EF4-FFF2-40B4-BE49-F238E27FC236}">
                <a16:creationId xmlns:a16="http://schemas.microsoft.com/office/drawing/2014/main" id="{2EA88EE4-A77E-47B5-ADBC-EB75A8C7F1D1}"/>
              </a:ext>
            </a:extLst>
          </p:cNvPr>
          <p:cNvSpPr txBox="1">
            <a:spLocks/>
          </p:cNvSpPr>
          <p:nvPr/>
        </p:nvSpPr>
        <p:spPr>
          <a:xfrm>
            <a:off x="452168" y="1165867"/>
            <a:ext cx="4176465" cy="2376140"/>
          </a:xfrm>
          <a:prstGeom prst="rect">
            <a:avLst/>
          </a:prstGeom>
          <a:solidFill>
            <a:schemeClr val="accent4">
              <a:lumMod val="20000"/>
              <a:lumOff val="80000"/>
            </a:schemeClr>
          </a:solidFill>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GB" sz="1800" dirty="0"/>
              <a:t>Scenario:</a:t>
            </a:r>
          </a:p>
          <a:p>
            <a:pPr>
              <a:buFont typeface="Arial" panose="020B0604020202020204" pitchFamily="34" charset="0"/>
              <a:buAutoNum type="arabicPeriod"/>
            </a:pPr>
            <a:r>
              <a:rPr lang="en-GB" sz="1600" dirty="0"/>
              <a:t>Small Co – JV, INR 50 </a:t>
            </a:r>
            <a:r>
              <a:rPr lang="en-GB" sz="1600" dirty="0" err="1"/>
              <a:t>cr</a:t>
            </a:r>
            <a:r>
              <a:rPr lang="en-GB" sz="1600" dirty="0"/>
              <a:t> turnover</a:t>
            </a:r>
          </a:p>
          <a:p>
            <a:pPr>
              <a:buFont typeface="Arial" panose="020B0604020202020204" pitchFamily="34" charset="0"/>
              <a:buAutoNum type="arabicPeriod"/>
            </a:pPr>
            <a:r>
              <a:rPr lang="en-GB" sz="1600" dirty="0"/>
              <a:t>Service sector</a:t>
            </a:r>
          </a:p>
          <a:p>
            <a:pPr>
              <a:buFont typeface="Arial" panose="020B0604020202020204" pitchFamily="34" charset="0"/>
              <a:buAutoNum type="arabicPeriod"/>
            </a:pPr>
            <a:r>
              <a:rPr lang="en-GB" sz="1600" dirty="0"/>
              <a:t>Forward integration with local partner</a:t>
            </a:r>
          </a:p>
          <a:p>
            <a:pPr>
              <a:buFont typeface="Arial" panose="020B0604020202020204" pitchFamily="34" charset="0"/>
              <a:buAutoNum type="arabicPeriod"/>
            </a:pPr>
            <a:r>
              <a:rPr lang="en-GB" sz="1600" dirty="0"/>
              <a:t>Rentals and sale of spares, repairs </a:t>
            </a:r>
          </a:p>
          <a:p>
            <a:pPr>
              <a:buFont typeface="Arial" panose="020B0604020202020204" pitchFamily="34" charset="0"/>
              <a:buAutoNum type="arabicPeriod"/>
            </a:pPr>
            <a:r>
              <a:rPr lang="en-GB" sz="1600" dirty="0"/>
              <a:t>Deals with large corporates</a:t>
            </a:r>
          </a:p>
          <a:p>
            <a:pPr marL="0" indent="0">
              <a:buFont typeface="Arial" panose="020B0604020202020204" pitchFamily="34" charset="0"/>
              <a:buNone/>
            </a:pPr>
            <a:endParaRPr lang="en-GB" sz="1600" dirty="0"/>
          </a:p>
          <a:p>
            <a:pPr>
              <a:buFont typeface="Arial" panose="020B0604020202020204" pitchFamily="34" charset="0"/>
              <a:buAutoNum type="arabicPeriod"/>
            </a:pPr>
            <a:endParaRPr lang="en-US" dirty="0"/>
          </a:p>
          <a:p>
            <a:pPr>
              <a:buFont typeface="Arial" panose="020B0604020202020204" pitchFamily="34" charset="0"/>
              <a:buAutoNum type="arabicPeriod"/>
            </a:pPr>
            <a:endParaRPr lang="en-GB" sz="1600" dirty="0"/>
          </a:p>
        </p:txBody>
      </p:sp>
      <p:sp>
        <p:nvSpPr>
          <p:cNvPr id="12" name="Text Placeholder 3">
            <a:extLst>
              <a:ext uri="{FF2B5EF4-FFF2-40B4-BE49-F238E27FC236}">
                <a16:creationId xmlns:a16="http://schemas.microsoft.com/office/drawing/2014/main" id="{A02E51D4-1BF7-4B5B-8FF9-36C9DE741084}"/>
              </a:ext>
            </a:extLst>
          </p:cNvPr>
          <p:cNvSpPr txBox="1">
            <a:spLocks/>
          </p:cNvSpPr>
          <p:nvPr/>
        </p:nvSpPr>
        <p:spPr>
          <a:xfrm>
            <a:off x="5945847" y="1165867"/>
            <a:ext cx="4176464" cy="2376140"/>
          </a:xfrm>
          <a:prstGeom prst="rect">
            <a:avLst/>
          </a:prstGeom>
          <a:solidFill>
            <a:schemeClr val="accent4">
              <a:lumMod val="40000"/>
              <a:lumOff val="60000"/>
            </a:schemeClr>
          </a:solidFill>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GB" sz="1800" dirty="0"/>
              <a:t>Internal Auditor’s initial findings</a:t>
            </a:r>
          </a:p>
          <a:p>
            <a:pPr>
              <a:buFont typeface="Arial" panose="020B0604020202020204" pitchFamily="34" charset="0"/>
              <a:buAutoNum type="arabicPeriod"/>
            </a:pPr>
            <a:r>
              <a:rPr lang="en-GB" sz="1600" dirty="0"/>
              <a:t>Inventory of 2 Cr at JV location</a:t>
            </a:r>
          </a:p>
          <a:p>
            <a:pPr>
              <a:buFont typeface="Arial" panose="020B0604020202020204" pitchFamily="34" charset="0"/>
              <a:buAutoNum type="arabicPeriod"/>
            </a:pPr>
            <a:r>
              <a:rPr lang="en-GB" sz="1600" dirty="0"/>
              <a:t>Physical verification not done as material was not segregated</a:t>
            </a:r>
          </a:p>
          <a:p>
            <a:pPr>
              <a:buFont typeface="Arial" panose="020B0604020202020204" pitchFamily="34" charset="0"/>
              <a:buAutoNum type="arabicPeriod"/>
            </a:pPr>
            <a:r>
              <a:rPr lang="en-GB" sz="1600" dirty="0"/>
              <a:t>Aging of Debtors : &gt; 50 % above 12 months – slack in real estate business </a:t>
            </a:r>
          </a:p>
          <a:p>
            <a:pPr marL="0" indent="0">
              <a:buFont typeface="Arial" panose="020B0604020202020204" pitchFamily="34" charset="0"/>
              <a:buNone/>
            </a:pPr>
            <a:endParaRPr lang="en-GB" sz="1600" dirty="0"/>
          </a:p>
          <a:p>
            <a:pPr marL="0" indent="0">
              <a:buFont typeface="Arial" panose="020B0604020202020204" pitchFamily="34" charset="0"/>
              <a:buNone/>
            </a:pPr>
            <a:endParaRPr lang="en-GB" sz="1600" dirty="0"/>
          </a:p>
          <a:p>
            <a:pPr>
              <a:buFont typeface="Arial" panose="020B0604020202020204" pitchFamily="34" charset="0"/>
              <a:buAutoNum type="arabicPeriod"/>
            </a:pPr>
            <a:endParaRPr lang="en-GB" sz="1600" dirty="0"/>
          </a:p>
          <a:p>
            <a:pPr>
              <a:buFont typeface="Arial" panose="020B0604020202020204" pitchFamily="34" charset="0"/>
              <a:buAutoNum type="arabicPeriod"/>
            </a:pPr>
            <a:endParaRPr lang="en-GB" sz="1600" dirty="0"/>
          </a:p>
          <a:p>
            <a:pPr marL="0" indent="0">
              <a:buFont typeface="Arial" panose="020B0604020202020204" pitchFamily="34" charset="0"/>
              <a:buNone/>
            </a:pPr>
            <a:endParaRPr lang="en-US" sz="1800" dirty="0"/>
          </a:p>
        </p:txBody>
      </p:sp>
      <p:sp>
        <p:nvSpPr>
          <p:cNvPr id="15" name="Text Placeholder 4">
            <a:extLst>
              <a:ext uri="{FF2B5EF4-FFF2-40B4-BE49-F238E27FC236}">
                <a16:creationId xmlns:a16="http://schemas.microsoft.com/office/drawing/2014/main" id="{D88EC060-FF64-463E-9F74-822028F2C5F6}"/>
              </a:ext>
            </a:extLst>
          </p:cNvPr>
          <p:cNvSpPr txBox="1">
            <a:spLocks/>
          </p:cNvSpPr>
          <p:nvPr/>
        </p:nvSpPr>
        <p:spPr>
          <a:xfrm>
            <a:off x="452168" y="3808211"/>
            <a:ext cx="4176465" cy="2376140"/>
          </a:xfrm>
          <a:prstGeom prst="rect">
            <a:avLst/>
          </a:prstGeom>
          <a:solidFill>
            <a:schemeClr val="accent4">
              <a:lumMod val="40000"/>
              <a:lumOff val="60000"/>
            </a:schemeClr>
          </a:solidFill>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GB" sz="1600" dirty="0"/>
              <a:t>Internal Auditor’s Insight</a:t>
            </a:r>
          </a:p>
          <a:p>
            <a:pPr>
              <a:buFont typeface="Arial" panose="020B0604020202020204" pitchFamily="34" charset="0"/>
              <a:buAutoNum type="arabicPeriod"/>
            </a:pPr>
            <a:r>
              <a:rPr lang="en-GB" sz="1600" dirty="0"/>
              <a:t>Local partner’s facility used as common facility</a:t>
            </a:r>
          </a:p>
          <a:p>
            <a:pPr>
              <a:buFont typeface="Arial" panose="020B0604020202020204" pitchFamily="34" charset="0"/>
              <a:buAutoNum type="arabicPeriod"/>
            </a:pPr>
            <a:r>
              <a:rPr lang="en-GB" sz="1600" dirty="0"/>
              <a:t>Balance confirmations is not received </a:t>
            </a:r>
          </a:p>
          <a:p>
            <a:pPr>
              <a:buFont typeface="Arial" panose="020B0604020202020204" pitchFamily="34" charset="0"/>
              <a:buAutoNum type="arabicPeriod"/>
            </a:pPr>
            <a:r>
              <a:rPr lang="en-GB" sz="1600" dirty="0"/>
              <a:t>Local partner reluctant to initiate legal cases for recovery</a:t>
            </a:r>
          </a:p>
          <a:p>
            <a:pPr>
              <a:buFont typeface="Arial" panose="020B0604020202020204" pitchFamily="34" charset="0"/>
              <a:buAutoNum type="arabicPeriod"/>
            </a:pPr>
            <a:r>
              <a:rPr lang="en-GB" sz="1600" dirty="0"/>
              <a:t>Service records not available – only invoice </a:t>
            </a:r>
          </a:p>
          <a:p>
            <a:pPr>
              <a:buFont typeface="Arial" panose="020B0604020202020204" pitchFamily="34" charset="0"/>
              <a:buAutoNum type="arabicPeriod"/>
            </a:pPr>
            <a:endParaRPr lang="en-GB" sz="1800" dirty="0"/>
          </a:p>
          <a:p>
            <a:pPr>
              <a:buFont typeface="Arial" panose="020B0604020202020204" pitchFamily="34" charset="0"/>
              <a:buAutoNum type="arabicPeriod"/>
            </a:pPr>
            <a:endParaRPr lang="en-GB" sz="1800" dirty="0"/>
          </a:p>
          <a:p>
            <a:pPr>
              <a:buFont typeface="Arial" panose="020B0604020202020204" pitchFamily="34" charset="0"/>
              <a:buAutoNum type="arabicPeriod"/>
            </a:pPr>
            <a:endParaRPr lang="en-US" sz="1800" dirty="0"/>
          </a:p>
        </p:txBody>
      </p:sp>
      <p:sp>
        <p:nvSpPr>
          <p:cNvPr id="17" name="Text Placeholder 5">
            <a:extLst>
              <a:ext uri="{FF2B5EF4-FFF2-40B4-BE49-F238E27FC236}">
                <a16:creationId xmlns:a16="http://schemas.microsoft.com/office/drawing/2014/main" id="{FABA6C3E-6061-49D6-9C5C-A60D714E1509}"/>
              </a:ext>
            </a:extLst>
          </p:cNvPr>
          <p:cNvSpPr txBox="1">
            <a:spLocks/>
          </p:cNvSpPr>
          <p:nvPr/>
        </p:nvSpPr>
        <p:spPr>
          <a:xfrm>
            <a:off x="5945847" y="3808410"/>
            <a:ext cx="4176464" cy="2375941"/>
          </a:xfrm>
          <a:prstGeom prst="rect">
            <a:avLst/>
          </a:prstGeom>
          <a:solidFill>
            <a:srgbClr val="00B050"/>
          </a:solidFill>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GB" sz="1600" dirty="0"/>
              <a:t>Value Un-Lock</a:t>
            </a:r>
          </a:p>
          <a:p>
            <a:pPr>
              <a:buFont typeface="Arial" panose="020B0604020202020204" pitchFamily="34" charset="0"/>
              <a:buAutoNum type="arabicPeriod"/>
            </a:pPr>
            <a:r>
              <a:rPr lang="en-GB" sz="1600" dirty="0"/>
              <a:t>Misappropriation identified</a:t>
            </a:r>
          </a:p>
          <a:p>
            <a:pPr>
              <a:buFont typeface="Arial" panose="020B0604020202020204" pitchFamily="34" charset="0"/>
              <a:buAutoNum type="arabicPeriod"/>
            </a:pPr>
            <a:r>
              <a:rPr lang="en-GB" sz="1600" dirty="0"/>
              <a:t>Partial recovery / salvage</a:t>
            </a:r>
          </a:p>
          <a:p>
            <a:pPr>
              <a:buFont typeface="Arial" panose="020B0604020202020204" pitchFamily="34" charset="0"/>
              <a:buAutoNum type="arabicPeriod"/>
            </a:pPr>
            <a:r>
              <a:rPr lang="en-GB" sz="1600" dirty="0"/>
              <a:t>Co withdraws from the JV</a:t>
            </a:r>
          </a:p>
          <a:p>
            <a:pPr>
              <a:buFont typeface="Arial" panose="020B0604020202020204" pitchFamily="34" charset="0"/>
              <a:buAutoNum type="arabicPeriod"/>
            </a:pPr>
            <a:r>
              <a:rPr lang="en-GB" sz="1600" dirty="0"/>
              <a:t>Plans to start its own operations </a:t>
            </a:r>
          </a:p>
        </p:txBody>
      </p:sp>
    </p:spTree>
    <p:extLst>
      <p:ext uri="{BB962C8B-B14F-4D97-AF65-F5344CB8AC3E}">
        <p14:creationId xmlns:p14="http://schemas.microsoft.com/office/powerpoint/2010/main" val="3013553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bg/>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0">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0">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0">
                                            <p:txEl>
                                              <p:pRg st="2" end="2"/>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0">
                                            <p:txEl>
                                              <p:pRg st="3" end="3"/>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0">
                                            <p:txEl>
                                              <p:pRg st="4" end="4"/>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0">
                                            <p:txEl>
                                              <p:pRg st="5" end="5"/>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2" presetClass="entr" presetSubtype="4" fill="hold" grpId="0" nodeType="clickEffect">
                                  <p:stCondLst>
                                    <p:cond delay="0"/>
                                  </p:stCondLst>
                                  <p:childTnLst>
                                    <p:set>
                                      <p:cBhvr>
                                        <p:cTn id="34" dur="1" fill="hold">
                                          <p:stCondLst>
                                            <p:cond delay="0"/>
                                          </p:stCondLst>
                                        </p:cTn>
                                        <p:tgtEl>
                                          <p:spTgt spid="12">
                                            <p:bg/>
                                          </p:spTgt>
                                        </p:tgtEl>
                                        <p:attrNameLst>
                                          <p:attrName>style.visibility</p:attrName>
                                        </p:attrNameLst>
                                      </p:cBhvr>
                                      <p:to>
                                        <p:strVal val="visible"/>
                                      </p:to>
                                    </p:set>
                                    <p:anim calcmode="lin" valueType="num">
                                      <p:cBhvr additive="base">
                                        <p:cTn id="35" dur="500" fill="hold"/>
                                        <p:tgtEl>
                                          <p:spTgt spid="12">
                                            <p:bg/>
                                          </p:spTgt>
                                        </p:tgtEl>
                                        <p:attrNameLst>
                                          <p:attrName>ppt_x</p:attrName>
                                        </p:attrNameLst>
                                      </p:cBhvr>
                                      <p:tavLst>
                                        <p:tav tm="0">
                                          <p:val>
                                            <p:strVal val="#ppt_x"/>
                                          </p:val>
                                        </p:tav>
                                        <p:tav tm="100000">
                                          <p:val>
                                            <p:strVal val="#ppt_x"/>
                                          </p:val>
                                        </p:tav>
                                      </p:tavLst>
                                    </p:anim>
                                    <p:anim calcmode="lin" valueType="num">
                                      <p:cBhvr additive="base">
                                        <p:cTn id="36" dur="500" fill="hold"/>
                                        <p:tgtEl>
                                          <p:spTgt spid="12">
                                            <p:bg/>
                                          </p:spTgt>
                                        </p:tgtEl>
                                        <p:attrNameLst>
                                          <p:attrName>ppt_y</p:attrName>
                                        </p:attrNameLst>
                                      </p:cBhvr>
                                      <p:tavLst>
                                        <p:tav tm="0">
                                          <p:val>
                                            <p:strVal val="1+#ppt_h/2"/>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2" presetClass="entr" presetSubtype="4" fill="hold" grpId="0" nodeType="clickEffect">
                                  <p:stCondLst>
                                    <p:cond delay="0"/>
                                  </p:stCondLst>
                                  <p:childTnLst>
                                    <p:set>
                                      <p:cBhvr>
                                        <p:cTn id="40" dur="1" fill="hold">
                                          <p:stCondLst>
                                            <p:cond delay="0"/>
                                          </p:stCondLst>
                                        </p:cTn>
                                        <p:tgtEl>
                                          <p:spTgt spid="12">
                                            <p:txEl>
                                              <p:pRg st="0" end="0"/>
                                            </p:txEl>
                                          </p:spTgt>
                                        </p:tgtEl>
                                        <p:attrNameLst>
                                          <p:attrName>style.visibility</p:attrName>
                                        </p:attrNameLst>
                                      </p:cBhvr>
                                      <p:to>
                                        <p:strVal val="visible"/>
                                      </p:to>
                                    </p:set>
                                    <p:anim calcmode="lin" valueType="num">
                                      <p:cBhvr additive="base">
                                        <p:cTn id="41" dur="500" fill="hold"/>
                                        <p:tgtEl>
                                          <p:spTgt spid="12">
                                            <p:txEl>
                                              <p:pRg st="0" end="0"/>
                                            </p:txEl>
                                          </p:spTgt>
                                        </p:tgtEl>
                                        <p:attrNameLst>
                                          <p:attrName>ppt_x</p:attrName>
                                        </p:attrNameLst>
                                      </p:cBhvr>
                                      <p:tavLst>
                                        <p:tav tm="0">
                                          <p:val>
                                            <p:strVal val="#ppt_x"/>
                                          </p:val>
                                        </p:tav>
                                        <p:tav tm="100000">
                                          <p:val>
                                            <p:strVal val="#ppt_x"/>
                                          </p:val>
                                        </p:tav>
                                      </p:tavLst>
                                    </p:anim>
                                    <p:anim calcmode="lin" valueType="num">
                                      <p:cBhvr additive="base">
                                        <p:cTn id="42" dur="500" fill="hold"/>
                                        <p:tgtEl>
                                          <p:spTgt spid="12">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2" presetClass="entr" presetSubtype="4" fill="hold" grpId="0" nodeType="clickEffect">
                                  <p:stCondLst>
                                    <p:cond delay="0"/>
                                  </p:stCondLst>
                                  <p:childTnLst>
                                    <p:set>
                                      <p:cBhvr>
                                        <p:cTn id="46" dur="1" fill="hold">
                                          <p:stCondLst>
                                            <p:cond delay="0"/>
                                          </p:stCondLst>
                                        </p:cTn>
                                        <p:tgtEl>
                                          <p:spTgt spid="12">
                                            <p:txEl>
                                              <p:pRg st="1" end="1"/>
                                            </p:txEl>
                                          </p:spTgt>
                                        </p:tgtEl>
                                        <p:attrNameLst>
                                          <p:attrName>style.visibility</p:attrName>
                                        </p:attrNameLst>
                                      </p:cBhvr>
                                      <p:to>
                                        <p:strVal val="visible"/>
                                      </p:to>
                                    </p:set>
                                    <p:anim calcmode="lin" valueType="num">
                                      <p:cBhvr additive="base">
                                        <p:cTn id="47" dur="500" fill="hold"/>
                                        <p:tgtEl>
                                          <p:spTgt spid="12">
                                            <p:txEl>
                                              <p:pRg st="1" end="1"/>
                                            </p:txEl>
                                          </p:spTgt>
                                        </p:tgtEl>
                                        <p:attrNameLst>
                                          <p:attrName>ppt_x</p:attrName>
                                        </p:attrNameLst>
                                      </p:cBhvr>
                                      <p:tavLst>
                                        <p:tav tm="0">
                                          <p:val>
                                            <p:strVal val="#ppt_x"/>
                                          </p:val>
                                        </p:tav>
                                        <p:tav tm="100000">
                                          <p:val>
                                            <p:strVal val="#ppt_x"/>
                                          </p:val>
                                        </p:tav>
                                      </p:tavLst>
                                    </p:anim>
                                    <p:anim calcmode="lin" valueType="num">
                                      <p:cBhvr additive="base">
                                        <p:cTn id="48" dur="500" fill="hold"/>
                                        <p:tgtEl>
                                          <p:spTgt spid="12">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49" fill="hold">
                      <p:stCondLst>
                        <p:cond delay="indefinite"/>
                      </p:stCondLst>
                      <p:childTnLst>
                        <p:par>
                          <p:cTn id="50" fill="hold">
                            <p:stCondLst>
                              <p:cond delay="0"/>
                            </p:stCondLst>
                            <p:childTnLst>
                              <p:par>
                                <p:cTn id="51" presetID="2" presetClass="entr" presetSubtype="4" fill="hold" grpId="0" nodeType="clickEffect">
                                  <p:stCondLst>
                                    <p:cond delay="0"/>
                                  </p:stCondLst>
                                  <p:childTnLst>
                                    <p:set>
                                      <p:cBhvr>
                                        <p:cTn id="52" dur="1" fill="hold">
                                          <p:stCondLst>
                                            <p:cond delay="0"/>
                                          </p:stCondLst>
                                        </p:cTn>
                                        <p:tgtEl>
                                          <p:spTgt spid="12">
                                            <p:txEl>
                                              <p:pRg st="2" end="2"/>
                                            </p:txEl>
                                          </p:spTgt>
                                        </p:tgtEl>
                                        <p:attrNameLst>
                                          <p:attrName>style.visibility</p:attrName>
                                        </p:attrNameLst>
                                      </p:cBhvr>
                                      <p:to>
                                        <p:strVal val="visible"/>
                                      </p:to>
                                    </p:set>
                                    <p:anim calcmode="lin" valueType="num">
                                      <p:cBhvr additive="base">
                                        <p:cTn id="53" dur="500" fill="hold"/>
                                        <p:tgtEl>
                                          <p:spTgt spid="12">
                                            <p:txEl>
                                              <p:pRg st="2" end="2"/>
                                            </p:txEl>
                                          </p:spTgt>
                                        </p:tgtEl>
                                        <p:attrNameLst>
                                          <p:attrName>ppt_x</p:attrName>
                                        </p:attrNameLst>
                                      </p:cBhvr>
                                      <p:tavLst>
                                        <p:tav tm="0">
                                          <p:val>
                                            <p:strVal val="#ppt_x"/>
                                          </p:val>
                                        </p:tav>
                                        <p:tav tm="100000">
                                          <p:val>
                                            <p:strVal val="#ppt_x"/>
                                          </p:val>
                                        </p:tav>
                                      </p:tavLst>
                                    </p:anim>
                                    <p:anim calcmode="lin" valueType="num">
                                      <p:cBhvr additive="base">
                                        <p:cTn id="54" dur="500" fill="hold"/>
                                        <p:tgtEl>
                                          <p:spTgt spid="12">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55" fill="hold">
                      <p:stCondLst>
                        <p:cond delay="indefinite"/>
                      </p:stCondLst>
                      <p:childTnLst>
                        <p:par>
                          <p:cTn id="56" fill="hold">
                            <p:stCondLst>
                              <p:cond delay="0"/>
                            </p:stCondLst>
                            <p:childTnLst>
                              <p:par>
                                <p:cTn id="57" presetID="2" presetClass="entr" presetSubtype="4" fill="hold" grpId="0" nodeType="clickEffect">
                                  <p:stCondLst>
                                    <p:cond delay="0"/>
                                  </p:stCondLst>
                                  <p:childTnLst>
                                    <p:set>
                                      <p:cBhvr>
                                        <p:cTn id="58" dur="1" fill="hold">
                                          <p:stCondLst>
                                            <p:cond delay="0"/>
                                          </p:stCondLst>
                                        </p:cTn>
                                        <p:tgtEl>
                                          <p:spTgt spid="12">
                                            <p:txEl>
                                              <p:pRg st="3" end="3"/>
                                            </p:txEl>
                                          </p:spTgt>
                                        </p:tgtEl>
                                        <p:attrNameLst>
                                          <p:attrName>style.visibility</p:attrName>
                                        </p:attrNameLst>
                                      </p:cBhvr>
                                      <p:to>
                                        <p:strVal val="visible"/>
                                      </p:to>
                                    </p:set>
                                    <p:anim calcmode="lin" valueType="num">
                                      <p:cBhvr additive="base">
                                        <p:cTn id="59" dur="500" fill="hold"/>
                                        <p:tgtEl>
                                          <p:spTgt spid="12">
                                            <p:txEl>
                                              <p:pRg st="3" end="3"/>
                                            </p:txEl>
                                          </p:spTgt>
                                        </p:tgtEl>
                                        <p:attrNameLst>
                                          <p:attrName>ppt_x</p:attrName>
                                        </p:attrNameLst>
                                      </p:cBhvr>
                                      <p:tavLst>
                                        <p:tav tm="0">
                                          <p:val>
                                            <p:strVal val="#ppt_x"/>
                                          </p:val>
                                        </p:tav>
                                        <p:tav tm="100000">
                                          <p:val>
                                            <p:strVal val="#ppt_x"/>
                                          </p:val>
                                        </p:tav>
                                      </p:tavLst>
                                    </p:anim>
                                    <p:anim calcmode="lin" valueType="num">
                                      <p:cBhvr additive="base">
                                        <p:cTn id="60" dur="500" fill="hold"/>
                                        <p:tgtEl>
                                          <p:spTgt spid="12">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61" fill="hold">
                      <p:stCondLst>
                        <p:cond delay="indefinite"/>
                      </p:stCondLst>
                      <p:childTnLst>
                        <p:par>
                          <p:cTn id="62" fill="hold">
                            <p:stCondLst>
                              <p:cond delay="0"/>
                            </p:stCondLst>
                            <p:childTnLst>
                              <p:par>
                                <p:cTn id="63" presetID="42" presetClass="entr" presetSubtype="0" fill="hold" grpId="0" nodeType="clickEffect">
                                  <p:stCondLst>
                                    <p:cond delay="0"/>
                                  </p:stCondLst>
                                  <p:childTnLst>
                                    <p:set>
                                      <p:cBhvr>
                                        <p:cTn id="64" dur="1" fill="hold">
                                          <p:stCondLst>
                                            <p:cond delay="0"/>
                                          </p:stCondLst>
                                        </p:cTn>
                                        <p:tgtEl>
                                          <p:spTgt spid="15">
                                            <p:bg/>
                                          </p:spTgt>
                                        </p:tgtEl>
                                        <p:attrNameLst>
                                          <p:attrName>style.visibility</p:attrName>
                                        </p:attrNameLst>
                                      </p:cBhvr>
                                      <p:to>
                                        <p:strVal val="visible"/>
                                      </p:to>
                                    </p:set>
                                    <p:animEffect transition="in" filter="fade">
                                      <p:cBhvr>
                                        <p:cTn id="65" dur="1000"/>
                                        <p:tgtEl>
                                          <p:spTgt spid="15">
                                            <p:bg/>
                                          </p:spTgt>
                                        </p:tgtEl>
                                      </p:cBhvr>
                                    </p:animEffect>
                                    <p:anim calcmode="lin" valueType="num">
                                      <p:cBhvr>
                                        <p:cTn id="66" dur="1000" fill="hold"/>
                                        <p:tgtEl>
                                          <p:spTgt spid="15">
                                            <p:bg/>
                                          </p:spTgt>
                                        </p:tgtEl>
                                        <p:attrNameLst>
                                          <p:attrName>ppt_x</p:attrName>
                                        </p:attrNameLst>
                                      </p:cBhvr>
                                      <p:tavLst>
                                        <p:tav tm="0">
                                          <p:val>
                                            <p:strVal val="#ppt_x"/>
                                          </p:val>
                                        </p:tav>
                                        <p:tav tm="100000">
                                          <p:val>
                                            <p:strVal val="#ppt_x"/>
                                          </p:val>
                                        </p:tav>
                                      </p:tavLst>
                                    </p:anim>
                                    <p:anim calcmode="lin" valueType="num">
                                      <p:cBhvr>
                                        <p:cTn id="67" dur="1000" fill="hold"/>
                                        <p:tgtEl>
                                          <p:spTgt spid="15">
                                            <p:bg/>
                                          </p:spTgt>
                                        </p:tgtEl>
                                        <p:attrNameLst>
                                          <p:attrName>ppt_y</p:attrName>
                                        </p:attrNameLst>
                                      </p:cBhvr>
                                      <p:tavLst>
                                        <p:tav tm="0">
                                          <p:val>
                                            <p:strVal val="#ppt_y+.1"/>
                                          </p:val>
                                        </p:tav>
                                        <p:tav tm="100000">
                                          <p:val>
                                            <p:strVal val="#ppt_y"/>
                                          </p:val>
                                        </p:tav>
                                      </p:tavLst>
                                    </p:anim>
                                  </p:childTnLst>
                                </p:cTn>
                              </p:par>
                            </p:childTnLst>
                          </p:cTn>
                        </p:par>
                      </p:childTnLst>
                    </p:cTn>
                  </p:par>
                  <p:par>
                    <p:cTn id="68" fill="hold">
                      <p:stCondLst>
                        <p:cond delay="indefinite"/>
                      </p:stCondLst>
                      <p:childTnLst>
                        <p:par>
                          <p:cTn id="69" fill="hold">
                            <p:stCondLst>
                              <p:cond delay="0"/>
                            </p:stCondLst>
                            <p:childTnLst>
                              <p:par>
                                <p:cTn id="70" presetID="42" presetClass="entr" presetSubtype="0" fill="hold" grpId="0" nodeType="clickEffect">
                                  <p:stCondLst>
                                    <p:cond delay="0"/>
                                  </p:stCondLst>
                                  <p:childTnLst>
                                    <p:set>
                                      <p:cBhvr>
                                        <p:cTn id="71" dur="1" fill="hold">
                                          <p:stCondLst>
                                            <p:cond delay="0"/>
                                          </p:stCondLst>
                                        </p:cTn>
                                        <p:tgtEl>
                                          <p:spTgt spid="15">
                                            <p:txEl>
                                              <p:pRg st="0" end="0"/>
                                            </p:txEl>
                                          </p:spTgt>
                                        </p:tgtEl>
                                        <p:attrNameLst>
                                          <p:attrName>style.visibility</p:attrName>
                                        </p:attrNameLst>
                                      </p:cBhvr>
                                      <p:to>
                                        <p:strVal val="visible"/>
                                      </p:to>
                                    </p:set>
                                    <p:animEffect transition="in" filter="fade">
                                      <p:cBhvr>
                                        <p:cTn id="72" dur="1000"/>
                                        <p:tgtEl>
                                          <p:spTgt spid="15">
                                            <p:txEl>
                                              <p:pRg st="0" end="0"/>
                                            </p:txEl>
                                          </p:spTgt>
                                        </p:tgtEl>
                                      </p:cBhvr>
                                    </p:animEffect>
                                    <p:anim calcmode="lin" valueType="num">
                                      <p:cBhvr>
                                        <p:cTn id="73" dur="1000" fill="hold"/>
                                        <p:tgtEl>
                                          <p:spTgt spid="15">
                                            <p:txEl>
                                              <p:pRg st="0" end="0"/>
                                            </p:txEl>
                                          </p:spTgt>
                                        </p:tgtEl>
                                        <p:attrNameLst>
                                          <p:attrName>ppt_x</p:attrName>
                                        </p:attrNameLst>
                                      </p:cBhvr>
                                      <p:tavLst>
                                        <p:tav tm="0">
                                          <p:val>
                                            <p:strVal val="#ppt_x"/>
                                          </p:val>
                                        </p:tav>
                                        <p:tav tm="100000">
                                          <p:val>
                                            <p:strVal val="#ppt_x"/>
                                          </p:val>
                                        </p:tav>
                                      </p:tavLst>
                                    </p:anim>
                                    <p:anim calcmode="lin" valueType="num">
                                      <p:cBhvr>
                                        <p:cTn id="74" dur="1000" fill="hold"/>
                                        <p:tgtEl>
                                          <p:spTgt spid="15">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75" fill="hold">
                      <p:stCondLst>
                        <p:cond delay="indefinite"/>
                      </p:stCondLst>
                      <p:childTnLst>
                        <p:par>
                          <p:cTn id="76" fill="hold">
                            <p:stCondLst>
                              <p:cond delay="0"/>
                            </p:stCondLst>
                            <p:childTnLst>
                              <p:par>
                                <p:cTn id="77" presetID="42" presetClass="entr" presetSubtype="0" fill="hold" grpId="0" nodeType="clickEffect">
                                  <p:stCondLst>
                                    <p:cond delay="0"/>
                                  </p:stCondLst>
                                  <p:childTnLst>
                                    <p:set>
                                      <p:cBhvr>
                                        <p:cTn id="78" dur="1" fill="hold">
                                          <p:stCondLst>
                                            <p:cond delay="0"/>
                                          </p:stCondLst>
                                        </p:cTn>
                                        <p:tgtEl>
                                          <p:spTgt spid="15">
                                            <p:txEl>
                                              <p:pRg st="1" end="1"/>
                                            </p:txEl>
                                          </p:spTgt>
                                        </p:tgtEl>
                                        <p:attrNameLst>
                                          <p:attrName>style.visibility</p:attrName>
                                        </p:attrNameLst>
                                      </p:cBhvr>
                                      <p:to>
                                        <p:strVal val="visible"/>
                                      </p:to>
                                    </p:set>
                                    <p:animEffect transition="in" filter="fade">
                                      <p:cBhvr>
                                        <p:cTn id="79" dur="1000"/>
                                        <p:tgtEl>
                                          <p:spTgt spid="15">
                                            <p:txEl>
                                              <p:pRg st="1" end="1"/>
                                            </p:txEl>
                                          </p:spTgt>
                                        </p:tgtEl>
                                      </p:cBhvr>
                                    </p:animEffect>
                                    <p:anim calcmode="lin" valueType="num">
                                      <p:cBhvr>
                                        <p:cTn id="80" dur="1000" fill="hold"/>
                                        <p:tgtEl>
                                          <p:spTgt spid="15">
                                            <p:txEl>
                                              <p:pRg st="1" end="1"/>
                                            </p:txEl>
                                          </p:spTgt>
                                        </p:tgtEl>
                                        <p:attrNameLst>
                                          <p:attrName>ppt_x</p:attrName>
                                        </p:attrNameLst>
                                      </p:cBhvr>
                                      <p:tavLst>
                                        <p:tav tm="0">
                                          <p:val>
                                            <p:strVal val="#ppt_x"/>
                                          </p:val>
                                        </p:tav>
                                        <p:tav tm="100000">
                                          <p:val>
                                            <p:strVal val="#ppt_x"/>
                                          </p:val>
                                        </p:tav>
                                      </p:tavLst>
                                    </p:anim>
                                    <p:anim calcmode="lin" valueType="num">
                                      <p:cBhvr>
                                        <p:cTn id="81" dur="1000" fill="hold"/>
                                        <p:tgtEl>
                                          <p:spTgt spid="15">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82" fill="hold">
                      <p:stCondLst>
                        <p:cond delay="indefinite"/>
                      </p:stCondLst>
                      <p:childTnLst>
                        <p:par>
                          <p:cTn id="83" fill="hold">
                            <p:stCondLst>
                              <p:cond delay="0"/>
                            </p:stCondLst>
                            <p:childTnLst>
                              <p:par>
                                <p:cTn id="84" presetID="42" presetClass="entr" presetSubtype="0" fill="hold" grpId="0" nodeType="clickEffect">
                                  <p:stCondLst>
                                    <p:cond delay="0"/>
                                  </p:stCondLst>
                                  <p:childTnLst>
                                    <p:set>
                                      <p:cBhvr>
                                        <p:cTn id="85" dur="1" fill="hold">
                                          <p:stCondLst>
                                            <p:cond delay="0"/>
                                          </p:stCondLst>
                                        </p:cTn>
                                        <p:tgtEl>
                                          <p:spTgt spid="15">
                                            <p:txEl>
                                              <p:pRg st="2" end="2"/>
                                            </p:txEl>
                                          </p:spTgt>
                                        </p:tgtEl>
                                        <p:attrNameLst>
                                          <p:attrName>style.visibility</p:attrName>
                                        </p:attrNameLst>
                                      </p:cBhvr>
                                      <p:to>
                                        <p:strVal val="visible"/>
                                      </p:to>
                                    </p:set>
                                    <p:animEffect transition="in" filter="fade">
                                      <p:cBhvr>
                                        <p:cTn id="86" dur="1000"/>
                                        <p:tgtEl>
                                          <p:spTgt spid="15">
                                            <p:txEl>
                                              <p:pRg st="2" end="2"/>
                                            </p:txEl>
                                          </p:spTgt>
                                        </p:tgtEl>
                                      </p:cBhvr>
                                    </p:animEffect>
                                    <p:anim calcmode="lin" valueType="num">
                                      <p:cBhvr>
                                        <p:cTn id="87" dur="1000" fill="hold"/>
                                        <p:tgtEl>
                                          <p:spTgt spid="15">
                                            <p:txEl>
                                              <p:pRg st="2" end="2"/>
                                            </p:txEl>
                                          </p:spTgt>
                                        </p:tgtEl>
                                        <p:attrNameLst>
                                          <p:attrName>ppt_x</p:attrName>
                                        </p:attrNameLst>
                                      </p:cBhvr>
                                      <p:tavLst>
                                        <p:tav tm="0">
                                          <p:val>
                                            <p:strVal val="#ppt_x"/>
                                          </p:val>
                                        </p:tav>
                                        <p:tav tm="100000">
                                          <p:val>
                                            <p:strVal val="#ppt_x"/>
                                          </p:val>
                                        </p:tav>
                                      </p:tavLst>
                                    </p:anim>
                                    <p:anim calcmode="lin" valueType="num">
                                      <p:cBhvr>
                                        <p:cTn id="88" dur="1000" fill="hold"/>
                                        <p:tgtEl>
                                          <p:spTgt spid="15">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89" fill="hold">
                      <p:stCondLst>
                        <p:cond delay="indefinite"/>
                      </p:stCondLst>
                      <p:childTnLst>
                        <p:par>
                          <p:cTn id="90" fill="hold">
                            <p:stCondLst>
                              <p:cond delay="0"/>
                            </p:stCondLst>
                            <p:childTnLst>
                              <p:par>
                                <p:cTn id="91" presetID="42" presetClass="entr" presetSubtype="0" fill="hold" grpId="0" nodeType="clickEffect">
                                  <p:stCondLst>
                                    <p:cond delay="0"/>
                                  </p:stCondLst>
                                  <p:childTnLst>
                                    <p:set>
                                      <p:cBhvr>
                                        <p:cTn id="92" dur="1" fill="hold">
                                          <p:stCondLst>
                                            <p:cond delay="0"/>
                                          </p:stCondLst>
                                        </p:cTn>
                                        <p:tgtEl>
                                          <p:spTgt spid="15">
                                            <p:txEl>
                                              <p:pRg st="3" end="3"/>
                                            </p:txEl>
                                          </p:spTgt>
                                        </p:tgtEl>
                                        <p:attrNameLst>
                                          <p:attrName>style.visibility</p:attrName>
                                        </p:attrNameLst>
                                      </p:cBhvr>
                                      <p:to>
                                        <p:strVal val="visible"/>
                                      </p:to>
                                    </p:set>
                                    <p:animEffect transition="in" filter="fade">
                                      <p:cBhvr>
                                        <p:cTn id="93" dur="1000"/>
                                        <p:tgtEl>
                                          <p:spTgt spid="15">
                                            <p:txEl>
                                              <p:pRg st="3" end="3"/>
                                            </p:txEl>
                                          </p:spTgt>
                                        </p:tgtEl>
                                      </p:cBhvr>
                                    </p:animEffect>
                                    <p:anim calcmode="lin" valueType="num">
                                      <p:cBhvr>
                                        <p:cTn id="94" dur="1000" fill="hold"/>
                                        <p:tgtEl>
                                          <p:spTgt spid="15">
                                            <p:txEl>
                                              <p:pRg st="3" end="3"/>
                                            </p:txEl>
                                          </p:spTgt>
                                        </p:tgtEl>
                                        <p:attrNameLst>
                                          <p:attrName>ppt_x</p:attrName>
                                        </p:attrNameLst>
                                      </p:cBhvr>
                                      <p:tavLst>
                                        <p:tav tm="0">
                                          <p:val>
                                            <p:strVal val="#ppt_x"/>
                                          </p:val>
                                        </p:tav>
                                        <p:tav tm="100000">
                                          <p:val>
                                            <p:strVal val="#ppt_x"/>
                                          </p:val>
                                        </p:tav>
                                      </p:tavLst>
                                    </p:anim>
                                    <p:anim calcmode="lin" valueType="num">
                                      <p:cBhvr>
                                        <p:cTn id="95" dur="1000" fill="hold"/>
                                        <p:tgtEl>
                                          <p:spTgt spid="15">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96" fill="hold">
                      <p:stCondLst>
                        <p:cond delay="indefinite"/>
                      </p:stCondLst>
                      <p:childTnLst>
                        <p:par>
                          <p:cTn id="97" fill="hold">
                            <p:stCondLst>
                              <p:cond delay="0"/>
                            </p:stCondLst>
                            <p:childTnLst>
                              <p:par>
                                <p:cTn id="98" presetID="42" presetClass="entr" presetSubtype="0" fill="hold" grpId="0" nodeType="clickEffect">
                                  <p:stCondLst>
                                    <p:cond delay="0"/>
                                  </p:stCondLst>
                                  <p:childTnLst>
                                    <p:set>
                                      <p:cBhvr>
                                        <p:cTn id="99" dur="1" fill="hold">
                                          <p:stCondLst>
                                            <p:cond delay="0"/>
                                          </p:stCondLst>
                                        </p:cTn>
                                        <p:tgtEl>
                                          <p:spTgt spid="15">
                                            <p:txEl>
                                              <p:pRg st="4" end="4"/>
                                            </p:txEl>
                                          </p:spTgt>
                                        </p:tgtEl>
                                        <p:attrNameLst>
                                          <p:attrName>style.visibility</p:attrName>
                                        </p:attrNameLst>
                                      </p:cBhvr>
                                      <p:to>
                                        <p:strVal val="visible"/>
                                      </p:to>
                                    </p:set>
                                    <p:animEffect transition="in" filter="fade">
                                      <p:cBhvr>
                                        <p:cTn id="100" dur="1000"/>
                                        <p:tgtEl>
                                          <p:spTgt spid="15">
                                            <p:txEl>
                                              <p:pRg st="4" end="4"/>
                                            </p:txEl>
                                          </p:spTgt>
                                        </p:tgtEl>
                                      </p:cBhvr>
                                    </p:animEffect>
                                    <p:anim calcmode="lin" valueType="num">
                                      <p:cBhvr>
                                        <p:cTn id="101" dur="1000" fill="hold"/>
                                        <p:tgtEl>
                                          <p:spTgt spid="15">
                                            <p:txEl>
                                              <p:pRg st="4" end="4"/>
                                            </p:txEl>
                                          </p:spTgt>
                                        </p:tgtEl>
                                        <p:attrNameLst>
                                          <p:attrName>ppt_x</p:attrName>
                                        </p:attrNameLst>
                                      </p:cBhvr>
                                      <p:tavLst>
                                        <p:tav tm="0">
                                          <p:val>
                                            <p:strVal val="#ppt_x"/>
                                          </p:val>
                                        </p:tav>
                                        <p:tav tm="100000">
                                          <p:val>
                                            <p:strVal val="#ppt_x"/>
                                          </p:val>
                                        </p:tav>
                                      </p:tavLst>
                                    </p:anim>
                                    <p:anim calcmode="lin" valueType="num">
                                      <p:cBhvr>
                                        <p:cTn id="102" dur="1000" fill="hold"/>
                                        <p:tgtEl>
                                          <p:spTgt spid="15">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103" fill="hold">
                      <p:stCondLst>
                        <p:cond delay="indefinite"/>
                      </p:stCondLst>
                      <p:childTnLst>
                        <p:par>
                          <p:cTn id="104" fill="hold">
                            <p:stCondLst>
                              <p:cond delay="0"/>
                            </p:stCondLst>
                            <p:childTnLst>
                              <p:par>
                                <p:cTn id="105" presetID="1" presetClass="entr" presetSubtype="0" fill="hold" grpId="0" nodeType="clickEffect">
                                  <p:stCondLst>
                                    <p:cond delay="0"/>
                                  </p:stCondLst>
                                  <p:childTnLst>
                                    <p:set>
                                      <p:cBhvr>
                                        <p:cTn id="106" dur="1" fill="hold">
                                          <p:stCondLst>
                                            <p:cond delay="0"/>
                                          </p:stCondLst>
                                        </p:cTn>
                                        <p:tgtEl>
                                          <p:spTgt spid="17">
                                            <p:bg/>
                                          </p:spTgt>
                                        </p:tgtEl>
                                        <p:attrNameLst>
                                          <p:attrName>style.visibility</p:attrName>
                                        </p:attrNameLst>
                                      </p:cBhvr>
                                      <p:to>
                                        <p:strVal val="visible"/>
                                      </p:to>
                                    </p:set>
                                  </p:childTnLst>
                                </p:cTn>
                              </p:par>
                            </p:childTnLst>
                          </p:cTn>
                        </p:par>
                      </p:childTnLst>
                    </p:cTn>
                  </p:par>
                  <p:par>
                    <p:cTn id="107" fill="hold">
                      <p:stCondLst>
                        <p:cond delay="indefinite"/>
                      </p:stCondLst>
                      <p:childTnLst>
                        <p:par>
                          <p:cTn id="108" fill="hold">
                            <p:stCondLst>
                              <p:cond delay="0"/>
                            </p:stCondLst>
                            <p:childTnLst>
                              <p:par>
                                <p:cTn id="109" presetID="1" presetClass="entr" presetSubtype="0" fill="hold" grpId="0" nodeType="clickEffect">
                                  <p:stCondLst>
                                    <p:cond delay="0"/>
                                  </p:stCondLst>
                                  <p:childTnLst>
                                    <p:set>
                                      <p:cBhvr>
                                        <p:cTn id="110" dur="1" fill="hold">
                                          <p:stCondLst>
                                            <p:cond delay="0"/>
                                          </p:stCondLst>
                                        </p:cTn>
                                        <p:tgtEl>
                                          <p:spTgt spid="17">
                                            <p:txEl>
                                              <p:pRg st="0" end="0"/>
                                            </p:txEl>
                                          </p:spTgt>
                                        </p:tgtEl>
                                        <p:attrNameLst>
                                          <p:attrName>style.visibility</p:attrName>
                                        </p:attrNameLst>
                                      </p:cBhvr>
                                      <p:to>
                                        <p:strVal val="visible"/>
                                      </p:to>
                                    </p:set>
                                  </p:childTnLst>
                                </p:cTn>
                              </p:par>
                            </p:childTnLst>
                          </p:cTn>
                        </p:par>
                      </p:childTnLst>
                    </p:cTn>
                  </p:par>
                  <p:par>
                    <p:cTn id="111" fill="hold">
                      <p:stCondLst>
                        <p:cond delay="indefinite"/>
                      </p:stCondLst>
                      <p:childTnLst>
                        <p:par>
                          <p:cTn id="112" fill="hold">
                            <p:stCondLst>
                              <p:cond delay="0"/>
                            </p:stCondLst>
                            <p:childTnLst>
                              <p:par>
                                <p:cTn id="113" presetID="1" presetClass="entr" presetSubtype="0" fill="hold" grpId="0" nodeType="clickEffect">
                                  <p:stCondLst>
                                    <p:cond delay="0"/>
                                  </p:stCondLst>
                                  <p:childTnLst>
                                    <p:set>
                                      <p:cBhvr>
                                        <p:cTn id="114" dur="1" fill="hold">
                                          <p:stCondLst>
                                            <p:cond delay="0"/>
                                          </p:stCondLst>
                                        </p:cTn>
                                        <p:tgtEl>
                                          <p:spTgt spid="17">
                                            <p:txEl>
                                              <p:pRg st="1" end="1"/>
                                            </p:txEl>
                                          </p:spTgt>
                                        </p:tgtEl>
                                        <p:attrNameLst>
                                          <p:attrName>style.visibility</p:attrName>
                                        </p:attrNameLst>
                                      </p:cBhvr>
                                      <p:to>
                                        <p:strVal val="visible"/>
                                      </p:to>
                                    </p:set>
                                  </p:childTnLst>
                                </p:cTn>
                              </p:par>
                            </p:childTnLst>
                          </p:cTn>
                        </p:par>
                      </p:childTnLst>
                    </p:cTn>
                  </p:par>
                  <p:par>
                    <p:cTn id="115" fill="hold">
                      <p:stCondLst>
                        <p:cond delay="indefinite"/>
                      </p:stCondLst>
                      <p:childTnLst>
                        <p:par>
                          <p:cTn id="116" fill="hold">
                            <p:stCondLst>
                              <p:cond delay="0"/>
                            </p:stCondLst>
                            <p:childTnLst>
                              <p:par>
                                <p:cTn id="117" presetID="1" presetClass="entr" presetSubtype="0" fill="hold" grpId="0" nodeType="clickEffect">
                                  <p:stCondLst>
                                    <p:cond delay="0"/>
                                  </p:stCondLst>
                                  <p:childTnLst>
                                    <p:set>
                                      <p:cBhvr>
                                        <p:cTn id="118" dur="1" fill="hold">
                                          <p:stCondLst>
                                            <p:cond delay="0"/>
                                          </p:stCondLst>
                                        </p:cTn>
                                        <p:tgtEl>
                                          <p:spTgt spid="17">
                                            <p:txEl>
                                              <p:pRg st="2" end="2"/>
                                            </p:txEl>
                                          </p:spTgt>
                                        </p:tgtEl>
                                        <p:attrNameLst>
                                          <p:attrName>style.visibility</p:attrName>
                                        </p:attrNameLst>
                                      </p:cBhvr>
                                      <p:to>
                                        <p:strVal val="visible"/>
                                      </p:to>
                                    </p:set>
                                  </p:childTnLst>
                                </p:cTn>
                              </p:par>
                            </p:childTnLst>
                          </p:cTn>
                        </p:par>
                      </p:childTnLst>
                    </p:cTn>
                  </p:par>
                  <p:par>
                    <p:cTn id="119" fill="hold">
                      <p:stCondLst>
                        <p:cond delay="indefinite"/>
                      </p:stCondLst>
                      <p:childTnLst>
                        <p:par>
                          <p:cTn id="120" fill="hold">
                            <p:stCondLst>
                              <p:cond delay="0"/>
                            </p:stCondLst>
                            <p:childTnLst>
                              <p:par>
                                <p:cTn id="121" presetID="1" presetClass="entr" presetSubtype="0" fill="hold" grpId="0" nodeType="clickEffect">
                                  <p:stCondLst>
                                    <p:cond delay="0"/>
                                  </p:stCondLst>
                                  <p:childTnLst>
                                    <p:set>
                                      <p:cBhvr>
                                        <p:cTn id="122" dur="1" fill="hold">
                                          <p:stCondLst>
                                            <p:cond delay="0"/>
                                          </p:stCondLst>
                                        </p:cTn>
                                        <p:tgtEl>
                                          <p:spTgt spid="17">
                                            <p:txEl>
                                              <p:pRg st="3" end="3"/>
                                            </p:txEl>
                                          </p:spTgt>
                                        </p:tgtEl>
                                        <p:attrNameLst>
                                          <p:attrName>style.visibility</p:attrName>
                                        </p:attrNameLst>
                                      </p:cBhvr>
                                      <p:to>
                                        <p:strVal val="visible"/>
                                      </p:to>
                                    </p:set>
                                  </p:childTnLst>
                                </p:cTn>
                              </p:par>
                            </p:childTnLst>
                          </p:cTn>
                        </p:par>
                      </p:childTnLst>
                    </p:cTn>
                  </p:par>
                  <p:par>
                    <p:cTn id="123" fill="hold">
                      <p:stCondLst>
                        <p:cond delay="indefinite"/>
                      </p:stCondLst>
                      <p:childTnLst>
                        <p:par>
                          <p:cTn id="124" fill="hold">
                            <p:stCondLst>
                              <p:cond delay="0"/>
                            </p:stCondLst>
                            <p:childTnLst>
                              <p:par>
                                <p:cTn id="125" presetID="1" presetClass="entr" presetSubtype="0" fill="hold" grpId="0" nodeType="clickEffect">
                                  <p:stCondLst>
                                    <p:cond delay="0"/>
                                  </p:stCondLst>
                                  <p:childTnLst>
                                    <p:set>
                                      <p:cBhvr>
                                        <p:cTn id="126" dur="1" fill="hold">
                                          <p:stCondLst>
                                            <p:cond delay="0"/>
                                          </p:stCondLst>
                                        </p:cTn>
                                        <p:tgtEl>
                                          <p:spTgt spid="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build="p" animBg="1"/>
      <p:bldP spid="12" grpId="0" build="p" animBg="1"/>
      <p:bldP spid="15" grpId="0" build="p" animBg="1"/>
      <p:bldP spid="17" grpId="0" build="p"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Straight Connector 3">
            <a:extLst>
              <a:ext uri="{FF2B5EF4-FFF2-40B4-BE49-F238E27FC236}">
                <a16:creationId xmlns:a16="http://schemas.microsoft.com/office/drawing/2014/main" id="{E693FB06-982F-430D-BF01-70F7C01B72AD}"/>
              </a:ext>
            </a:extLst>
          </p:cNvPr>
          <p:cNvCxnSpPr/>
          <p:nvPr/>
        </p:nvCxnSpPr>
        <p:spPr>
          <a:xfrm>
            <a:off x="507408" y="6498194"/>
            <a:ext cx="0" cy="246221"/>
          </a:xfrm>
          <a:prstGeom prst="line">
            <a:avLst/>
          </a:prstGeom>
          <a:ln w="22225">
            <a:solidFill>
              <a:srgbClr val="566A8F"/>
            </a:solidFill>
          </a:ln>
        </p:spPr>
        <p:style>
          <a:lnRef idx="1">
            <a:schemeClr val="accent1"/>
          </a:lnRef>
          <a:fillRef idx="0">
            <a:schemeClr val="accent1"/>
          </a:fillRef>
          <a:effectRef idx="0">
            <a:schemeClr val="accent1"/>
          </a:effectRef>
          <a:fontRef idx="minor">
            <a:schemeClr val="tx1"/>
          </a:fontRef>
        </p:style>
      </p:cxnSp>
      <p:sp>
        <p:nvSpPr>
          <p:cNvPr id="5" name="TextBox 4">
            <a:extLst>
              <a:ext uri="{FF2B5EF4-FFF2-40B4-BE49-F238E27FC236}">
                <a16:creationId xmlns:a16="http://schemas.microsoft.com/office/drawing/2014/main" id="{4B70D37D-2F94-406B-985A-49A66CDB4FE7}"/>
              </a:ext>
            </a:extLst>
          </p:cNvPr>
          <p:cNvSpPr txBox="1"/>
          <p:nvPr/>
        </p:nvSpPr>
        <p:spPr>
          <a:xfrm>
            <a:off x="452168" y="340634"/>
            <a:ext cx="10987359" cy="584775"/>
          </a:xfrm>
          <a:prstGeom prst="rect">
            <a:avLst/>
          </a:prstGeom>
          <a:solidFill>
            <a:schemeClr val="accent1">
              <a:lumMod val="75000"/>
            </a:schemeClr>
          </a:solidFill>
        </p:spPr>
        <p:txBody>
          <a:bodyPr wrap="square">
            <a:spAutoFit/>
          </a:bodyPr>
          <a:lstStyle/>
          <a:p>
            <a:pPr algn="r"/>
            <a:r>
              <a:rPr lang="en-IN" sz="3200" dirty="0">
                <a:solidFill>
                  <a:schemeClr val="bg1"/>
                </a:solidFill>
                <a:latin typeface="Avenir Heavy" panose="020B0703020203020204" pitchFamily="34" charset="0"/>
              </a:rPr>
              <a:t> Regulatory Backdrop</a:t>
            </a:r>
          </a:p>
        </p:txBody>
      </p:sp>
      <p:sp>
        <p:nvSpPr>
          <p:cNvPr id="7" name="TextBox 6">
            <a:extLst>
              <a:ext uri="{FF2B5EF4-FFF2-40B4-BE49-F238E27FC236}">
                <a16:creationId xmlns:a16="http://schemas.microsoft.com/office/drawing/2014/main" id="{8FA6D930-E453-4FE8-98DD-00360EA9266C}"/>
              </a:ext>
            </a:extLst>
          </p:cNvPr>
          <p:cNvSpPr txBox="1"/>
          <p:nvPr/>
        </p:nvSpPr>
        <p:spPr>
          <a:xfrm>
            <a:off x="545306" y="6498194"/>
            <a:ext cx="2488182" cy="400110"/>
          </a:xfrm>
          <a:prstGeom prst="rect">
            <a:avLst/>
          </a:prstGeom>
          <a:noFill/>
        </p:spPr>
        <p:txBody>
          <a:bodyPr wrap="none" rtlCol="0">
            <a:spAutoFit/>
          </a:bodyPr>
          <a:lstStyle/>
          <a:p>
            <a:r>
              <a:rPr lang="en-IN" sz="1000" dirty="0">
                <a:solidFill>
                  <a:srgbClr val="56698F"/>
                </a:solidFill>
                <a:latin typeface="Avenir Heavy" panose="020B0703020203020204" pitchFamily="34" charset="0"/>
              </a:rPr>
              <a:t>Value Addition Through Internal Audit</a:t>
            </a:r>
          </a:p>
          <a:p>
            <a:endParaRPr lang="en-IN" sz="1000" dirty="0">
              <a:latin typeface="Avenir Book" panose="02000503020000020003" pitchFamily="2" charset="0"/>
            </a:endParaRPr>
          </a:p>
        </p:txBody>
      </p:sp>
      <p:sp>
        <p:nvSpPr>
          <p:cNvPr id="8" name="TextBox 7">
            <a:extLst>
              <a:ext uri="{FF2B5EF4-FFF2-40B4-BE49-F238E27FC236}">
                <a16:creationId xmlns:a16="http://schemas.microsoft.com/office/drawing/2014/main" id="{EDC32E45-F0D4-40CD-8562-4FC8C33ED5FA}"/>
              </a:ext>
            </a:extLst>
          </p:cNvPr>
          <p:cNvSpPr txBox="1"/>
          <p:nvPr/>
        </p:nvSpPr>
        <p:spPr>
          <a:xfrm>
            <a:off x="10696115" y="6541354"/>
            <a:ext cx="1465466" cy="276999"/>
          </a:xfrm>
          <a:prstGeom prst="rect">
            <a:avLst/>
          </a:prstGeom>
          <a:noFill/>
        </p:spPr>
        <p:txBody>
          <a:bodyPr wrap="none" rtlCol="0">
            <a:spAutoFit/>
          </a:bodyPr>
          <a:lstStyle/>
          <a:p>
            <a:r>
              <a:rPr lang="en-IN" sz="1200" dirty="0">
                <a:latin typeface="Avenir Book" panose="02000503020000020003" pitchFamily="2" charset="-78"/>
                <a:cs typeface="Avenir Book" panose="02000503020000020003" pitchFamily="2" charset="-78"/>
              </a:rPr>
              <a:t>www.cnkindia.com</a:t>
            </a:r>
          </a:p>
        </p:txBody>
      </p:sp>
      <p:graphicFrame>
        <p:nvGraphicFramePr>
          <p:cNvPr id="9" name="Diagram 8">
            <a:extLst>
              <a:ext uri="{FF2B5EF4-FFF2-40B4-BE49-F238E27FC236}">
                <a16:creationId xmlns:a16="http://schemas.microsoft.com/office/drawing/2014/main" id="{659D4FC1-DD94-4724-99E9-01D4B64D90F4}"/>
              </a:ext>
            </a:extLst>
          </p:cNvPr>
          <p:cNvGraphicFramePr/>
          <p:nvPr>
            <p:extLst>
              <p:ext uri="{D42A27DB-BD31-4B8C-83A1-F6EECF244321}">
                <p14:modId xmlns:p14="http://schemas.microsoft.com/office/powerpoint/2010/main" val="1713739419"/>
              </p:ext>
            </p:extLst>
          </p:nvPr>
        </p:nvGraphicFramePr>
        <p:xfrm>
          <a:off x="1747558" y="1046922"/>
          <a:ext cx="8396577" cy="18288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10" name="Diagram 9">
            <a:extLst>
              <a:ext uri="{FF2B5EF4-FFF2-40B4-BE49-F238E27FC236}">
                <a16:creationId xmlns:a16="http://schemas.microsoft.com/office/drawing/2014/main" id="{5A2E7919-2854-4C27-A472-3BF2BA71EB59}"/>
              </a:ext>
            </a:extLst>
          </p:cNvPr>
          <p:cNvGraphicFramePr/>
          <p:nvPr>
            <p:extLst>
              <p:ext uri="{D42A27DB-BD31-4B8C-83A1-F6EECF244321}">
                <p14:modId xmlns:p14="http://schemas.microsoft.com/office/powerpoint/2010/main" val="1867796834"/>
              </p:ext>
            </p:extLst>
          </p:nvPr>
        </p:nvGraphicFramePr>
        <p:xfrm>
          <a:off x="1747558" y="3388812"/>
          <a:ext cx="8474339" cy="3109382"/>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
        <p:nvSpPr>
          <p:cNvPr id="11" name="TextBox 10">
            <a:extLst>
              <a:ext uri="{FF2B5EF4-FFF2-40B4-BE49-F238E27FC236}">
                <a16:creationId xmlns:a16="http://schemas.microsoft.com/office/drawing/2014/main" id="{3B50F0BD-128F-4364-AFDD-A74F20BBFAAD}"/>
              </a:ext>
            </a:extLst>
          </p:cNvPr>
          <p:cNvSpPr txBox="1"/>
          <p:nvPr/>
        </p:nvSpPr>
        <p:spPr>
          <a:xfrm>
            <a:off x="1663899" y="2905780"/>
            <a:ext cx="8641655" cy="523220"/>
          </a:xfrm>
          <a:prstGeom prst="rect">
            <a:avLst/>
          </a:prstGeom>
          <a:noFill/>
        </p:spPr>
        <p:txBody>
          <a:bodyPr wrap="square" rtlCol="0">
            <a:spAutoFit/>
          </a:bodyPr>
          <a:lstStyle/>
          <a:p>
            <a:pPr algn="just"/>
            <a:r>
              <a:rPr lang="en-US" sz="1400" dirty="0">
                <a:solidFill>
                  <a:srgbClr val="1F497D">
                    <a:lumMod val="50000"/>
                  </a:srgbClr>
                </a:solidFill>
                <a:latin typeface="Book Antiqua" pitchFamily="18" charset="0"/>
              </a:rPr>
              <a:t>Further Companies Act 2013 also requires the below mentioned stakeholders to comment on adequacy on internal control of the organization  </a:t>
            </a:r>
          </a:p>
        </p:txBody>
      </p:sp>
    </p:spTree>
    <p:extLst>
      <p:ext uri="{BB962C8B-B14F-4D97-AF65-F5344CB8AC3E}">
        <p14:creationId xmlns:p14="http://schemas.microsoft.com/office/powerpoint/2010/main" val="3297449231"/>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F21BF3F0-D777-43F0-893C-F649CF474053}"/>
              </a:ext>
            </a:extLst>
          </p:cNvPr>
          <p:cNvSpPr txBox="1"/>
          <p:nvPr/>
        </p:nvSpPr>
        <p:spPr>
          <a:xfrm>
            <a:off x="7692472" y="-13252"/>
            <a:ext cx="4499528" cy="1631216"/>
          </a:xfrm>
          <a:prstGeom prst="rect">
            <a:avLst/>
          </a:prstGeom>
          <a:noFill/>
        </p:spPr>
        <p:txBody>
          <a:bodyPr wrap="square">
            <a:spAutoFit/>
          </a:bodyPr>
          <a:lstStyle/>
          <a:p>
            <a:endParaRPr lang="en-IN" sz="3200" dirty="0">
              <a:solidFill>
                <a:srgbClr val="56698F"/>
              </a:solidFill>
              <a:latin typeface="Avenir Heavy" panose="020B0703020203020204" pitchFamily="34" charset="0"/>
            </a:endParaRPr>
          </a:p>
          <a:p>
            <a:r>
              <a:rPr lang="en-IN" dirty="0">
                <a:solidFill>
                  <a:srgbClr val="56698F"/>
                </a:solidFill>
                <a:latin typeface="Avenir Heavy" panose="020B0703020203020204" pitchFamily="34" charset="0"/>
              </a:rPr>
              <a:t>Value Addition Through Internal Audit</a:t>
            </a:r>
          </a:p>
          <a:p>
            <a:r>
              <a:rPr lang="en-IN" dirty="0">
                <a:solidFill>
                  <a:srgbClr val="56698F"/>
                </a:solidFill>
                <a:latin typeface="Avenir Heavy" panose="020B0703020203020204" pitchFamily="34" charset="0"/>
              </a:rPr>
              <a:t>IFC Risk Matrices – Help to IA</a:t>
            </a:r>
          </a:p>
          <a:p>
            <a:endParaRPr lang="en-IN" sz="3200" dirty="0">
              <a:solidFill>
                <a:srgbClr val="56698F"/>
              </a:solidFill>
              <a:latin typeface="Avenir Heavy" panose="020B0703020203020204" pitchFamily="34" charset="0"/>
            </a:endParaRPr>
          </a:p>
        </p:txBody>
      </p:sp>
      <p:pic>
        <p:nvPicPr>
          <p:cNvPr id="6" name="Content Placeholder 10">
            <a:extLst>
              <a:ext uri="{FF2B5EF4-FFF2-40B4-BE49-F238E27FC236}">
                <a16:creationId xmlns:a16="http://schemas.microsoft.com/office/drawing/2014/main" id="{8CC74EEA-3F04-4096-83BE-1828850911DF}"/>
              </a:ext>
            </a:extLst>
          </p:cNvPr>
          <p:cNvPicPr>
            <a:picLocks noChangeAspect="1"/>
          </p:cNvPicPr>
          <p:nvPr/>
        </p:nvPicPr>
        <p:blipFill>
          <a:blip r:embed="rId2"/>
          <a:srcRect t="-28615" b="-28615"/>
          <a:stretch>
            <a:fillRect/>
          </a:stretch>
        </p:blipFill>
        <p:spPr>
          <a:xfrm>
            <a:off x="6096000" y="1900444"/>
            <a:ext cx="2244713" cy="2336334"/>
          </a:xfrm>
          <a:prstGeom prst="rect">
            <a:avLst/>
          </a:prstGeom>
        </p:spPr>
      </p:pic>
      <p:pic>
        <p:nvPicPr>
          <p:cNvPr id="2050" name="Picture 2" descr="IN GOD WE TRUST THE REST WE WILL AUDIT Poster | Mary-Ann | Keep Calm-o-Matic">
            <a:extLst>
              <a:ext uri="{FF2B5EF4-FFF2-40B4-BE49-F238E27FC236}">
                <a16:creationId xmlns:a16="http://schemas.microsoft.com/office/drawing/2014/main" id="{25850F2D-B9E1-4707-963C-C18B5A8F486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9768" y="927652"/>
            <a:ext cx="4395935" cy="512859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70548233"/>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E9244714-0C13-40C2-9223-A551A84A86C9}"/>
              </a:ext>
            </a:extLst>
          </p:cNvPr>
          <p:cNvSpPr txBox="1"/>
          <p:nvPr/>
        </p:nvSpPr>
        <p:spPr>
          <a:xfrm>
            <a:off x="4395787" y="3048521"/>
            <a:ext cx="3400426" cy="760959"/>
          </a:xfrm>
          <a:prstGeom prst="rect">
            <a:avLst/>
          </a:prstGeom>
          <a:noFill/>
        </p:spPr>
        <p:txBody>
          <a:bodyPr wrap="square" lIns="0" tIns="144000" rIns="0" bIns="0">
            <a:spAutoFit/>
          </a:bodyPr>
          <a:lstStyle/>
          <a:p>
            <a:pPr algn="ctr"/>
            <a:r>
              <a:rPr lang="en-IN" sz="4000" dirty="0">
                <a:solidFill>
                  <a:srgbClr val="56698F"/>
                </a:solidFill>
                <a:latin typeface="Avenir Heavy" panose="020B0703020203020204" pitchFamily="34" charset="0"/>
              </a:rPr>
              <a:t>THANK YOU</a:t>
            </a:r>
          </a:p>
        </p:txBody>
      </p:sp>
      <p:sp>
        <p:nvSpPr>
          <p:cNvPr id="8" name="TextBox 7">
            <a:extLst>
              <a:ext uri="{FF2B5EF4-FFF2-40B4-BE49-F238E27FC236}">
                <a16:creationId xmlns:a16="http://schemas.microsoft.com/office/drawing/2014/main" id="{6FC6C46B-4B92-4D41-A9DC-3BE0BBBE33BF}"/>
              </a:ext>
            </a:extLst>
          </p:cNvPr>
          <p:cNvSpPr txBox="1"/>
          <p:nvPr/>
        </p:nvSpPr>
        <p:spPr>
          <a:xfrm>
            <a:off x="5228604" y="6518215"/>
            <a:ext cx="6914072" cy="256993"/>
          </a:xfrm>
          <a:prstGeom prst="rect">
            <a:avLst/>
          </a:prstGeom>
          <a:noFill/>
        </p:spPr>
        <p:txBody>
          <a:bodyPr wrap="none" rtlCol="0">
            <a:spAutoFit/>
          </a:bodyPr>
          <a:lstStyle/>
          <a:p>
            <a:pPr>
              <a:lnSpc>
                <a:spcPct val="107000"/>
              </a:lnSpc>
              <a:spcAft>
                <a:spcPts val="800"/>
              </a:spcAft>
            </a:pPr>
            <a:r>
              <a:rPr lang="en-IN" sz="1000" dirty="0">
                <a:solidFill>
                  <a:srgbClr val="566A8F"/>
                </a:solidFill>
                <a:effectLst/>
                <a:latin typeface="Avenir Heavy" panose="020B0703020203020204" pitchFamily="34" charset="-78"/>
                <a:ea typeface="Calibri" panose="020F0502020204030204" pitchFamily="34" charset="0"/>
                <a:cs typeface="Avenir Heavy" panose="020B0703020203020204" pitchFamily="34" charset="-78"/>
              </a:rPr>
              <a:t>MUMBAI | BENGALURU | CHENNAI | VADODARA | AHMEDABAD | GANDHINAGAR | DELHI | DUBAI | SHARJAH</a:t>
            </a:r>
          </a:p>
        </p:txBody>
      </p:sp>
      <p:sp>
        <p:nvSpPr>
          <p:cNvPr id="10" name="TextBox 9">
            <a:extLst>
              <a:ext uri="{FF2B5EF4-FFF2-40B4-BE49-F238E27FC236}">
                <a16:creationId xmlns:a16="http://schemas.microsoft.com/office/drawing/2014/main" id="{76D38E1F-5B4F-4D87-AD53-D897CAF7B67D}"/>
              </a:ext>
            </a:extLst>
          </p:cNvPr>
          <p:cNvSpPr txBox="1"/>
          <p:nvPr/>
        </p:nvSpPr>
        <p:spPr>
          <a:xfrm>
            <a:off x="213646" y="6523601"/>
            <a:ext cx="1261884" cy="246221"/>
          </a:xfrm>
          <a:prstGeom prst="rect">
            <a:avLst/>
          </a:prstGeom>
          <a:noFill/>
        </p:spPr>
        <p:txBody>
          <a:bodyPr wrap="none" rtlCol="0">
            <a:spAutoFit/>
          </a:bodyPr>
          <a:lstStyle/>
          <a:p>
            <a:r>
              <a:rPr lang="en-IN" sz="1000" dirty="0">
                <a:latin typeface="Avenir Book" panose="02000503020000020003" pitchFamily="2" charset="-78"/>
                <a:cs typeface="Avenir Book" panose="02000503020000020003" pitchFamily="2" charset="-78"/>
              </a:rPr>
              <a:t>www.cnkindia.com</a:t>
            </a:r>
          </a:p>
        </p:txBody>
      </p:sp>
      <p:pic>
        <p:nvPicPr>
          <p:cNvPr id="7" name="Picture 6">
            <a:extLst>
              <a:ext uri="{FF2B5EF4-FFF2-40B4-BE49-F238E27FC236}">
                <a16:creationId xmlns:a16="http://schemas.microsoft.com/office/drawing/2014/main" id="{0755842B-A8D8-4FC9-BD61-B2837BBE836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7013" y="230092"/>
            <a:ext cx="1917142" cy="1077218"/>
          </a:xfrm>
          <a:prstGeom prst="rect">
            <a:avLst/>
          </a:prstGeom>
        </p:spPr>
      </p:pic>
      <p:sp>
        <p:nvSpPr>
          <p:cNvPr id="2" name="TextBox 1">
            <a:extLst>
              <a:ext uri="{FF2B5EF4-FFF2-40B4-BE49-F238E27FC236}">
                <a16:creationId xmlns:a16="http://schemas.microsoft.com/office/drawing/2014/main" id="{DED07820-5C3E-49CB-9048-9E7BE5640472}"/>
              </a:ext>
            </a:extLst>
          </p:cNvPr>
          <p:cNvSpPr txBox="1"/>
          <p:nvPr/>
        </p:nvSpPr>
        <p:spPr>
          <a:xfrm>
            <a:off x="3511826" y="4280452"/>
            <a:ext cx="5075583" cy="1938992"/>
          </a:xfrm>
          <a:prstGeom prst="rect">
            <a:avLst/>
          </a:prstGeom>
          <a:solidFill>
            <a:schemeClr val="accent1">
              <a:lumMod val="75000"/>
            </a:schemeClr>
          </a:solidFill>
        </p:spPr>
        <p:txBody>
          <a:bodyPr wrap="square" rtlCol="0">
            <a:spAutoFit/>
          </a:bodyPr>
          <a:lstStyle/>
          <a:p>
            <a:pPr algn="ctr"/>
            <a:r>
              <a:rPr lang="en-GB" sz="2000" b="1" dirty="0">
                <a:solidFill>
                  <a:schemeClr val="bg1"/>
                </a:solidFill>
              </a:rPr>
              <a:t>CA Ashish Jaiswal</a:t>
            </a:r>
          </a:p>
          <a:p>
            <a:pPr algn="ctr"/>
            <a:r>
              <a:rPr lang="en-GB" sz="2000" b="1" dirty="0">
                <a:solidFill>
                  <a:schemeClr val="bg1"/>
                </a:solidFill>
              </a:rPr>
              <a:t>Partner</a:t>
            </a:r>
          </a:p>
          <a:p>
            <a:pPr algn="ctr"/>
            <a:r>
              <a:rPr lang="en-GB" sz="2000" b="1" dirty="0">
                <a:solidFill>
                  <a:schemeClr val="bg1"/>
                </a:solidFill>
              </a:rPr>
              <a:t>C N K &amp; Associates LLP</a:t>
            </a:r>
          </a:p>
          <a:p>
            <a:pPr algn="ctr"/>
            <a:endParaRPr lang="en-GB" sz="2000" b="1" dirty="0">
              <a:solidFill>
                <a:schemeClr val="bg1"/>
              </a:solidFill>
            </a:endParaRPr>
          </a:p>
          <a:p>
            <a:pPr algn="ctr"/>
            <a:r>
              <a:rPr lang="en-GB" sz="2000" b="1" dirty="0">
                <a:solidFill>
                  <a:schemeClr val="bg1"/>
                </a:solidFill>
              </a:rPr>
              <a:t>9825917354</a:t>
            </a:r>
          </a:p>
          <a:p>
            <a:pPr algn="ctr"/>
            <a:r>
              <a:rPr lang="en-GB" sz="2000" b="1" dirty="0">
                <a:solidFill>
                  <a:schemeClr val="bg1"/>
                </a:solidFill>
              </a:rPr>
              <a:t>ashish@cnkindia.com</a:t>
            </a:r>
            <a:endParaRPr lang="en-US" sz="2000" b="1" dirty="0">
              <a:solidFill>
                <a:schemeClr val="bg1"/>
              </a:solidFill>
            </a:endParaRPr>
          </a:p>
        </p:txBody>
      </p:sp>
      <p:sp>
        <p:nvSpPr>
          <p:cNvPr id="4" name="TextBox 3">
            <a:extLst>
              <a:ext uri="{FF2B5EF4-FFF2-40B4-BE49-F238E27FC236}">
                <a16:creationId xmlns:a16="http://schemas.microsoft.com/office/drawing/2014/main" id="{F11115EC-A904-4496-B17C-723D20406D1C}"/>
              </a:ext>
            </a:extLst>
          </p:cNvPr>
          <p:cNvSpPr txBox="1"/>
          <p:nvPr/>
        </p:nvSpPr>
        <p:spPr>
          <a:xfrm>
            <a:off x="3511826" y="3935896"/>
            <a:ext cx="5367131" cy="369332"/>
          </a:xfrm>
          <a:prstGeom prst="rect">
            <a:avLst/>
          </a:prstGeom>
          <a:noFill/>
        </p:spPr>
        <p:txBody>
          <a:bodyPr wrap="square" rtlCol="0">
            <a:spAutoFit/>
          </a:bodyPr>
          <a:lstStyle/>
          <a:p>
            <a:pPr algn="ctr"/>
            <a:r>
              <a:rPr lang="en-GB" dirty="0"/>
              <a:t>Feedback please </a:t>
            </a:r>
            <a:endParaRPr lang="en-US" dirty="0"/>
          </a:p>
        </p:txBody>
      </p:sp>
    </p:spTree>
    <p:extLst>
      <p:ext uri="{BB962C8B-B14F-4D97-AF65-F5344CB8AC3E}">
        <p14:creationId xmlns:p14="http://schemas.microsoft.com/office/powerpoint/2010/main" val="249961087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Straight Connector 3">
            <a:extLst>
              <a:ext uri="{FF2B5EF4-FFF2-40B4-BE49-F238E27FC236}">
                <a16:creationId xmlns:a16="http://schemas.microsoft.com/office/drawing/2014/main" id="{E693FB06-982F-430D-BF01-70F7C01B72AD}"/>
              </a:ext>
            </a:extLst>
          </p:cNvPr>
          <p:cNvCxnSpPr/>
          <p:nvPr/>
        </p:nvCxnSpPr>
        <p:spPr>
          <a:xfrm>
            <a:off x="507408" y="6498194"/>
            <a:ext cx="0" cy="246221"/>
          </a:xfrm>
          <a:prstGeom prst="line">
            <a:avLst/>
          </a:prstGeom>
          <a:ln w="22225">
            <a:solidFill>
              <a:srgbClr val="566A8F"/>
            </a:solidFill>
          </a:ln>
        </p:spPr>
        <p:style>
          <a:lnRef idx="1">
            <a:schemeClr val="accent1"/>
          </a:lnRef>
          <a:fillRef idx="0">
            <a:schemeClr val="accent1"/>
          </a:fillRef>
          <a:effectRef idx="0">
            <a:schemeClr val="accent1"/>
          </a:effectRef>
          <a:fontRef idx="minor">
            <a:schemeClr val="tx1"/>
          </a:fontRef>
        </p:style>
      </p:cxnSp>
      <p:sp>
        <p:nvSpPr>
          <p:cNvPr id="5" name="TextBox 4">
            <a:extLst>
              <a:ext uri="{FF2B5EF4-FFF2-40B4-BE49-F238E27FC236}">
                <a16:creationId xmlns:a16="http://schemas.microsoft.com/office/drawing/2014/main" id="{4B70D37D-2F94-406B-985A-49A66CDB4FE7}"/>
              </a:ext>
            </a:extLst>
          </p:cNvPr>
          <p:cNvSpPr txBox="1"/>
          <p:nvPr/>
        </p:nvSpPr>
        <p:spPr>
          <a:xfrm>
            <a:off x="452168" y="340634"/>
            <a:ext cx="10987359" cy="584775"/>
          </a:xfrm>
          <a:prstGeom prst="rect">
            <a:avLst/>
          </a:prstGeom>
          <a:solidFill>
            <a:schemeClr val="accent1">
              <a:lumMod val="75000"/>
            </a:schemeClr>
          </a:solidFill>
        </p:spPr>
        <p:txBody>
          <a:bodyPr wrap="square">
            <a:spAutoFit/>
          </a:bodyPr>
          <a:lstStyle/>
          <a:p>
            <a:pPr algn="r"/>
            <a:r>
              <a:rPr lang="en-IN" sz="3200" dirty="0">
                <a:solidFill>
                  <a:schemeClr val="bg1"/>
                </a:solidFill>
                <a:latin typeface="Avenir Heavy" panose="020B0703020203020204" pitchFamily="34" charset="0"/>
              </a:rPr>
              <a:t>Applicability of Internal Audit</a:t>
            </a:r>
          </a:p>
        </p:txBody>
      </p:sp>
      <p:sp>
        <p:nvSpPr>
          <p:cNvPr id="7" name="TextBox 6">
            <a:extLst>
              <a:ext uri="{FF2B5EF4-FFF2-40B4-BE49-F238E27FC236}">
                <a16:creationId xmlns:a16="http://schemas.microsoft.com/office/drawing/2014/main" id="{8FA6D930-E453-4FE8-98DD-00360EA9266C}"/>
              </a:ext>
            </a:extLst>
          </p:cNvPr>
          <p:cNvSpPr txBox="1"/>
          <p:nvPr/>
        </p:nvSpPr>
        <p:spPr>
          <a:xfrm>
            <a:off x="545306" y="6498194"/>
            <a:ext cx="2488182" cy="400110"/>
          </a:xfrm>
          <a:prstGeom prst="rect">
            <a:avLst/>
          </a:prstGeom>
          <a:noFill/>
        </p:spPr>
        <p:txBody>
          <a:bodyPr wrap="none" rtlCol="0">
            <a:spAutoFit/>
          </a:bodyPr>
          <a:lstStyle/>
          <a:p>
            <a:r>
              <a:rPr lang="en-IN" sz="1000" dirty="0">
                <a:solidFill>
                  <a:srgbClr val="56698F"/>
                </a:solidFill>
                <a:latin typeface="Avenir Heavy" panose="020B0703020203020204" pitchFamily="34" charset="0"/>
              </a:rPr>
              <a:t>Value Addition Through Internal Audit</a:t>
            </a:r>
          </a:p>
          <a:p>
            <a:endParaRPr lang="en-IN" sz="1000" dirty="0">
              <a:latin typeface="Avenir Book" panose="02000503020000020003" pitchFamily="2" charset="0"/>
            </a:endParaRPr>
          </a:p>
        </p:txBody>
      </p:sp>
      <p:sp>
        <p:nvSpPr>
          <p:cNvPr id="8" name="TextBox 7">
            <a:extLst>
              <a:ext uri="{FF2B5EF4-FFF2-40B4-BE49-F238E27FC236}">
                <a16:creationId xmlns:a16="http://schemas.microsoft.com/office/drawing/2014/main" id="{EDC32E45-F0D4-40CD-8562-4FC8C33ED5FA}"/>
              </a:ext>
            </a:extLst>
          </p:cNvPr>
          <p:cNvSpPr txBox="1"/>
          <p:nvPr/>
        </p:nvSpPr>
        <p:spPr>
          <a:xfrm>
            <a:off x="10696115" y="6541354"/>
            <a:ext cx="1465466" cy="276999"/>
          </a:xfrm>
          <a:prstGeom prst="rect">
            <a:avLst/>
          </a:prstGeom>
          <a:noFill/>
        </p:spPr>
        <p:txBody>
          <a:bodyPr wrap="none" rtlCol="0">
            <a:spAutoFit/>
          </a:bodyPr>
          <a:lstStyle/>
          <a:p>
            <a:r>
              <a:rPr lang="en-IN" sz="1200" dirty="0">
                <a:latin typeface="Avenir Book" panose="02000503020000020003" pitchFamily="2" charset="-78"/>
                <a:cs typeface="Avenir Book" panose="02000503020000020003" pitchFamily="2" charset="-78"/>
              </a:rPr>
              <a:t>www.cnkindia.com</a:t>
            </a:r>
          </a:p>
        </p:txBody>
      </p:sp>
      <p:pic>
        <p:nvPicPr>
          <p:cNvPr id="2" name="Picture 1">
            <a:extLst>
              <a:ext uri="{FF2B5EF4-FFF2-40B4-BE49-F238E27FC236}">
                <a16:creationId xmlns:a16="http://schemas.microsoft.com/office/drawing/2014/main" id="{7690EE6D-F8B7-4DCC-AFF4-651D85DAC185}"/>
              </a:ext>
            </a:extLst>
          </p:cNvPr>
          <p:cNvPicPr>
            <a:picLocks noChangeAspect="1"/>
          </p:cNvPicPr>
          <p:nvPr/>
        </p:nvPicPr>
        <p:blipFill>
          <a:blip r:embed="rId2"/>
          <a:stretch>
            <a:fillRect/>
          </a:stretch>
        </p:blipFill>
        <p:spPr>
          <a:xfrm>
            <a:off x="432325" y="981244"/>
            <a:ext cx="11327350" cy="4895512"/>
          </a:xfrm>
          <a:prstGeom prst="rect">
            <a:avLst/>
          </a:prstGeom>
        </p:spPr>
      </p:pic>
      <p:sp>
        <p:nvSpPr>
          <p:cNvPr id="9" name="TextBox 8">
            <a:extLst>
              <a:ext uri="{FF2B5EF4-FFF2-40B4-BE49-F238E27FC236}">
                <a16:creationId xmlns:a16="http://schemas.microsoft.com/office/drawing/2014/main" id="{5D00AB43-D9E9-4B3D-88F6-6513F371F588}"/>
              </a:ext>
            </a:extLst>
          </p:cNvPr>
          <p:cNvSpPr txBox="1"/>
          <p:nvPr/>
        </p:nvSpPr>
        <p:spPr>
          <a:xfrm>
            <a:off x="431800" y="1543811"/>
            <a:ext cx="10802257" cy="1015663"/>
          </a:xfrm>
          <a:prstGeom prst="rect">
            <a:avLst/>
          </a:prstGeom>
          <a:noFill/>
        </p:spPr>
        <p:txBody>
          <a:bodyPr wrap="square" rtlCol="0">
            <a:spAutoFit/>
          </a:bodyPr>
          <a:lstStyle/>
          <a:p>
            <a:r>
              <a:rPr lang="en-IN" sz="2000" dirty="0"/>
              <a:t>Sec 138 of The Companies Act 2013 and Rule 13 of the Companies (Accounts) Rules 2014 :</a:t>
            </a:r>
          </a:p>
          <a:p>
            <a:endParaRPr lang="en-IN" sz="2000" dirty="0"/>
          </a:p>
          <a:p>
            <a:r>
              <a:rPr lang="en-IN" sz="2000" dirty="0"/>
              <a:t>IA is applicable to all Listed Public Limited companies. For other companies :</a:t>
            </a:r>
          </a:p>
        </p:txBody>
      </p:sp>
      <p:pic>
        <p:nvPicPr>
          <p:cNvPr id="10" name="Content Placeholder 4">
            <a:extLst>
              <a:ext uri="{FF2B5EF4-FFF2-40B4-BE49-F238E27FC236}">
                <a16:creationId xmlns:a16="http://schemas.microsoft.com/office/drawing/2014/main" id="{54B2433F-8250-49FE-8D13-C95621773B1F}"/>
              </a:ext>
            </a:extLst>
          </p:cNvPr>
          <p:cNvPicPr>
            <a:picLocks noChangeAspect="1"/>
          </p:cNvPicPr>
          <p:nvPr/>
        </p:nvPicPr>
        <p:blipFill>
          <a:blip r:embed="rId3"/>
          <a:stretch>
            <a:fillRect/>
          </a:stretch>
        </p:blipFill>
        <p:spPr bwMode="gray">
          <a:xfrm>
            <a:off x="1054218" y="2672619"/>
            <a:ext cx="7146353" cy="31403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TextBox 11">
            <a:extLst>
              <a:ext uri="{FF2B5EF4-FFF2-40B4-BE49-F238E27FC236}">
                <a16:creationId xmlns:a16="http://schemas.microsoft.com/office/drawing/2014/main" id="{A1625EE1-9D98-4598-973C-8E57B16F0950}"/>
              </a:ext>
            </a:extLst>
          </p:cNvPr>
          <p:cNvSpPr txBox="1"/>
          <p:nvPr/>
        </p:nvSpPr>
        <p:spPr>
          <a:xfrm>
            <a:off x="8822989" y="2672619"/>
            <a:ext cx="2314793" cy="3123899"/>
          </a:xfrm>
          <a:prstGeom prst="rect">
            <a:avLst/>
          </a:prstGeom>
          <a:solidFill>
            <a:srgbClr val="FFC000"/>
          </a:solidFill>
        </p:spPr>
        <p:txBody>
          <a:bodyPr wrap="square" lIns="54000" tIns="54000" rIns="54000" bIns="54000" rtlCol="0">
            <a:noAutofit/>
          </a:bodyPr>
          <a:lstStyle/>
          <a:p>
            <a:r>
              <a:rPr lang="en-GB" sz="1600" b="1" dirty="0">
                <a:latin typeface="Arial" pitchFamily="34" charset="0"/>
                <a:cs typeface="Arial" pitchFamily="34" charset="0"/>
              </a:rPr>
              <a:t>Statutory Auditor has to mention about the adequacy of Internal controls in Annual Report !</a:t>
            </a:r>
          </a:p>
          <a:p>
            <a:endParaRPr lang="en-GB" sz="1600" b="1" dirty="0">
              <a:latin typeface="Arial" pitchFamily="34" charset="0"/>
              <a:cs typeface="Arial" pitchFamily="34" charset="0"/>
            </a:endParaRPr>
          </a:p>
          <a:p>
            <a:r>
              <a:rPr lang="en-GB" sz="1600" b="1" dirty="0">
                <a:latin typeface="Arial" pitchFamily="34" charset="0"/>
                <a:cs typeface="Arial" pitchFamily="34" charset="0"/>
              </a:rPr>
              <a:t>Even the Cost auditor has to confirm the adequacy of Internal controls in Cost Audit report !</a:t>
            </a:r>
            <a:endParaRPr lang="en-US" sz="1600" b="1" dirty="0">
              <a:latin typeface="Arial" pitchFamily="34" charset="0"/>
              <a:cs typeface="Arial" pitchFamily="34" charset="0"/>
            </a:endParaRPr>
          </a:p>
        </p:txBody>
      </p:sp>
      <p:sp>
        <p:nvSpPr>
          <p:cNvPr id="13" name="TextBox 12">
            <a:extLst>
              <a:ext uri="{FF2B5EF4-FFF2-40B4-BE49-F238E27FC236}">
                <a16:creationId xmlns:a16="http://schemas.microsoft.com/office/drawing/2014/main" id="{B1A89795-9D82-4EA9-9929-B49E9EFB618A}"/>
              </a:ext>
            </a:extLst>
          </p:cNvPr>
          <p:cNvSpPr txBox="1"/>
          <p:nvPr/>
        </p:nvSpPr>
        <p:spPr>
          <a:xfrm>
            <a:off x="1054218" y="5812992"/>
            <a:ext cx="8643998" cy="369332"/>
          </a:xfrm>
          <a:prstGeom prst="rect">
            <a:avLst/>
          </a:prstGeom>
          <a:solidFill>
            <a:schemeClr val="accent1">
              <a:lumMod val="50000"/>
            </a:schemeClr>
          </a:solidFill>
          <a:ln>
            <a:solidFill>
              <a:srgbClr val="D7C5E5"/>
            </a:solidFill>
          </a:ln>
        </p:spPr>
        <p:txBody>
          <a:bodyPr wrap="square" rtlCol="0">
            <a:spAutoFit/>
          </a:bodyPr>
          <a:lstStyle/>
          <a:p>
            <a:pPr algn="ctr"/>
            <a:r>
              <a:rPr lang="en-US" b="1" dirty="0">
                <a:solidFill>
                  <a:schemeClr val="bg1"/>
                </a:solidFill>
                <a:latin typeface="+mj-lt"/>
              </a:rPr>
              <a:t>Many organizations get IA done voluntarily also !! </a:t>
            </a:r>
          </a:p>
        </p:txBody>
      </p:sp>
    </p:spTree>
    <p:extLst>
      <p:ext uri="{BB962C8B-B14F-4D97-AF65-F5344CB8AC3E}">
        <p14:creationId xmlns:p14="http://schemas.microsoft.com/office/powerpoint/2010/main" val="71870740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DC484D6B-E0BF-4602-BAFD-263B42AB23BD}"/>
              </a:ext>
            </a:extLst>
          </p:cNvPr>
          <p:cNvSpPr txBox="1"/>
          <p:nvPr/>
        </p:nvSpPr>
        <p:spPr>
          <a:xfrm>
            <a:off x="1815548" y="3136611"/>
            <a:ext cx="7399667" cy="584775"/>
          </a:xfrm>
          <a:prstGeom prst="rect">
            <a:avLst/>
          </a:prstGeom>
          <a:noFill/>
        </p:spPr>
        <p:txBody>
          <a:bodyPr wrap="square">
            <a:spAutoFit/>
          </a:bodyPr>
          <a:lstStyle/>
          <a:p>
            <a:pPr algn="ctr"/>
            <a:r>
              <a:rPr lang="en-IN" sz="3200" dirty="0">
                <a:solidFill>
                  <a:srgbClr val="566A8D"/>
                </a:solidFill>
                <a:latin typeface="Avenir Heavy" panose="020B0703020203020204" pitchFamily="34" charset="0"/>
              </a:rPr>
              <a:t>Internal Audit – A value proposition</a:t>
            </a:r>
          </a:p>
        </p:txBody>
      </p:sp>
      <p:sp>
        <p:nvSpPr>
          <p:cNvPr id="5" name="TextBox 4">
            <a:extLst>
              <a:ext uri="{FF2B5EF4-FFF2-40B4-BE49-F238E27FC236}">
                <a16:creationId xmlns:a16="http://schemas.microsoft.com/office/drawing/2014/main" id="{F21BF3F0-D777-43F0-893C-F649CF474053}"/>
              </a:ext>
            </a:extLst>
          </p:cNvPr>
          <p:cNvSpPr txBox="1"/>
          <p:nvPr/>
        </p:nvSpPr>
        <p:spPr>
          <a:xfrm>
            <a:off x="7692472" y="-13252"/>
            <a:ext cx="4499528" cy="1631216"/>
          </a:xfrm>
          <a:prstGeom prst="rect">
            <a:avLst/>
          </a:prstGeom>
          <a:noFill/>
        </p:spPr>
        <p:txBody>
          <a:bodyPr wrap="square">
            <a:spAutoFit/>
          </a:bodyPr>
          <a:lstStyle/>
          <a:p>
            <a:endParaRPr lang="en-IN" sz="3200" dirty="0">
              <a:solidFill>
                <a:srgbClr val="56698F"/>
              </a:solidFill>
              <a:latin typeface="Avenir Heavy" panose="020B0703020203020204" pitchFamily="34" charset="0"/>
            </a:endParaRPr>
          </a:p>
          <a:p>
            <a:r>
              <a:rPr lang="en-IN" dirty="0">
                <a:solidFill>
                  <a:srgbClr val="56698F"/>
                </a:solidFill>
                <a:latin typeface="Avenir Heavy" panose="020B0703020203020204" pitchFamily="34" charset="0"/>
              </a:rPr>
              <a:t>Value Addition Through Internal Audit</a:t>
            </a:r>
          </a:p>
          <a:p>
            <a:r>
              <a:rPr lang="en-IN" dirty="0">
                <a:solidFill>
                  <a:srgbClr val="56698F"/>
                </a:solidFill>
                <a:latin typeface="Avenir Heavy" panose="020B0703020203020204" pitchFamily="34" charset="0"/>
              </a:rPr>
              <a:t>IFC Risk Matrices – Help to IA</a:t>
            </a:r>
          </a:p>
          <a:p>
            <a:endParaRPr lang="en-IN" sz="3200" dirty="0">
              <a:solidFill>
                <a:srgbClr val="56698F"/>
              </a:solidFill>
              <a:latin typeface="Avenir Heavy" panose="020B0703020203020204" pitchFamily="34" charset="0"/>
            </a:endParaRPr>
          </a:p>
        </p:txBody>
      </p:sp>
      <p:pic>
        <p:nvPicPr>
          <p:cNvPr id="21506" name="Picture 2" descr="What is a Value Proposition">
            <a:extLst>
              <a:ext uri="{FF2B5EF4-FFF2-40B4-BE49-F238E27FC236}">
                <a16:creationId xmlns:a16="http://schemas.microsoft.com/office/drawing/2014/main" id="{2C81D997-F6C7-4B7A-99C3-1967215D56F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11876" y="4000500"/>
            <a:ext cx="2857500" cy="28575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644197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B5B50B30-BFF0-4613-A4AB-C8E762648E9D}"/>
              </a:ext>
            </a:extLst>
          </p:cNvPr>
          <p:cNvSpPr txBox="1"/>
          <p:nvPr/>
        </p:nvSpPr>
        <p:spPr>
          <a:xfrm>
            <a:off x="452168" y="1567680"/>
            <a:ext cx="10987359" cy="3262432"/>
          </a:xfrm>
          <a:prstGeom prst="rect">
            <a:avLst/>
          </a:prstGeom>
          <a:noFill/>
        </p:spPr>
        <p:txBody>
          <a:bodyPr wrap="square" rtlCol="0">
            <a:spAutoFit/>
          </a:bodyPr>
          <a:lstStyle/>
          <a:p>
            <a:pPr marL="0" indent="0">
              <a:buNone/>
            </a:pPr>
            <a:r>
              <a:rPr lang="en-GB" sz="2400" b="1" i="0" dirty="0">
                <a:solidFill>
                  <a:srgbClr val="555555"/>
                </a:solidFill>
                <a:effectLst/>
                <a:latin typeface="Avenir"/>
              </a:rPr>
              <a:t>Internal auditing is an independent, objective assurance and consulting activity </a:t>
            </a:r>
          </a:p>
          <a:p>
            <a:pPr marL="0" indent="0">
              <a:buNone/>
            </a:pPr>
            <a:endParaRPr lang="en-GB" sz="2400" dirty="0">
              <a:solidFill>
                <a:srgbClr val="555555"/>
              </a:solidFill>
              <a:latin typeface="Avenir"/>
            </a:endParaRPr>
          </a:p>
          <a:p>
            <a:pPr marL="0" indent="0">
              <a:buNone/>
            </a:pPr>
            <a:r>
              <a:rPr lang="en-GB" sz="2400" dirty="0">
                <a:solidFill>
                  <a:srgbClr val="FF0000"/>
                </a:solidFill>
                <a:latin typeface="Avenir"/>
              </a:rPr>
              <a:t>D</a:t>
            </a:r>
            <a:r>
              <a:rPr lang="en-GB" sz="2400" b="1" i="0" dirty="0">
                <a:solidFill>
                  <a:srgbClr val="FF0000"/>
                </a:solidFill>
                <a:effectLst/>
                <a:latin typeface="Avenir"/>
              </a:rPr>
              <a:t>esigned to </a:t>
            </a:r>
            <a:r>
              <a:rPr lang="en-GB" sz="4400" b="1" i="0" dirty="0">
                <a:solidFill>
                  <a:srgbClr val="FF0000"/>
                </a:solidFill>
                <a:effectLst/>
                <a:latin typeface="Avenir"/>
              </a:rPr>
              <a:t>add value</a:t>
            </a:r>
            <a:r>
              <a:rPr lang="en-GB" sz="2400" b="1" i="0" dirty="0">
                <a:solidFill>
                  <a:srgbClr val="FF0000"/>
                </a:solidFill>
                <a:effectLst/>
                <a:latin typeface="Avenir"/>
              </a:rPr>
              <a:t> and improve an organization’s operations. </a:t>
            </a:r>
          </a:p>
          <a:p>
            <a:pPr marL="0" indent="0">
              <a:buNone/>
            </a:pPr>
            <a:endParaRPr lang="en-GB" sz="2400" dirty="0">
              <a:solidFill>
                <a:srgbClr val="555555"/>
              </a:solidFill>
              <a:latin typeface="Avenir"/>
            </a:endParaRPr>
          </a:p>
          <a:p>
            <a:pPr marL="0" indent="0">
              <a:buNone/>
            </a:pPr>
            <a:r>
              <a:rPr lang="en-GB" sz="2400" b="1" i="0" dirty="0">
                <a:solidFill>
                  <a:srgbClr val="555555"/>
                </a:solidFill>
                <a:effectLst/>
                <a:latin typeface="Avenir"/>
              </a:rPr>
              <a:t>It helps an organization accomplish its objectives by bringing a systematic, disciplined approach to evaluate and improve the effectiveness of risk management, control and governance processes.</a:t>
            </a:r>
            <a:endParaRPr lang="en-US" sz="2400" dirty="0">
              <a:latin typeface="Avenir"/>
            </a:endParaRPr>
          </a:p>
          <a:p>
            <a:endParaRPr lang="en-IN" dirty="0">
              <a:latin typeface="Avenir Book" panose="02000503020000020003" pitchFamily="2" charset="0"/>
            </a:endParaRPr>
          </a:p>
        </p:txBody>
      </p:sp>
      <p:cxnSp>
        <p:nvCxnSpPr>
          <p:cNvPr id="4" name="Straight Connector 3">
            <a:extLst>
              <a:ext uri="{FF2B5EF4-FFF2-40B4-BE49-F238E27FC236}">
                <a16:creationId xmlns:a16="http://schemas.microsoft.com/office/drawing/2014/main" id="{E693FB06-982F-430D-BF01-70F7C01B72AD}"/>
              </a:ext>
            </a:extLst>
          </p:cNvPr>
          <p:cNvCxnSpPr/>
          <p:nvPr/>
        </p:nvCxnSpPr>
        <p:spPr>
          <a:xfrm>
            <a:off x="507408" y="6498194"/>
            <a:ext cx="0" cy="246221"/>
          </a:xfrm>
          <a:prstGeom prst="line">
            <a:avLst/>
          </a:prstGeom>
          <a:ln w="22225">
            <a:solidFill>
              <a:srgbClr val="566A8F"/>
            </a:solidFill>
          </a:ln>
        </p:spPr>
        <p:style>
          <a:lnRef idx="1">
            <a:schemeClr val="accent1"/>
          </a:lnRef>
          <a:fillRef idx="0">
            <a:schemeClr val="accent1"/>
          </a:fillRef>
          <a:effectRef idx="0">
            <a:schemeClr val="accent1"/>
          </a:effectRef>
          <a:fontRef idx="minor">
            <a:schemeClr val="tx1"/>
          </a:fontRef>
        </p:style>
      </p:cxnSp>
      <p:sp>
        <p:nvSpPr>
          <p:cNvPr id="5" name="TextBox 4">
            <a:extLst>
              <a:ext uri="{FF2B5EF4-FFF2-40B4-BE49-F238E27FC236}">
                <a16:creationId xmlns:a16="http://schemas.microsoft.com/office/drawing/2014/main" id="{4B70D37D-2F94-406B-985A-49A66CDB4FE7}"/>
              </a:ext>
            </a:extLst>
          </p:cNvPr>
          <p:cNvSpPr txBox="1"/>
          <p:nvPr/>
        </p:nvSpPr>
        <p:spPr>
          <a:xfrm>
            <a:off x="452168" y="340634"/>
            <a:ext cx="10987359" cy="584775"/>
          </a:xfrm>
          <a:prstGeom prst="rect">
            <a:avLst/>
          </a:prstGeom>
          <a:solidFill>
            <a:schemeClr val="accent1">
              <a:lumMod val="75000"/>
            </a:schemeClr>
          </a:solidFill>
        </p:spPr>
        <p:txBody>
          <a:bodyPr wrap="square">
            <a:spAutoFit/>
          </a:bodyPr>
          <a:lstStyle/>
          <a:p>
            <a:pPr algn="r"/>
            <a:r>
              <a:rPr lang="en-IN" sz="3200" dirty="0">
                <a:solidFill>
                  <a:schemeClr val="bg1"/>
                </a:solidFill>
                <a:latin typeface="Avenir Heavy" panose="020B0703020203020204" pitchFamily="34" charset="0"/>
              </a:rPr>
              <a:t>Internal Audit </a:t>
            </a:r>
          </a:p>
        </p:txBody>
      </p:sp>
      <p:sp>
        <p:nvSpPr>
          <p:cNvPr id="7" name="TextBox 6">
            <a:extLst>
              <a:ext uri="{FF2B5EF4-FFF2-40B4-BE49-F238E27FC236}">
                <a16:creationId xmlns:a16="http://schemas.microsoft.com/office/drawing/2014/main" id="{8FA6D930-E453-4FE8-98DD-00360EA9266C}"/>
              </a:ext>
            </a:extLst>
          </p:cNvPr>
          <p:cNvSpPr txBox="1"/>
          <p:nvPr/>
        </p:nvSpPr>
        <p:spPr>
          <a:xfrm>
            <a:off x="545306" y="6498194"/>
            <a:ext cx="2488182" cy="400110"/>
          </a:xfrm>
          <a:prstGeom prst="rect">
            <a:avLst/>
          </a:prstGeom>
          <a:noFill/>
        </p:spPr>
        <p:txBody>
          <a:bodyPr wrap="none" rtlCol="0">
            <a:spAutoFit/>
          </a:bodyPr>
          <a:lstStyle/>
          <a:p>
            <a:r>
              <a:rPr lang="en-IN" sz="1000" dirty="0">
                <a:solidFill>
                  <a:srgbClr val="56698F"/>
                </a:solidFill>
                <a:latin typeface="Avenir Heavy" panose="020B0703020203020204" pitchFamily="34" charset="0"/>
              </a:rPr>
              <a:t>Value Addition Through Internal Audit</a:t>
            </a:r>
          </a:p>
          <a:p>
            <a:endParaRPr lang="en-IN" sz="1000" dirty="0">
              <a:latin typeface="Avenir Book" panose="02000503020000020003" pitchFamily="2" charset="0"/>
            </a:endParaRPr>
          </a:p>
        </p:txBody>
      </p:sp>
      <p:sp>
        <p:nvSpPr>
          <p:cNvPr id="8" name="TextBox 7">
            <a:extLst>
              <a:ext uri="{FF2B5EF4-FFF2-40B4-BE49-F238E27FC236}">
                <a16:creationId xmlns:a16="http://schemas.microsoft.com/office/drawing/2014/main" id="{EDC32E45-F0D4-40CD-8562-4FC8C33ED5FA}"/>
              </a:ext>
            </a:extLst>
          </p:cNvPr>
          <p:cNvSpPr txBox="1"/>
          <p:nvPr/>
        </p:nvSpPr>
        <p:spPr>
          <a:xfrm>
            <a:off x="10696115" y="6541354"/>
            <a:ext cx="1465466" cy="276999"/>
          </a:xfrm>
          <a:prstGeom prst="rect">
            <a:avLst/>
          </a:prstGeom>
          <a:noFill/>
        </p:spPr>
        <p:txBody>
          <a:bodyPr wrap="none" rtlCol="0">
            <a:spAutoFit/>
          </a:bodyPr>
          <a:lstStyle/>
          <a:p>
            <a:r>
              <a:rPr lang="en-IN" sz="1200" dirty="0">
                <a:latin typeface="Avenir Book" panose="02000503020000020003" pitchFamily="2" charset="-78"/>
                <a:cs typeface="Avenir Book" panose="02000503020000020003" pitchFamily="2" charset="-78"/>
              </a:rPr>
              <a:t>www.cnkindia.com</a:t>
            </a:r>
          </a:p>
        </p:txBody>
      </p:sp>
      <p:pic>
        <p:nvPicPr>
          <p:cNvPr id="1028" name="Picture 4" descr="Internal Audit (IA) Definition An internal audit (IA) is an organizational">
            <a:extLst>
              <a:ext uri="{FF2B5EF4-FFF2-40B4-BE49-F238E27FC236}">
                <a16:creationId xmlns:a16="http://schemas.microsoft.com/office/drawing/2014/main" id="{BD83B783-0972-4569-8726-046B5208A78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82887" y="4707001"/>
            <a:ext cx="3820649" cy="166310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1406100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Straight Connector 3">
            <a:extLst>
              <a:ext uri="{FF2B5EF4-FFF2-40B4-BE49-F238E27FC236}">
                <a16:creationId xmlns:a16="http://schemas.microsoft.com/office/drawing/2014/main" id="{E693FB06-982F-430D-BF01-70F7C01B72AD}"/>
              </a:ext>
            </a:extLst>
          </p:cNvPr>
          <p:cNvCxnSpPr/>
          <p:nvPr/>
        </p:nvCxnSpPr>
        <p:spPr>
          <a:xfrm>
            <a:off x="507408" y="6498194"/>
            <a:ext cx="0" cy="246221"/>
          </a:xfrm>
          <a:prstGeom prst="line">
            <a:avLst/>
          </a:prstGeom>
          <a:ln w="22225">
            <a:solidFill>
              <a:srgbClr val="566A8F"/>
            </a:solidFill>
          </a:ln>
        </p:spPr>
        <p:style>
          <a:lnRef idx="1">
            <a:schemeClr val="accent1"/>
          </a:lnRef>
          <a:fillRef idx="0">
            <a:schemeClr val="accent1"/>
          </a:fillRef>
          <a:effectRef idx="0">
            <a:schemeClr val="accent1"/>
          </a:effectRef>
          <a:fontRef idx="minor">
            <a:schemeClr val="tx1"/>
          </a:fontRef>
        </p:style>
      </p:cxnSp>
      <p:sp>
        <p:nvSpPr>
          <p:cNvPr id="5" name="TextBox 4">
            <a:extLst>
              <a:ext uri="{FF2B5EF4-FFF2-40B4-BE49-F238E27FC236}">
                <a16:creationId xmlns:a16="http://schemas.microsoft.com/office/drawing/2014/main" id="{4B70D37D-2F94-406B-985A-49A66CDB4FE7}"/>
              </a:ext>
            </a:extLst>
          </p:cNvPr>
          <p:cNvSpPr txBox="1"/>
          <p:nvPr/>
        </p:nvSpPr>
        <p:spPr>
          <a:xfrm>
            <a:off x="452168" y="340634"/>
            <a:ext cx="10987359" cy="584775"/>
          </a:xfrm>
          <a:prstGeom prst="rect">
            <a:avLst/>
          </a:prstGeom>
          <a:solidFill>
            <a:schemeClr val="accent1">
              <a:lumMod val="75000"/>
            </a:schemeClr>
          </a:solidFill>
        </p:spPr>
        <p:txBody>
          <a:bodyPr wrap="square">
            <a:spAutoFit/>
          </a:bodyPr>
          <a:lstStyle/>
          <a:p>
            <a:pPr algn="r"/>
            <a:r>
              <a:rPr lang="en-IN" sz="3200" dirty="0">
                <a:solidFill>
                  <a:schemeClr val="bg1"/>
                </a:solidFill>
                <a:latin typeface="Avenir Heavy" panose="020B0703020203020204" pitchFamily="34" charset="0"/>
              </a:rPr>
              <a:t>Internal Audit</a:t>
            </a:r>
          </a:p>
        </p:txBody>
      </p:sp>
      <p:sp>
        <p:nvSpPr>
          <p:cNvPr id="7" name="TextBox 6">
            <a:extLst>
              <a:ext uri="{FF2B5EF4-FFF2-40B4-BE49-F238E27FC236}">
                <a16:creationId xmlns:a16="http://schemas.microsoft.com/office/drawing/2014/main" id="{8FA6D930-E453-4FE8-98DD-00360EA9266C}"/>
              </a:ext>
            </a:extLst>
          </p:cNvPr>
          <p:cNvSpPr txBox="1"/>
          <p:nvPr/>
        </p:nvSpPr>
        <p:spPr>
          <a:xfrm>
            <a:off x="545306" y="6498194"/>
            <a:ext cx="2488182" cy="400110"/>
          </a:xfrm>
          <a:prstGeom prst="rect">
            <a:avLst/>
          </a:prstGeom>
          <a:noFill/>
        </p:spPr>
        <p:txBody>
          <a:bodyPr wrap="none" rtlCol="0">
            <a:spAutoFit/>
          </a:bodyPr>
          <a:lstStyle/>
          <a:p>
            <a:r>
              <a:rPr lang="en-IN" sz="1000" dirty="0">
                <a:solidFill>
                  <a:srgbClr val="56698F"/>
                </a:solidFill>
                <a:latin typeface="Avenir Heavy" panose="020B0703020203020204" pitchFamily="34" charset="0"/>
              </a:rPr>
              <a:t>Value Addition Through Internal Audit</a:t>
            </a:r>
          </a:p>
          <a:p>
            <a:endParaRPr lang="en-IN" sz="1000" dirty="0">
              <a:latin typeface="Avenir Book" panose="02000503020000020003" pitchFamily="2" charset="0"/>
            </a:endParaRPr>
          </a:p>
        </p:txBody>
      </p:sp>
      <p:sp>
        <p:nvSpPr>
          <p:cNvPr id="8" name="TextBox 7">
            <a:extLst>
              <a:ext uri="{FF2B5EF4-FFF2-40B4-BE49-F238E27FC236}">
                <a16:creationId xmlns:a16="http://schemas.microsoft.com/office/drawing/2014/main" id="{EDC32E45-F0D4-40CD-8562-4FC8C33ED5FA}"/>
              </a:ext>
            </a:extLst>
          </p:cNvPr>
          <p:cNvSpPr txBox="1"/>
          <p:nvPr/>
        </p:nvSpPr>
        <p:spPr>
          <a:xfrm>
            <a:off x="10696115" y="6541354"/>
            <a:ext cx="1465466" cy="276999"/>
          </a:xfrm>
          <a:prstGeom prst="rect">
            <a:avLst/>
          </a:prstGeom>
          <a:noFill/>
        </p:spPr>
        <p:txBody>
          <a:bodyPr wrap="none" rtlCol="0">
            <a:spAutoFit/>
          </a:bodyPr>
          <a:lstStyle/>
          <a:p>
            <a:r>
              <a:rPr lang="en-IN" sz="1200" dirty="0">
                <a:latin typeface="Avenir Book" panose="02000503020000020003" pitchFamily="2" charset="-78"/>
                <a:cs typeface="Avenir Book" panose="02000503020000020003" pitchFamily="2" charset="-78"/>
              </a:rPr>
              <a:t>www.cnkindia.com</a:t>
            </a:r>
          </a:p>
        </p:txBody>
      </p:sp>
      <p:graphicFrame>
        <p:nvGraphicFramePr>
          <p:cNvPr id="9" name="Content Placeholder 4">
            <a:extLst>
              <a:ext uri="{FF2B5EF4-FFF2-40B4-BE49-F238E27FC236}">
                <a16:creationId xmlns:a16="http://schemas.microsoft.com/office/drawing/2014/main" id="{FD2B6C0E-9FA0-4B6B-881B-DD37FC023617}"/>
              </a:ext>
            </a:extLst>
          </p:cNvPr>
          <p:cNvGraphicFramePr>
            <a:graphicFrameLocks/>
          </p:cNvGraphicFramePr>
          <p:nvPr>
            <p:extLst>
              <p:ext uri="{D42A27DB-BD31-4B8C-83A1-F6EECF244321}">
                <p14:modId xmlns:p14="http://schemas.microsoft.com/office/powerpoint/2010/main" val="2332212098"/>
              </p:ext>
            </p:extLst>
          </p:nvPr>
        </p:nvGraphicFramePr>
        <p:xfrm>
          <a:off x="1713026" y="1268414"/>
          <a:ext cx="8765949" cy="391726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70982564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Straight Connector 3">
            <a:extLst>
              <a:ext uri="{FF2B5EF4-FFF2-40B4-BE49-F238E27FC236}">
                <a16:creationId xmlns:a16="http://schemas.microsoft.com/office/drawing/2014/main" id="{E693FB06-982F-430D-BF01-70F7C01B72AD}"/>
              </a:ext>
            </a:extLst>
          </p:cNvPr>
          <p:cNvCxnSpPr/>
          <p:nvPr/>
        </p:nvCxnSpPr>
        <p:spPr>
          <a:xfrm>
            <a:off x="507408" y="6498194"/>
            <a:ext cx="0" cy="246221"/>
          </a:xfrm>
          <a:prstGeom prst="line">
            <a:avLst/>
          </a:prstGeom>
          <a:ln w="22225">
            <a:solidFill>
              <a:srgbClr val="566A8F"/>
            </a:solidFill>
          </a:ln>
        </p:spPr>
        <p:style>
          <a:lnRef idx="1">
            <a:schemeClr val="accent1"/>
          </a:lnRef>
          <a:fillRef idx="0">
            <a:schemeClr val="accent1"/>
          </a:fillRef>
          <a:effectRef idx="0">
            <a:schemeClr val="accent1"/>
          </a:effectRef>
          <a:fontRef idx="minor">
            <a:schemeClr val="tx1"/>
          </a:fontRef>
        </p:style>
      </p:cxnSp>
      <p:sp>
        <p:nvSpPr>
          <p:cNvPr id="5" name="TextBox 4">
            <a:extLst>
              <a:ext uri="{FF2B5EF4-FFF2-40B4-BE49-F238E27FC236}">
                <a16:creationId xmlns:a16="http://schemas.microsoft.com/office/drawing/2014/main" id="{4B70D37D-2F94-406B-985A-49A66CDB4FE7}"/>
              </a:ext>
            </a:extLst>
          </p:cNvPr>
          <p:cNvSpPr txBox="1"/>
          <p:nvPr/>
        </p:nvSpPr>
        <p:spPr>
          <a:xfrm>
            <a:off x="452168" y="340634"/>
            <a:ext cx="10987359" cy="584775"/>
          </a:xfrm>
          <a:prstGeom prst="rect">
            <a:avLst/>
          </a:prstGeom>
          <a:solidFill>
            <a:schemeClr val="accent1">
              <a:lumMod val="75000"/>
            </a:schemeClr>
          </a:solidFill>
        </p:spPr>
        <p:txBody>
          <a:bodyPr wrap="square">
            <a:spAutoFit/>
          </a:bodyPr>
          <a:lstStyle/>
          <a:p>
            <a:pPr algn="r"/>
            <a:r>
              <a:rPr lang="en-IN" sz="3200" dirty="0">
                <a:solidFill>
                  <a:schemeClr val="bg1"/>
                </a:solidFill>
                <a:latin typeface="Avenir Heavy" panose="020B0703020203020204" pitchFamily="34" charset="0"/>
              </a:rPr>
              <a:t>Governance</a:t>
            </a:r>
          </a:p>
        </p:txBody>
      </p:sp>
      <p:sp>
        <p:nvSpPr>
          <p:cNvPr id="7" name="TextBox 6">
            <a:extLst>
              <a:ext uri="{FF2B5EF4-FFF2-40B4-BE49-F238E27FC236}">
                <a16:creationId xmlns:a16="http://schemas.microsoft.com/office/drawing/2014/main" id="{8FA6D930-E453-4FE8-98DD-00360EA9266C}"/>
              </a:ext>
            </a:extLst>
          </p:cNvPr>
          <p:cNvSpPr txBox="1"/>
          <p:nvPr/>
        </p:nvSpPr>
        <p:spPr>
          <a:xfrm>
            <a:off x="545306" y="6498194"/>
            <a:ext cx="2488182" cy="400110"/>
          </a:xfrm>
          <a:prstGeom prst="rect">
            <a:avLst/>
          </a:prstGeom>
          <a:noFill/>
        </p:spPr>
        <p:txBody>
          <a:bodyPr wrap="none" rtlCol="0">
            <a:spAutoFit/>
          </a:bodyPr>
          <a:lstStyle/>
          <a:p>
            <a:r>
              <a:rPr lang="en-IN" sz="1000" dirty="0">
                <a:solidFill>
                  <a:srgbClr val="56698F"/>
                </a:solidFill>
                <a:latin typeface="Avenir Heavy" panose="020B0703020203020204" pitchFamily="34" charset="0"/>
              </a:rPr>
              <a:t>Value Addition Through Internal Audit</a:t>
            </a:r>
          </a:p>
          <a:p>
            <a:endParaRPr lang="en-IN" sz="1000" dirty="0">
              <a:latin typeface="Avenir Book" panose="02000503020000020003" pitchFamily="2" charset="0"/>
            </a:endParaRPr>
          </a:p>
        </p:txBody>
      </p:sp>
      <p:sp>
        <p:nvSpPr>
          <p:cNvPr id="8" name="TextBox 7">
            <a:extLst>
              <a:ext uri="{FF2B5EF4-FFF2-40B4-BE49-F238E27FC236}">
                <a16:creationId xmlns:a16="http://schemas.microsoft.com/office/drawing/2014/main" id="{EDC32E45-F0D4-40CD-8562-4FC8C33ED5FA}"/>
              </a:ext>
            </a:extLst>
          </p:cNvPr>
          <p:cNvSpPr txBox="1"/>
          <p:nvPr/>
        </p:nvSpPr>
        <p:spPr>
          <a:xfrm>
            <a:off x="10696115" y="6541354"/>
            <a:ext cx="1465466" cy="276999"/>
          </a:xfrm>
          <a:prstGeom prst="rect">
            <a:avLst/>
          </a:prstGeom>
          <a:noFill/>
        </p:spPr>
        <p:txBody>
          <a:bodyPr wrap="none" rtlCol="0">
            <a:spAutoFit/>
          </a:bodyPr>
          <a:lstStyle/>
          <a:p>
            <a:r>
              <a:rPr lang="en-IN" sz="1200" dirty="0">
                <a:latin typeface="Avenir Book" panose="02000503020000020003" pitchFamily="2" charset="-78"/>
                <a:cs typeface="Avenir Book" panose="02000503020000020003" pitchFamily="2" charset="-78"/>
              </a:rPr>
              <a:t>www.cnkindia.com</a:t>
            </a:r>
          </a:p>
        </p:txBody>
      </p:sp>
      <p:sp>
        <p:nvSpPr>
          <p:cNvPr id="9" name="TextBox 8">
            <a:extLst>
              <a:ext uri="{FF2B5EF4-FFF2-40B4-BE49-F238E27FC236}">
                <a16:creationId xmlns:a16="http://schemas.microsoft.com/office/drawing/2014/main" id="{A1092041-DDED-4C8F-808C-ECC14FB51712}"/>
              </a:ext>
            </a:extLst>
          </p:cNvPr>
          <p:cNvSpPr txBox="1"/>
          <p:nvPr/>
        </p:nvSpPr>
        <p:spPr>
          <a:xfrm>
            <a:off x="452168" y="1567680"/>
            <a:ext cx="4755932" cy="3170099"/>
          </a:xfrm>
          <a:prstGeom prst="rect">
            <a:avLst/>
          </a:prstGeom>
          <a:noFill/>
        </p:spPr>
        <p:txBody>
          <a:bodyPr wrap="square" rtlCol="0">
            <a:spAutoFit/>
          </a:bodyPr>
          <a:lstStyle/>
          <a:p>
            <a:r>
              <a:rPr lang="en-IN" sz="2000" b="1" dirty="0">
                <a:latin typeface="Avenir Book" panose="02000503020000020003" pitchFamily="2" charset="0"/>
              </a:rPr>
              <a:t>Governance = How things are done</a:t>
            </a:r>
          </a:p>
          <a:p>
            <a:pPr marL="285750" indent="-285750">
              <a:buFont typeface="Arial" panose="020B0604020202020204" pitchFamily="34" charset="0"/>
              <a:buChar char="•"/>
            </a:pPr>
            <a:r>
              <a:rPr lang="en-IN" dirty="0">
                <a:latin typeface="Avenir Book" panose="02000503020000020003" pitchFamily="2" charset="0"/>
              </a:rPr>
              <a:t>Documentation</a:t>
            </a:r>
          </a:p>
          <a:p>
            <a:pPr marL="285750" indent="-285750">
              <a:buFont typeface="Arial" panose="020B0604020202020204" pitchFamily="34" charset="0"/>
              <a:buChar char="•"/>
            </a:pPr>
            <a:r>
              <a:rPr lang="en-IN" dirty="0">
                <a:latin typeface="Avenir Book" panose="02000503020000020003" pitchFamily="2" charset="0"/>
              </a:rPr>
              <a:t>Authority Matrix</a:t>
            </a:r>
          </a:p>
          <a:p>
            <a:pPr marL="285750" indent="-285750">
              <a:buFont typeface="Arial" panose="020B0604020202020204" pitchFamily="34" charset="0"/>
              <a:buChar char="•"/>
            </a:pPr>
            <a:r>
              <a:rPr lang="en-IN" dirty="0">
                <a:latin typeface="Avenir Book" panose="02000503020000020003" pitchFamily="2" charset="0"/>
              </a:rPr>
              <a:t>System based controls</a:t>
            </a:r>
          </a:p>
          <a:p>
            <a:pPr marL="285750" indent="-285750">
              <a:buFont typeface="Arial" panose="020B0604020202020204" pitchFamily="34" charset="0"/>
              <a:buChar char="•"/>
            </a:pPr>
            <a:r>
              <a:rPr lang="en-IN" dirty="0">
                <a:latin typeface="Avenir Book" panose="02000503020000020003" pitchFamily="2" charset="0"/>
              </a:rPr>
              <a:t>Work Flow</a:t>
            </a:r>
          </a:p>
          <a:p>
            <a:pPr marL="285750" indent="-285750">
              <a:buFont typeface="Arial" panose="020B0604020202020204" pitchFamily="34" charset="0"/>
              <a:buChar char="•"/>
            </a:pPr>
            <a:r>
              <a:rPr lang="en-IN" dirty="0">
                <a:latin typeface="Avenir Book" panose="02000503020000020003" pitchFamily="2" charset="0"/>
              </a:rPr>
              <a:t>Policies and Procedures</a:t>
            </a:r>
          </a:p>
          <a:p>
            <a:pPr marL="285750" indent="-285750">
              <a:buFont typeface="Arial" panose="020B0604020202020204" pitchFamily="34" charset="0"/>
              <a:buChar char="•"/>
            </a:pPr>
            <a:r>
              <a:rPr lang="en-IN" dirty="0">
                <a:latin typeface="Avenir Book" panose="02000503020000020003" pitchFamily="2" charset="0"/>
              </a:rPr>
              <a:t>ERM</a:t>
            </a:r>
          </a:p>
          <a:p>
            <a:pPr marL="285750" indent="-285750">
              <a:buFont typeface="Arial" panose="020B0604020202020204" pitchFamily="34" charset="0"/>
              <a:buChar char="•"/>
            </a:pPr>
            <a:r>
              <a:rPr lang="en-IN" dirty="0">
                <a:latin typeface="Avenir Book" panose="02000503020000020003" pitchFamily="2" charset="0"/>
              </a:rPr>
              <a:t>Internal Financial Controls </a:t>
            </a:r>
          </a:p>
          <a:p>
            <a:pPr marL="285750" indent="-285750">
              <a:buFont typeface="Arial" panose="020B0604020202020204" pitchFamily="34" charset="0"/>
              <a:buChar char="•"/>
            </a:pPr>
            <a:r>
              <a:rPr lang="en-IN" dirty="0">
                <a:latin typeface="Avenir Book" panose="02000503020000020003" pitchFamily="2" charset="0"/>
              </a:rPr>
              <a:t>Risk control Matrix</a:t>
            </a:r>
          </a:p>
          <a:p>
            <a:pPr marL="285750" indent="-285750">
              <a:buFont typeface="Arial" panose="020B0604020202020204" pitchFamily="34" charset="0"/>
              <a:buChar char="•"/>
            </a:pPr>
            <a:r>
              <a:rPr lang="en-IN" dirty="0">
                <a:latin typeface="Avenir Book" panose="02000503020000020003" pitchFamily="2" charset="0"/>
              </a:rPr>
              <a:t>Entity Level Controls</a:t>
            </a:r>
          </a:p>
          <a:p>
            <a:pPr marL="285750" indent="-285750">
              <a:buFont typeface="Arial" panose="020B0604020202020204" pitchFamily="34" charset="0"/>
              <a:buChar char="•"/>
            </a:pPr>
            <a:endParaRPr lang="en-IN" dirty="0">
              <a:latin typeface="Avenir Book" panose="02000503020000020003" pitchFamily="2" charset="0"/>
            </a:endParaRPr>
          </a:p>
        </p:txBody>
      </p:sp>
      <p:pic>
        <p:nvPicPr>
          <p:cNvPr id="10" name="Picture 2" descr="Why governance must be a priority for start-ups">
            <a:extLst>
              <a:ext uri="{FF2B5EF4-FFF2-40B4-BE49-F238E27FC236}">
                <a16:creationId xmlns:a16="http://schemas.microsoft.com/office/drawing/2014/main" id="{657B73B2-AC79-41EF-A168-CCFCA1D9C5E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590114" y="1391478"/>
            <a:ext cx="5838734" cy="388541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8611828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2424</TotalTime>
  <Words>2615</Words>
  <Application>Microsoft Office PowerPoint</Application>
  <PresentationFormat>Widescreen</PresentationFormat>
  <Paragraphs>494</Paragraphs>
  <Slides>41</Slides>
  <Notes>0</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41</vt:i4>
      </vt:variant>
    </vt:vector>
  </HeadingPairs>
  <TitlesOfParts>
    <vt:vector size="50" baseType="lpstr">
      <vt:lpstr>Arial</vt:lpstr>
      <vt:lpstr>Avenir</vt:lpstr>
      <vt:lpstr>Avenir Book</vt:lpstr>
      <vt:lpstr>Avenir Heavy</vt:lpstr>
      <vt:lpstr>Book Antiqua</vt:lpstr>
      <vt:lpstr>Calibri</vt:lpstr>
      <vt:lpstr>Calibri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Windows User</dc:creator>
  <cp:lastModifiedBy>Ashish Jaiswal</cp:lastModifiedBy>
  <cp:revision>81</cp:revision>
  <dcterms:created xsi:type="dcterms:W3CDTF">2020-08-31T06:53:01Z</dcterms:created>
  <dcterms:modified xsi:type="dcterms:W3CDTF">2021-07-25T06:42:49Z</dcterms:modified>
</cp:coreProperties>
</file>