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727" r:id="rId2"/>
  </p:sldMasterIdLst>
  <p:notesMasterIdLst>
    <p:notesMasterId r:id="rId62"/>
  </p:notesMasterIdLst>
  <p:sldIdLst>
    <p:sldId id="448" r:id="rId3"/>
    <p:sldId id="538" r:id="rId4"/>
    <p:sldId id="539" r:id="rId5"/>
    <p:sldId id="540" r:id="rId6"/>
    <p:sldId id="541" r:id="rId7"/>
    <p:sldId id="542" r:id="rId8"/>
    <p:sldId id="543" r:id="rId9"/>
    <p:sldId id="544" r:id="rId10"/>
    <p:sldId id="545" r:id="rId11"/>
    <p:sldId id="546" r:id="rId12"/>
    <p:sldId id="547" r:id="rId13"/>
    <p:sldId id="548" r:id="rId14"/>
    <p:sldId id="549" r:id="rId15"/>
    <p:sldId id="550" r:id="rId16"/>
    <p:sldId id="551" r:id="rId17"/>
    <p:sldId id="552" r:id="rId18"/>
    <p:sldId id="553" r:id="rId19"/>
    <p:sldId id="554" r:id="rId20"/>
    <p:sldId id="450" r:id="rId21"/>
    <p:sldId id="451" r:id="rId22"/>
    <p:sldId id="525" r:id="rId23"/>
    <p:sldId id="517" r:id="rId24"/>
    <p:sldId id="482" r:id="rId25"/>
    <p:sldId id="483" r:id="rId26"/>
    <p:sldId id="484" r:id="rId27"/>
    <p:sldId id="537" r:id="rId28"/>
    <p:sldId id="488" r:id="rId29"/>
    <p:sldId id="489" r:id="rId30"/>
    <p:sldId id="492" r:id="rId31"/>
    <p:sldId id="493" r:id="rId32"/>
    <p:sldId id="494" r:id="rId33"/>
    <p:sldId id="495" r:id="rId34"/>
    <p:sldId id="496" r:id="rId35"/>
    <p:sldId id="497" r:id="rId36"/>
    <p:sldId id="531" r:id="rId37"/>
    <p:sldId id="532" r:id="rId38"/>
    <p:sldId id="533" r:id="rId39"/>
    <p:sldId id="534" r:id="rId40"/>
    <p:sldId id="535" r:id="rId41"/>
    <p:sldId id="536" r:id="rId42"/>
    <p:sldId id="512" r:id="rId43"/>
    <p:sldId id="513" r:id="rId44"/>
    <p:sldId id="514" r:id="rId45"/>
    <p:sldId id="515" r:id="rId46"/>
    <p:sldId id="516" r:id="rId47"/>
    <p:sldId id="498" r:id="rId48"/>
    <p:sldId id="499" r:id="rId49"/>
    <p:sldId id="500" r:id="rId50"/>
    <p:sldId id="501" r:id="rId51"/>
    <p:sldId id="502" r:id="rId52"/>
    <p:sldId id="503" r:id="rId53"/>
    <p:sldId id="526" r:id="rId54"/>
    <p:sldId id="518" r:id="rId55"/>
    <p:sldId id="519" r:id="rId56"/>
    <p:sldId id="520" r:id="rId57"/>
    <p:sldId id="521" r:id="rId58"/>
    <p:sldId id="523" r:id="rId59"/>
    <p:sldId id="530" r:id="rId60"/>
    <p:sldId id="280"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434" autoAdjust="0"/>
  </p:normalViewPr>
  <p:slideViewPr>
    <p:cSldViewPr>
      <p:cViewPr>
        <p:scale>
          <a:sx n="60" d="100"/>
          <a:sy n="60" d="100"/>
        </p:scale>
        <p:origin x="816" y="44"/>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E8B841-3021-4F54-9806-850C5CE0DD5E}" type="datetimeFigureOut">
              <a:rPr lang="en-US" smtClean="0"/>
              <a:pPr/>
              <a:t>7/23/2022</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07A2EB-C9B0-40A1-8C86-E5B160D2D6BF}" type="slidenum">
              <a:rPr lang="en-IN" smtClean="0"/>
              <a:pPr/>
              <a:t>‹#›</a:t>
            </a:fld>
            <a:endParaRPr lang="en-IN"/>
          </a:p>
        </p:txBody>
      </p:sp>
    </p:spTree>
    <p:extLst>
      <p:ext uri="{BB962C8B-B14F-4D97-AF65-F5344CB8AC3E}">
        <p14:creationId xmlns:p14="http://schemas.microsoft.com/office/powerpoint/2010/main" val="2436529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07A2EB-C9B0-40A1-8C86-E5B160D2D6BF}" type="slidenum">
              <a:rPr lang="en-IN" smtClean="0"/>
              <a:pPr/>
              <a:t>27</a:t>
            </a:fld>
            <a:endParaRPr lang="en-IN"/>
          </a:p>
        </p:txBody>
      </p:sp>
    </p:spTree>
    <p:extLst>
      <p:ext uri="{BB962C8B-B14F-4D97-AF65-F5344CB8AC3E}">
        <p14:creationId xmlns:p14="http://schemas.microsoft.com/office/powerpoint/2010/main" val="3145160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07A2EB-C9B0-40A1-8C86-E5B160D2D6BF}" type="slidenum">
              <a:rPr lang="en-IN" smtClean="0"/>
              <a:pPr/>
              <a:t>28</a:t>
            </a:fld>
            <a:endParaRPr lang="en-IN"/>
          </a:p>
        </p:txBody>
      </p:sp>
    </p:spTree>
    <p:extLst>
      <p:ext uri="{BB962C8B-B14F-4D97-AF65-F5344CB8AC3E}">
        <p14:creationId xmlns:p14="http://schemas.microsoft.com/office/powerpoint/2010/main" val="541906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73B252DD-D755-4A0A-8D17-01A3904F139E}" type="slidenum">
              <a:rPr lang="en-US" smtClean="0">
                <a:solidFill>
                  <a:prstClr val="black"/>
                </a:solidFill>
              </a:rPr>
              <a:pPr/>
              <a:t>57</a:t>
            </a:fld>
            <a:endParaRPr lang="en-US" dirty="0">
              <a:solidFill>
                <a:prstClr val="black"/>
              </a:solidFill>
            </a:endParaRPr>
          </a:p>
        </p:txBody>
      </p:sp>
      <p:sp>
        <p:nvSpPr>
          <p:cNvPr id="5123" name="Rectangle 2"/>
          <p:cNvSpPr>
            <a:spLocks noGrp="1" noRot="1" noChangeAspect="1" noChangeArrowheads="1" noTextEdit="1"/>
          </p:cNvSpPr>
          <p:nvPr>
            <p:ph type="sldImg"/>
          </p:nvPr>
        </p:nvSpPr>
        <p:spPr>
          <a:xfrm>
            <a:off x="93663" y="744538"/>
            <a:ext cx="6615112" cy="3722687"/>
          </a:xfrm>
          <a:ln/>
        </p:spPr>
      </p:sp>
      <p:sp>
        <p:nvSpPr>
          <p:cNvPr id="5124" name="Rectangle 3"/>
          <p:cNvSpPr>
            <a:spLocks noGrp="1" noChangeArrowheads="1"/>
          </p:cNvSpPr>
          <p:nvPr>
            <p:ph type="body" idx="1"/>
          </p:nvPr>
        </p:nvSpPr>
        <p:spPr>
          <a:noFill/>
          <a:ln/>
        </p:spPr>
        <p:txBody>
          <a:bodyPr/>
          <a:lstStyle/>
          <a:p>
            <a:pPr eaLnBrk="1" hangingPunct="1"/>
            <a:endParaRPr lang="en-US" dirty="0">
              <a:latin typeface="Arial" charset="0"/>
            </a:endParaRPr>
          </a:p>
        </p:txBody>
      </p:sp>
    </p:spTree>
    <p:extLst>
      <p:ext uri="{BB962C8B-B14F-4D97-AF65-F5344CB8AC3E}">
        <p14:creationId xmlns:p14="http://schemas.microsoft.com/office/powerpoint/2010/main" val="1389310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73B252DD-D755-4A0A-8D17-01A3904F139E}" type="slidenum">
              <a:rPr lang="en-US" smtClean="0">
                <a:solidFill>
                  <a:prstClr val="black"/>
                </a:solidFill>
              </a:rPr>
              <a:pPr/>
              <a:t>58</a:t>
            </a:fld>
            <a:endParaRPr lang="en-US" dirty="0">
              <a:solidFill>
                <a:prstClr val="black"/>
              </a:solidFill>
            </a:endParaRPr>
          </a:p>
        </p:txBody>
      </p:sp>
      <p:sp>
        <p:nvSpPr>
          <p:cNvPr id="5123" name="Rectangle 2"/>
          <p:cNvSpPr>
            <a:spLocks noGrp="1" noRot="1" noChangeAspect="1" noChangeArrowheads="1" noTextEdit="1"/>
          </p:cNvSpPr>
          <p:nvPr>
            <p:ph type="sldImg"/>
          </p:nvPr>
        </p:nvSpPr>
        <p:spPr>
          <a:xfrm>
            <a:off x="93663" y="744538"/>
            <a:ext cx="6615112" cy="3722687"/>
          </a:xfrm>
          <a:ln/>
        </p:spPr>
      </p:sp>
      <p:sp>
        <p:nvSpPr>
          <p:cNvPr id="5124" name="Rectangle 3"/>
          <p:cNvSpPr>
            <a:spLocks noGrp="1" noChangeArrowheads="1"/>
          </p:cNvSpPr>
          <p:nvPr>
            <p:ph type="body" idx="1"/>
          </p:nvPr>
        </p:nvSpPr>
        <p:spPr>
          <a:noFill/>
          <a:ln/>
        </p:spPr>
        <p:txBody>
          <a:bodyPr/>
          <a:lstStyle/>
          <a:p>
            <a:pPr eaLnBrk="1" hangingPunct="1"/>
            <a:endParaRPr lang="en-US" dirty="0">
              <a:latin typeface="Arial" charset="0"/>
            </a:endParaRPr>
          </a:p>
        </p:txBody>
      </p:sp>
    </p:spTree>
    <p:extLst>
      <p:ext uri="{BB962C8B-B14F-4D97-AF65-F5344CB8AC3E}">
        <p14:creationId xmlns:p14="http://schemas.microsoft.com/office/powerpoint/2010/main" val="5409824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Folded Corner 8"/>
          <p:cNvSpPr/>
          <p:nvPr userDrawn="1"/>
        </p:nvSpPr>
        <p:spPr bwMode="auto">
          <a:xfrm>
            <a:off x="1" y="2067951"/>
            <a:ext cx="5972313" cy="2927131"/>
          </a:xfrm>
          <a:prstGeom prst="foldedCorner">
            <a:avLst>
              <a:gd name="adj" fmla="val 11966"/>
            </a:avLst>
          </a:prstGeom>
          <a:solidFill>
            <a:schemeClr val="tx2"/>
          </a:solidFill>
          <a:ln w="127"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800" dirty="0">
              <a:solidFill>
                <a:srgbClr val="000000"/>
              </a:solidFill>
            </a:endParaRPr>
          </a:p>
        </p:txBody>
      </p:sp>
      <p:sp>
        <p:nvSpPr>
          <p:cNvPr id="5" name="Text Placeholder 2"/>
          <p:cNvSpPr>
            <a:spLocks noGrp="1"/>
          </p:cNvSpPr>
          <p:nvPr>
            <p:ph type="body" sz="quarter" idx="10" hasCustomPrompt="1"/>
          </p:nvPr>
        </p:nvSpPr>
        <p:spPr>
          <a:xfrm>
            <a:off x="552888" y="2569211"/>
            <a:ext cx="4436453" cy="1335881"/>
          </a:xfrm>
          <a:prstGeom prst="rect">
            <a:avLst/>
          </a:prstGeom>
        </p:spPr>
        <p:txBody>
          <a:bodyPr vert="horz" lIns="0" rIns="0" bIns="91440" anchor="b"/>
          <a:lstStyle>
            <a:lvl1pPr marL="0" indent="0" algn="l" defTabSz="457200" rtl="0" eaLnBrk="1" latinLnBrk="0" hangingPunct="1">
              <a:lnSpc>
                <a:spcPct val="100000"/>
              </a:lnSpc>
              <a:spcBef>
                <a:spcPts val="0"/>
              </a:spcBef>
              <a:buFontTx/>
              <a:buNone/>
              <a:defRPr lang="en-US" sz="3600" b="0" kern="1200" baseline="0" dirty="0">
                <a:solidFill>
                  <a:schemeClr val="bg1"/>
                </a:solidFill>
                <a:latin typeface="Goudy Old Style" pitchFamily="18" charset="0"/>
                <a:ea typeface="+mn-ea"/>
                <a:cs typeface="Arial" panose="020B0604020202020204" pitchFamily="34" charset="0"/>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marL="0" lvl="0" indent="0" algn="l" defTabSz="457200" rtl="0" eaLnBrk="1" latinLnBrk="0" hangingPunct="1">
              <a:spcBef>
                <a:spcPct val="20000"/>
              </a:spcBef>
              <a:buFontTx/>
              <a:buNone/>
            </a:pPr>
            <a:r>
              <a:rPr lang="en-US" dirty="0"/>
              <a:t>Use This Layout For images</a:t>
            </a:r>
          </a:p>
        </p:txBody>
      </p:sp>
      <p:sp>
        <p:nvSpPr>
          <p:cNvPr id="6" name="Text Placeholder 2"/>
          <p:cNvSpPr>
            <a:spLocks noGrp="1"/>
          </p:cNvSpPr>
          <p:nvPr>
            <p:ph type="body" sz="quarter" idx="12" hasCustomPrompt="1"/>
          </p:nvPr>
        </p:nvSpPr>
        <p:spPr>
          <a:xfrm>
            <a:off x="552888" y="3908746"/>
            <a:ext cx="5059637" cy="744064"/>
          </a:xfrm>
          <a:prstGeom prst="rect">
            <a:avLst/>
          </a:prstGeom>
        </p:spPr>
        <p:txBody>
          <a:bodyPr vert="horz" lIns="0" anchor="t"/>
          <a:lstStyle>
            <a:lvl1pPr marL="0" marR="0" indent="0" algn="l" defTabSz="914400" rtl="0" eaLnBrk="1" fontAlgn="base" latinLnBrk="0" hangingPunct="1">
              <a:lnSpc>
                <a:spcPct val="100000"/>
              </a:lnSpc>
              <a:spcBef>
                <a:spcPts val="0"/>
              </a:spcBef>
              <a:spcAft>
                <a:spcPct val="0"/>
              </a:spcAft>
              <a:buClr>
                <a:srgbClr val="4D4F53"/>
              </a:buClr>
              <a:buSzTx/>
              <a:buFontTx/>
              <a:buNone/>
              <a:tabLst/>
              <a:defRPr sz="1800" b="1" baseline="0">
                <a:solidFill>
                  <a:schemeClr val="bg1"/>
                </a:solidFill>
                <a:latin typeface="Arial"/>
                <a:cs typeface="Arial"/>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lvl="0"/>
            <a:r>
              <a:rPr lang="en-US" dirty="0"/>
              <a:t>Click to Enter Subtitle</a:t>
            </a:r>
          </a:p>
          <a:p>
            <a:pPr lvl="0"/>
            <a:endParaRPr lang="en-US" dirty="0"/>
          </a:p>
          <a:p>
            <a:pPr marL="0" marR="0" lvl="0" indent="0" algn="l" defTabSz="914400" rtl="0" eaLnBrk="1" fontAlgn="base" latinLnBrk="0" hangingPunct="1">
              <a:lnSpc>
                <a:spcPct val="100000"/>
              </a:lnSpc>
              <a:spcBef>
                <a:spcPts val="0"/>
              </a:spcBef>
              <a:spcAft>
                <a:spcPct val="0"/>
              </a:spcAft>
              <a:buClr>
                <a:srgbClr val="4D4F53"/>
              </a:buClr>
              <a:buSzTx/>
              <a:buFontTx/>
              <a:buNone/>
              <a:tabLst/>
              <a:defRPr/>
            </a:pPr>
            <a:r>
              <a:rPr lang="en-US" dirty="0"/>
              <a:t>Additional Detail</a:t>
            </a:r>
          </a:p>
        </p:txBody>
      </p:sp>
      <p:pic>
        <p:nvPicPr>
          <p:cNvPr id="10" name="Picture 9"/>
          <p:cNvPicPr>
            <a:picLocks noChangeAspect="1"/>
          </p:cNvPicPr>
          <p:nvPr userDrawn="1"/>
        </p:nvPicPr>
        <p:blipFill>
          <a:blip r:embed="rId2"/>
          <a:stretch>
            <a:fillRect/>
          </a:stretch>
        </p:blipFill>
        <p:spPr>
          <a:xfrm>
            <a:off x="0" y="424071"/>
            <a:ext cx="3251200" cy="1800516"/>
          </a:xfrm>
          <a:prstGeom prst="rect">
            <a:avLst/>
          </a:prstGeom>
        </p:spPr>
      </p:pic>
    </p:spTree>
    <p:extLst>
      <p:ext uri="{BB962C8B-B14F-4D97-AF65-F5344CB8AC3E}">
        <p14:creationId xmlns:p14="http://schemas.microsoft.com/office/powerpoint/2010/main" val="4016118338"/>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asic Text">
    <p:bg>
      <p:bgPr>
        <a:solidFill>
          <a:schemeClr val="bg1"/>
        </a:solidFill>
        <a:effectLst/>
      </p:bgPr>
    </p:bg>
    <p:spTree>
      <p:nvGrpSpPr>
        <p:cNvPr id="1" name=""/>
        <p:cNvGrpSpPr/>
        <p:nvPr/>
      </p:nvGrpSpPr>
      <p:grpSpPr>
        <a:xfrm>
          <a:off x="0" y="0"/>
          <a:ext cx="0" cy="0"/>
          <a:chOff x="0" y="0"/>
          <a:chExt cx="0" cy="0"/>
        </a:xfrm>
      </p:grpSpPr>
      <p:sp>
        <p:nvSpPr>
          <p:cNvPr id="9" name="Rectangle 3"/>
          <p:cNvSpPr>
            <a:spLocks noGrp="1" noChangeArrowheads="1"/>
          </p:cNvSpPr>
          <p:nvPr>
            <p:ph idx="1" hasCustomPrompt="1"/>
          </p:nvPr>
        </p:nvSpPr>
        <p:spPr bwMode="auto">
          <a:xfrm>
            <a:off x="609601" y="1355635"/>
            <a:ext cx="10970681" cy="4561753"/>
          </a:xfrm>
          <a:prstGeom prst="rect">
            <a:avLst/>
          </a:prstGeom>
          <a:noFill/>
          <a:ln w="9525">
            <a:noFill/>
            <a:miter lim="800000"/>
            <a:headEnd/>
            <a:tailEnd/>
          </a:ln>
          <a:effectLst/>
        </p:spPr>
        <p:txBody>
          <a:bodyPr vert="horz" wrap="square" lIns="0" tIns="0" rIns="0" bIns="0" numCol="1" anchor="t" anchorCtr="0" compatLnSpc="1">
            <a:prstTxWarp prst="textNoShape">
              <a:avLst/>
            </a:prstTxWarp>
            <a:noAutofit/>
          </a:bodyPr>
          <a:lstStyle>
            <a:lvl1pPr marL="0" indent="0">
              <a:lnSpc>
                <a:spcPct val="100000"/>
              </a:lnSpc>
              <a:spcBef>
                <a:spcPts val="0"/>
              </a:spcBef>
              <a:buNone/>
              <a:defRPr sz="1600"/>
            </a:lvl1pPr>
          </a:lstStyle>
          <a:p>
            <a:pPr lvl="0"/>
            <a:r>
              <a:rPr lang="en-US" dirty="0"/>
              <a:t>Click to enter text</a:t>
            </a:r>
          </a:p>
        </p:txBody>
      </p:sp>
      <p:sp>
        <p:nvSpPr>
          <p:cNvPr id="5" name="Title 1"/>
          <p:cNvSpPr>
            <a:spLocks noGrp="1"/>
          </p:cNvSpPr>
          <p:nvPr>
            <p:ph type="title" hasCustomPrompt="1"/>
          </p:nvPr>
        </p:nvSpPr>
        <p:spPr>
          <a:xfrm>
            <a:off x="609600" y="361950"/>
            <a:ext cx="10970683" cy="593869"/>
          </a:xfrm>
          <a:prstGeom prst="rect">
            <a:avLst/>
          </a:prstGeom>
        </p:spPr>
        <p:txBody>
          <a:bodyPr lIns="0" anchor="b" anchorCtr="0"/>
          <a:lstStyle>
            <a:lvl1pPr>
              <a:defRPr sz="2400">
                <a:solidFill>
                  <a:schemeClr val="tx2"/>
                </a:solidFill>
                <a:latin typeface="Arial" panose="020B0604020202020204" pitchFamily="34" charset="0"/>
                <a:cs typeface="Arial" panose="020B0604020202020204" pitchFamily="34" charset="0"/>
              </a:defRPr>
            </a:lvl1pPr>
          </a:lstStyle>
          <a:p>
            <a:r>
              <a:rPr lang="en-US" dirty="0"/>
              <a:t>Click to Enter Slide Title </a:t>
            </a:r>
          </a:p>
        </p:txBody>
      </p:sp>
      <p:sp>
        <p:nvSpPr>
          <p:cNvPr id="18" name="Footer Placeholder 4"/>
          <p:cNvSpPr txBox="1">
            <a:spLocks/>
          </p:cNvSpPr>
          <p:nvPr userDrawn="1"/>
        </p:nvSpPr>
        <p:spPr bwMode="auto">
          <a:xfrm>
            <a:off x="5868200" y="6432161"/>
            <a:ext cx="474133" cy="13976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algn="ctr" fontAlgn="base">
              <a:lnSpc>
                <a:spcPts val="900"/>
              </a:lnSpc>
              <a:spcBef>
                <a:spcPct val="0"/>
              </a:spcBef>
              <a:spcAft>
                <a:spcPct val="0"/>
              </a:spcAft>
              <a:defRPr/>
            </a:pPr>
            <a:fld id="{B482A681-4B47-2142-BE3B-540FB37443A1}" type="slidenum">
              <a:rPr lang="en-GB" sz="1000" kern="0" smtClean="0">
                <a:solidFill>
                  <a:srgbClr val="7F7F7F"/>
                </a:solidFill>
                <a:cs typeface="Arial"/>
              </a:rPr>
              <a:pPr algn="ctr" fontAlgn="base">
                <a:lnSpc>
                  <a:spcPts val="900"/>
                </a:lnSpc>
                <a:spcBef>
                  <a:spcPct val="0"/>
                </a:spcBef>
                <a:spcAft>
                  <a:spcPct val="0"/>
                </a:spcAft>
                <a:defRPr/>
              </a:pPr>
              <a:t>‹#›</a:t>
            </a:fld>
            <a:endParaRPr lang="en-US" sz="800" dirty="0">
              <a:solidFill>
                <a:srgbClr val="7F7F7F"/>
              </a:solidFill>
              <a:cs typeface="Arial"/>
            </a:endParaRPr>
          </a:p>
        </p:txBody>
      </p:sp>
      <p:sp>
        <p:nvSpPr>
          <p:cNvPr id="6" name="Rectangle 5"/>
          <p:cNvSpPr/>
          <p:nvPr userDrawn="1"/>
        </p:nvSpPr>
        <p:spPr bwMode="auto">
          <a:xfrm>
            <a:off x="618699" y="941695"/>
            <a:ext cx="10972800" cy="82296"/>
          </a:xfrm>
          <a:prstGeom prst="rect">
            <a:avLst/>
          </a:prstGeom>
          <a:gradFill>
            <a:gsLst>
              <a:gs pos="35000">
                <a:schemeClr val="tx2"/>
              </a:gs>
              <a:gs pos="78000">
                <a:schemeClr val="accent1"/>
              </a:gs>
            </a:gsLst>
            <a:lin ang="5400000" scaled="0"/>
          </a:gradFill>
          <a:ln w="127"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800" dirty="0">
              <a:solidFill>
                <a:srgbClr val="000000"/>
              </a:solidFill>
            </a:endParaRPr>
          </a:p>
        </p:txBody>
      </p:sp>
    </p:spTree>
    <p:extLst>
      <p:ext uri="{BB962C8B-B14F-4D97-AF65-F5344CB8AC3E}">
        <p14:creationId xmlns:p14="http://schemas.microsoft.com/office/powerpoint/2010/main" val="1344704602"/>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asic Text_Sidebar">
    <p:spTree>
      <p:nvGrpSpPr>
        <p:cNvPr id="1" name=""/>
        <p:cNvGrpSpPr/>
        <p:nvPr/>
      </p:nvGrpSpPr>
      <p:grpSpPr>
        <a:xfrm>
          <a:off x="0" y="0"/>
          <a:ext cx="0" cy="0"/>
          <a:chOff x="0" y="0"/>
          <a:chExt cx="0" cy="0"/>
        </a:xfrm>
      </p:grpSpPr>
      <p:sp>
        <p:nvSpPr>
          <p:cNvPr id="9" name="Text Placeholder 2"/>
          <p:cNvSpPr>
            <a:spLocks noGrp="1"/>
          </p:cNvSpPr>
          <p:nvPr>
            <p:ph type="body" idx="13" hasCustomPrompt="1"/>
          </p:nvPr>
        </p:nvSpPr>
        <p:spPr>
          <a:xfrm>
            <a:off x="605935" y="1355634"/>
            <a:ext cx="2815104" cy="4553847"/>
          </a:xfrm>
          <a:prstGeom prst="rect">
            <a:avLst/>
          </a:prstGeom>
        </p:spPr>
        <p:txBody>
          <a:bodyPr lIns="0" tIns="0" rIns="0" anchor="t">
            <a:noAutofit/>
          </a:bodyPr>
          <a:lstStyle>
            <a:lvl1pPr marL="0" marR="0" indent="0" algn="l" defTabSz="1018824" rtl="0" eaLnBrk="1" fontAlgn="auto" latinLnBrk="0" hangingPunct="1">
              <a:lnSpc>
                <a:spcPct val="100000"/>
              </a:lnSpc>
              <a:spcBef>
                <a:spcPct val="20000"/>
              </a:spcBef>
              <a:spcAft>
                <a:spcPts val="0"/>
              </a:spcAft>
              <a:buClrTx/>
              <a:buSzTx/>
              <a:buFont typeface="Arial" pitchFamily="34" charset="0"/>
              <a:buNone/>
              <a:tabLst/>
              <a:defRPr sz="3200" b="1">
                <a:solidFill>
                  <a:schemeClr val="accent3"/>
                </a:solidFill>
                <a:latin typeface="Arial" pitchFamily="34" charset="0"/>
                <a:cs typeface="Arial" pitchFamily="34" charset="0"/>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marL="0" marR="0" lvl="0" indent="0" algn="l" defTabSz="1018824" rtl="0" eaLnBrk="1" fontAlgn="auto" latinLnBrk="0" hangingPunct="1">
              <a:lnSpc>
                <a:spcPct val="100000"/>
              </a:lnSpc>
              <a:spcBef>
                <a:spcPct val="20000"/>
              </a:spcBef>
              <a:spcAft>
                <a:spcPts val="0"/>
              </a:spcAft>
              <a:buClrTx/>
              <a:buSzTx/>
              <a:buFont typeface="Arial" pitchFamily="34" charset="0"/>
              <a:buNone/>
              <a:tabLst/>
              <a:defRPr/>
            </a:pPr>
            <a:r>
              <a:rPr lang="en-US" dirty="0"/>
              <a:t>“Quote”</a:t>
            </a:r>
          </a:p>
        </p:txBody>
      </p:sp>
      <p:sp>
        <p:nvSpPr>
          <p:cNvPr id="10" name="Rectangle 3"/>
          <p:cNvSpPr>
            <a:spLocks noGrp="1" noChangeArrowheads="1"/>
          </p:cNvSpPr>
          <p:nvPr>
            <p:ph idx="14" hasCustomPrompt="1"/>
          </p:nvPr>
        </p:nvSpPr>
        <p:spPr bwMode="auto">
          <a:xfrm>
            <a:off x="3637281" y="1355634"/>
            <a:ext cx="7943001" cy="4816566"/>
          </a:xfrm>
          <a:prstGeom prst="rect">
            <a:avLst/>
          </a:prstGeom>
          <a:noFill/>
          <a:ln w="9525">
            <a:noFill/>
            <a:miter lim="800000"/>
            <a:headEnd/>
            <a:tailEnd/>
          </a:ln>
          <a:effectLst/>
        </p:spPr>
        <p:txBody>
          <a:bodyPr vert="horz" wrap="square" lIns="0" tIns="0" rIns="0" bIns="0" numCol="1" anchor="t" anchorCtr="0" compatLnSpc="1">
            <a:prstTxWarp prst="textNoShape">
              <a:avLst/>
            </a:prstTxWarp>
            <a:noAutofit/>
          </a:bodyPr>
          <a:lstStyle>
            <a:lvl1pPr marL="0" marR="0" indent="0" algn="l" defTabSz="914400" rtl="0" eaLnBrk="1" fontAlgn="base" latinLnBrk="0" hangingPunct="1">
              <a:lnSpc>
                <a:spcPct val="100000"/>
              </a:lnSpc>
              <a:spcBef>
                <a:spcPts val="0"/>
              </a:spcBef>
              <a:spcAft>
                <a:spcPct val="0"/>
              </a:spcAft>
              <a:buClr>
                <a:srgbClr val="4D4F53"/>
              </a:buClr>
              <a:buSzTx/>
              <a:buFont typeface="Wingdings" charset="2"/>
              <a:buNone/>
              <a:tabLst/>
              <a:defRPr sz="1600"/>
            </a:lvl1pPr>
            <a:lvl2pPr marL="209550" indent="0">
              <a:buNone/>
              <a:defRPr/>
            </a:lvl2pPr>
            <a:lvl3pPr marL="400050" indent="0">
              <a:buNone/>
              <a:defRPr/>
            </a:lvl3pPr>
            <a:lvl4pPr marL="595313" indent="0">
              <a:buNone/>
              <a:defRPr/>
            </a:lvl4pPr>
            <a:lvl5pPr marL="790575" indent="0">
              <a:buNone/>
              <a:defRPr/>
            </a:lvl5pPr>
          </a:lstStyle>
          <a:p>
            <a:pPr marL="0" marR="0" lvl="0" indent="0" algn="l" defTabSz="914400" rtl="0" eaLnBrk="1" fontAlgn="base" latinLnBrk="0" hangingPunct="1">
              <a:lnSpc>
                <a:spcPct val="100000"/>
              </a:lnSpc>
              <a:spcBef>
                <a:spcPts val="0"/>
              </a:spcBef>
              <a:spcAft>
                <a:spcPct val="0"/>
              </a:spcAft>
              <a:buClr>
                <a:srgbClr val="4D4F53"/>
              </a:buClr>
              <a:buSzTx/>
              <a:buFont typeface="Wingdings" charset="2"/>
              <a:buNone/>
              <a:tabLst/>
              <a:defRPr/>
            </a:pPr>
            <a:r>
              <a:rPr lang="en-US" dirty="0"/>
              <a:t>Click to enter text</a:t>
            </a:r>
          </a:p>
          <a:p>
            <a:pPr lvl="0"/>
            <a:endParaRPr lang="en-US" dirty="0"/>
          </a:p>
        </p:txBody>
      </p:sp>
      <p:sp>
        <p:nvSpPr>
          <p:cNvPr id="13" name="Footer Placeholder 4"/>
          <p:cNvSpPr txBox="1">
            <a:spLocks/>
          </p:cNvSpPr>
          <p:nvPr userDrawn="1"/>
        </p:nvSpPr>
        <p:spPr bwMode="auto">
          <a:xfrm>
            <a:off x="5868200" y="6432161"/>
            <a:ext cx="474133" cy="13976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algn="ctr" fontAlgn="base">
              <a:lnSpc>
                <a:spcPts val="900"/>
              </a:lnSpc>
              <a:spcBef>
                <a:spcPct val="0"/>
              </a:spcBef>
              <a:spcAft>
                <a:spcPct val="0"/>
              </a:spcAft>
              <a:defRPr/>
            </a:pPr>
            <a:fld id="{B482A681-4B47-2142-BE3B-540FB37443A1}" type="slidenum">
              <a:rPr lang="en-GB" sz="1000" kern="0" smtClean="0">
                <a:solidFill>
                  <a:srgbClr val="7F7F7F"/>
                </a:solidFill>
                <a:cs typeface="Arial"/>
              </a:rPr>
              <a:pPr algn="ctr" fontAlgn="base">
                <a:lnSpc>
                  <a:spcPts val="900"/>
                </a:lnSpc>
                <a:spcBef>
                  <a:spcPct val="0"/>
                </a:spcBef>
                <a:spcAft>
                  <a:spcPct val="0"/>
                </a:spcAft>
                <a:defRPr/>
              </a:pPr>
              <a:t>‹#›</a:t>
            </a:fld>
            <a:endParaRPr lang="en-US" sz="800" dirty="0">
              <a:solidFill>
                <a:srgbClr val="7F7F7F"/>
              </a:solidFill>
              <a:cs typeface="Arial"/>
            </a:endParaRPr>
          </a:p>
        </p:txBody>
      </p:sp>
      <p:sp>
        <p:nvSpPr>
          <p:cNvPr id="18" name="Title 1"/>
          <p:cNvSpPr>
            <a:spLocks noGrp="1"/>
          </p:cNvSpPr>
          <p:nvPr>
            <p:ph type="title" hasCustomPrompt="1"/>
          </p:nvPr>
        </p:nvSpPr>
        <p:spPr>
          <a:xfrm>
            <a:off x="609600" y="361950"/>
            <a:ext cx="10970683" cy="593869"/>
          </a:xfrm>
          <a:prstGeom prst="rect">
            <a:avLst/>
          </a:prstGeom>
        </p:spPr>
        <p:txBody>
          <a:bodyPr lIns="0" anchor="b" anchorCtr="0"/>
          <a:lstStyle>
            <a:lvl1pPr>
              <a:defRPr sz="2400">
                <a:solidFill>
                  <a:schemeClr val="tx2"/>
                </a:solidFill>
                <a:latin typeface="Arial" panose="020B0604020202020204" pitchFamily="34" charset="0"/>
                <a:cs typeface="Arial" panose="020B0604020202020204" pitchFamily="34" charset="0"/>
              </a:defRPr>
            </a:lvl1pPr>
          </a:lstStyle>
          <a:p>
            <a:r>
              <a:rPr lang="en-US" dirty="0"/>
              <a:t>Click to Enter Slide Title </a:t>
            </a:r>
          </a:p>
        </p:txBody>
      </p:sp>
    </p:spTree>
    <p:extLst>
      <p:ext uri="{BB962C8B-B14F-4D97-AF65-F5344CB8AC3E}">
        <p14:creationId xmlns:p14="http://schemas.microsoft.com/office/powerpoint/2010/main" val="848883652"/>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asic Bullet">
    <p:spTree>
      <p:nvGrpSpPr>
        <p:cNvPr id="1" name=""/>
        <p:cNvGrpSpPr/>
        <p:nvPr/>
      </p:nvGrpSpPr>
      <p:grpSpPr>
        <a:xfrm>
          <a:off x="0" y="0"/>
          <a:ext cx="0" cy="0"/>
          <a:chOff x="0" y="0"/>
          <a:chExt cx="0" cy="0"/>
        </a:xfrm>
      </p:grpSpPr>
      <p:sp>
        <p:nvSpPr>
          <p:cNvPr id="8" name="Footer Placeholder 4"/>
          <p:cNvSpPr txBox="1">
            <a:spLocks/>
          </p:cNvSpPr>
          <p:nvPr userDrawn="1"/>
        </p:nvSpPr>
        <p:spPr bwMode="auto">
          <a:xfrm>
            <a:off x="5868200" y="6432161"/>
            <a:ext cx="474133" cy="13976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algn="ctr" fontAlgn="base">
              <a:lnSpc>
                <a:spcPts val="900"/>
              </a:lnSpc>
              <a:spcBef>
                <a:spcPct val="0"/>
              </a:spcBef>
              <a:spcAft>
                <a:spcPct val="0"/>
              </a:spcAft>
              <a:defRPr/>
            </a:pPr>
            <a:fld id="{B482A681-4B47-2142-BE3B-540FB37443A1}" type="slidenum">
              <a:rPr lang="en-GB" sz="1000" kern="0" smtClean="0">
                <a:solidFill>
                  <a:srgbClr val="7F7F7F"/>
                </a:solidFill>
                <a:cs typeface="Arial"/>
              </a:rPr>
              <a:pPr algn="ctr" fontAlgn="base">
                <a:lnSpc>
                  <a:spcPts val="900"/>
                </a:lnSpc>
                <a:spcBef>
                  <a:spcPct val="0"/>
                </a:spcBef>
                <a:spcAft>
                  <a:spcPct val="0"/>
                </a:spcAft>
                <a:defRPr/>
              </a:pPr>
              <a:t>‹#›</a:t>
            </a:fld>
            <a:endParaRPr lang="en-US" sz="800" dirty="0">
              <a:solidFill>
                <a:srgbClr val="7F7F7F"/>
              </a:solidFill>
              <a:cs typeface="Arial"/>
            </a:endParaRPr>
          </a:p>
        </p:txBody>
      </p:sp>
      <p:sp>
        <p:nvSpPr>
          <p:cNvPr id="5" name="Content Placeholder 2"/>
          <p:cNvSpPr>
            <a:spLocks noGrp="1"/>
          </p:cNvSpPr>
          <p:nvPr>
            <p:ph idx="1" hasCustomPrompt="1"/>
          </p:nvPr>
        </p:nvSpPr>
        <p:spPr>
          <a:xfrm>
            <a:off x="609600" y="1355635"/>
            <a:ext cx="10956872" cy="4876799"/>
          </a:xfrm>
          <a:prstGeom prst="rect">
            <a:avLst/>
          </a:prstGeom>
        </p:spPr>
        <p:txBody>
          <a:bodyPr/>
          <a:lstStyle>
            <a:lvl1pPr>
              <a:defRPr sz="1800">
                <a:solidFill>
                  <a:schemeClr val="tx1"/>
                </a:solidFill>
                <a:latin typeface="Arial"/>
                <a:cs typeface="Arial"/>
              </a:defRPr>
            </a:lvl1pPr>
            <a:lvl2pPr>
              <a:defRPr sz="1600">
                <a:solidFill>
                  <a:schemeClr val="tx1"/>
                </a:solidFill>
                <a:latin typeface="Arial"/>
                <a:cs typeface="Arial"/>
              </a:defRPr>
            </a:lvl2pPr>
            <a:lvl3pPr>
              <a:defRPr sz="1400">
                <a:solidFill>
                  <a:schemeClr val="tx1"/>
                </a:solidFill>
                <a:latin typeface="Arial"/>
                <a:cs typeface="Arial"/>
              </a:defRPr>
            </a:lvl3pPr>
            <a:lvl4pPr>
              <a:defRPr sz="1200">
                <a:solidFill>
                  <a:schemeClr val="tx1"/>
                </a:solidFill>
                <a:latin typeface="Arial"/>
                <a:cs typeface="Arial"/>
              </a:defRPr>
            </a:lvl4pPr>
            <a:lvl5pPr>
              <a:defRPr sz="1200">
                <a:solidFill>
                  <a:schemeClr val="tx1"/>
                </a:solidFill>
                <a:latin typeface="Arial"/>
                <a:cs typeface="Arial"/>
              </a:defRPr>
            </a:lvl5pPr>
          </a:lstStyle>
          <a:p>
            <a:pPr lvl="0"/>
            <a:r>
              <a:rPr lang="en-US" dirty="0"/>
              <a:t>Click to enter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itle 1"/>
          <p:cNvSpPr>
            <a:spLocks noGrp="1"/>
          </p:cNvSpPr>
          <p:nvPr>
            <p:ph type="title" hasCustomPrompt="1"/>
          </p:nvPr>
        </p:nvSpPr>
        <p:spPr>
          <a:xfrm>
            <a:off x="609600" y="361950"/>
            <a:ext cx="10970683" cy="593869"/>
          </a:xfrm>
          <a:prstGeom prst="rect">
            <a:avLst/>
          </a:prstGeom>
        </p:spPr>
        <p:txBody>
          <a:bodyPr lIns="0" anchor="b" anchorCtr="0"/>
          <a:lstStyle>
            <a:lvl1pPr>
              <a:defRPr sz="2400">
                <a:solidFill>
                  <a:schemeClr val="tx2"/>
                </a:solidFill>
                <a:latin typeface="Arial" panose="020B0604020202020204" pitchFamily="34" charset="0"/>
                <a:cs typeface="Arial" panose="020B0604020202020204" pitchFamily="34" charset="0"/>
              </a:defRPr>
            </a:lvl1pPr>
          </a:lstStyle>
          <a:p>
            <a:r>
              <a:rPr lang="en-US" dirty="0"/>
              <a:t>Click to Enter Slide Title </a:t>
            </a:r>
          </a:p>
        </p:txBody>
      </p:sp>
    </p:spTree>
    <p:extLst>
      <p:ext uri="{BB962C8B-B14F-4D97-AF65-F5344CB8AC3E}">
        <p14:creationId xmlns:p14="http://schemas.microsoft.com/office/powerpoint/2010/main" val="209223387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sic Bullet_Sidebar">
    <p:spTree>
      <p:nvGrpSpPr>
        <p:cNvPr id="1" name=""/>
        <p:cNvGrpSpPr/>
        <p:nvPr/>
      </p:nvGrpSpPr>
      <p:grpSpPr>
        <a:xfrm>
          <a:off x="0" y="0"/>
          <a:ext cx="0" cy="0"/>
          <a:chOff x="0" y="0"/>
          <a:chExt cx="0" cy="0"/>
        </a:xfrm>
      </p:grpSpPr>
      <p:sp>
        <p:nvSpPr>
          <p:cNvPr id="6" name="Content Placeholder 2"/>
          <p:cNvSpPr>
            <a:spLocks noGrp="1"/>
          </p:cNvSpPr>
          <p:nvPr>
            <p:ph idx="1" hasCustomPrompt="1"/>
          </p:nvPr>
        </p:nvSpPr>
        <p:spPr>
          <a:xfrm>
            <a:off x="3647442" y="1339186"/>
            <a:ext cx="7941309" cy="4610201"/>
          </a:xfrm>
          <a:prstGeom prst="rect">
            <a:avLst/>
          </a:prstGeom>
        </p:spPr>
        <p:txBody>
          <a:bodyPr/>
          <a:lstStyle>
            <a:lvl1pPr marL="207963" marR="0" indent="-207963" algn="l" defTabSz="914400" rtl="0" eaLnBrk="1" fontAlgn="base" latinLnBrk="0" hangingPunct="1">
              <a:lnSpc>
                <a:spcPct val="110000"/>
              </a:lnSpc>
              <a:spcBef>
                <a:spcPts val="700"/>
              </a:spcBef>
              <a:spcAft>
                <a:spcPct val="0"/>
              </a:spcAft>
              <a:buClr>
                <a:srgbClr val="4D4F53"/>
              </a:buClr>
              <a:buSzTx/>
              <a:buFont typeface="Wingdings" charset="2"/>
              <a:buChar char="§"/>
              <a:tabLst/>
              <a:defRPr lang="en-US" sz="1800" dirty="0" smtClean="0">
                <a:solidFill>
                  <a:schemeClr val="tx1"/>
                </a:solidFill>
                <a:latin typeface="Arial"/>
                <a:ea typeface="+mn-ea"/>
                <a:cs typeface="Arial"/>
              </a:defRPr>
            </a:lvl1pPr>
            <a:lvl2pPr marL="398463" marR="0" indent="-188913" algn="l" defTabSz="914400" rtl="0" eaLnBrk="1" fontAlgn="base" latinLnBrk="0" hangingPunct="1">
              <a:lnSpc>
                <a:spcPct val="110000"/>
              </a:lnSpc>
              <a:spcBef>
                <a:spcPts val="600"/>
              </a:spcBef>
              <a:spcAft>
                <a:spcPct val="0"/>
              </a:spcAft>
              <a:buClr>
                <a:srgbClr val="4D4F53"/>
              </a:buClr>
              <a:buSzTx/>
              <a:buFont typeface="Lucida Grande"/>
              <a:buChar char="−"/>
              <a:tabLst/>
              <a:defRPr sz="1600">
                <a:latin typeface="Arial"/>
                <a:cs typeface="Arial"/>
              </a:defRPr>
            </a:lvl2pPr>
            <a:lvl3pPr marL="593725" marR="0" indent="-193675" algn="l" defTabSz="914400" rtl="0" eaLnBrk="1" fontAlgn="base" latinLnBrk="0" hangingPunct="1">
              <a:lnSpc>
                <a:spcPct val="110000"/>
              </a:lnSpc>
              <a:spcBef>
                <a:spcPts val="500"/>
              </a:spcBef>
              <a:spcAft>
                <a:spcPct val="0"/>
              </a:spcAft>
              <a:buClr>
                <a:srgbClr val="4D4F53"/>
              </a:buClr>
              <a:buSzTx/>
              <a:buFont typeface="Wingdings" charset="2"/>
              <a:buChar char="§"/>
              <a:tabLst/>
              <a:defRPr sz="1400">
                <a:latin typeface="Arial"/>
                <a:cs typeface="Arial"/>
              </a:defRPr>
            </a:lvl3pPr>
            <a:lvl4pPr marL="788988" marR="0" indent="-193675" algn="l" defTabSz="914400" rtl="0" eaLnBrk="1" fontAlgn="base" latinLnBrk="0" hangingPunct="1">
              <a:lnSpc>
                <a:spcPct val="110000"/>
              </a:lnSpc>
              <a:spcBef>
                <a:spcPts val="500"/>
              </a:spcBef>
              <a:spcAft>
                <a:spcPct val="0"/>
              </a:spcAft>
              <a:buClr>
                <a:srgbClr val="4D4F53"/>
              </a:buClr>
              <a:buSzTx/>
              <a:buFont typeface="Lucida Grande"/>
              <a:buChar char="−"/>
              <a:tabLst/>
              <a:defRPr sz="1200">
                <a:latin typeface="Arial"/>
                <a:cs typeface="Arial"/>
              </a:defRPr>
            </a:lvl4pPr>
            <a:lvl5pPr marL="985838" marR="0" indent="-195263" algn="l" defTabSz="914400" rtl="0" eaLnBrk="1" fontAlgn="base" latinLnBrk="0" hangingPunct="1">
              <a:lnSpc>
                <a:spcPct val="110000"/>
              </a:lnSpc>
              <a:spcBef>
                <a:spcPts val="500"/>
              </a:spcBef>
              <a:spcAft>
                <a:spcPct val="0"/>
              </a:spcAft>
              <a:buClr>
                <a:srgbClr val="4D4F53"/>
              </a:buClr>
              <a:buSzTx/>
              <a:buFont typeface="Wingdings" charset="2"/>
              <a:buChar char="§"/>
              <a:tabLst/>
              <a:defRPr sz="1200">
                <a:latin typeface="Arial"/>
                <a:cs typeface="Arial"/>
              </a:defRPr>
            </a:lvl5pPr>
          </a:lstStyle>
          <a:p>
            <a:pPr lvl="0"/>
            <a:r>
              <a:rPr lang="en-US" dirty="0"/>
              <a:t>Click to enter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Footer Placeholder 4"/>
          <p:cNvSpPr txBox="1">
            <a:spLocks/>
          </p:cNvSpPr>
          <p:nvPr userDrawn="1"/>
        </p:nvSpPr>
        <p:spPr bwMode="auto">
          <a:xfrm>
            <a:off x="5868200" y="6432161"/>
            <a:ext cx="474133" cy="13976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algn="ctr" fontAlgn="base">
              <a:lnSpc>
                <a:spcPts val="900"/>
              </a:lnSpc>
              <a:spcBef>
                <a:spcPct val="0"/>
              </a:spcBef>
              <a:spcAft>
                <a:spcPct val="0"/>
              </a:spcAft>
              <a:defRPr/>
            </a:pPr>
            <a:fld id="{B482A681-4B47-2142-BE3B-540FB37443A1}" type="slidenum">
              <a:rPr lang="en-GB" sz="1000" kern="0" smtClean="0">
                <a:solidFill>
                  <a:srgbClr val="7F7F7F"/>
                </a:solidFill>
                <a:cs typeface="Arial"/>
              </a:rPr>
              <a:pPr algn="ctr" fontAlgn="base">
                <a:lnSpc>
                  <a:spcPts val="900"/>
                </a:lnSpc>
                <a:spcBef>
                  <a:spcPct val="0"/>
                </a:spcBef>
                <a:spcAft>
                  <a:spcPct val="0"/>
                </a:spcAft>
                <a:defRPr/>
              </a:pPr>
              <a:t>‹#›</a:t>
            </a:fld>
            <a:endParaRPr lang="en-US" sz="800" dirty="0">
              <a:solidFill>
                <a:srgbClr val="7F7F7F"/>
              </a:solidFill>
              <a:cs typeface="Arial"/>
            </a:endParaRPr>
          </a:p>
        </p:txBody>
      </p:sp>
      <p:sp>
        <p:nvSpPr>
          <p:cNvPr id="20" name="Text Placeholder 2"/>
          <p:cNvSpPr>
            <a:spLocks noGrp="1"/>
          </p:cNvSpPr>
          <p:nvPr>
            <p:ph type="body" idx="13" hasCustomPrompt="1"/>
          </p:nvPr>
        </p:nvSpPr>
        <p:spPr>
          <a:xfrm>
            <a:off x="605935" y="1355634"/>
            <a:ext cx="2815104" cy="4553847"/>
          </a:xfrm>
          <a:prstGeom prst="rect">
            <a:avLst/>
          </a:prstGeom>
        </p:spPr>
        <p:txBody>
          <a:bodyPr lIns="0" tIns="0" rIns="0" anchor="t">
            <a:noAutofit/>
          </a:bodyPr>
          <a:lstStyle>
            <a:lvl1pPr marL="0" marR="0" indent="0" algn="l" defTabSz="1018824" rtl="0" eaLnBrk="1" fontAlgn="auto" latinLnBrk="0" hangingPunct="1">
              <a:lnSpc>
                <a:spcPct val="100000"/>
              </a:lnSpc>
              <a:spcBef>
                <a:spcPct val="20000"/>
              </a:spcBef>
              <a:spcAft>
                <a:spcPts val="0"/>
              </a:spcAft>
              <a:buClrTx/>
              <a:buSzTx/>
              <a:buFont typeface="Arial" pitchFamily="34" charset="0"/>
              <a:buNone/>
              <a:tabLst/>
              <a:defRPr sz="3200" b="1">
                <a:solidFill>
                  <a:schemeClr val="accent6"/>
                </a:solidFill>
                <a:latin typeface="Arial" pitchFamily="34" charset="0"/>
                <a:cs typeface="Arial" pitchFamily="34" charset="0"/>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marL="0" marR="0" lvl="0" indent="0" algn="l" defTabSz="1018824" rtl="0" eaLnBrk="1" fontAlgn="auto" latinLnBrk="0" hangingPunct="1">
              <a:lnSpc>
                <a:spcPct val="100000"/>
              </a:lnSpc>
              <a:spcBef>
                <a:spcPct val="20000"/>
              </a:spcBef>
              <a:spcAft>
                <a:spcPts val="0"/>
              </a:spcAft>
              <a:buClrTx/>
              <a:buSzTx/>
              <a:buFont typeface="Arial" pitchFamily="34" charset="0"/>
              <a:buNone/>
              <a:tabLst/>
              <a:defRPr/>
            </a:pPr>
            <a:r>
              <a:rPr lang="en-US" dirty="0"/>
              <a:t>“Quote”</a:t>
            </a:r>
          </a:p>
        </p:txBody>
      </p:sp>
      <p:sp>
        <p:nvSpPr>
          <p:cNvPr id="11" name="Title 1"/>
          <p:cNvSpPr>
            <a:spLocks noGrp="1"/>
          </p:cNvSpPr>
          <p:nvPr>
            <p:ph type="title" hasCustomPrompt="1"/>
          </p:nvPr>
        </p:nvSpPr>
        <p:spPr>
          <a:xfrm>
            <a:off x="609600" y="361950"/>
            <a:ext cx="10970683" cy="593869"/>
          </a:xfrm>
          <a:prstGeom prst="rect">
            <a:avLst/>
          </a:prstGeom>
        </p:spPr>
        <p:txBody>
          <a:bodyPr lIns="0" anchor="b" anchorCtr="0"/>
          <a:lstStyle>
            <a:lvl1pPr>
              <a:defRPr sz="2400">
                <a:solidFill>
                  <a:schemeClr val="tx2"/>
                </a:solidFill>
                <a:latin typeface="Arial" panose="020B0604020202020204" pitchFamily="34" charset="0"/>
                <a:cs typeface="Arial" panose="020B0604020202020204" pitchFamily="34" charset="0"/>
              </a:defRPr>
            </a:lvl1pPr>
          </a:lstStyle>
          <a:p>
            <a:r>
              <a:rPr lang="en-US" dirty="0"/>
              <a:t>Click to Enter Slide Title </a:t>
            </a:r>
          </a:p>
        </p:txBody>
      </p:sp>
    </p:spTree>
    <p:extLst>
      <p:ext uri="{BB962C8B-B14F-4D97-AF65-F5344CB8AC3E}">
        <p14:creationId xmlns:p14="http://schemas.microsoft.com/office/powerpoint/2010/main" val="3632264656"/>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sic Bullet w/ Intro Text ">
    <p:spTree>
      <p:nvGrpSpPr>
        <p:cNvPr id="1" name=""/>
        <p:cNvGrpSpPr/>
        <p:nvPr/>
      </p:nvGrpSpPr>
      <p:grpSpPr>
        <a:xfrm>
          <a:off x="0" y="0"/>
          <a:ext cx="0" cy="0"/>
          <a:chOff x="0" y="0"/>
          <a:chExt cx="0" cy="0"/>
        </a:xfrm>
      </p:grpSpPr>
      <p:sp>
        <p:nvSpPr>
          <p:cNvPr id="5" name="Content Placeholder 2"/>
          <p:cNvSpPr>
            <a:spLocks noGrp="1"/>
          </p:cNvSpPr>
          <p:nvPr>
            <p:ph idx="1" hasCustomPrompt="1"/>
          </p:nvPr>
        </p:nvSpPr>
        <p:spPr>
          <a:xfrm>
            <a:off x="609600" y="2138766"/>
            <a:ext cx="10956872" cy="3812329"/>
          </a:xfrm>
          <a:prstGeom prst="rect">
            <a:avLst/>
          </a:prstGeom>
        </p:spPr>
        <p:txBody>
          <a:bodyPr/>
          <a:lstStyle>
            <a:lvl1pPr>
              <a:defRPr sz="1800">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lvl="0"/>
            <a:r>
              <a:rPr lang="en-US" dirty="0"/>
              <a:t>Click to enter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7"/>
          <p:cNvSpPr>
            <a:spLocks noGrp="1"/>
          </p:cNvSpPr>
          <p:nvPr>
            <p:ph type="body" sz="quarter" idx="13" hasCustomPrompt="1"/>
          </p:nvPr>
        </p:nvSpPr>
        <p:spPr>
          <a:xfrm>
            <a:off x="609601" y="1338936"/>
            <a:ext cx="10941908" cy="720000"/>
          </a:xfrm>
          <a:prstGeom prst="rect">
            <a:avLst/>
          </a:prstGeom>
        </p:spPr>
        <p:txBody>
          <a:bodyPr/>
          <a:lstStyle>
            <a:lvl1pPr marL="0" indent="0" algn="l" rtl="0" fontAlgn="base">
              <a:lnSpc>
                <a:spcPct val="110000"/>
              </a:lnSpc>
              <a:spcBef>
                <a:spcPts val="700"/>
              </a:spcBef>
              <a:spcAft>
                <a:spcPct val="0"/>
              </a:spcAft>
              <a:buClr>
                <a:schemeClr val="bg2"/>
              </a:buClr>
              <a:buFontTx/>
              <a:buNone/>
              <a:defRPr lang="en-US" sz="2000" b="1" dirty="0" smtClean="0">
                <a:solidFill>
                  <a:schemeClr val="tx1"/>
                </a:solidFill>
                <a:latin typeface="+mj-lt"/>
                <a:ea typeface="+mn-ea"/>
                <a:cs typeface="Arial"/>
              </a:defRPr>
            </a:lvl1pPr>
            <a:lvl2pPr>
              <a:buNone/>
              <a:defRPr>
                <a:latin typeface="+mj-lt"/>
                <a:cs typeface="Arial"/>
              </a:defRPr>
            </a:lvl2pPr>
            <a:lvl3pPr>
              <a:buNone/>
              <a:defRPr>
                <a:latin typeface="Arial"/>
                <a:cs typeface="Arial"/>
              </a:defRPr>
            </a:lvl3pPr>
            <a:lvl4pPr>
              <a:buNone/>
              <a:defRPr>
                <a:latin typeface="Arial"/>
                <a:cs typeface="Arial"/>
              </a:defRPr>
            </a:lvl4pPr>
            <a:lvl5pPr>
              <a:buNone/>
              <a:defRPr>
                <a:latin typeface="Arial"/>
                <a:cs typeface="Arial"/>
              </a:defRPr>
            </a:lvl5pPr>
          </a:lstStyle>
          <a:p>
            <a:pPr lvl="0"/>
            <a:r>
              <a:rPr lang="en-US" dirty="0"/>
              <a:t>Click to enter text</a:t>
            </a:r>
          </a:p>
        </p:txBody>
      </p:sp>
      <p:sp>
        <p:nvSpPr>
          <p:cNvPr id="11" name="Footer Placeholder 4"/>
          <p:cNvSpPr txBox="1">
            <a:spLocks/>
          </p:cNvSpPr>
          <p:nvPr userDrawn="1"/>
        </p:nvSpPr>
        <p:spPr bwMode="auto">
          <a:xfrm>
            <a:off x="5868200" y="6432161"/>
            <a:ext cx="474133" cy="13976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algn="ctr" fontAlgn="base">
              <a:lnSpc>
                <a:spcPts val="900"/>
              </a:lnSpc>
              <a:spcBef>
                <a:spcPct val="0"/>
              </a:spcBef>
              <a:spcAft>
                <a:spcPct val="0"/>
              </a:spcAft>
              <a:defRPr/>
            </a:pPr>
            <a:fld id="{B482A681-4B47-2142-BE3B-540FB37443A1}" type="slidenum">
              <a:rPr lang="en-GB" sz="1000" kern="0" smtClean="0">
                <a:solidFill>
                  <a:srgbClr val="7F7F7F"/>
                </a:solidFill>
                <a:cs typeface="Arial"/>
              </a:rPr>
              <a:pPr algn="ctr" fontAlgn="base">
                <a:lnSpc>
                  <a:spcPts val="900"/>
                </a:lnSpc>
                <a:spcBef>
                  <a:spcPct val="0"/>
                </a:spcBef>
                <a:spcAft>
                  <a:spcPct val="0"/>
                </a:spcAft>
                <a:defRPr/>
              </a:pPr>
              <a:t>‹#›</a:t>
            </a:fld>
            <a:endParaRPr lang="en-US" sz="800" dirty="0">
              <a:solidFill>
                <a:srgbClr val="7F7F7F"/>
              </a:solidFill>
              <a:cs typeface="Arial"/>
            </a:endParaRPr>
          </a:p>
        </p:txBody>
      </p:sp>
      <p:sp>
        <p:nvSpPr>
          <p:cNvPr id="15" name="Title 1"/>
          <p:cNvSpPr>
            <a:spLocks noGrp="1"/>
          </p:cNvSpPr>
          <p:nvPr>
            <p:ph type="title" hasCustomPrompt="1"/>
          </p:nvPr>
        </p:nvSpPr>
        <p:spPr>
          <a:xfrm>
            <a:off x="609600" y="361950"/>
            <a:ext cx="10970683" cy="593869"/>
          </a:xfrm>
          <a:prstGeom prst="rect">
            <a:avLst/>
          </a:prstGeom>
        </p:spPr>
        <p:txBody>
          <a:bodyPr lIns="0" anchor="b" anchorCtr="0"/>
          <a:lstStyle>
            <a:lvl1pPr>
              <a:defRPr sz="2400">
                <a:solidFill>
                  <a:schemeClr val="tx2"/>
                </a:solidFill>
                <a:latin typeface="Arial" panose="020B0604020202020204" pitchFamily="34" charset="0"/>
                <a:cs typeface="Arial" panose="020B0604020202020204" pitchFamily="34" charset="0"/>
              </a:defRPr>
            </a:lvl1pPr>
          </a:lstStyle>
          <a:p>
            <a:r>
              <a:rPr lang="en-US" dirty="0"/>
              <a:t>Click to Enter Slide Title </a:t>
            </a:r>
          </a:p>
        </p:txBody>
      </p:sp>
    </p:spTree>
    <p:extLst>
      <p:ext uri="{BB962C8B-B14F-4D97-AF65-F5344CB8AC3E}">
        <p14:creationId xmlns:p14="http://schemas.microsoft.com/office/powerpoint/2010/main" val="1153172074"/>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asic Bullet w/ Intro Text_Sidebar">
    <p:spTree>
      <p:nvGrpSpPr>
        <p:cNvPr id="1" name=""/>
        <p:cNvGrpSpPr/>
        <p:nvPr/>
      </p:nvGrpSpPr>
      <p:grpSpPr>
        <a:xfrm>
          <a:off x="0" y="0"/>
          <a:ext cx="0" cy="0"/>
          <a:chOff x="0" y="0"/>
          <a:chExt cx="0" cy="0"/>
        </a:xfrm>
      </p:grpSpPr>
      <p:sp>
        <p:nvSpPr>
          <p:cNvPr id="5" name="Content Placeholder 2"/>
          <p:cNvSpPr>
            <a:spLocks noGrp="1"/>
          </p:cNvSpPr>
          <p:nvPr>
            <p:ph idx="1" hasCustomPrompt="1"/>
          </p:nvPr>
        </p:nvSpPr>
        <p:spPr>
          <a:xfrm>
            <a:off x="3657600" y="2138766"/>
            <a:ext cx="7908872" cy="3812329"/>
          </a:xfrm>
          <a:prstGeom prst="rect">
            <a:avLst/>
          </a:prstGeom>
        </p:spPr>
        <p:txBody>
          <a:bodyPr/>
          <a:lstStyle>
            <a:lvl1pPr>
              <a:defRPr sz="1800">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lvl="0"/>
            <a:r>
              <a:rPr lang="en-US" dirty="0"/>
              <a:t>Click to enter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7"/>
          <p:cNvSpPr>
            <a:spLocks noGrp="1"/>
          </p:cNvSpPr>
          <p:nvPr>
            <p:ph type="body" sz="quarter" idx="13" hasCustomPrompt="1"/>
          </p:nvPr>
        </p:nvSpPr>
        <p:spPr>
          <a:xfrm>
            <a:off x="3653438" y="1371601"/>
            <a:ext cx="7898071" cy="687335"/>
          </a:xfrm>
          <a:prstGeom prst="rect">
            <a:avLst/>
          </a:prstGeom>
        </p:spPr>
        <p:txBody>
          <a:bodyPr/>
          <a:lstStyle>
            <a:lvl1pPr marL="0" indent="0" algn="l" rtl="0" fontAlgn="base">
              <a:lnSpc>
                <a:spcPct val="110000"/>
              </a:lnSpc>
              <a:spcBef>
                <a:spcPts val="700"/>
              </a:spcBef>
              <a:spcAft>
                <a:spcPct val="0"/>
              </a:spcAft>
              <a:buClr>
                <a:schemeClr val="bg2"/>
              </a:buClr>
              <a:buFontTx/>
              <a:buNone/>
              <a:defRPr lang="en-US" sz="2000" b="1" dirty="0" smtClean="0">
                <a:solidFill>
                  <a:schemeClr val="tx1"/>
                </a:solidFill>
                <a:latin typeface="+mj-lt"/>
                <a:ea typeface="+mn-ea"/>
                <a:cs typeface="Arial"/>
              </a:defRPr>
            </a:lvl1pPr>
            <a:lvl2pPr>
              <a:buNone/>
              <a:defRPr>
                <a:latin typeface="+mj-lt"/>
                <a:cs typeface="Arial"/>
              </a:defRPr>
            </a:lvl2pPr>
            <a:lvl3pPr>
              <a:buNone/>
              <a:defRPr>
                <a:latin typeface="Arial"/>
                <a:cs typeface="Arial"/>
              </a:defRPr>
            </a:lvl3pPr>
            <a:lvl4pPr>
              <a:buNone/>
              <a:defRPr>
                <a:latin typeface="Arial"/>
                <a:cs typeface="Arial"/>
              </a:defRPr>
            </a:lvl4pPr>
            <a:lvl5pPr>
              <a:buNone/>
              <a:defRPr>
                <a:latin typeface="Arial"/>
                <a:cs typeface="Arial"/>
              </a:defRPr>
            </a:lvl5pPr>
          </a:lstStyle>
          <a:p>
            <a:pPr lvl="0"/>
            <a:r>
              <a:rPr lang="en-US" dirty="0"/>
              <a:t>Click to enter text</a:t>
            </a:r>
          </a:p>
        </p:txBody>
      </p:sp>
      <p:sp>
        <p:nvSpPr>
          <p:cNvPr id="13" name="Footer Placeholder 4"/>
          <p:cNvSpPr txBox="1">
            <a:spLocks/>
          </p:cNvSpPr>
          <p:nvPr userDrawn="1"/>
        </p:nvSpPr>
        <p:spPr bwMode="auto">
          <a:xfrm>
            <a:off x="5868200" y="6432161"/>
            <a:ext cx="474133" cy="13976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algn="ctr" fontAlgn="base">
              <a:lnSpc>
                <a:spcPts val="900"/>
              </a:lnSpc>
              <a:spcBef>
                <a:spcPct val="0"/>
              </a:spcBef>
              <a:spcAft>
                <a:spcPct val="0"/>
              </a:spcAft>
              <a:defRPr/>
            </a:pPr>
            <a:fld id="{B482A681-4B47-2142-BE3B-540FB37443A1}" type="slidenum">
              <a:rPr lang="en-GB" sz="1000" kern="0" smtClean="0">
                <a:solidFill>
                  <a:srgbClr val="7F7F7F"/>
                </a:solidFill>
                <a:cs typeface="Arial"/>
              </a:rPr>
              <a:pPr algn="ctr" fontAlgn="base">
                <a:lnSpc>
                  <a:spcPts val="900"/>
                </a:lnSpc>
                <a:spcBef>
                  <a:spcPct val="0"/>
                </a:spcBef>
                <a:spcAft>
                  <a:spcPct val="0"/>
                </a:spcAft>
                <a:defRPr/>
              </a:pPr>
              <a:t>‹#›</a:t>
            </a:fld>
            <a:endParaRPr lang="en-US" sz="800" dirty="0">
              <a:solidFill>
                <a:srgbClr val="7F7F7F"/>
              </a:solidFill>
              <a:cs typeface="Arial"/>
            </a:endParaRPr>
          </a:p>
        </p:txBody>
      </p:sp>
      <p:sp>
        <p:nvSpPr>
          <p:cNvPr id="18" name="Title 1"/>
          <p:cNvSpPr>
            <a:spLocks noGrp="1"/>
          </p:cNvSpPr>
          <p:nvPr>
            <p:ph type="title" hasCustomPrompt="1"/>
          </p:nvPr>
        </p:nvSpPr>
        <p:spPr>
          <a:xfrm>
            <a:off x="609600" y="361950"/>
            <a:ext cx="10970683" cy="593869"/>
          </a:xfrm>
          <a:prstGeom prst="rect">
            <a:avLst/>
          </a:prstGeom>
        </p:spPr>
        <p:txBody>
          <a:bodyPr lIns="0" anchor="b" anchorCtr="0"/>
          <a:lstStyle>
            <a:lvl1pPr>
              <a:defRPr sz="2400">
                <a:solidFill>
                  <a:schemeClr val="tx2"/>
                </a:solidFill>
                <a:latin typeface="Arial" panose="020B0604020202020204" pitchFamily="34" charset="0"/>
                <a:cs typeface="Arial" panose="020B0604020202020204" pitchFamily="34" charset="0"/>
              </a:defRPr>
            </a:lvl1pPr>
          </a:lstStyle>
          <a:p>
            <a:r>
              <a:rPr lang="en-US" dirty="0"/>
              <a:t>Click to Enter Slide Title </a:t>
            </a:r>
          </a:p>
        </p:txBody>
      </p:sp>
      <p:sp>
        <p:nvSpPr>
          <p:cNvPr id="20" name="Text Placeholder 2"/>
          <p:cNvSpPr>
            <a:spLocks noGrp="1"/>
          </p:cNvSpPr>
          <p:nvPr>
            <p:ph type="body" idx="14" hasCustomPrompt="1"/>
          </p:nvPr>
        </p:nvSpPr>
        <p:spPr>
          <a:xfrm>
            <a:off x="605935" y="1355634"/>
            <a:ext cx="2815104" cy="4553847"/>
          </a:xfrm>
          <a:prstGeom prst="rect">
            <a:avLst/>
          </a:prstGeom>
        </p:spPr>
        <p:txBody>
          <a:bodyPr lIns="0" tIns="0" rIns="0" anchor="t">
            <a:noAutofit/>
          </a:bodyPr>
          <a:lstStyle>
            <a:lvl1pPr marL="0" marR="0" indent="0" algn="l" defTabSz="1018824" rtl="0" eaLnBrk="1" fontAlgn="auto" latinLnBrk="0" hangingPunct="1">
              <a:lnSpc>
                <a:spcPct val="100000"/>
              </a:lnSpc>
              <a:spcBef>
                <a:spcPct val="20000"/>
              </a:spcBef>
              <a:spcAft>
                <a:spcPts val="0"/>
              </a:spcAft>
              <a:buClrTx/>
              <a:buSzTx/>
              <a:buFont typeface="Arial" pitchFamily="34" charset="0"/>
              <a:buNone/>
              <a:tabLst/>
              <a:defRPr sz="3200" b="1">
                <a:solidFill>
                  <a:schemeClr val="accent6"/>
                </a:solidFill>
                <a:latin typeface="Arial" pitchFamily="34" charset="0"/>
                <a:cs typeface="Arial" pitchFamily="34" charset="0"/>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marL="0" marR="0" lvl="0" indent="0" algn="l" defTabSz="1018824" rtl="0" eaLnBrk="1" fontAlgn="auto" latinLnBrk="0" hangingPunct="1">
              <a:lnSpc>
                <a:spcPct val="100000"/>
              </a:lnSpc>
              <a:spcBef>
                <a:spcPct val="20000"/>
              </a:spcBef>
              <a:spcAft>
                <a:spcPts val="0"/>
              </a:spcAft>
              <a:buClrTx/>
              <a:buSzTx/>
              <a:buFont typeface="Arial" pitchFamily="34" charset="0"/>
              <a:buNone/>
              <a:tabLst/>
              <a:defRPr/>
            </a:pPr>
            <a:r>
              <a:rPr lang="en-US" dirty="0"/>
              <a:t>“Quote”</a:t>
            </a:r>
          </a:p>
        </p:txBody>
      </p:sp>
    </p:spTree>
    <p:extLst>
      <p:ext uri="{BB962C8B-B14F-4D97-AF65-F5344CB8AC3E}">
        <p14:creationId xmlns:p14="http://schemas.microsoft.com/office/powerpoint/2010/main" val="113859156"/>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
    <p:spTree>
      <p:nvGrpSpPr>
        <p:cNvPr id="1" name=""/>
        <p:cNvGrpSpPr/>
        <p:nvPr/>
      </p:nvGrpSpPr>
      <p:grpSpPr>
        <a:xfrm>
          <a:off x="0" y="0"/>
          <a:ext cx="0" cy="0"/>
          <a:chOff x="0" y="0"/>
          <a:chExt cx="0" cy="0"/>
        </a:xfrm>
      </p:grpSpPr>
      <p:sp>
        <p:nvSpPr>
          <p:cNvPr id="10" name="Footer Placeholder 4"/>
          <p:cNvSpPr txBox="1">
            <a:spLocks/>
          </p:cNvSpPr>
          <p:nvPr userDrawn="1"/>
        </p:nvSpPr>
        <p:spPr bwMode="auto">
          <a:xfrm>
            <a:off x="5868200" y="6432161"/>
            <a:ext cx="474133" cy="13976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algn="ctr" fontAlgn="base">
              <a:lnSpc>
                <a:spcPts val="900"/>
              </a:lnSpc>
              <a:spcBef>
                <a:spcPct val="0"/>
              </a:spcBef>
              <a:spcAft>
                <a:spcPct val="0"/>
              </a:spcAft>
              <a:defRPr/>
            </a:pPr>
            <a:fld id="{B482A681-4B47-2142-BE3B-540FB37443A1}" type="slidenum">
              <a:rPr lang="en-GB" sz="1000" kern="0" smtClean="0">
                <a:solidFill>
                  <a:srgbClr val="7F7F7F"/>
                </a:solidFill>
                <a:cs typeface="Arial"/>
              </a:rPr>
              <a:pPr algn="ctr" fontAlgn="base">
                <a:lnSpc>
                  <a:spcPts val="900"/>
                </a:lnSpc>
                <a:spcBef>
                  <a:spcPct val="0"/>
                </a:spcBef>
                <a:spcAft>
                  <a:spcPct val="0"/>
                </a:spcAft>
                <a:defRPr/>
              </a:pPr>
              <a:t>‹#›</a:t>
            </a:fld>
            <a:endParaRPr lang="en-US" sz="800" dirty="0">
              <a:solidFill>
                <a:srgbClr val="7F7F7F"/>
              </a:solidFill>
              <a:cs typeface="Arial"/>
            </a:endParaRPr>
          </a:p>
        </p:txBody>
      </p:sp>
      <p:sp>
        <p:nvSpPr>
          <p:cNvPr id="11" name="Content Placeholder 2"/>
          <p:cNvSpPr>
            <a:spLocks noGrp="1"/>
          </p:cNvSpPr>
          <p:nvPr>
            <p:ph idx="14" hasCustomPrompt="1"/>
          </p:nvPr>
        </p:nvSpPr>
        <p:spPr>
          <a:xfrm>
            <a:off x="615952" y="1355635"/>
            <a:ext cx="5165088" cy="4635591"/>
          </a:xfrm>
          <a:prstGeom prst="rect">
            <a:avLst/>
          </a:prstGeom>
        </p:spPr>
        <p:txBody>
          <a:bodyPr/>
          <a:lstStyle>
            <a:lvl1pPr>
              <a:defRPr sz="1800">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lvl="0"/>
            <a:r>
              <a:rPr lang="en-US" dirty="0"/>
              <a:t>Click to enter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2"/>
          <p:cNvSpPr>
            <a:spLocks noGrp="1"/>
          </p:cNvSpPr>
          <p:nvPr>
            <p:ph idx="15" hasCustomPrompt="1"/>
          </p:nvPr>
        </p:nvSpPr>
        <p:spPr>
          <a:xfrm>
            <a:off x="6415195" y="1355635"/>
            <a:ext cx="5165088" cy="4635591"/>
          </a:xfrm>
          <a:prstGeom prst="rect">
            <a:avLst/>
          </a:prstGeom>
        </p:spPr>
        <p:txBody>
          <a:bodyPr/>
          <a:lstStyle>
            <a:lvl1pPr>
              <a:defRPr sz="1800">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lvl="0"/>
            <a:r>
              <a:rPr lang="en-US" dirty="0"/>
              <a:t>Click to enter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itle 1"/>
          <p:cNvSpPr>
            <a:spLocks noGrp="1"/>
          </p:cNvSpPr>
          <p:nvPr>
            <p:ph type="title" hasCustomPrompt="1"/>
          </p:nvPr>
        </p:nvSpPr>
        <p:spPr>
          <a:xfrm>
            <a:off x="609600" y="361950"/>
            <a:ext cx="10970683" cy="593869"/>
          </a:xfrm>
          <a:prstGeom prst="rect">
            <a:avLst/>
          </a:prstGeom>
        </p:spPr>
        <p:txBody>
          <a:bodyPr lIns="0" anchor="b" anchorCtr="0"/>
          <a:lstStyle>
            <a:lvl1pPr>
              <a:defRPr sz="2400">
                <a:solidFill>
                  <a:schemeClr val="tx2"/>
                </a:solidFill>
                <a:latin typeface="Arial" panose="020B0604020202020204" pitchFamily="34" charset="0"/>
                <a:cs typeface="Arial" panose="020B0604020202020204" pitchFamily="34" charset="0"/>
              </a:defRPr>
            </a:lvl1pPr>
          </a:lstStyle>
          <a:p>
            <a:r>
              <a:rPr lang="en-US" dirty="0"/>
              <a:t>Click to Enter Slide Title </a:t>
            </a:r>
          </a:p>
        </p:txBody>
      </p:sp>
    </p:spTree>
    <p:extLst>
      <p:ext uri="{BB962C8B-B14F-4D97-AF65-F5344CB8AC3E}">
        <p14:creationId xmlns:p14="http://schemas.microsoft.com/office/powerpoint/2010/main" val="2875079088"/>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_Sidebar">
    <p:spTree>
      <p:nvGrpSpPr>
        <p:cNvPr id="1" name=""/>
        <p:cNvGrpSpPr/>
        <p:nvPr/>
      </p:nvGrpSpPr>
      <p:grpSpPr>
        <a:xfrm>
          <a:off x="0" y="0"/>
          <a:ext cx="0" cy="0"/>
          <a:chOff x="0" y="0"/>
          <a:chExt cx="0" cy="0"/>
        </a:xfrm>
      </p:grpSpPr>
      <p:sp>
        <p:nvSpPr>
          <p:cNvPr id="12" name="Content Placeholder 2"/>
          <p:cNvSpPr>
            <a:spLocks noGrp="1"/>
          </p:cNvSpPr>
          <p:nvPr>
            <p:ph idx="16" hasCustomPrompt="1"/>
          </p:nvPr>
        </p:nvSpPr>
        <p:spPr>
          <a:xfrm>
            <a:off x="7902363" y="1372611"/>
            <a:ext cx="3677920" cy="4635591"/>
          </a:xfrm>
          <a:prstGeom prst="rect">
            <a:avLst/>
          </a:prstGeom>
        </p:spPr>
        <p:txBody>
          <a:bodyPr/>
          <a:lstStyle>
            <a:lvl1pPr>
              <a:defRPr sz="1800">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lvl="0"/>
            <a:r>
              <a:rPr lang="en-US" dirty="0"/>
              <a:t>Click to enter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2"/>
          <p:cNvSpPr>
            <a:spLocks noGrp="1"/>
          </p:cNvSpPr>
          <p:nvPr>
            <p:ph idx="15" hasCustomPrompt="1"/>
          </p:nvPr>
        </p:nvSpPr>
        <p:spPr>
          <a:xfrm>
            <a:off x="3627120" y="1371601"/>
            <a:ext cx="3677920" cy="4635591"/>
          </a:xfrm>
          <a:prstGeom prst="rect">
            <a:avLst/>
          </a:prstGeom>
        </p:spPr>
        <p:txBody>
          <a:bodyPr/>
          <a:lstStyle>
            <a:lvl1pPr>
              <a:defRPr sz="1800">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lvl="0"/>
            <a:r>
              <a:rPr lang="en-US" dirty="0"/>
              <a:t>Click to enter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Footer Placeholder 4"/>
          <p:cNvSpPr txBox="1">
            <a:spLocks/>
          </p:cNvSpPr>
          <p:nvPr userDrawn="1"/>
        </p:nvSpPr>
        <p:spPr bwMode="auto">
          <a:xfrm>
            <a:off x="5868200" y="6432161"/>
            <a:ext cx="474133" cy="13976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algn="ctr" fontAlgn="base">
              <a:lnSpc>
                <a:spcPts val="900"/>
              </a:lnSpc>
              <a:spcBef>
                <a:spcPct val="0"/>
              </a:spcBef>
              <a:spcAft>
                <a:spcPct val="0"/>
              </a:spcAft>
              <a:defRPr/>
            </a:pPr>
            <a:fld id="{B482A681-4B47-2142-BE3B-540FB37443A1}" type="slidenum">
              <a:rPr lang="en-GB" sz="1000" kern="0" smtClean="0">
                <a:solidFill>
                  <a:srgbClr val="7F7F7F"/>
                </a:solidFill>
                <a:cs typeface="Arial"/>
              </a:rPr>
              <a:pPr algn="ctr" fontAlgn="base">
                <a:lnSpc>
                  <a:spcPts val="900"/>
                </a:lnSpc>
                <a:spcBef>
                  <a:spcPct val="0"/>
                </a:spcBef>
                <a:spcAft>
                  <a:spcPct val="0"/>
                </a:spcAft>
                <a:defRPr/>
              </a:pPr>
              <a:t>‹#›</a:t>
            </a:fld>
            <a:endParaRPr lang="en-US" sz="800" dirty="0">
              <a:solidFill>
                <a:srgbClr val="7F7F7F"/>
              </a:solidFill>
              <a:cs typeface="Arial"/>
            </a:endParaRPr>
          </a:p>
        </p:txBody>
      </p:sp>
      <p:sp>
        <p:nvSpPr>
          <p:cNvPr id="13" name="Text Placeholder 2"/>
          <p:cNvSpPr>
            <a:spLocks noGrp="1"/>
          </p:cNvSpPr>
          <p:nvPr>
            <p:ph type="body" idx="13" hasCustomPrompt="1"/>
          </p:nvPr>
        </p:nvSpPr>
        <p:spPr>
          <a:xfrm>
            <a:off x="605935" y="1355634"/>
            <a:ext cx="2335625" cy="4690324"/>
          </a:xfrm>
          <a:prstGeom prst="rect">
            <a:avLst/>
          </a:prstGeom>
        </p:spPr>
        <p:txBody>
          <a:bodyPr lIns="0" tIns="0" rIns="0" anchor="t">
            <a:noAutofit/>
          </a:bodyPr>
          <a:lstStyle>
            <a:lvl1pPr marL="0" marR="0" indent="0" algn="l" defTabSz="1018824" rtl="0" eaLnBrk="1" fontAlgn="auto" latinLnBrk="0" hangingPunct="1">
              <a:lnSpc>
                <a:spcPct val="100000"/>
              </a:lnSpc>
              <a:spcBef>
                <a:spcPct val="20000"/>
              </a:spcBef>
              <a:spcAft>
                <a:spcPts val="0"/>
              </a:spcAft>
              <a:buClrTx/>
              <a:buSzTx/>
              <a:buFont typeface="Arial" pitchFamily="34" charset="0"/>
              <a:buNone/>
              <a:tabLst/>
              <a:defRPr sz="1600" b="1">
                <a:solidFill>
                  <a:schemeClr val="tx1"/>
                </a:solidFill>
                <a:latin typeface="Arial" pitchFamily="34" charset="0"/>
                <a:cs typeface="Arial" pitchFamily="34" charset="0"/>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marL="0" marR="0" lvl="0" indent="0" algn="l" defTabSz="1018824" rtl="0" eaLnBrk="1" fontAlgn="auto" latinLnBrk="0" hangingPunct="1">
              <a:lnSpc>
                <a:spcPct val="100000"/>
              </a:lnSpc>
              <a:spcBef>
                <a:spcPct val="20000"/>
              </a:spcBef>
              <a:spcAft>
                <a:spcPts val="0"/>
              </a:spcAft>
              <a:buClrTx/>
              <a:buSzTx/>
              <a:buFont typeface="Arial" pitchFamily="34" charset="0"/>
              <a:buNone/>
              <a:tabLst/>
              <a:defRPr/>
            </a:pPr>
            <a:r>
              <a:rPr lang="en-US" dirty="0"/>
              <a:t>Image</a:t>
            </a:r>
          </a:p>
        </p:txBody>
      </p:sp>
      <p:sp>
        <p:nvSpPr>
          <p:cNvPr id="20" name="Title 1"/>
          <p:cNvSpPr>
            <a:spLocks noGrp="1"/>
          </p:cNvSpPr>
          <p:nvPr>
            <p:ph type="title" hasCustomPrompt="1"/>
          </p:nvPr>
        </p:nvSpPr>
        <p:spPr>
          <a:xfrm>
            <a:off x="609600" y="361950"/>
            <a:ext cx="10970683" cy="593869"/>
          </a:xfrm>
          <a:prstGeom prst="rect">
            <a:avLst/>
          </a:prstGeom>
        </p:spPr>
        <p:txBody>
          <a:bodyPr lIns="0" anchor="b" anchorCtr="0"/>
          <a:lstStyle>
            <a:lvl1pPr>
              <a:defRPr sz="2400">
                <a:solidFill>
                  <a:schemeClr val="tx2"/>
                </a:solidFill>
                <a:latin typeface="Arial" panose="020B0604020202020204" pitchFamily="34" charset="0"/>
                <a:cs typeface="Arial" panose="020B0604020202020204" pitchFamily="34" charset="0"/>
              </a:defRPr>
            </a:lvl1pPr>
          </a:lstStyle>
          <a:p>
            <a:r>
              <a:rPr lang="en-US" dirty="0"/>
              <a:t>Click to Enter Slide Title </a:t>
            </a:r>
          </a:p>
        </p:txBody>
      </p:sp>
    </p:spTree>
    <p:extLst>
      <p:ext uri="{BB962C8B-B14F-4D97-AF65-F5344CB8AC3E}">
        <p14:creationId xmlns:p14="http://schemas.microsoft.com/office/powerpoint/2010/main" val="1943146879"/>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Column w/ Intro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15950" y="1355634"/>
            <a:ext cx="5167892" cy="588806"/>
          </a:xfrm>
          <a:prstGeom prst="rect">
            <a:avLst/>
          </a:prstGeom>
          <a:solidFill>
            <a:schemeClr val="bg2"/>
          </a:solidFill>
        </p:spPr>
        <p:txBody>
          <a:bodyPr lIns="45720" rIns="45720" anchor="ctr" anchorCtr="0"/>
          <a:lstStyle>
            <a:lvl1pPr marL="0" indent="0">
              <a:buNone/>
              <a:defRPr sz="2000" b="1" cap="none">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enter text</a:t>
            </a:r>
          </a:p>
        </p:txBody>
      </p:sp>
      <p:sp>
        <p:nvSpPr>
          <p:cNvPr id="4" name="Content Placeholder 3"/>
          <p:cNvSpPr>
            <a:spLocks noGrp="1"/>
          </p:cNvSpPr>
          <p:nvPr>
            <p:ph sz="half" idx="2" hasCustomPrompt="1"/>
          </p:nvPr>
        </p:nvSpPr>
        <p:spPr>
          <a:xfrm>
            <a:off x="615951" y="2092271"/>
            <a:ext cx="5167892" cy="3857116"/>
          </a:xfrm>
          <a:prstGeom prst="rect">
            <a:avLst/>
          </a:prstGeom>
        </p:spPr>
        <p:txBody>
          <a:bodyPr/>
          <a:lstStyle>
            <a:lvl1pPr>
              <a:defRPr sz="1800">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200">
                <a:latin typeface="Arial"/>
                <a:cs typeface="Arial"/>
              </a:defRPr>
            </a:lvl5pPr>
            <a:lvl6pPr>
              <a:defRPr sz="1600"/>
            </a:lvl6pPr>
            <a:lvl7pPr>
              <a:defRPr sz="1600"/>
            </a:lvl7pPr>
            <a:lvl8pPr>
              <a:defRPr sz="1600"/>
            </a:lvl8pPr>
            <a:lvl9pPr>
              <a:defRPr sz="1600"/>
            </a:lvl9pPr>
          </a:lstStyle>
          <a:p>
            <a:pPr lvl="0"/>
            <a:r>
              <a:rPr lang="en-US" dirty="0"/>
              <a:t>Click to enter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406098" y="1355634"/>
            <a:ext cx="5172493" cy="585216"/>
          </a:xfrm>
          <a:prstGeom prst="rect">
            <a:avLst/>
          </a:prstGeom>
          <a:solidFill>
            <a:schemeClr val="bg2"/>
          </a:solidFill>
        </p:spPr>
        <p:txBody>
          <a:bodyPr lIns="45720" rIns="45720" anchor="ctr" anchorCtr="0"/>
          <a:lstStyle>
            <a:lvl1pPr marL="0" indent="0">
              <a:buNone/>
              <a:defRPr sz="2000" b="1" cap="none"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base" latinLnBrk="0" hangingPunct="1">
              <a:lnSpc>
                <a:spcPct val="110000"/>
              </a:lnSpc>
              <a:spcBef>
                <a:spcPts val="700"/>
              </a:spcBef>
              <a:spcAft>
                <a:spcPct val="0"/>
              </a:spcAft>
              <a:buClr>
                <a:schemeClr val="bg2"/>
              </a:buClr>
              <a:buSzTx/>
              <a:buFontTx/>
              <a:buNone/>
              <a:tabLst/>
              <a:defRPr/>
            </a:pPr>
            <a:r>
              <a:rPr lang="en-US" dirty="0"/>
              <a:t>Click to enter text</a:t>
            </a:r>
          </a:p>
        </p:txBody>
      </p:sp>
      <p:sp>
        <p:nvSpPr>
          <p:cNvPr id="6" name="Content Placeholder 5"/>
          <p:cNvSpPr>
            <a:spLocks noGrp="1"/>
          </p:cNvSpPr>
          <p:nvPr>
            <p:ph sz="quarter" idx="4" hasCustomPrompt="1"/>
          </p:nvPr>
        </p:nvSpPr>
        <p:spPr>
          <a:xfrm>
            <a:off x="6406098" y="2076772"/>
            <a:ext cx="5172493" cy="3872184"/>
          </a:xfrm>
          <a:prstGeom prst="rect">
            <a:avLst/>
          </a:prstGeom>
        </p:spPr>
        <p:txBody>
          <a:bodyPr/>
          <a:lstStyle>
            <a:lvl1pPr>
              <a:defRPr sz="1800">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200">
                <a:latin typeface="Arial"/>
                <a:cs typeface="Arial"/>
              </a:defRPr>
            </a:lvl5pPr>
            <a:lvl6pPr>
              <a:defRPr sz="1600"/>
            </a:lvl6pPr>
            <a:lvl7pPr>
              <a:defRPr sz="1600"/>
            </a:lvl7pPr>
            <a:lvl8pPr>
              <a:defRPr sz="1600"/>
            </a:lvl8pPr>
            <a:lvl9pPr>
              <a:defRPr sz="1600"/>
            </a:lvl9pPr>
          </a:lstStyle>
          <a:p>
            <a:pPr lvl="0"/>
            <a:r>
              <a:rPr lang="en-US" dirty="0"/>
              <a:t>Click to enter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Footer Placeholder 4"/>
          <p:cNvSpPr txBox="1">
            <a:spLocks/>
          </p:cNvSpPr>
          <p:nvPr userDrawn="1"/>
        </p:nvSpPr>
        <p:spPr bwMode="auto">
          <a:xfrm>
            <a:off x="5868200" y="6432161"/>
            <a:ext cx="474133" cy="13976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algn="ctr" fontAlgn="base">
              <a:lnSpc>
                <a:spcPts val="900"/>
              </a:lnSpc>
              <a:spcBef>
                <a:spcPct val="0"/>
              </a:spcBef>
              <a:spcAft>
                <a:spcPct val="0"/>
              </a:spcAft>
              <a:defRPr/>
            </a:pPr>
            <a:fld id="{B482A681-4B47-2142-BE3B-540FB37443A1}" type="slidenum">
              <a:rPr lang="en-GB" sz="1000" kern="0" smtClean="0">
                <a:solidFill>
                  <a:srgbClr val="7F7F7F"/>
                </a:solidFill>
                <a:cs typeface="Arial"/>
              </a:rPr>
              <a:pPr algn="ctr" fontAlgn="base">
                <a:lnSpc>
                  <a:spcPts val="900"/>
                </a:lnSpc>
                <a:spcBef>
                  <a:spcPct val="0"/>
                </a:spcBef>
                <a:spcAft>
                  <a:spcPct val="0"/>
                </a:spcAft>
                <a:defRPr/>
              </a:pPr>
              <a:t>‹#›</a:t>
            </a:fld>
            <a:endParaRPr lang="en-US" sz="800" dirty="0">
              <a:solidFill>
                <a:srgbClr val="7F7F7F"/>
              </a:solidFill>
              <a:cs typeface="Arial"/>
            </a:endParaRPr>
          </a:p>
        </p:txBody>
      </p:sp>
      <p:sp>
        <p:nvSpPr>
          <p:cNvPr id="17" name="Title 1"/>
          <p:cNvSpPr>
            <a:spLocks noGrp="1"/>
          </p:cNvSpPr>
          <p:nvPr>
            <p:ph type="title" hasCustomPrompt="1"/>
          </p:nvPr>
        </p:nvSpPr>
        <p:spPr>
          <a:xfrm>
            <a:off x="609600" y="361950"/>
            <a:ext cx="10970683" cy="593869"/>
          </a:xfrm>
          <a:prstGeom prst="rect">
            <a:avLst/>
          </a:prstGeom>
        </p:spPr>
        <p:txBody>
          <a:bodyPr lIns="0" anchor="b" anchorCtr="0"/>
          <a:lstStyle>
            <a:lvl1pPr>
              <a:defRPr sz="2400">
                <a:solidFill>
                  <a:schemeClr val="tx2"/>
                </a:solidFill>
                <a:latin typeface="Arial" panose="020B0604020202020204" pitchFamily="34" charset="0"/>
                <a:cs typeface="Arial" panose="020B0604020202020204" pitchFamily="34" charset="0"/>
              </a:defRPr>
            </a:lvl1pPr>
          </a:lstStyle>
          <a:p>
            <a:r>
              <a:rPr lang="en-US" dirty="0"/>
              <a:t>Click to Enter Slide Title </a:t>
            </a:r>
          </a:p>
        </p:txBody>
      </p:sp>
      <p:sp>
        <p:nvSpPr>
          <p:cNvPr id="19" name="Rectangle 18"/>
          <p:cNvSpPr/>
          <p:nvPr userDrawn="1"/>
        </p:nvSpPr>
        <p:spPr bwMode="auto">
          <a:xfrm flipV="1">
            <a:off x="0" y="6857999"/>
            <a:ext cx="12192000" cy="45719"/>
          </a:xfrm>
          <a:prstGeom prst="rect">
            <a:avLst/>
          </a:prstGeom>
          <a:solidFill>
            <a:schemeClr val="accent2"/>
          </a:solidFill>
          <a:ln w="127"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800" dirty="0">
              <a:solidFill>
                <a:srgbClr val="000000"/>
              </a:solidFill>
            </a:endParaRPr>
          </a:p>
        </p:txBody>
      </p:sp>
    </p:spTree>
    <p:extLst>
      <p:ext uri="{BB962C8B-B14F-4D97-AF65-F5344CB8AC3E}">
        <p14:creationId xmlns:p14="http://schemas.microsoft.com/office/powerpoint/2010/main" val="437674780"/>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Column w/ Intro Text_Sidebar">
    <p:spTree>
      <p:nvGrpSpPr>
        <p:cNvPr id="1" name=""/>
        <p:cNvGrpSpPr/>
        <p:nvPr/>
      </p:nvGrpSpPr>
      <p:grpSpPr>
        <a:xfrm>
          <a:off x="0" y="0"/>
          <a:ext cx="0" cy="0"/>
          <a:chOff x="0" y="0"/>
          <a:chExt cx="0" cy="0"/>
        </a:xfrm>
      </p:grpSpPr>
      <p:sp>
        <p:nvSpPr>
          <p:cNvPr id="12" name="Content Placeholder 2"/>
          <p:cNvSpPr>
            <a:spLocks noGrp="1"/>
          </p:cNvSpPr>
          <p:nvPr>
            <p:ph idx="16" hasCustomPrompt="1"/>
          </p:nvPr>
        </p:nvSpPr>
        <p:spPr>
          <a:xfrm>
            <a:off x="7902363" y="2507991"/>
            <a:ext cx="3677920" cy="3500211"/>
          </a:xfrm>
          <a:prstGeom prst="rect">
            <a:avLst/>
          </a:prstGeom>
        </p:spPr>
        <p:txBody>
          <a:bodyPr/>
          <a:lstStyle>
            <a:lvl1pPr>
              <a:defRPr sz="1800">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lvl="0"/>
            <a:r>
              <a:rPr lang="en-US" dirty="0"/>
              <a:t>Click to enter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2"/>
          <p:cNvSpPr>
            <a:spLocks noGrp="1"/>
          </p:cNvSpPr>
          <p:nvPr>
            <p:ph idx="15" hasCustomPrompt="1"/>
          </p:nvPr>
        </p:nvSpPr>
        <p:spPr>
          <a:xfrm>
            <a:off x="3627120" y="2506981"/>
            <a:ext cx="3677920" cy="3500211"/>
          </a:xfrm>
          <a:prstGeom prst="rect">
            <a:avLst/>
          </a:prstGeom>
        </p:spPr>
        <p:txBody>
          <a:bodyPr/>
          <a:lstStyle>
            <a:lvl1pPr>
              <a:defRPr sz="1800">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lvl="0"/>
            <a:r>
              <a:rPr lang="en-US" dirty="0"/>
              <a:t>Click to enter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Footer Placeholder 4"/>
          <p:cNvSpPr txBox="1">
            <a:spLocks/>
          </p:cNvSpPr>
          <p:nvPr userDrawn="1"/>
        </p:nvSpPr>
        <p:spPr bwMode="auto">
          <a:xfrm>
            <a:off x="5868200" y="6432161"/>
            <a:ext cx="474133" cy="13976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algn="ctr" fontAlgn="base">
              <a:lnSpc>
                <a:spcPts val="900"/>
              </a:lnSpc>
              <a:spcBef>
                <a:spcPct val="0"/>
              </a:spcBef>
              <a:spcAft>
                <a:spcPct val="0"/>
              </a:spcAft>
              <a:defRPr/>
            </a:pPr>
            <a:fld id="{B482A681-4B47-2142-BE3B-540FB37443A1}" type="slidenum">
              <a:rPr lang="en-GB" sz="1000" kern="0" smtClean="0">
                <a:solidFill>
                  <a:srgbClr val="7F7F7F"/>
                </a:solidFill>
                <a:cs typeface="Arial"/>
              </a:rPr>
              <a:pPr algn="ctr" fontAlgn="base">
                <a:lnSpc>
                  <a:spcPts val="900"/>
                </a:lnSpc>
                <a:spcBef>
                  <a:spcPct val="0"/>
                </a:spcBef>
                <a:spcAft>
                  <a:spcPct val="0"/>
                </a:spcAft>
                <a:defRPr/>
              </a:pPr>
              <a:t>‹#›</a:t>
            </a:fld>
            <a:endParaRPr lang="en-US" sz="800" dirty="0">
              <a:solidFill>
                <a:srgbClr val="7F7F7F"/>
              </a:solidFill>
              <a:cs typeface="Arial"/>
            </a:endParaRPr>
          </a:p>
        </p:txBody>
      </p:sp>
      <p:sp>
        <p:nvSpPr>
          <p:cNvPr id="13" name="Text Placeholder 2"/>
          <p:cNvSpPr>
            <a:spLocks noGrp="1"/>
          </p:cNvSpPr>
          <p:nvPr>
            <p:ph type="body" idx="1" hasCustomPrompt="1"/>
          </p:nvPr>
        </p:nvSpPr>
        <p:spPr>
          <a:xfrm>
            <a:off x="3643631" y="1355634"/>
            <a:ext cx="3681731" cy="1006566"/>
          </a:xfrm>
          <a:prstGeom prst="foldedCorner">
            <a:avLst/>
          </a:prstGeom>
          <a:solidFill>
            <a:schemeClr val="bg2"/>
          </a:solidFill>
        </p:spPr>
        <p:txBody>
          <a:bodyPr anchor="t" anchorCtr="0"/>
          <a:lstStyle>
            <a:lvl1pPr marL="0" indent="0">
              <a:buNone/>
              <a:defRPr sz="2000" b="1" cap="none">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enter text</a:t>
            </a:r>
          </a:p>
        </p:txBody>
      </p:sp>
      <p:sp>
        <p:nvSpPr>
          <p:cNvPr id="14" name="Text Placeholder 2"/>
          <p:cNvSpPr>
            <a:spLocks noGrp="1"/>
          </p:cNvSpPr>
          <p:nvPr>
            <p:ph type="body" idx="17" hasCustomPrompt="1"/>
          </p:nvPr>
        </p:nvSpPr>
        <p:spPr>
          <a:xfrm>
            <a:off x="7902363" y="1355634"/>
            <a:ext cx="3681731" cy="1006566"/>
          </a:xfrm>
          <a:prstGeom prst="foldedCorner">
            <a:avLst/>
          </a:prstGeom>
          <a:solidFill>
            <a:schemeClr val="bg2"/>
          </a:solidFill>
        </p:spPr>
        <p:txBody>
          <a:bodyPr anchor="t" anchorCtr="0"/>
          <a:lstStyle>
            <a:lvl1pPr marL="0" indent="0">
              <a:buNone/>
              <a:defRPr sz="2000" b="1" cap="none">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enter text</a:t>
            </a:r>
          </a:p>
        </p:txBody>
      </p:sp>
      <p:sp>
        <p:nvSpPr>
          <p:cNvPr id="15" name="Text Placeholder 2"/>
          <p:cNvSpPr>
            <a:spLocks noGrp="1"/>
          </p:cNvSpPr>
          <p:nvPr>
            <p:ph type="body" idx="13" hasCustomPrompt="1"/>
          </p:nvPr>
        </p:nvSpPr>
        <p:spPr>
          <a:xfrm>
            <a:off x="605935" y="1355634"/>
            <a:ext cx="2705923" cy="4635733"/>
          </a:xfrm>
          <a:prstGeom prst="rect">
            <a:avLst/>
          </a:prstGeom>
        </p:spPr>
        <p:txBody>
          <a:bodyPr lIns="0" tIns="0" rIns="0" anchor="t">
            <a:noAutofit/>
          </a:bodyPr>
          <a:lstStyle>
            <a:lvl1pPr marL="0" marR="0" indent="0" algn="l" defTabSz="1018824" rtl="0" eaLnBrk="1" fontAlgn="auto" latinLnBrk="0" hangingPunct="1">
              <a:lnSpc>
                <a:spcPct val="100000"/>
              </a:lnSpc>
              <a:spcBef>
                <a:spcPct val="20000"/>
              </a:spcBef>
              <a:spcAft>
                <a:spcPts val="0"/>
              </a:spcAft>
              <a:buClrTx/>
              <a:buSzTx/>
              <a:buFont typeface="Arial" pitchFamily="34" charset="0"/>
              <a:buNone/>
              <a:tabLst/>
              <a:defRPr sz="1600" b="1">
                <a:solidFill>
                  <a:schemeClr val="tx1"/>
                </a:solidFill>
                <a:latin typeface="Arial" pitchFamily="34" charset="0"/>
                <a:cs typeface="Arial" pitchFamily="34" charset="0"/>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marL="0" marR="0" lvl="0" indent="0" algn="l" defTabSz="1018824" rtl="0" eaLnBrk="1" fontAlgn="auto" latinLnBrk="0" hangingPunct="1">
              <a:lnSpc>
                <a:spcPct val="100000"/>
              </a:lnSpc>
              <a:spcBef>
                <a:spcPct val="20000"/>
              </a:spcBef>
              <a:spcAft>
                <a:spcPts val="0"/>
              </a:spcAft>
              <a:buClrTx/>
              <a:buSzTx/>
              <a:buFont typeface="Arial" pitchFamily="34" charset="0"/>
              <a:buNone/>
              <a:tabLst/>
              <a:defRPr/>
            </a:pPr>
            <a:r>
              <a:rPr lang="en-US" dirty="0"/>
              <a:t>Image</a:t>
            </a:r>
          </a:p>
        </p:txBody>
      </p:sp>
      <p:sp>
        <p:nvSpPr>
          <p:cNvPr id="23" name="Title 1"/>
          <p:cNvSpPr>
            <a:spLocks noGrp="1"/>
          </p:cNvSpPr>
          <p:nvPr>
            <p:ph type="title" hasCustomPrompt="1"/>
          </p:nvPr>
        </p:nvSpPr>
        <p:spPr>
          <a:xfrm>
            <a:off x="609600" y="361950"/>
            <a:ext cx="10970683" cy="593869"/>
          </a:xfrm>
          <a:prstGeom prst="rect">
            <a:avLst/>
          </a:prstGeom>
        </p:spPr>
        <p:txBody>
          <a:bodyPr lIns="0" anchor="b" anchorCtr="0"/>
          <a:lstStyle>
            <a:lvl1pPr>
              <a:defRPr sz="2400">
                <a:solidFill>
                  <a:schemeClr val="tx2"/>
                </a:solidFill>
                <a:latin typeface="Arial" panose="020B0604020202020204" pitchFamily="34" charset="0"/>
                <a:cs typeface="Arial" panose="020B0604020202020204" pitchFamily="34" charset="0"/>
              </a:defRPr>
            </a:lvl1pPr>
          </a:lstStyle>
          <a:p>
            <a:r>
              <a:rPr lang="en-US" dirty="0"/>
              <a:t>Click to Enter Slide Title </a:t>
            </a:r>
          </a:p>
        </p:txBody>
      </p:sp>
    </p:spTree>
    <p:extLst>
      <p:ext uri="{BB962C8B-B14F-4D97-AF65-F5344CB8AC3E}">
        <p14:creationId xmlns:p14="http://schemas.microsoft.com/office/powerpoint/2010/main" val="1525040195"/>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hort Title (White)">
    <p:spTree>
      <p:nvGrpSpPr>
        <p:cNvPr id="1" name=""/>
        <p:cNvGrpSpPr/>
        <p:nvPr/>
      </p:nvGrpSpPr>
      <p:grpSpPr>
        <a:xfrm>
          <a:off x="0" y="0"/>
          <a:ext cx="0" cy="0"/>
          <a:chOff x="0" y="0"/>
          <a:chExt cx="0" cy="0"/>
        </a:xfrm>
      </p:grpSpPr>
      <p:sp>
        <p:nvSpPr>
          <p:cNvPr id="5" name="Rectangle 4"/>
          <p:cNvSpPr/>
          <p:nvPr userDrawn="1"/>
        </p:nvSpPr>
        <p:spPr>
          <a:xfrm>
            <a:off x="384849" y="254000"/>
            <a:ext cx="4725940" cy="3547872"/>
          </a:xfrm>
          <a:prstGeom prst="rect">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base">
              <a:spcBef>
                <a:spcPct val="0"/>
              </a:spcBef>
              <a:spcAft>
                <a:spcPct val="0"/>
              </a:spcAft>
            </a:pPr>
            <a:endParaRPr lang="en-US" sz="1800" dirty="0">
              <a:solidFill>
                <a:srgbClr val="FFFFFF"/>
              </a:solidFill>
            </a:endParaRPr>
          </a:p>
        </p:txBody>
      </p:sp>
      <p:sp>
        <p:nvSpPr>
          <p:cNvPr id="8" name="Text Placeholder 2"/>
          <p:cNvSpPr>
            <a:spLocks noGrp="1"/>
          </p:cNvSpPr>
          <p:nvPr>
            <p:ph type="body" sz="quarter" idx="10" hasCustomPrompt="1"/>
          </p:nvPr>
        </p:nvSpPr>
        <p:spPr>
          <a:xfrm>
            <a:off x="615951" y="373063"/>
            <a:ext cx="4288751" cy="1332366"/>
          </a:xfrm>
          <a:prstGeom prst="rect">
            <a:avLst/>
          </a:prstGeom>
        </p:spPr>
        <p:txBody>
          <a:bodyPr vert="horz" lIns="0" rIns="0" bIns="91440" anchor="b"/>
          <a:lstStyle>
            <a:lvl1pPr marL="0" marR="0" indent="0" algn="l" defTabSz="457200" rtl="0" eaLnBrk="1" fontAlgn="auto" latinLnBrk="0" hangingPunct="1">
              <a:lnSpc>
                <a:spcPct val="100000"/>
              </a:lnSpc>
              <a:spcBef>
                <a:spcPct val="20000"/>
              </a:spcBef>
              <a:spcAft>
                <a:spcPts val="0"/>
              </a:spcAft>
              <a:buClrTx/>
              <a:buSzTx/>
              <a:buFontTx/>
              <a:buNone/>
              <a:tabLst/>
              <a:defRPr sz="3200" b="1" baseline="0">
                <a:solidFill>
                  <a:schemeClr val="bg1"/>
                </a:solidFill>
                <a:latin typeface="Arial" panose="020B0604020202020204" pitchFamily="34" charset="0"/>
                <a:cs typeface="Arial" panose="020B0604020202020204" pitchFamily="34" charset="0"/>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marL="0" marR="0" lvl="0" indent="0" algn="l" defTabSz="457200" rtl="0" eaLnBrk="1" fontAlgn="auto" latinLnBrk="0" hangingPunct="1">
              <a:lnSpc>
                <a:spcPct val="100000"/>
              </a:lnSpc>
              <a:spcBef>
                <a:spcPct val="20000"/>
              </a:spcBef>
              <a:spcAft>
                <a:spcPts val="0"/>
              </a:spcAft>
              <a:buClrTx/>
              <a:buSzTx/>
              <a:buFontTx/>
              <a:buNone/>
              <a:tabLst/>
              <a:defRPr/>
            </a:pPr>
            <a:r>
              <a:rPr lang="en-US" dirty="0"/>
              <a:t>Enter Title; Two Lines Only</a:t>
            </a:r>
          </a:p>
        </p:txBody>
      </p:sp>
      <p:sp>
        <p:nvSpPr>
          <p:cNvPr id="9" name="Text Placeholder 2"/>
          <p:cNvSpPr>
            <a:spLocks noGrp="1"/>
          </p:cNvSpPr>
          <p:nvPr>
            <p:ph type="body" sz="quarter" idx="12" hasCustomPrompt="1"/>
          </p:nvPr>
        </p:nvSpPr>
        <p:spPr>
          <a:xfrm>
            <a:off x="615951" y="1723029"/>
            <a:ext cx="4288751" cy="722249"/>
          </a:xfrm>
          <a:prstGeom prst="rect">
            <a:avLst/>
          </a:prstGeom>
        </p:spPr>
        <p:txBody>
          <a:bodyPr vert="horz" lIns="0" anchor="t"/>
          <a:lstStyle>
            <a:lvl1pPr marL="0" indent="0">
              <a:buFontTx/>
              <a:buNone/>
              <a:defRPr sz="1600" b="0" baseline="0">
                <a:solidFill>
                  <a:schemeClr val="bg1"/>
                </a:solidFill>
                <a:latin typeface="Arial"/>
                <a:cs typeface="Arial"/>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lvl="0"/>
            <a:r>
              <a:rPr lang="en-US" dirty="0"/>
              <a:t>Click to Enter Subtitle</a:t>
            </a:r>
          </a:p>
        </p:txBody>
      </p:sp>
      <p:sp>
        <p:nvSpPr>
          <p:cNvPr id="10" name="Text Placeholder 2"/>
          <p:cNvSpPr>
            <a:spLocks noGrp="1"/>
          </p:cNvSpPr>
          <p:nvPr>
            <p:ph type="body" sz="quarter" idx="13" hasCustomPrompt="1"/>
          </p:nvPr>
        </p:nvSpPr>
        <p:spPr>
          <a:xfrm>
            <a:off x="615951" y="3346292"/>
            <a:ext cx="4288751" cy="250349"/>
          </a:xfrm>
          <a:prstGeom prst="rect">
            <a:avLst/>
          </a:prstGeom>
        </p:spPr>
        <p:txBody>
          <a:bodyPr vert="horz" lIns="0" anchor="t"/>
          <a:lstStyle>
            <a:lvl1pPr marL="0" indent="0">
              <a:buFontTx/>
              <a:buNone/>
              <a:defRPr sz="1400" b="1" baseline="0">
                <a:solidFill>
                  <a:schemeClr val="bg1"/>
                </a:solidFill>
                <a:latin typeface="Arial"/>
                <a:cs typeface="Arial"/>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lvl="0"/>
            <a:r>
              <a:rPr lang="en-US" dirty="0"/>
              <a:t>Additional Detail</a:t>
            </a:r>
          </a:p>
        </p:txBody>
      </p:sp>
      <p:pic>
        <p:nvPicPr>
          <p:cNvPr id="14" name="Picture 13"/>
          <p:cNvPicPr>
            <a:picLocks noChangeAspect="1"/>
          </p:cNvPicPr>
          <p:nvPr userDrawn="1"/>
        </p:nvPicPr>
        <p:blipFill>
          <a:blip r:embed="rId2" cstate="print"/>
          <a:stretch>
            <a:fillRect/>
          </a:stretch>
        </p:blipFill>
        <p:spPr>
          <a:xfrm>
            <a:off x="613965" y="5516041"/>
            <a:ext cx="1997983" cy="877403"/>
          </a:xfrm>
          <a:prstGeom prst="rect">
            <a:avLst/>
          </a:prstGeom>
        </p:spPr>
      </p:pic>
    </p:spTree>
    <p:extLst>
      <p:ext uri="{BB962C8B-B14F-4D97-AF65-F5344CB8AC3E}">
        <p14:creationId xmlns:p14="http://schemas.microsoft.com/office/powerpoint/2010/main" val="4097597562"/>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Gold">
    <p:bg>
      <p:bgPr>
        <a:solidFill>
          <a:schemeClr val="tx2"/>
        </a:solidFill>
        <a:effectLst/>
      </p:bgPr>
    </p:bg>
    <p:spTree>
      <p:nvGrpSpPr>
        <p:cNvPr id="1" name=""/>
        <p:cNvGrpSpPr/>
        <p:nvPr/>
      </p:nvGrpSpPr>
      <p:grpSpPr>
        <a:xfrm>
          <a:off x="0" y="0"/>
          <a:ext cx="0" cy="0"/>
          <a:chOff x="0" y="0"/>
          <a:chExt cx="0" cy="0"/>
        </a:xfrm>
      </p:grpSpPr>
      <p:sp>
        <p:nvSpPr>
          <p:cNvPr id="7" name="Text Placeholder 2"/>
          <p:cNvSpPr>
            <a:spLocks noGrp="1"/>
          </p:cNvSpPr>
          <p:nvPr>
            <p:ph type="body" sz="quarter" idx="10" hasCustomPrompt="1"/>
          </p:nvPr>
        </p:nvSpPr>
        <p:spPr>
          <a:xfrm>
            <a:off x="615951" y="2556705"/>
            <a:ext cx="4288751" cy="1332366"/>
          </a:xfrm>
          <a:prstGeom prst="rect">
            <a:avLst/>
          </a:prstGeom>
        </p:spPr>
        <p:txBody>
          <a:bodyPr vert="horz" lIns="0" rIns="0" bIns="91440" anchor="b"/>
          <a:lstStyle>
            <a:lvl1pPr marL="0" marR="0" indent="0" algn="l" defTabSz="457200" rtl="0" eaLnBrk="1" fontAlgn="auto" latinLnBrk="0" hangingPunct="1">
              <a:lnSpc>
                <a:spcPct val="100000"/>
              </a:lnSpc>
              <a:spcBef>
                <a:spcPct val="20000"/>
              </a:spcBef>
              <a:spcAft>
                <a:spcPts val="0"/>
              </a:spcAft>
              <a:buClrTx/>
              <a:buSzTx/>
              <a:buFontTx/>
              <a:buNone/>
              <a:tabLst/>
              <a:defRPr sz="2800" b="1" baseline="0">
                <a:solidFill>
                  <a:schemeClr val="bg1"/>
                </a:solidFill>
                <a:latin typeface="Arial" panose="020B0604020202020204" pitchFamily="34" charset="0"/>
                <a:cs typeface="Arial" panose="020B0604020202020204" pitchFamily="34" charset="0"/>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marL="0" marR="0" lvl="0" indent="0" algn="l" defTabSz="457200" rtl="0" eaLnBrk="1" fontAlgn="auto" latinLnBrk="0" hangingPunct="1">
              <a:lnSpc>
                <a:spcPct val="100000"/>
              </a:lnSpc>
              <a:spcBef>
                <a:spcPct val="20000"/>
              </a:spcBef>
              <a:spcAft>
                <a:spcPts val="0"/>
              </a:spcAft>
              <a:buClrTx/>
              <a:buSzTx/>
              <a:buFontTx/>
              <a:buNone/>
              <a:tabLst/>
              <a:defRPr/>
            </a:pPr>
            <a:r>
              <a:rPr lang="en-US" dirty="0"/>
              <a:t>Enter Title; Two Lines Only</a:t>
            </a:r>
          </a:p>
        </p:txBody>
      </p:sp>
    </p:spTree>
    <p:extLst>
      <p:ext uri="{BB962C8B-B14F-4D97-AF65-F5344CB8AC3E}">
        <p14:creationId xmlns:p14="http://schemas.microsoft.com/office/powerpoint/2010/main" val="4100069209"/>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Green">
    <p:bg>
      <p:bgPr>
        <a:solidFill>
          <a:schemeClr val="accent3"/>
        </a:solidFill>
        <a:effectLst/>
      </p:bgPr>
    </p:bg>
    <p:spTree>
      <p:nvGrpSpPr>
        <p:cNvPr id="1" name=""/>
        <p:cNvGrpSpPr/>
        <p:nvPr/>
      </p:nvGrpSpPr>
      <p:grpSpPr>
        <a:xfrm>
          <a:off x="0" y="0"/>
          <a:ext cx="0" cy="0"/>
          <a:chOff x="0" y="0"/>
          <a:chExt cx="0" cy="0"/>
        </a:xfrm>
      </p:grpSpPr>
      <p:sp>
        <p:nvSpPr>
          <p:cNvPr id="7" name="Text Placeholder 2"/>
          <p:cNvSpPr>
            <a:spLocks noGrp="1"/>
          </p:cNvSpPr>
          <p:nvPr>
            <p:ph type="body" sz="quarter" idx="10" hasCustomPrompt="1"/>
          </p:nvPr>
        </p:nvSpPr>
        <p:spPr>
          <a:xfrm>
            <a:off x="615951" y="2556705"/>
            <a:ext cx="4288751" cy="1332366"/>
          </a:xfrm>
          <a:prstGeom prst="rect">
            <a:avLst/>
          </a:prstGeom>
        </p:spPr>
        <p:txBody>
          <a:bodyPr vert="horz" lIns="0" rIns="0" bIns="91440" anchor="b"/>
          <a:lstStyle>
            <a:lvl1pPr marL="0" marR="0" indent="0" algn="l" defTabSz="457200" rtl="0" eaLnBrk="1" fontAlgn="auto" latinLnBrk="0" hangingPunct="1">
              <a:lnSpc>
                <a:spcPct val="100000"/>
              </a:lnSpc>
              <a:spcBef>
                <a:spcPct val="20000"/>
              </a:spcBef>
              <a:spcAft>
                <a:spcPts val="0"/>
              </a:spcAft>
              <a:buClrTx/>
              <a:buSzTx/>
              <a:buFontTx/>
              <a:buNone/>
              <a:tabLst/>
              <a:defRPr sz="2800" b="1" baseline="0">
                <a:solidFill>
                  <a:schemeClr val="bg1"/>
                </a:solidFill>
                <a:latin typeface="Arial" panose="020B0604020202020204" pitchFamily="34" charset="0"/>
                <a:cs typeface="Arial" panose="020B0604020202020204" pitchFamily="34" charset="0"/>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marL="0" marR="0" lvl="0" indent="0" algn="l" defTabSz="457200" rtl="0" eaLnBrk="1" fontAlgn="auto" latinLnBrk="0" hangingPunct="1">
              <a:lnSpc>
                <a:spcPct val="100000"/>
              </a:lnSpc>
              <a:spcBef>
                <a:spcPct val="20000"/>
              </a:spcBef>
              <a:spcAft>
                <a:spcPts val="0"/>
              </a:spcAft>
              <a:buClrTx/>
              <a:buSzTx/>
              <a:buFontTx/>
              <a:buNone/>
              <a:tabLst/>
              <a:defRPr/>
            </a:pPr>
            <a:r>
              <a:rPr lang="en-US" dirty="0"/>
              <a:t>Enter Title; Two Lines Only</a:t>
            </a:r>
          </a:p>
        </p:txBody>
      </p:sp>
    </p:spTree>
    <p:extLst>
      <p:ext uri="{BB962C8B-B14F-4D97-AF65-F5344CB8AC3E}">
        <p14:creationId xmlns:p14="http://schemas.microsoft.com/office/powerpoint/2010/main" val="1085123056"/>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Mint">
    <p:bg>
      <p:bgPr>
        <a:solidFill>
          <a:schemeClr val="accent4"/>
        </a:solidFill>
        <a:effectLst/>
      </p:bgPr>
    </p:bg>
    <p:spTree>
      <p:nvGrpSpPr>
        <p:cNvPr id="1" name=""/>
        <p:cNvGrpSpPr/>
        <p:nvPr/>
      </p:nvGrpSpPr>
      <p:grpSpPr>
        <a:xfrm>
          <a:off x="0" y="0"/>
          <a:ext cx="0" cy="0"/>
          <a:chOff x="0" y="0"/>
          <a:chExt cx="0" cy="0"/>
        </a:xfrm>
      </p:grpSpPr>
      <p:sp>
        <p:nvSpPr>
          <p:cNvPr id="7" name="Text Placeholder 2"/>
          <p:cNvSpPr>
            <a:spLocks noGrp="1"/>
          </p:cNvSpPr>
          <p:nvPr>
            <p:ph type="body" sz="quarter" idx="10" hasCustomPrompt="1"/>
          </p:nvPr>
        </p:nvSpPr>
        <p:spPr>
          <a:xfrm>
            <a:off x="615951" y="2556705"/>
            <a:ext cx="4288751" cy="1332366"/>
          </a:xfrm>
          <a:prstGeom prst="rect">
            <a:avLst/>
          </a:prstGeom>
        </p:spPr>
        <p:txBody>
          <a:bodyPr vert="horz" lIns="0" rIns="0" bIns="91440" anchor="b"/>
          <a:lstStyle>
            <a:lvl1pPr marL="0" marR="0" indent="0" algn="l" defTabSz="457200" rtl="0" eaLnBrk="1" fontAlgn="auto" latinLnBrk="0" hangingPunct="1">
              <a:lnSpc>
                <a:spcPct val="100000"/>
              </a:lnSpc>
              <a:spcBef>
                <a:spcPct val="20000"/>
              </a:spcBef>
              <a:spcAft>
                <a:spcPts val="0"/>
              </a:spcAft>
              <a:buClrTx/>
              <a:buSzTx/>
              <a:buFontTx/>
              <a:buNone/>
              <a:tabLst/>
              <a:defRPr sz="2800" b="1" baseline="0">
                <a:solidFill>
                  <a:schemeClr val="bg1"/>
                </a:solidFill>
                <a:latin typeface="Arial" panose="020B0604020202020204" pitchFamily="34" charset="0"/>
                <a:cs typeface="Arial" panose="020B0604020202020204" pitchFamily="34" charset="0"/>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marL="0" marR="0" lvl="0" indent="0" algn="l" defTabSz="457200" rtl="0" eaLnBrk="1" fontAlgn="auto" latinLnBrk="0" hangingPunct="1">
              <a:lnSpc>
                <a:spcPct val="100000"/>
              </a:lnSpc>
              <a:spcBef>
                <a:spcPct val="20000"/>
              </a:spcBef>
              <a:spcAft>
                <a:spcPts val="0"/>
              </a:spcAft>
              <a:buClrTx/>
              <a:buSzTx/>
              <a:buFontTx/>
              <a:buNone/>
              <a:tabLst/>
              <a:defRPr/>
            </a:pPr>
            <a:r>
              <a:rPr lang="en-US" dirty="0"/>
              <a:t>Enter Title; Two Lines Only</a:t>
            </a:r>
          </a:p>
        </p:txBody>
      </p:sp>
    </p:spTree>
    <p:extLst>
      <p:ext uri="{BB962C8B-B14F-4D97-AF65-F5344CB8AC3E}">
        <p14:creationId xmlns:p14="http://schemas.microsoft.com/office/powerpoint/2010/main" val="253745651"/>
      </p:ext>
    </p:extLst>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Amethyst">
    <p:bg>
      <p:bgPr>
        <a:solidFill>
          <a:schemeClr val="accent5"/>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0" hasCustomPrompt="1"/>
          </p:nvPr>
        </p:nvSpPr>
        <p:spPr>
          <a:xfrm>
            <a:off x="615951" y="2556705"/>
            <a:ext cx="4288751" cy="1332366"/>
          </a:xfrm>
          <a:prstGeom prst="rect">
            <a:avLst/>
          </a:prstGeom>
        </p:spPr>
        <p:txBody>
          <a:bodyPr vert="horz" lIns="0" rIns="0" bIns="91440" anchor="b"/>
          <a:lstStyle>
            <a:lvl1pPr marL="0" marR="0" indent="0" algn="l" defTabSz="457200" rtl="0" eaLnBrk="1" fontAlgn="auto" latinLnBrk="0" hangingPunct="1">
              <a:lnSpc>
                <a:spcPct val="100000"/>
              </a:lnSpc>
              <a:spcBef>
                <a:spcPct val="20000"/>
              </a:spcBef>
              <a:spcAft>
                <a:spcPts val="0"/>
              </a:spcAft>
              <a:buClrTx/>
              <a:buSzTx/>
              <a:buFontTx/>
              <a:buNone/>
              <a:tabLst/>
              <a:defRPr sz="2800" b="1" baseline="0">
                <a:solidFill>
                  <a:schemeClr val="accent3"/>
                </a:solidFill>
                <a:latin typeface="Arial" panose="020B0604020202020204" pitchFamily="34" charset="0"/>
                <a:cs typeface="Arial" panose="020B0604020202020204" pitchFamily="34" charset="0"/>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marL="0" marR="0" lvl="0" indent="0" algn="l" defTabSz="457200" rtl="0" eaLnBrk="1" fontAlgn="auto" latinLnBrk="0" hangingPunct="1">
              <a:lnSpc>
                <a:spcPct val="100000"/>
              </a:lnSpc>
              <a:spcBef>
                <a:spcPct val="20000"/>
              </a:spcBef>
              <a:spcAft>
                <a:spcPts val="0"/>
              </a:spcAft>
              <a:buClrTx/>
              <a:buSzTx/>
              <a:buFontTx/>
              <a:buNone/>
              <a:tabLst/>
              <a:defRPr/>
            </a:pPr>
            <a:r>
              <a:rPr lang="en-US" dirty="0"/>
              <a:t>Enter Title; Two Lines Only</a:t>
            </a:r>
          </a:p>
        </p:txBody>
      </p:sp>
    </p:spTree>
    <p:extLst>
      <p:ext uri="{BB962C8B-B14F-4D97-AF65-F5344CB8AC3E}">
        <p14:creationId xmlns:p14="http://schemas.microsoft.com/office/powerpoint/2010/main" val="948400942"/>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sp>
        <p:nvSpPr>
          <p:cNvPr id="9" name="Text Placeholder 15"/>
          <p:cNvSpPr>
            <a:spLocks noGrp="1"/>
          </p:cNvSpPr>
          <p:nvPr>
            <p:ph type="body" sz="quarter" idx="15" hasCustomPrompt="1"/>
          </p:nvPr>
        </p:nvSpPr>
        <p:spPr>
          <a:xfrm>
            <a:off x="615951" y="3581490"/>
            <a:ext cx="5157772" cy="1368778"/>
          </a:xfrm>
          <a:prstGeom prst="rect">
            <a:avLst/>
          </a:prstGeom>
        </p:spPr>
        <p:txBody>
          <a:bodyPr anchor="b" anchorCtr="0"/>
          <a:lstStyle>
            <a:lvl1pPr marL="0" indent="0" algn="l">
              <a:lnSpc>
                <a:spcPct val="110000"/>
              </a:lnSpc>
              <a:spcBef>
                <a:spcPts val="0"/>
              </a:spcBef>
              <a:buNone/>
              <a:defRPr sz="1600" i="0">
                <a:solidFill>
                  <a:schemeClr val="accent6"/>
                </a:solidFill>
                <a:latin typeface="Arial"/>
                <a:cs typeface="Arial"/>
              </a:defRPr>
            </a:lvl1pPr>
            <a:lvl2pPr marL="207963" indent="-207963" algn="l">
              <a:lnSpc>
                <a:spcPct val="110000"/>
              </a:lnSpc>
              <a:spcBef>
                <a:spcPts val="0"/>
              </a:spcBef>
              <a:buNone/>
              <a:defRPr sz="1600" i="0" baseline="0">
                <a:solidFill>
                  <a:schemeClr val="accent1"/>
                </a:solidFill>
                <a:latin typeface="Arial"/>
                <a:cs typeface="Arial"/>
              </a:defRPr>
            </a:lvl2pPr>
            <a:lvl3pPr marL="207963" indent="-207963" algn="r">
              <a:lnSpc>
                <a:spcPct val="110000"/>
              </a:lnSpc>
              <a:spcBef>
                <a:spcPts val="0"/>
              </a:spcBef>
              <a:buNone/>
              <a:defRPr sz="1600" i="1">
                <a:latin typeface="+mj-lt"/>
              </a:defRPr>
            </a:lvl3pPr>
            <a:lvl4pPr marL="207963" indent="-207963" algn="r">
              <a:lnSpc>
                <a:spcPct val="110000"/>
              </a:lnSpc>
              <a:spcBef>
                <a:spcPts val="0"/>
              </a:spcBef>
              <a:buNone/>
              <a:defRPr sz="1600" i="1">
                <a:latin typeface="+mj-lt"/>
              </a:defRPr>
            </a:lvl4pPr>
            <a:lvl5pPr marL="207963" indent="-207963" algn="r">
              <a:lnSpc>
                <a:spcPct val="110000"/>
              </a:lnSpc>
              <a:spcBef>
                <a:spcPts val="0"/>
              </a:spcBef>
              <a:buNone/>
              <a:defRPr sz="1600" i="1">
                <a:latin typeface="+mj-lt"/>
              </a:defRPr>
            </a:lvl5pPr>
          </a:lstStyle>
          <a:p>
            <a:pPr lvl="0"/>
            <a:r>
              <a:rPr lang="en-US" dirty="0"/>
              <a:t>Click to add quote</a:t>
            </a:r>
          </a:p>
        </p:txBody>
      </p:sp>
      <p:sp>
        <p:nvSpPr>
          <p:cNvPr id="6" name="Text Placeholder 2"/>
          <p:cNvSpPr>
            <a:spLocks noGrp="1"/>
          </p:cNvSpPr>
          <p:nvPr>
            <p:ph type="body" sz="quarter" idx="10" hasCustomPrompt="1"/>
          </p:nvPr>
        </p:nvSpPr>
        <p:spPr>
          <a:xfrm>
            <a:off x="615952" y="2270128"/>
            <a:ext cx="5043321" cy="1332366"/>
          </a:xfrm>
          <a:prstGeom prst="rect">
            <a:avLst/>
          </a:prstGeom>
        </p:spPr>
        <p:txBody>
          <a:bodyPr vert="horz" wrap="square" lIns="0" rIns="0" bIns="91440" anchor="t" anchorCtr="0"/>
          <a:lstStyle>
            <a:lvl1pPr marL="0" marR="0" indent="0" algn="l" defTabSz="457200" rtl="0" eaLnBrk="1" fontAlgn="auto" latinLnBrk="0" hangingPunct="1">
              <a:lnSpc>
                <a:spcPct val="100000"/>
              </a:lnSpc>
              <a:spcBef>
                <a:spcPct val="20000"/>
              </a:spcBef>
              <a:spcAft>
                <a:spcPts val="0"/>
              </a:spcAft>
              <a:buClrTx/>
              <a:buSzTx/>
              <a:buFontTx/>
              <a:buNone/>
              <a:tabLst/>
              <a:defRPr sz="4000" b="1" baseline="0">
                <a:solidFill>
                  <a:schemeClr val="tx2"/>
                </a:solidFill>
                <a:latin typeface="Arial" panose="020B0604020202020204" pitchFamily="34" charset="0"/>
                <a:cs typeface="Arial" panose="020B0604020202020204" pitchFamily="34" charset="0"/>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marL="0" marR="0" lvl="0" indent="0" algn="l" defTabSz="457200" rtl="0" eaLnBrk="1" fontAlgn="auto" latinLnBrk="0" hangingPunct="1">
              <a:lnSpc>
                <a:spcPct val="100000"/>
              </a:lnSpc>
              <a:spcBef>
                <a:spcPct val="20000"/>
              </a:spcBef>
              <a:spcAft>
                <a:spcPts val="0"/>
              </a:spcAft>
              <a:buClrTx/>
              <a:buSzTx/>
              <a:buFontTx/>
              <a:buNone/>
              <a:tabLst/>
              <a:defRPr/>
            </a:pPr>
            <a:r>
              <a:rPr lang="en-US" dirty="0"/>
              <a:t>Enter Title; Two Lines Only</a:t>
            </a:r>
          </a:p>
        </p:txBody>
      </p:sp>
    </p:spTree>
    <p:extLst>
      <p:ext uri="{BB962C8B-B14F-4D97-AF65-F5344CB8AC3E}">
        <p14:creationId xmlns:p14="http://schemas.microsoft.com/office/powerpoint/2010/main" val="4178110692"/>
      </p:ext>
    </p:extLst>
  </p:cSld>
  <p:clrMapOvr>
    <a:masterClrMapping/>
  </p:clrMapOvr>
  <p:transitio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Divider White">
    <p:bg>
      <p:bgPr>
        <a:blipFill dpi="0" rotWithShape="1">
          <a:blip r:embed="rId2">
            <a:alphaModFix amt="61000"/>
            <a:lum/>
          </a:blip>
          <a:srcRect/>
          <a:stretch>
            <a:fillRect t="-25000" b="-25000"/>
          </a:stretch>
        </a:blipFill>
        <a:effectLst/>
      </p:bgPr>
    </p:bg>
    <p:spTree>
      <p:nvGrpSpPr>
        <p:cNvPr id="1" name=""/>
        <p:cNvGrpSpPr/>
        <p:nvPr/>
      </p:nvGrpSpPr>
      <p:grpSpPr>
        <a:xfrm>
          <a:off x="0" y="0"/>
          <a:ext cx="0" cy="0"/>
          <a:chOff x="0" y="0"/>
          <a:chExt cx="0" cy="0"/>
        </a:xfrm>
      </p:grpSpPr>
      <p:sp>
        <p:nvSpPr>
          <p:cNvPr id="9" name="Text Placeholder 15"/>
          <p:cNvSpPr>
            <a:spLocks noGrp="1"/>
          </p:cNvSpPr>
          <p:nvPr>
            <p:ph type="body" sz="quarter" idx="15" hasCustomPrompt="1"/>
          </p:nvPr>
        </p:nvSpPr>
        <p:spPr>
          <a:xfrm>
            <a:off x="615951" y="3581490"/>
            <a:ext cx="5157772" cy="1368778"/>
          </a:xfrm>
          <a:prstGeom prst="rect">
            <a:avLst/>
          </a:prstGeom>
        </p:spPr>
        <p:txBody>
          <a:bodyPr anchor="b" anchorCtr="0"/>
          <a:lstStyle>
            <a:lvl1pPr marL="0" indent="0" algn="l">
              <a:lnSpc>
                <a:spcPct val="110000"/>
              </a:lnSpc>
              <a:spcBef>
                <a:spcPts val="0"/>
              </a:spcBef>
              <a:buNone/>
              <a:defRPr sz="1600" i="0">
                <a:solidFill>
                  <a:schemeClr val="accent6"/>
                </a:solidFill>
                <a:latin typeface="Arial"/>
                <a:cs typeface="Arial"/>
              </a:defRPr>
            </a:lvl1pPr>
            <a:lvl2pPr marL="207963" indent="-207963" algn="l">
              <a:lnSpc>
                <a:spcPct val="110000"/>
              </a:lnSpc>
              <a:spcBef>
                <a:spcPts val="0"/>
              </a:spcBef>
              <a:buNone/>
              <a:defRPr sz="1600" i="0" baseline="0">
                <a:solidFill>
                  <a:schemeClr val="accent1"/>
                </a:solidFill>
                <a:latin typeface="Arial"/>
                <a:cs typeface="Arial"/>
              </a:defRPr>
            </a:lvl2pPr>
            <a:lvl3pPr marL="207963" indent="-207963" algn="r">
              <a:lnSpc>
                <a:spcPct val="110000"/>
              </a:lnSpc>
              <a:spcBef>
                <a:spcPts val="0"/>
              </a:spcBef>
              <a:buNone/>
              <a:defRPr sz="1600" i="1">
                <a:latin typeface="+mj-lt"/>
              </a:defRPr>
            </a:lvl3pPr>
            <a:lvl4pPr marL="207963" indent="-207963" algn="r">
              <a:lnSpc>
                <a:spcPct val="110000"/>
              </a:lnSpc>
              <a:spcBef>
                <a:spcPts val="0"/>
              </a:spcBef>
              <a:buNone/>
              <a:defRPr sz="1600" i="1">
                <a:latin typeface="+mj-lt"/>
              </a:defRPr>
            </a:lvl4pPr>
            <a:lvl5pPr marL="207963" indent="-207963" algn="r">
              <a:lnSpc>
                <a:spcPct val="110000"/>
              </a:lnSpc>
              <a:spcBef>
                <a:spcPts val="0"/>
              </a:spcBef>
              <a:buNone/>
              <a:defRPr sz="1600" i="1">
                <a:latin typeface="+mj-lt"/>
              </a:defRPr>
            </a:lvl5pPr>
          </a:lstStyle>
          <a:p>
            <a:pPr lvl="0"/>
            <a:r>
              <a:rPr lang="en-US" dirty="0"/>
              <a:t>Click to add quote</a:t>
            </a:r>
          </a:p>
        </p:txBody>
      </p:sp>
      <p:sp>
        <p:nvSpPr>
          <p:cNvPr id="6" name="Text Placeholder 2"/>
          <p:cNvSpPr>
            <a:spLocks noGrp="1"/>
          </p:cNvSpPr>
          <p:nvPr>
            <p:ph type="body" sz="quarter" idx="10" hasCustomPrompt="1"/>
          </p:nvPr>
        </p:nvSpPr>
        <p:spPr>
          <a:xfrm>
            <a:off x="615952" y="2270128"/>
            <a:ext cx="5043321" cy="1332366"/>
          </a:xfrm>
          <a:prstGeom prst="rect">
            <a:avLst/>
          </a:prstGeom>
        </p:spPr>
        <p:txBody>
          <a:bodyPr vert="horz" wrap="square" lIns="0" rIns="0" bIns="91440" anchor="t" anchorCtr="0"/>
          <a:lstStyle>
            <a:lvl1pPr marL="0" marR="0" indent="0" algn="l" defTabSz="457200" rtl="0" eaLnBrk="1" fontAlgn="auto" latinLnBrk="0" hangingPunct="1">
              <a:lnSpc>
                <a:spcPct val="100000"/>
              </a:lnSpc>
              <a:spcBef>
                <a:spcPct val="20000"/>
              </a:spcBef>
              <a:spcAft>
                <a:spcPts val="0"/>
              </a:spcAft>
              <a:buClrTx/>
              <a:buSzTx/>
              <a:buFontTx/>
              <a:buNone/>
              <a:tabLst/>
              <a:defRPr sz="4000" b="1" baseline="0">
                <a:solidFill>
                  <a:schemeClr val="tx2"/>
                </a:solidFill>
                <a:latin typeface="Arial" panose="020B0604020202020204" pitchFamily="34" charset="0"/>
                <a:cs typeface="Arial" panose="020B0604020202020204" pitchFamily="34" charset="0"/>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marL="0" marR="0" lvl="0" indent="0" algn="l" defTabSz="457200" rtl="0" eaLnBrk="1" fontAlgn="auto" latinLnBrk="0" hangingPunct="1">
              <a:lnSpc>
                <a:spcPct val="100000"/>
              </a:lnSpc>
              <a:spcBef>
                <a:spcPct val="20000"/>
              </a:spcBef>
              <a:spcAft>
                <a:spcPts val="0"/>
              </a:spcAft>
              <a:buClrTx/>
              <a:buSzTx/>
              <a:buFontTx/>
              <a:buNone/>
              <a:tabLst/>
              <a:defRPr/>
            </a:pPr>
            <a:r>
              <a:rPr lang="en-US" dirty="0"/>
              <a:t>Enter Title; Two Lines Only</a:t>
            </a:r>
          </a:p>
        </p:txBody>
      </p:sp>
    </p:spTree>
    <p:extLst>
      <p:ext uri="{BB962C8B-B14F-4D97-AF65-F5344CB8AC3E}">
        <p14:creationId xmlns:p14="http://schemas.microsoft.com/office/powerpoint/2010/main" val="1869483027"/>
      </p:ext>
    </p:extLst>
  </p:cSld>
  <p:clrMapOvr>
    <a:masterClrMapping/>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temized Divider White">
    <p:spTree>
      <p:nvGrpSpPr>
        <p:cNvPr id="1" name=""/>
        <p:cNvGrpSpPr/>
        <p:nvPr/>
      </p:nvGrpSpPr>
      <p:grpSpPr>
        <a:xfrm>
          <a:off x="0" y="0"/>
          <a:ext cx="0" cy="0"/>
          <a:chOff x="0" y="0"/>
          <a:chExt cx="0" cy="0"/>
        </a:xfrm>
      </p:grpSpPr>
      <p:sp>
        <p:nvSpPr>
          <p:cNvPr id="6" name="Rectangle 3"/>
          <p:cNvSpPr>
            <a:spLocks noGrp="1" noChangeArrowheads="1"/>
          </p:cNvSpPr>
          <p:nvPr>
            <p:ph type="subTitle" idx="1" hasCustomPrompt="1"/>
          </p:nvPr>
        </p:nvSpPr>
        <p:spPr>
          <a:xfrm>
            <a:off x="606275" y="2329543"/>
            <a:ext cx="10905005" cy="3377838"/>
          </a:xfrm>
          <a:prstGeom prst="rect">
            <a:avLst/>
          </a:prstGeom>
        </p:spPr>
        <p:txBody>
          <a:bodyPr/>
          <a:lstStyle>
            <a:lvl1pPr marL="171450" indent="-171450" algn="l" rtl="0" fontAlgn="base">
              <a:lnSpc>
                <a:spcPct val="133000"/>
              </a:lnSpc>
              <a:spcBef>
                <a:spcPct val="21000"/>
              </a:spcBef>
              <a:spcAft>
                <a:spcPct val="0"/>
              </a:spcAft>
              <a:buClr>
                <a:srgbClr val="4D4F53"/>
              </a:buClr>
              <a:buFont typeface="Wingdings" charset="2"/>
              <a:buChar char="§"/>
              <a:defRPr lang="en-GB" sz="1800" dirty="0">
                <a:solidFill>
                  <a:schemeClr val="tx1"/>
                </a:solidFill>
                <a:latin typeface="Arial"/>
                <a:ea typeface="+mn-ea"/>
                <a:cs typeface="Arial"/>
              </a:defRPr>
            </a:lvl1pPr>
          </a:lstStyle>
          <a:p>
            <a:r>
              <a:rPr lang="en-GB" dirty="0"/>
              <a:t>Click to enter itemized divider text</a:t>
            </a:r>
          </a:p>
        </p:txBody>
      </p:sp>
      <p:sp>
        <p:nvSpPr>
          <p:cNvPr id="7" name="Text Placeholder 2"/>
          <p:cNvSpPr>
            <a:spLocks noGrp="1"/>
          </p:cNvSpPr>
          <p:nvPr>
            <p:ph type="body" sz="quarter" idx="10" hasCustomPrompt="1"/>
          </p:nvPr>
        </p:nvSpPr>
        <p:spPr>
          <a:xfrm>
            <a:off x="615951" y="373063"/>
            <a:ext cx="4288751" cy="1332366"/>
          </a:xfrm>
          <a:prstGeom prst="rect">
            <a:avLst/>
          </a:prstGeom>
        </p:spPr>
        <p:txBody>
          <a:bodyPr vert="horz" lIns="0" rIns="0" bIns="91440" anchor="b"/>
          <a:lstStyle>
            <a:lvl1pPr marL="0" marR="0" indent="0" algn="l" defTabSz="457200" rtl="0" eaLnBrk="1" fontAlgn="auto" latinLnBrk="0" hangingPunct="1">
              <a:lnSpc>
                <a:spcPct val="100000"/>
              </a:lnSpc>
              <a:spcBef>
                <a:spcPct val="20000"/>
              </a:spcBef>
              <a:spcAft>
                <a:spcPts val="0"/>
              </a:spcAft>
              <a:buClrTx/>
              <a:buSzTx/>
              <a:buFontTx/>
              <a:buNone/>
              <a:tabLst/>
              <a:defRPr sz="2800" b="1" baseline="0">
                <a:solidFill>
                  <a:schemeClr val="tx2"/>
                </a:solidFill>
                <a:latin typeface="Arial" panose="020B0604020202020204" pitchFamily="34" charset="0"/>
                <a:cs typeface="Arial" panose="020B0604020202020204" pitchFamily="34" charset="0"/>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marL="0" marR="0" lvl="0" indent="0" algn="l" defTabSz="457200" rtl="0" eaLnBrk="1" fontAlgn="auto" latinLnBrk="0" hangingPunct="1">
              <a:lnSpc>
                <a:spcPct val="100000"/>
              </a:lnSpc>
              <a:spcBef>
                <a:spcPct val="20000"/>
              </a:spcBef>
              <a:spcAft>
                <a:spcPts val="0"/>
              </a:spcAft>
              <a:buClrTx/>
              <a:buSzTx/>
              <a:buFontTx/>
              <a:buNone/>
              <a:tabLst/>
              <a:defRPr/>
            </a:pPr>
            <a:r>
              <a:rPr lang="en-US" dirty="0"/>
              <a:t>Enter Title; Two Lines Only</a:t>
            </a:r>
          </a:p>
        </p:txBody>
      </p:sp>
    </p:spTree>
    <p:extLst>
      <p:ext uri="{BB962C8B-B14F-4D97-AF65-F5344CB8AC3E}">
        <p14:creationId xmlns:p14="http://schemas.microsoft.com/office/powerpoint/2010/main" val="978691632"/>
      </p:ext>
    </p:extLst>
  </p:cSld>
  <p:clrMapOvr>
    <a:masterClrMapping/>
  </p:clrMapOvr>
  <p:transition spd="slow">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 Page (color)">
    <p:bg>
      <p:bgPr>
        <a:solidFill>
          <a:schemeClr val="bg1"/>
        </a:solidFill>
        <a:effectLst/>
      </p:bgPr>
    </p:bg>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615951" y="2194791"/>
            <a:ext cx="2877876" cy="534752"/>
          </a:xfrm>
          <a:prstGeom prst="rect">
            <a:avLst/>
          </a:prstGeom>
        </p:spPr>
        <p:txBody>
          <a:bodyPr/>
          <a:lstStyle>
            <a:lvl1pPr marL="0" indent="0">
              <a:lnSpc>
                <a:spcPct val="100000"/>
              </a:lnSpc>
              <a:buFontTx/>
              <a:buNone/>
              <a:defRPr sz="1600">
                <a:solidFill>
                  <a:schemeClr val="tx1"/>
                </a:solidFill>
                <a:latin typeface="Arial"/>
                <a:cs typeface="Arial"/>
              </a:defRPr>
            </a:lvl1pPr>
          </a:lstStyle>
          <a:p>
            <a:pPr lvl="0"/>
            <a:r>
              <a:rPr lang="en-US" dirty="0"/>
              <a:t>Name</a:t>
            </a:r>
          </a:p>
          <a:p>
            <a:pPr lvl="0"/>
            <a:r>
              <a:rPr lang="en-US" dirty="0"/>
              <a:t>Designation</a:t>
            </a:r>
          </a:p>
        </p:txBody>
      </p:sp>
      <p:sp>
        <p:nvSpPr>
          <p:cNvPr id="21" name="Text Placeholder 15"/>
          <p:cNvSpPr>
            <a:spLocks noGrp="1"/>
          </p:cNvSpPr>
          <p:nvPr>
            <p:ph type="body" sz="quarter" idx="14" hasCustomPrompt="1"/>
          </p:nvPr>
        </p:nvSpPr>
        <p:spPr>
          <a:xfrm>
            <a:off x="3727640" y="2192155"/>
            <a:ext cx="7884960" cy="614376"/>
          </a:xfrm>
          <a:prstGeom prst="rect">
            <a:avLst/>
          </a:prstGeom>
        </p:spPr>
        <p:txBody>
          <a:bodyPr/>
          <a:lstStyle>
            <a:lvl1pPr marL="0" indent="0">
              <a:lnSpc>
                <a:spcPct val="100000"/>
              </a:lnSpc>
              <a:buFontTx/>
              <a:buNone/>
              <a:defRPr sz="1600">
                <a:solidFill>
                  <a:schemeClr val="tx1"/>
                </a:solidFill>
                <a:latin typeface="Arial"/>
                <a:cs typeface="Arial"/>
              </a:defRPr>
            </a:lvl1pPr>
          </a:lstStyle>
          <a:p>
            <a:pPr lvl="0"/>
            <a:r>
              <a:rPr lang="en-US" dirty="0"/>
              <a:t>Information</a:t>
            </a:r>
          </a:p>
        </p:txBody>
      </p:sp>
      <p:sp>
        <p:nvSpPr>
          <p:cNvPr id="10" name="Title 1"/>
          <p:cNvSpPr>
            <a:spLocks noGrp="1"/>
          </p:cNvSpPr>
          <p:nvPr>
            <p:ph type="title" hasCustomPrompt="1"/>
          </p:nvPr>
        </p:nvSpPr>
        <p:spPr>
          <a:xfrm>
            <a:off x="609600" y="361950"/>
            <a:ext cx="10970683" cy="593869"/>
          </a:xfrm>
          <a:prstGeom prst="rect">
            <a:avLst/>
          </a:prstGeom>
        </p:spPr>
        <p:txBody>
          <a:bodyPr lIns="0" anchor="b" anchorCtr="0"/>
          <a:lstStyle>
            <a:lvl1pPr>
              <a:defRPr sz="2400">
                <a:solidFill>
                  <a:schemeClr val="tx2"/>
                </a:solidFill>
                <a:latin typeface="Arial" panose="020B0604020202020204" pitchFamily="34" charset="0"/>
                <a:cs typeface="Arial" panose="020B0604020202020204" pitchFamily="34" charset="0"/>
              </a:defRPr>
            </a:lvl1pPr>
          </a:lstStyle>
          <a:p>
            <a:r>
              <a:rPr lang="en-US" dirty="0"/>
              <a:t>Click to Enter Slide Title </a:t>
            </a:r>
          </a:p>
        </p:txBody>
      </p:sp>
    </p:spTree>
    <p:extLst>
      <p:ext uri="{BB962C8B-B14F-4D97-AF65-F5344CB8AC3E}">
        <p14:creationId xmlns:p14="http://schemas.microsoft.com/office/powerpoint/2010/main" val="1445008440"/>
      </p:ext>
    </p:extLst>
  </p:cSld>
  <p:clrMapOvr>
    <a:masterClrMapping/>
  </p:clrMapOvr>
  <p:transition spd="slow">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nd Page (White)">
    <p:spTree>
      <p:nvGrpSpPr>
        <p:cNvPr id="1" name=""/>
        <p:cNvGrpSpPr/>
        <p:nvPr/>
      </p:nvGrpSpPr>
      <p:grpSpPr>
        <a:xfrm>
          <a:off x="0" y="0"/>
          <a:ext cx="0" cy="0"/>
          <a:chOff x="0" y="0"/>
          <a:chExt cx="0" cy="0"/>
        </a:xfrm>
      </p:grpSpPr>
      <p:sp>
        <p:nvSpPr>
          <p:cNvPr id="8" name="Rectangle 4"/>
          <p:cNvSpPr>
            <a:spLocks noChangeArrowheads="1"/>
          </p:cNvSpPr>
          <p:nvPr userDrawn="1"/>
        </p:nvSpPr>
        <p:spPr bwMode="auto">
          <a:xfrm>
            <a:off x="808075" y="4311271"/>
            <a:ext cx="10962064" cy="1968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fontAlgn="base"/>
            <a:r>
              <a:rPr lang="en-US" sz="900" dirty="0">
                <a:solidFill>
                  <a:srgbClr val="000000"/>
                </a:solidFill>
              </a:rPr>
              <a:t>"Our views expressed herein are based on the facts and assumptions indicated by DTT. No assurance is given that the authorities/courts will concur with the views expressed herein. Our views are based on the existing provisions of law and its interpretation, which are subject to change from time to time. We do not  assume responsibility to update the views consequent to such changes. </a:t>
            </a:r>
          </a:p>
          <a:p>
            <a:pPr algn="just" fontAlgn="base"/>
            <a:endParaRPr lang="en-US" sz="900" dirty="0">
              <a:solidFill>
                <a:srgbClr val="000000"/>
              </a:solidFill>
            </a:endParaRPr>
          </a:p>
          <a:p>
            <a:pPr algn="just" fontAlgn="base"/>
            <a:r>
              <a:rPr lang="en-US" sz="900" dirty="0">
                <a:solidFill>
                  <a:srgbClr val="000000"/>
                </a:solidFill>
              </a:rPr>
              <a:t>The views are exclusively for the use of DTT and shall not, without our prior written consent, be disclosed to any other person. Avinav Consulting (Avinav) shall not be liable to DTT for any claims, liabilities or expenses relating to this assignment except to the extent of fees relating to this assignment, as finally judicially determined to have resulted primarily from bad faith or intentional misconduct. </a:t>
            </a:r>
          </a:p>
          <a:p>
            <a:pPr algn="just" fontAlgn="base">
              <a:spcBef>
                <a:spcPct val="0"/>
              </a:spcBef>
              <a:spcAft>
                <a:spcPct val="0"/>
              </a:spcAft>
            </a:pPr>
            <a:endParaRPr lang="en-US" sz="900" dirty="0">
              <a:solidFill>
                <a:srgbClr val="000000"/>
              </a:solidFill>
            </a:endParaRPr>
          </a:p>
          <a:p>
            <a:pPr algn="just" fontAlgn="base">
              <a:spcBef>
                <a:spcPct val="0"/>
              </a:spcBef>
              <a:spcAft>
                <a:spcPct val="0"/>
              </a:spcAft>
            </a:pPr>
            <a:r>
              <a:rPr lang="en-US" sz="900" dirty="0">
                <a:solidFill>
                  <a:srgbClr val="000000"/>
                </a:solidFill>
              </a:rPr>
              <a:t>This document contains confidential material proprietary to Avinav. The materials, information, ideas, and concepts contained herein are non-public, should be used solely and exclusively to evaluate the capabilities of Avinav to provide assistance to clients, and should not be used in any inappropriate manner or in violation of applicable laws.”</a:t>
            </a:r>
          </a:p>
        </p:txBody>
      </p:sp>
      <p:pic>
        <p:nvPicPr>
          <p:cNvPr id="3" name="Picture 1" descr="AvinavLogo_Blu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53818" y="2904035"/>
            <a:ext cx="2883753" cy="1186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6478637"/>
      </p:ext>
    </p:extLst>
  </p:cSld>
  <p:clrMapOvr>
    <a:masterClrMapping/>
  </p:clrMapOvr>
  <p:transition spd="slow">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Divider_1">
    <p:bg>
      <p:bgPr>
        <a:solidFill>
          <a:schemeClr val="bg1"/>
        </a:solidFill>
        <a:effectLst/>
      </p:bgPr>
    </p:bg>
    <p:spTree>
      <p:nvGrpSpPr>
        <p:cNvPr id="1" name=""/>
        <p:cNvGrpSpPr/>
        <p:nvPr/>
      </p:nvGrpSpPr>
      <p:grpSpPr>
        <a:xfrm>
          <a:off x="0" y="0"/>
          <a:ext cx="0" cy="0"/>
          <a:chOff x="0" y="0"/>
          <a:chExt cx="0" cy="0"/>
        </a:xfrm>
      </p:grpSpPr>
      <p:pic>
        <p:nvPicPr>
          <p:cNvPr id="17" name="Picture 2" descr="E:\Udita\Work\Avinav\Artworks\Color Scheme\Color-Scheme_v2.jpg"/>
          <p:cNvPicPr>
            <a:picLocks noChangeAspect="1" noChangeArrowheads="1"/>
          </p:cNvPicPr>
          <p:nvPr userDrawn="1"/>
        </p:nvPicPr>
        <p:blipFill>
          <a:blip r:embed="rId2"/>
          <a:srcRect/>
          <a:stretch>
            <a:fillRect/>
          </a:stretch>
        </p:blipFill>
        <p:spPr bwMode="auto">
          <a:xfrm>
            <a:off x="345583" y="0"/>
            <a:ext cx="11201015" cy="6616286"/>
          </a:xfrm>
          <a:prstGeom prst="rect">
            <a:avLst/>
          </a:prstGeom>
          <a:noFill/>
        </p:spPr>
      </p:pic>
    </p:spTree>
    <p:extLst>
      <p:ext uri="{BB962C8B-B14F-4D97-AF65-F5344CB8AC3E}">
        <p14:creationId xmlns:p14="http://schemas.microsoft.com/office/powerpoint/2010/main" val="2065404498"/>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hort Title (Full Color)">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384849" y="254000"/>
            <a:ext cx="4725940" cy="3547872"/>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base">
              <a:spcBef>
                <a:spcPct val="0"/>
              </a:spcBef>
              <a:spcAft>
                <a:spcPct val="0"/>
              </a:spcAft>
            </a:pPr>
            <a:endParaRPr lang="en-US" sz="1800" dirty="0">
              <a:solidFill>
                <a:srgbClr val="FFFFFF"/>
              </a:solidFill>
            </a:endParaRPr>
          </a:p>
        </p:txBody>
      </p:sp>
      <p:sp>
        <p:nvSpPr>
          <p:cNvPr id="3" name="Text Placeholder 2"/>
          <p:cNvSpPr>
            <a:spLocks noGrp="1"/>
          </p:cNvSpPr>
          <p:nvPr>
            <p:ph type="body" sz="quarter" idx="10" hasCustomPrompt="1"/>
          </p:nvPr>
        </p:nvSpPr>
        <p:spPr>
          <a:xfrm>
            <a:off x="615757" y="373063"/>
            <a:ext cx="4288751" cy="1332366"/>
          </a:xfrm>
          <a:prstGeom prst="rect">
            <a:avLst/>
          </a:prstGeom>
        </p:spPr>
        <p:txBody>
          <a:bodyPr vert="horz" lIns="0" rIns="0" bIns="91440" anchor="b"/>
          <a:lstStyle>
            <a:lvl1pPr marL="0" marR="0" indent="0" algn="l" defTabSz="457200" rtl="0" eaLnBrk="1" fontAlgn="auto" latinLnBrk="0" hangingPunct="1">
              <a:lnSpc>
                <a:spcPct val="100000"/>
              </a:lnSpc>
              <a:spcBef>
                <a:spcPct val="20000"/>
              </a:spcBef>
              <a:spcAft>
                <a:spcPts val="0"/>
              </a:spcAft>
              <a:buClrTx/>
              <a:buSzTx/>
              <a:buFontTx/>
              <a:buNone/>
              <a:tabLst/>
              <a:defRPr sz="3200" b="1" baseline="0">
                <a:solidFill>
                  <a:schemeClr val="bg1"/>
                </a:solidFill>
                <a:latin typeface="Arial" panose="020B0604020202020204" pitchFamily="34" charset="0"/>
                <a:cs typeface="Arial" panose="020B0604020202020204" pitchFamily="34" charset="0"/>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marL="0" marR="0" lvl="0" indent="0" algn="l" defTabSz="457200" rtl="0" eaLnBrk="1" fontAlgn="auto" latinLnBrk="0" hangingPunct="1">
              <a:lnSpc>
                <a:spcPct val="100000"/>
              </a:lnSpc>
              <a:spcBef>
                <a:spcPct val="20000"/>
              </a:spcBef>
              <a:spcAft>
                <a:spcPts val="0"/>
              </a:spcAft>
              <a:buClrTx/>
              <a:buSzTx/>
              <a:buFontTx/>
              <a:buNone/>
              <a:tabLst/>
              <a:defRPr/>
            </a:pPr>
            <a:r>
              <a:rPr lang="en-US" dirty="0"/>
              <a:t>Enter Title; Two Lines Only</a:t>
            </a:r>
          </a:p>
        </p:txBody>
      </p:sp>
      <p:sp>
        <p:nvSpPr>
          <p:cNvPr id="9" name="Text Placeholder 2"/>
          <p:cNvSpPr>
            <a:spLocks noGrp="1"/>
          </p:cNvSpPr>
          <p:nvPr>
            <p:ph type="body" sz="quarter" idx="12" hasCustomPrompt="1"/>
          </p:nvPr>
        </p:nvSpPr>
        <p:spPr>
          <a:xfrm>
            <a:off x="615757" y="1709382"/>
            <a:ext cx="4288751" cy="722249"/>
          </a:xfrm>
          <a:prstGeom prst="rect">
            <a:avLst/>
          </a:prstGeom>
        </p:spPr>
        <p:txBody>
          <a:bodyPr vert="horz" lIns="0" anchor="t"/>
          <a:lstStyle>
            <a:lvl1pPr marL="0" indent="0">
              <a:buFontTx/>
              <a:buNone/>
              <a:defRPr sz="1600" b="1" baseline="0">
                <a:solidFill>
                  <a:schemeClr val="bg1"/>
                </a:solidFill>
                <a:latin typeface="Arial"/>
                <a:cs typeface="Arial"/>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lvl="0"/>
            <a:r>
              <a:rPr lang="en-US" dirty="0"/>
              <a:t>Click to Enter Subtitle</a:t>
            </a:r>
          </a:p>
        </p:txBody>
      </p:sp>
      <p:sp>
        <p:nvSpPr>
          <p:cNvPr id="10" name="Text Placeholder 2"/>
          <p:cNvSpPr>
            <a:spLocks noGrp="1"/>
          </p:cNvSpPr>
          <p:nvPr>
            <p:ph type="body" sz="quarter" idx="13" hasCustomPrompt="1"/>
          </p:nvPr>
        </p:nvSpPr>
        <p:spPr>
          <a:xfrm>
            <a:off x="615757" y="3346292"/>
            <a:ext cx="4288751" cy="342019"/>
          </a:xfrm>
          <a:prstGeom prst="rect">
            <a:avLst/>
          </a:prstGeom>
        </p:spPr>
        <p:txBody>
          <a:bodyPr vert="horz" lIns="0" anchor="t"/>
          <a:lstStyle>
            <a:lvl1pPr marL="0" indent="0">
              <a:buFontTx/>
              <a:buNone/>
              <a:defRPr sz="1200" b="1" baseline="0">
                <a:solidFill>
                  <a:schemeClr val="bg1"/>
                </a:solidFill>
                <a:latin typeface="Arial"/>
                <a:cs typeface="Arial"/>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lvl="0"/>
            <a:r>
              <a:rPr lang="en-US" dirty="0"/>
              <a:t>Additional Detail</a:t>
            </a:r>
          </a:p>
        </p:txBody>
      </p:sp>
      <p:pic>
        <p:nvPicPr>
          <p:cNvPr id="11" name="Picture 10"/>
          <p:cNvPicPr>
            <a:picLocks noChangeAspect="1"/>
          </p:cNvPicPr>
          <p:nvPr userDrawn="1"/>
        </p:nvPicPr>
        <p:blipFill>
          <a:blip r:embed="rId2" cstate="print"/>
          <a:stretch>
            <a:fillRect/>
          </a:stretch>
        </p:blipFill>
        <p:spPr>
          <a:xfrm>
            <a:off x="9589826" y="5200731"/>
            <a:ext cx="1997983" cy="877403"/>
          </a:xfrm>
          <a:prstGeom prst="rect">
            <a:avLst/>
          </a:prstGeom>
        </p:spPr>
      </p:pic>
    </p:spTree>
    <p:extLst>
      <p:ext uri="{BB962C8B-B14F-4D97-AF65-F5344CB8AC3E}">
        <p14:creationId xmlns:p14="http://schemas.microsoft.com/office/powerpoint/2010/main" val="678318079"/>
      </p:ext>
    </p:extLst>
  </p:cSld>
  <p:clrMapOvr>
    <a:masterClrMapping/>
  </p:clrMapOvr>
  <p:transition spd="slow">
    <p:wip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Protiviti_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9144000" cy="990600"/>
          </a:xfrm>
          <a:prstGeom prst="rect">
            <a:avLst/>
          </a:prstGeom>
        </p:spPr>
        <p:txBody>
          <a:bodyPr/>
          <a:lstStyle>
            <a:lvl1pPr>
              <a:defRPr b="0"/>
            </a:lvl1pPr>
          </a:lstStyle>
          <a:p>
            <a:r>
              <a:rPr lang="en-US" dirty="0"/>
              <a:t>Click to edit Master title style</a:t>
            </a:r>
          </a:p>
        </p:txBody>
      </p:sp>
      <p:sp>
        <p:nvSpPr>
          <p:cNvPr id="7" name="Slide Number Placeholder 6"/>
          <p:cNvSpPr>
            <a:spLocks noGrp="1"/>
          </p:cNvSpPr>
          <p:nvPr>
            <p:ph type="sldNum" sz="quarter" idx="11"/>
          </p:nvPr>
        </p:nvSpPr>
        <p:spPr>
          <a:xfrm>
            <a:off x="11339623" y="6537960"/>
            <a:ext cx="365760" cy="274320"/>
          </a:xfrm>
          <a:prstGeom prst="ellipse">
            <a:avLst/>
          </a:prstGeom>
        </p:spPr>
        <p:txBody>
          <a:bodyPr/>
          <a:lstStyle/>
          <a:p>
            <a:pPr algn="ctr" fontAlgn="base">
              <a:spcBef>
                <a:spcPct val="0"/>
              </a:spcBef>
              <a:spcAft>
                <a:spcPct val="0"/>
              </a:spcAft>
            </a:pPr>
            <a:fld id="{26D6AD9F-AA93-4F96-8A98-A80D0BCCC9B2}" type="slidenum">
              <a:rPr lang="en-US" smtClean="0">
                <a:solidFill>
                  <a:srgbClr val="000000"/>
                </a:solidFill>
              </a:rPr>
              <a:pPr algn="ctr" fontAlgn="base">
                <a:spcBef>
                  <a:spcPct val="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2045647526"/>
      </p:ext>
    </p:extLst>
  </p:cSld>
  <p:clrMapOvr>
    <a:masterClrMapping/>
  </p:clrMapOvr>
  <p:transition spd="slow">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Protiviti_TAG 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9144000" cy="990600"/>
          </a:xfrm>
          <a:prstGeom prst="rect">
            <a:avLst/>
          </a:prstGeom>
        </p:spPr>
        <p:txBody>
          <a:bodyPr/>
          <a:lstStyle>
            <a:lvl1pPr>
              <a:defRPr b="0"/>
            </a:lvl1pPr>
          </a:lstStyle>
          <a:p>
            <a:r>
              <a:rPr lang="en-US" dirty="0"/>
              <a:t>Click to edit Master title style</a:t>
            </a:r>
          </a:p>
        </p:txBody>
      </p:sp>
      <p:sp>
        <p:nvSpPr>
          <p:cNvPr id="10" name="Slide Number Placeholder 9"/>
          <p:cNvSpPr>
            <a:spLocks noGrp="1"/>
          </p:cNvSpPr>
          <p:nvPr>
            <p:ph type="sldNum" sz="quarter" idx="14"/>
          </p:nvPr>
        </p:nvSpPr>
        <p:spPr>
          <a:xfrm>
            <a:off x="11339623" y="6537960"/>
            <a:ext cx="365760" cy="274320"/>
          </a:xfrm>
          <a:prstGeom prst="ellipse">
            <a:avLst/>
          </a:prstGeom>
        </p:spPr>
        <p:txBody>
          <a:bodyPr/>
          <a:lstStyle/>
          <a:p>
            <a:pPr algn="ctr" fontAlgn="base">
              <a:spcBef>
                <a:spcPct val="0"/>
              </a:spcBef>
              <a:spcAft>
                <a:spcPct val="0"/>
              </a:spcAft>
            </a:pPr>
            <a:fld id="{26D6AD9F-AA93-4F96-8A98-A80D0BCCC9B2}" type="slidenum">
              <a:rPr lang="en-US" smtClean="0">
                <a:solidFill>
                  <a:srgbClr val="000000"/>
                </a:solidFill>
              </a:rPr>
              <a:pPr algn="ctr" fontAlgn="base">
                <a:spcBef>
                  <a:spcPct val="0"/>
                </a:spcBef>
                <a:spcAft>
                  <a:spcPct val="0"/>
                </a:spcAft>
              </a:pPr>
              <a:t>‹#›</a:t>
            </a:fld>
            <a:endParaRPr lang="en-US" dirty="0">
              <a:solidFill>
                <a:srgbClr val="000000"/>
              </a:solidFill>
            </a:endParaRPr>
          </a:p>
        </p:txBody>
      </p:sp>
      <p:sp>
        <p:nvSpPr>
          <p:cNvPr id="4" name="Text Placeholder 3"/>
          <p:cNvSpPr>
            <a:spLocks noGrp="1"/>
          </p:cNvSpPr>
          <p:nvPr>
            <p:ph type="body" sz="quarter" idx="16"/>
          </p:nvPr>
        </p:nvSpPr>
        <p:spPr>
          <a:xfrm>
            <a:off x="0" y="1143001"/>
            <a:ext cx="3657600" cy="1431012"/>
          </a:xfrm>
          <a:prstGeom prst="downArrow">
            <a:avLst>
              <a:gd name="adj1" fmla="val 100000"/>
              <a:gd name="adj2" fmla="val 27191"/>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7200" tIns="182880" rIns="182880" bIns="182880" rtlCol="0" anchor="t" anchorCtr="0">
            <a:spAutoFit/>
          </a:bodyPr>
          <a:lstStyle>
            <a:lvl1pPr>
              <a:defRPr lang="en-US" b="1" smtClean="0">
                <a:solidFill>
                  <a:schemeClr val="bg1"/>
                </a:solidFill>
                <a:latin typeface="+mn-lt"/>
                <a:cs typeface="Arial"/>
              </a:defRPr>
            </a:lvl1pPr>
            <a:lvl2pPr>
              <a:defRPr lang="en-US" smtClean="0">
                <a:solidFill>
                  <a:schemeClr val="lt1"/>
                </a:solidFill>
                <a:latin typeface="+mn-lt"/>
                <a:cs typeface="+mn-cs"/>
              </a:defRPr>
            </a:lvl2pPr>
            <a:lvl3pPr>
              <a:defRPr lang="en-US" smtClean="0">
                <a:solidFill>
                  <a:schemeClr val="lt1"/>
                </a:solidFill>
                <a:latin typeface="+mn-lt"/>
                <a:cs typeface="+mn-cs"/>
              </a:defRPr>
            </a:lvl3pPr>
            <a:lvl4pPr>
              <a:defRPr lang="en-US" smtClean="0">
                <a:solidFill>
                  <a:schemeClr val="lt1"/>
                </a:solidFill>
                <a:latin typeface="+mn-lt"/>
                <a:cs typeface="+mn-cs"/>
              </a:defRPr>
            </a:lvl4pPr>
            <a:lvl5pPr>
              <a:defRPr lang="en-US">
                <a:solidFill>
                  <a:schemeClr val="lt1"/>
                </a:solidFill>
                <a:latin typeface="+mn-lt"/>
                <a:cs typeface="+mn-cs"/>
              </a:defRPr>
            </a:lvl5pPr>
          </a:lstStyle>
          <a:p>
            <a:pPr lvl="0">
              <a:spcAft>
                <a:spcPct val="0"/>
              </a:spcAft>
              <a:buClr>
                <a:srgbClr val="535355"/>
              </a:buClr>
            </a:pPr>
            <a:r>
              <a:rPr lang="en-US" dirty="0"/>
              <a:t>Click to edit Master text</a:t>
            </a:r>
          </a:p>
        </p:txBody>
      </p:sp>
      <p:sp>
        <p:nvSpPr>
          <p:cNvPr id="8" name="Text Placeholder 6"/>
          <p:cNvSpPr>
            <a:spLocks noGrp="1"/>
          </p:cNvSpPr>
          <p:nvPr>
            <p:ph type="body" sz="quarter" idx="12"/>
          </p:nvPr>
        </p:nvSpPr>
        <p:spPr>
          <a:xfrm>
            <a:off x="4165600" y="1143001"/>
            <a:ext cx="7416800" cy="161890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lvl="1">
              <a:spcBef>
                <a:spcPts val="0"/>
              </a:spcBef>
              <a:spcAft>
                <a:spcPts val="1200"/>
              </a:spcAft>
            </a:pPr>
            <a:r>
              <a:rPr lang="en-US" dirty="0"/>
              <a:t>Second level</a:t>
            </a:r>
          </a:p>
          <a:p>
            <a:pPr lvl="2">
              <a:spcBef>
                <a:spcPts val="0"/>
              </a:spcBef>
              <a:spcAft>
                <a:spcPts val="600"/>
              </a:spcAft>
            </a:pPr>
            <a:r>
              <a:rPr lang="en-US" dirty="0"/>
              <a:t>Third level</a:t>
            </a:r>
          </a:p>
          <a:p>
            <a:pPr lvl="3">
              <a:spcBef>
                <a:spcPts val="0"/>
              </a:spcBef>
            </a:pPr>
            <a:r>
              <a:rPr lang="en-US" dirty="0"/>
              <a:t>Fourth level</a:t>
            </a:r>
          </a:p>
          <a:p>
            <a:pPr lvl="4">
              <a:spcBef>
                <a:spcPts val="0"/>
              </a:spcBef>
            </a:pPr>
            <a:r>
              <a:rPr lang="en-US" dirty="0"/>
              <a:t>Fifth level</a:t>
            </a:r>
          </a:p>
        </p:txBody>
      </p:sp>
    </p:spTree>
    <p:extLst>
      <p:ext uri="{BB962C8B-B14F-4D97-AF65-F5344CB8AC3E}">
        <p14:creationId xmlns:p14="http://schemas.microsoft.com/office/powerpoint/2010/main" val="2351493347"/>
      </p:ext>
    </p:extLst>
  </p:cSld>
  <p:clrMapOvr>
    <a:masterClrMapping/>
  </p:clrMapOvr>
  <p:transition spd="slow">
    <p:wip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838200" y="6356351"/>
            <a:ext cx="2743200" cy="365125"/>
          </a:xfrm>
          <a:prstGeom prst="rect">
            <a:avLst/>
          </a:prstGeom>
        </p:spPr>
        <p:txBody>
          <a:bodyPr/>
          <a:lstStyle>
            <a:lvl1pPr>
              <a:defRPr/>
            </a:lvl1pPr>
          </a:lstStyle>
          <a:p>
            <a:pPr algn="ctr" fontAlgn="base">
              <a:spcBef>
                <a:spcPct val="0"/>
              </a:spcBef>
              <a:spcAft>
                <a:spcPct val="0"/>
              </a:spcAft>
              <a:defRPr/>
            </a:pPr>
            <a:fld id="{E473A778-2ECD-4C41-BDAB-7F32D44CE1A3}" type="datetime1">
              <a:rPr lang="en-IN" smtClean="0">
                <a:solidFill>
                  <a:srgbClr val="000000"/>
                </a:solidFill>
              </a:rPr>
              <a:t>23-07-2022</a:t>
            </a:fld>
            <a:endParaRPr lang="en-US" dirty="0">
              <a:solidFill>
                <a:srgbClr val="000000"/>
              </a:solidFill>
            </a:endParaRPr>
          </a:p>
        </p:txBody>
      </p:sp>
      <p:sp>
        <p:nvSpPr>
          <p:cNvPr id="3" name="Footer Placeholder 4"/>
          <p:cNvSpPr>
            <a:spLocks noGrp="1"/>
          </p:cNvSpPr>
          <p:nvPr>
            <p:ph type="ftr" sz="quarter" idx="11"/>
          </p:nvPr>
        </p:nvSpPr>
        <p:spPr>
          <a:xfrm>
            <a:off x="4038600" y="6356351"/>
            <a:ext cx="4114800" cy="365125"/>
          </a:xfrm>
          <a:prstGeom prst="rect">
            <a:avLst/>
          </a:prstGeom>
        </p:spPr>
        <p:txBody>
          <a:bodyPr/>
          <a:lstStyle>
            <a:lvl1pPr>
              <a:defRPr/>
            </a:lvl1pPr>
          </a:lstStyle>
          <a:p>
            <a:pPr algn="ctr" fontAlgn="base">
              <a:spcBef>
                <a:spcPct val="0"/>
              </a:spcBef>
              <a:spcAft>
                <a:spcPct val="0"/>
              </a:spcAft>
              <a:defRPr/>
            </a:pPr>
            <a:r>
              <a:rPr lang="en-US">
                <a:solidFill>
                  <a:srgbClr val="000000"/>
                </a:solidFill>
              </a:rPr>
              <a:t>Archana jain &amp; Co.Confidential and forPrivate Circulation only.</a:t>
            </a:r>
            <a:endParaRPr lang="en-US" dirty="0">
              <a:solidFill>
                <a:srgbClr val="000000"/>
              </a:solidFill>
            </a:endParaRPr>
          </a:p>
        </p:txBody>
      </p:sp>
      <p:sp>
        <p:nvSpPr>
          <p:cNvPr id="4" name="Slide Number Placeholder 5"/>
          <p:cNvSpPr>
            <a:spLocks noGrp="1"/>
          </p:cNvSpPr>
          <p:nvPr>
            <p:ph type="sldNum" sz="quarter" idx="12"/>
          </p:nvPr>
        </p:nvSpPr>
        <p:spPr>
          <a:xfrm>
            <a:off x="8610600" y="6356351"/>
            <a:ext cx="2743200" cy="365125"/>
          </a:xfrm>
          <a:prstGeom prst="rect">
            <a:avLst/>
          </a:prstGeom>
        </p:spPr>
        <p:txBody>
          <a:bodyPr/>
          <a:lstStyle>
            <a:lvl1pPr>
              <a:defRPr/>
            </a:lvl1pPr>
          </a:lstStyle>
          <a:p>
            <a:pPr algn="ctr" fontAlgn="base">
              <a:spcBef>
                <a:spcPct val="0"/>
              </a:spcBef>
              <a:spcAft>
                <a:spcPct val="0"/>
              </a:spcAft>
            </a:pPr>
            <a:fld id="{1F7CFAEA-2A06-4658-AEB1-32CD0128CA75}" type="slidenum">
              <a:rPr lang="en-US" altLang="en-US">
                <a:solidFill>
                  <a:srgbClr val="000000"/>
                </a:solidFill>
              </a:rPr>
              <a:pPr algn="ctr" fontAlgn="base">
                <a:spcBef>
                  <a:spcPct val="0"/>
                </a:spcBef>
                <a:spcAft>
                  <a:spcPct val="0"/>
                </a:spcAft>
              </a:pPr>
              <a:t>‹#›</a:t>
            </a:fld>
            <a:endParaRPr lang="en-US" altLang="en-US" dirty="0">
              <a:solidFill>
                <a:srgbClr val="000000"/>
              </a:solidFill>
            </a:endParaRPr>
          </a:p>
        </p:txBody>
      </p:sp>
    </p:spTree>
    <p:extLst>
      <p:ext uri="{BB962C8B-B14F-4D97-AF65-F5344CB8AC3E}">
        <p14:creationId xmlns:p14="http://schemas.microsoft.com/office/powerpoint/2010/main" val="4048961566"/>
      </p:ext>
    </p:extLst>
  </p:cSld>
  <p:clrMapOvr>
    <a:masterClrMapping/>
  </p:clrMapOvr>
  <p:transition spd="slow">
    <p:wip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Concept Description">
    <p:spTree>
      <p:nvGrpSpPr>
        <p:cNvPr id="1" name=""/>
        <p:cNvGrpSpPr/>
        <p:nvPr/>
      </p:nvGrpSpPr>
      <p:grpSpPr>
        <a:xfrm>
          <a:off x="0" y="0"/>
          <a:ext cx="0" cy="0"/>
          <a:chOff x="0" y="0"/>
          <a:chExt cx="0" cy="0"/>
        </a:xfrm>
      </p:grpSpPr>
      <p:sp>
        <p:nvSpPr>
          <p:cNvPr id="7" name="Title 6"/>
          <p:cNvSpPr>
            <a:spLocks noGrp="1"/>
          </p:cNvSpPr>
          <p:nvPr>
            <p:ph type="title"/>
          </p:nvPr>
        </p:nvSpPr>
        <p:spPr>
          <a:xfrm>
            <a:off x="304799" y="1"/>
            <a:ext cx="11586633" cy="917575"/>
          </a:xfrm>
        </p:spPr>
        <p:txBody>
          <a:bodyPr anchor="b"/>
          <a:lstStyle>
            <a:lvl1pPr>
              <a:defRPr sz="3200">
                <a:solidFill>
                  <a:srgbClr val="525252"/>
                </a:solidFill>
                <a:latin typeface="Arial"/>
                <a:cs typeface="Arial"/>
              </a:defRPr>
            </a:lvl1pPr>
          </a:lstStyle>
          <a:p>
            <a:r>
              <a:rPr lang="en-US" dirty="0"/>
              <a:t>Click to edit Master title style</a:t>
            </a:r>
          </a:p>
        </p:txBody>
      </p:sp>
      <p:sp>
        <p:nvSpPr>
          <p:cNvPr id="9" name="Text Placeholder 8"/>
          <p:cNvSpPr>
            <a:spLocks noGrp="1"/>
          </p:cNvSpPr>
          <p:nvPr>
            <p:ph type="body" sz="quarter" idx="10"/>
          </p:nvPr>
        </p:nvSpPr>
        <p:spPr>
          <a:xfrm>
            <a:off x="304802" y="6534347"/>
            <a:ext cx="11642316" cy="211549"/>
          </a:xfrm>
        </p:spPr>
        <p:txBody>
          <a:bodyPr anchor="b"/>
          <a:lstStyle>
            <a:lvl1pPr marL="0" indent="0" algn="r">
              <a:buNone/>
              <a:defRPr sz="1100" baseline="0">
                <a:solidFill>
                  <a:srgbClr val="9B9B9B"/>
                </a:solidFill>
                <a:latin typeface="Arial"/>
                <a:cs typeface="Arial"/>
              </a:defRPr>
            </a:lvl1pPr>
          </a:lstStyle>
          <a:p>
            <a:pPr lvl="0"/>
            <a:r>
              <a:rPr lang="en-US"/>
              <a:t>Click to edit Master text styles</a:t>
            </a:r>
          </a:p>
        </p:txBody>
      </p:sp>
    </p:spTree>
    <p:extLst>
      <p:ext uri="{BB962C8B-B14F-4D97-AF65-F5344CB8AC3E}">
        <p14:creationId xmlns:p14="http://schemas.microsoft.com/office/powerpoint/2010/main" val="2963854664"/>
      </p:ext>
    </p:extLst>
  </p:cSld>
  <p:clrMapOvr>
    <a:masterClrMapping/>
  </p:clrMapOvr>
  <p:transition spd="slow">
    <p:wip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229600" y="6172201"/>
            <a:ext cx="3352800" cy="365125"/>
          </a:xfrm>
          <a:prstGeom prst="rect">
            <a:avLst/>
          </a:prstGeom>
        </p:spPr>
        <p:txBody>
          <a:bodyPr/>
          <a:lstStyle/>
          <a:p>
            <a:fld id="{2261453D-32C3-4884-B8BA-AAD81F3A38B3}" type="datetime1">
              <a:rPr lang="en-IN" smtClean="0"/>
              <a:t>23-07-2022</a:t>
            </a:fld>
            <a:endParaRPr lang="en-US"/>
          </a:p>
        </p:txBody>
      </p:sp>
      <p:sp>
        <p:nvSpPr>
          <p:cNvPr id="5" name="Footer Placeholder 4"/>
          <p:cNvSpPr>
            <a:spLocks noGrp="1"/>
          </p:cNvSpPr>
          <p:nvPr>
            <p:ph type="ftr" sz="quarter" idx="11"/>
          </p:nvPr>
        </p:nvSpPr>
        <p:spPr>
          <a:xfrm>
            <a:off x="609600" y="6172201"/>
            <a:ext cx="4470401" cy="365125"/>
          </a:xfrm>
          <a:prstGeom prst="rect">
            <a:avLst/>
          </a:prstGeom>
        </p:spPr>
        <p:txBody>
          <a:bodyPr/>
          <a:lstStyle/>
          <a:p>
            <a:r>
              <a:rPr lang="en-US"/>
              <a:t>Archana jain &amp; Co.Confidential and forPrivate Circulation only.</a:t>
            </a:r>
          </a:p>
        </p:txBody>
      </p:sp>
      <p:sp>
        <p:nvSpPr>
          <p:cNvPr id="6" name="Slide Number Placeholder 5"/>
          <p:cNvSpPr>
            <a:spLocks noGrp="1"/>
          </p:cNvSpPr>
          <p:nvPr>
            <p:ph type="sldNum" sz="quarter" idx="12"/>
          </p:nvPr>
        </p:nvSpPr>
        <p:spPr>
          <a:xfrm>
            <a:off x="5080000" y="6172201"/>
            <a:ext cx="2438400" cy="365125"/>
          </a:xfrm>
          <a:prstGeom prst="rect">
            <a:avLst/>
          </a:prstGeom>
        </p:spPr>
        <p:txBody>
          <a:bodyPr/>
          <a:lstStyle/>
          <a:p>
            <a:fld id="{B6F15528-21DE-4FAA-801E-634DDDAF4B2B}" type="slidenum">
              <a:rPr lang="en-US" smtClean="0"/>
              <a:pPr/>
              <a:t>‹#›</a:t>
            </a:fld>
            <a:endParaRPr lang="en-US"/>
          </a:p>
        </p:txBody>
      </p:sp>
      <p:sp>
        <p:nvSpPr>
          <p:cNvPr id="8" name="Title 7"/>
          <p:cNvSpPr>
            <a:spLocks noGrp="1"/>
          </p:cNvSpPr>
          <p:nvPr>
            <p:ph type="title"/>
          </p:nvPr>
        </p:nvSpPr>
        <p:spPr>
          <a:xfrm>
            <a:off x="2391053" y="4372168"/>
            <a:ext cx="8683348" cy="1143000"/>
          </a:xfrm>
          <a:prstGeom prst="rect">
            <a:avLst/>
          </a:prstGeom>
        </p:spPr>
        <p:txBody>
          <a:bodyPr/>
          <a:lstStyle/>
          <a:p>
            <a:r>
              <a:rPr lang="en-US"/>
              <a:t>Click to edit Master title style</a:t>
            </a:r>
          </a:p>
        </p:txBody>
      </p:sp>
      <p:sp>
        <p:nvSpPr>
          <p:cNvPr id="10" name="Content Placeholder 9"/>
          <p:cNvSpPr>
            <a:spLocks noGrp="1"/>
          </p:cNvSpPr>
          <p:nvPr>
            <p:ph sz="quarter" idx="13"/>
          </p:nvPr>
        </p:nvSpPr>
        <p:spPr>
          <a:xfrm>
            <a:off x="1524000" y="731520"/>
            <a:ext cx="8534400" cy="347472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75033313"/>
      </p:ext>
    </p:extLst>
  </p:cSld>
  <p:clrMapOvr>
    <a:masterClrMapping/>
  </p:clrMapOvr>
  <p:transition spd="slow">
    <p:wip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229600" y="6172201"/>
            <a:ext cx="3352800" cy="365125"/>
          </a:xfrm>
          <a:prstGeom prst="rect">
            <a:avLst/>
          </a:prstGeom>
        </p:spPr>
        <p:txBody>
          <a:bodyPr/>
          <a:lstStyle/>
          <a:p>
            <a:fld id="{B9A66B8E-3D87-48FE-B718-46D30BD95BC2}" type="datetime1">
              <a:rPr lang="en-IN" smtClean="0"/>
              <a:t>23-07-2022</a:t>
            </a:fld>
            <a:endParaRPr lang="en-US"/>
          </a:p>
        </p:txBody>
      </p:sp>
      <p:sp>
        <p:nvSpPr>
          <p:cNvPr id="3" name="Footer Placeholder 2"/>
          <p:cNvSpPr>
            <a:spLocks noGrp="1"/>
          </p:cNvSpPr>
          <p:nvPr>
            <p:ph type="ftr" sz="quarter" idx="11"/>
          </p:nvPr>
        </p:nvSpPr>
        <p:spPr>
          <a:xfrm>
            <a:off x="609600" y="6172201"/>
            <a:ext cx="4470401" cy="365125"/>
          </a:xfrm>
          <a:prstGeom prst="rect">
            <a:avLst/>
          </a:prstGeom>
        </p:spPr>
        <p:txBody>
          <a:bodyPr/>
          <a:lstStyle/>
          <a:p>
            <a:r>
              <a:rPr lang="en-US"/>
              <a:t>Archana jain &amp; Co.Confidential and forPrivate Circulation only.</a:t>
            </a:r>
          </a:p>
        </p:txBody>
      </p:sp>
      <p:sp>
        <p:nvSpPr>
          <p:cNvPr id="4" name="Slide Number Placeholder 3"/>
          <p:cNvSpPr>
            <a:spLocks noGrp="1"/>
          </p:cNvSpPr>
          <p:nvPr>
            <p:ph type="sldNum" sz="quarter" idx="12"/>
          </p:nvPr>
        </p:nvSpPr>
        <p:spPr>
          <a:xfrm>
            <a:off x="5080000" y="6172201"/>
            <a:ext cx="24384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66488954"/>
      </p:ext>
    </p:extLst>
  </p:cSld>
  <p:clrMapOvr>
    <a:masterClrMapping/>
  </p:clrMapOvr>
  <p:transition spd="slow">
    <p:wip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1" name="Rectangle 10"/>
          <p:cNvSpPr/>
          <p:nvPr/>
        </p:nvSpPr>
        <p:spPr>
          <a:xfrm>
            <a:off x="0" y="3866920"/>
            <a:ext cx="12192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0" y="0"/>
            <a:ext cx="12192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Rectangle 12"/>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Oval 13"/>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ubtitle 2"/>
          <p:cNvSpPr>
            <a:spLocks noGrp="1"/>
          </p:cNvSpPr>
          <p:nvPr>
            <p:ph type="subTitle" idx="1"/>
          </p:nvPr>
        </p:nvSpPr>
        <p:spPr>
          <a:xfrm>
            <a:off x="1965060" y="5052546"/>
            <a:ext cx="7516013" cy="882119"/>
          </a:xfrm>
          <a:prstGeom prst="rect">
            <a:avLst/>
          </a:prstGeo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229600" y="6172201"/>
            <a:ext cx="3352800" cy="365125"/>
          </a:xfrm>
          <a:prstGeom prst="rect">
            <a:avLst/>
          </a:prstGeom>
        </p:spPr>
        <p:txBody>
          <a:bodyPr/>
          <a:lstStyle/>
          <a:p>
            <a:fld id="{67CDCA82-8651-48FD-A47E-B2C4B5A48424}" type="datetime1">
              <a:rPr lang="en-IN" smtClean="0"/>
              <a:t>23-07-2022</a:t>
            </a:fld>
            <a:endParaRPr lang="en-US"/>
          </a:p>
        </p:txBody>
      </p:sp>
      <p:sp>
        <p:nvSpPr>
          <p:cNvPr id="5" name="Footer Placeholder 4"/>
          <p:cNvSpPr>
            <a:spLocks noGrp="1"/>
          </p:cNvSpPr>
          <p:nvPr>
            <p:ph type="ftr" sz="quarter" idx="11"/>
          </p:nvPr>
        </p:nvSpPr>
        <p:spPr>
          <a:xfrm>
            <a:off x="609600" y="6172201"/>
            <a:ext cx="4470401" cy="365125"/>
          </a:xfrm>
          <a:prstGeom prst="rect">
            <a:avLst/>
          </a:prstGeom>
        </p:spPr>
        <p:txBody>
          <a:bodyPr/>
          <a:lstStyle/>
          <a:p>
            <a:r>
              <a:rPr lang="en-US"/>
              <a:t>Archana jain &amp; Co.Confidential and forPrivate Circulation only.</a:t>
            </a:r>
          </a:p>
        </p:txBody>
      </p:sp>
      <p:sp>
        <p:nvSpPr>
          <p:cNvPr id="6" name="Slide Number Placeholder 5"/>
          <p:cNvSpPr>
            <a:spLocks noGrp="1"/>
          </p:cNvSpPr>
          <p:nvPr>
            <p:ph type="sldNum" sz="quarter" idx="12"/>
          </p:nvPr>
        </p:nvSpPr>
        <p:spPr>
          <a:xfrm>
            <a:off x="5080000" y="6172201"/>
            <a:ext cx="2438400" cy="365125"/>
          </a:xfrm>
          <a:prstGeom prst="rect">
            <a:avLst/>
          </a:prstGeom>
        </p:spPr>
        <p:txBody>
          <a:bodyPr/>
          <a:lstStyle/>
          <a:p>
            <a:fld id="{B6F15528-21DE-4FAA-801E-634DDDAF4B2B}" type="slidenum">
              <a:rPr lang="en-US" smtClean="0"/>
              <a:pPr/>
              <a:t>‹#›</a:t>
            </a:fld>
            <a:endParaRPr lang="en-US"/>
          </a:p>
        </p:txBody>
      </p:sp>
      <p:sp>
        <p:nvSpPr>
          <p:cNvPr id="2" name="Title 1"/>
          <p:cNvSpPr>
            <a:spLocks noGrp="1"/>
          </p:cNvSpPr>
          <p:nvPr>
            <p:ph type="ctrTitle"/>
          </p:nvPr>
        </p:nvSpPr>
        <p:spPr>
          <a:xfrm>
            <a:off x="1090109" y="3132290"/>
            <a:ext cx="9567135" cy="1793167"/>
          </a:xfrm>
          <a:prstGeom prst="rect">
            <a:avLst/>
          </a:prstGeom>
          <a:effectLst/>
        </p:spPr>
        <p:txBody>
          <a:bodyPr>
            <a:noAutofit/>
          </a:bodyPr>
          <a:lstStyle>
            <a:lvl1pPr marL="640080" indent="-457200" algn="l">
              <a:defRPr sz="5400"/>
            </a:lvl1pPr>
          </a:lstStyle>
          <a:p>
            <a:r>
              <a:rPr lang="en-US"/>
              <a:t>Click to edit Master title style</a:t>
            </a:r>
            <a:endParaRPr lang="en-US" dirty="0"/>
          </a:p>
        </p:txBody>
      </p:sp>
    </p:spTree>
    <p:extLst>
      <p:ext uri="{BB962C8B-B14F-4D97-AF65-F5344CB8AC3E}">
        <p14:creationId xmlns:p14="http://schemas.microsoft.com/office/powerpoint/2010/main" val="3360940023"/>
      </p:ext>
    </p:extLst>
  </p:cSld>
  <p:clrMapOvr>
    <a:masterClrMapping/>
  </p:clrMapOvr>
  <p:transition spd="slow">
    <p:wip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Basic Text_Sidebar">
    <p:spTree>
      <p:nvGrpSpPr>
        <p:cNvPr id="1" name=""/>
        <p:cNvGrpSpPr/>
        <p:nvPr/>
      </p:nvGrpSpPr>
      <p:grpSpPr>
        <a:xfrm>
          <a:off x="0" y="0"/>
          <a:ext cx="0" cy="0"/>
          <a:chOff x="0" y="0"/>
          <a:chExt cx="0" cy="0"/>
        </a:xfrm>
      </p:grpSpPr>
      <p:sp>
        <p:nvSpPr>
          <p:cNvPr id="9" name="Text Placeholder 2"/>
          <p:cNvSpPr>
            <a:spLocks noGrp="1"/>
          </p:cNvSpPr>
          <p:nvPr>
            <p:ph type="body" idx="13" hasCustomPrompt="1"/>
          </p:nvPr>
        </p:nvSpPr>
        <p:spPr>
          <a:xfrm>
            <a:off x="605935" y="1355634"/>
            <a:ext cx="2815104" cy="4553847"/>
          </a:xfrm>
          <a:prstGeom prst="rect">
            <a:avLst/>
          </a:prstGeom>
        </p:spPr>
        <p:txBody>
          <a:bodyPr lIns="0" tIns="0" rIns="0" anchor="t">
            <a:noAutofit/>
          </a:bodyPr>
          <a:lstStyle>
            <a:lvl1pPr marL="0" marR="0" indent="0" algn="l" defTabSz="1018824" rtl="0" eaLnBrk="1" fontAlgn="auto" latinLnBrk="0" hangingPunct="1">
              <a:lnSpc>
                <a:spcPct val="100000"/>
              </a:lnSpc>
              <a:spcBef>
                <a:spcPct val="20000"/>
              </a:spcBef>
              <a:spcAft>
                <a:spcPts val="0"/>
              </a:spcAft>
              <a:buClrTx/>
              <a:buSzTx/>
              <a:buFont typeface="Arial" pitchFamily="34" charset="0"/>
              <a:buNone/>
              <a:tabLst/>
              <a:defRPr sz="3200" b="1">
                <a:solidFill>
                  <a:schemeClr val="accent3"/>
                </a:solidFill>
                <a:latin typeface="Arial" pitchFamily="34" charset="0"/>
                <a:cs typeface="Arial" pitchFamily="34" charset="0"/>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marL="0" marR="0" lvl="0" indent="0" algn="l" defTabSz="1018824" rtl="0" eaLnBrk="1" fontAlgn="auto" latinLnBrk="0" hangingPunct="1">
              <a:lnSpc>
                <a:spcPct val="100000"/>
              </a:lnSpc>
              <a:spcBef>
                <a:spcPct val="20000"/>
              </a:spcBef>
              <a:spcAft>
                <a:spcPts val="0"/>
              </a:spcAft>
              <a:buClrTx/>
              <a:buSzTx/>
              <a:buFont typeface="Arial" pitchFamily="34" charset="0"/>
              <a:buNone/>
              <a:tabLst/>
              <a:defRPr/>
            </a:pPr>
            <a:r>
              <a:rPr lang="en-US" dirty="0"/>
              <a:t>“Quote”</a:t>
            </a:r>
          </a:p>
        </p:txBody>
      </p:sp>
      <p:sp>
        <p:nvSpPr>
          <p:cNvPr id="10" name="Rectangle 3"/>
          <p:cNvSpPr>
            <a:spLocks noGrp="1" noChangeArrowheads="1"/>
          </p:cNvSpPr>
          <p:nvPr>
            <p:ph idx="14" hasCustomPrompt="1"/>
          </p:nvPr>
        </p:nvSpPr>
        <p:spPr bwMode="auto">
          <a:xfrm>
            <a:off x="3637281" y="1355634"/>
            <a:ext cx="7943001" cy="4816566"/>
          </a:xfrm>
          <a:prstGeom prst="rect">
            <a:avLst/>
          </a:prstGeom>
          <a:noFill/>
          <a:ln w="9525">
            <a:noFill/>
            <a:miter lim="800000"/>
            <a:headEnd/>
            <a:tailEnd/>
          </a:ln>
          <a:effectLst/>
        </p:spPr>
        <p:txBody>
          <a:bodyPr vert="horz" wrap="square" lIns="0" tIns="0" rIns="0" bIns="0" numCol="1" anchor="t" anchorCtr="0" compatLnSpc="1">
            <a:prstTxWarp prst="textNoShape">
              <a:avLst/>
            </a:prstTxWarp>
            <a:noAutofit/>
          </a:bodyPr>
          <a:lstStyle>
            <a:lvl1pPr marL="0" marR="0" indent="0" algn="l" defTabSz="914400" rtl="0" eaLnBrk="1" fontAlgn="base" latinLnBrk="0" hangingPunct="1">
              <a:lnSpc>
                <a:spcPct val="100000"/>
              </a:lnSpc>
              <a:spcBef>
                <a:spcPts val="0"/>
              </a:spcBef>
              <a:spcAft>
                <a:spcPct val="0"/>
              </a:spcAft>
              <a:buClr>
                <a:srgbClr val="4D4F53"/>
              </a:buClr>
              <a:buSzTx/>
              <a:buFont typeface="Wingdings" charset="2"/>
              <a:buNone/>
              <a:tabLst/>
              <a:defRPr sz="1600"/>
            </a:lvl1pPr>
            <a:lvl2pPr marL="209550" indent="0">
              <a:buNone/>
              <a:defRPr/>
            </a:lvl2pPr>
            <a:lvl3pPr marL="400050" indent="0">
              <a:buNone/>
              <a:defRPr/>
            </a:lvl3pPr>
            <a:lvl4pPr marL="595313" indent="0">
              <a:buNone/>
              <a:defRPr/>
            </a:lvl4pPr>
            <a:lvl5pPr marL="790575" indent="0">
              <a:buNone/>
              <a:defRPr/>
            </a:lvl5pPr>
          </a:lstStyle>
          <a:p>
            <a:pPr marL="0" marR="0" lvl="0" indent="0" algn="l" defTabSz="914400" rtl="0" eaLnBrk="1" fontAlgn="base" latinLnBrk="0" hangingPunct="1">
              <a:lnSpc>
                <a:spcPct val="100000"/>
              </a:lnSpc>
              <a:spcBef>
                <a:spcPts val="0"/>
              </a:spcBef>
              <a:spcAft>
                <a:spcPct val="0"/>
              </a:spcAft>
              <a:buClr>
                <a:srgbClr val="4D4F53"/>
              </a:buClr>
              <a:buSzTx/>
              <a:buFont typeface="Wingdings" charset="2"/>
              <a:buNone/>
              <a:tabLst/>
              <a:defRPr/>
            </a:pPr>
            <a:r>
              <a:rPr lang="en-US" dirty="0"/>
              <a:t>Click to enter text</a:t>
            </a:r>
          </a:p>
          <a:p>
            <a:pPr lvl="0"/>
            <a:endParaRPr lang="en-US" dirty="0"/>
          </a:p>
        </p:txBody>
      </p:sp>
      <p:sp>
        <p:nvSpPr>
          <p:cNvPr id="13" name="Footer Placeholder 4"/>
          <p:cNvSpPr txBox="1">
            <a:spLocks/>
          </p:cNvSpPr>
          <p:nvPr userDrawn="1"/>
        </p:nvSpPr>
        <p:spPr bwMode="auto">
          <a:xfrm>
            <a:off x="5868200" y="6432161"/>
            <a:ext cx="474133" cy="13976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algn="ctr" fontAlgn="base">
              <a:lnSpc>
                <a:spcPts val="900"/>
              </a:lnSpc>
              <a:spcBef>
                <a:spcPct val="0"/>
              </a:spcBef>
              <a:spcAft>
                <a:spcPct val="0"/>
              </a:spcAft>
              <a:defRPr/>
            </a:pPr>
            <a:fld id="{B482A681-4B47-2142-BE3B-540FB37443A1}" type="slidenum">
              <a:rPr lang="en-GB" sz="1000" kern="0" smtClean="0">
                <a:solidFill>
                  <a:srgbClr val="7F7F7F"/>
                </a:solidFill>
                <a:cs typeface="Arial"/>
              </a:rPr>
              <a:pPr algn="ctr" fontAlgn="base">
                <a:lnSpc>
                  <a:spcPts val="900"/>
                </a:lnSpc>
                <a:spcBef>
                  <a:spcPct val="0"/>
                </a:spcBef>
                <a:spcAft>
                  <a:spcPct val="0"/>
                </a:spcAft>
                <a:defRPr/>
              </a:pPr>
              <a:t>‹#›</a:t>
            </a:fld>
            <a:endParaRPr lang="en-US" sz="800" dirty="0">
              <a:solidFill>
                <a:srgbClr val="7F7F7F"/>
              </a:solidFill>
              <a:cs typeface="Arial"/>
            </a:endParaRPr>
          </a:p>
        </p:txBody>
      </p:sp>
      <p:sp>
        <p:nvSpPr>
          <p:cNvPr id="18" name="Title 1"/>
          <p:cNvSpPr>
            <a:spLocks noGrp="1"/>
          </p:cNvSpPr>
          <p:nvPr>
            <p:ph type="title" hasCustomPrompt="1"/>
          </p:nvPr>
        </p:nvSpPr>
        <p:spPr>
          <a:xfrm>
            <a:off x="609600" y="361950"/>
            <a:ext cx="10970683" cy="593869"/>
          </a:xfrm>
          <a:prstGeom prst="rect">
            <a:avLst/>
          </a:prstGeom>
        </p:spPr>
        <p:txBody>
          <a:bodyPr lIns="0" anchor="b" anchorCtr="0"/>
          <a:lstStyle>
            <a:lvl1pPr>
              <a:defRPr sz="2400">
                <a:solidFill>
                  <a:schemeClr val="tx2"/>
                </a:solidFill>
                <a:latin typeface="Arial" panose="020B0604020202020204" pitchFamily="34" charset="0"/>
                <a:cs typeface="Arial" panose="020B0604020202020204" pitchFamily="34" charset="0"/>
              </a:defRPr>
            </a:lvl1pPr>
          </a:lstStyle>
          <a:p>
            <a:r>
              <a:rPr lang="en-US" dirty="0"/>
              <a:t>Click to Enter Slide Title </a:t>
            </a:r>
          </a:p>
        </p:txBody>
      </p:sp>
    </p:spTree>
    <p:extLst>
      <p:ext uri="{BB962C8B-B14F-4D97-AF65-F5344CB8AC3E}">
        <p14:creationId xmlns:p14="http://schemas.microsoft.com/office/powerpoint/2010/main" val="1745553388"/>
      </p:ext>
    </p:extLst>
  </p:cSld>
  <p:clrMapOvr>
    <a:masterClrMapping/>
  </p:clrMapOvr>
  <p:transition spd="slow">
    <p:wip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Divider White">
    <p:spTree>
      <p:nvGrpSpPr>
        <p:cNvPr id="1" name=""/>
        <p:cNvGrpSpPr/>
        <p:nvPr/>
      </p:nvGrpSpPr>
      <p:grpSpPr>
        <a:xfrm>
          <a:off x="0" y="0"/>
          <a:ext cx="0" cy="0"/>
          <a:chOff x="0" y="0"/>
          <a:chExt cx="0" cy="0"/>
        </a:xfrm>
      </p:grpSpPr>
      <p:sp>
        <p:nvSpPr>
          <p:cNvPr id="9" name="Text Placeholder 15"/>
          <p:cNvSpPr>
            <a:spLocks noGrp="1"/>
          </p:cNvSpPr>
          <p:nvPr>
            <p:ph type="body" sz="quarter" idx="15" hasCustomPrompt="1"/>
          </p:nvPr>
        </p:nvSpPr>
        <p:spPr>
          <a:xfrm>
            <a:off x="615951" y="3581490"/>
            <a:ext cx="5157772" cy="1368778"/>
          </a:xfrm>
          <a:prstGeom prst="rect">
            <a:avLst/>
          </a:prstGeom>
        </p:spPr>
        <p:txBody>
          <a:bodyPr anchor="b" anchorCtr="0"/>
          <a:lstStyle>
            <a:lvl1pPr marL="0" indent="0" algn="l">
              <a:lnSpc>
                <a:spcPct val="110000"/>
              </a:lnSpc>
              <a:spcBef>
                <a:spcPts val="0"/>
              </a:spcBef>
              <a:buNone/>
              <a:defRPr sz="1600" i="0">
                <a:solidFill>
                  <a:schemeClr val="accent6"/>
                </a:solidFill>
                <a:latin typeface="Arial"/>
                <a:cs typeface="Arial"/>
              </a:defRPr>
            </a:lvl1pPr>
            <a:lvl2pPr marL="207963" indent="-207963" algn="l">
              <a:lnSpc>
                <a:spcPct val="110000"/>
              </a:lnSpc>
              <a:spcBef>
                <a:spcPts val="0"/>
              </a:spcBef>
              <a:buNone/>
              <a:defRPr sz="1600" i="0" baseline="0">
                <a:solidFill>
                  <a:schemeClr val="accent1"/>
                </a:solidFill>
                <a:latin typeface="Arial"/>
                <a:cs typeface="Arial"/>
              </a:defRPr>
            </a:lvl2pPr>
            <a:lvl3pPr marL="207963" indent="-207963" algn="r">
              <a:lnSpc>
                <a:spcPct val="110000"/>
              </a:lnSpc>
              <a:spcBef>
                <a:spcPts val="0"/>
              </a:spcBef>
              <a:buNone/>
              <a:defRPr sz="1600" i="1">
                <a:latin typeface="+mj-lt"/>
              </a:defRPr>
            </a:lvl3pPr>
            <a:lvl4pPr marL="207963" indent="-207963" algn="r">
              <a:lnSpc>
                <a:spcPct val="110000"/>
              </a:lnSpc>
              <a:spcBef>
                <a:spcPts val="0"/>
              </a:spcBef>
              <a:buNone/>
              <a:defRPr sz="1600" i="1">
                <a:latin typeface="+mj-lt"/>
              </a:defRPr>
            </a:lvl4pPr>
            <a:lvl5pPr marL="207963" indent="-207963" algn="r">
              <a:lnSpc>
                <a:spcPct val="110000"/>
              </a:lnSpc>
              <a:spcBef>
                <a:spcPts val="0"/>
              </a:spcBef>
              <a:buNone/>
              <a:defRPr sz="1600" i="1">
                <a:latin typeface="+mj-lt"/>
              </a:defRPr>
            </a:lvl5pPr>
          </a:lstStyle>
          <a:p>
            <a:pPr lvl="0"/>
            <a:r>
              <a:rPr lang="en-US" dirty="0"/>
              <a:t>Click to add quote</a:t>
            </a:r>
          </a:p>
        </p:txBody>
      </p:sp>
      <p:sp>
        <p:nvSpPr>
          <p:cNvPr id="6" name="Text Placeholder 2"/>
          <p:cNvSpPr>
            <a:spLocks noGrp="1"/>
          </p:cNvSpPr>
          <p:nvPr>
            <p:ph type="body" sz="quarter" idx="10" hasCustomPrompt="1"/>
          </p:nvPr>
        </p:nvSpPr>
        <p:spPr>
          <a:xfrm>
            <a:off x="615952" y="2270128"/>
            <a:ext cx="5043321" cy="1332366"/>
          </a:xfrm>
          <a:prstGeom prst="rect">
            <a:avLst/>
          </a:prstGeom>
        </p:spPr>
        <p:txBody>
          <a:bodyPr vert="horz" wrap="square" lIns="0" rIns="0" bIns="91440" anchor="t" anchorCtr="0"/>
          <a:lstStyle>
            <a:lvl1pPr marL="0" marR="0" indent="0" algn="l" defTabSz="457200" rtl="0" eaLnBrk="1" fontAlgn="auto" latinLnBrk="0" hangingPunct="1">
              <a:lnSpc>
                <a:spcPct val="100000"/>
              </a:lnSpc>
              <a:spcBef>
                <a:spcPct val="20000"/>
              </a:spcBef>
              <a:spcAft>
                <a:spcPts val="0"/>
              </a:spcAft>
              <a:buClrTx/>
              <a:buSzTx/>
              <a:buFontTx/>
              <a:buNone/>
              <a:tabLst/>
              <a:defRPr sz="4000" b="1" baseline="0">
                <a:solidFill>
                  <a:schemeClr val="tx2"/>
                </a:solidFill>
                <a:latin typeface="Arial" panose="020B0604020202020204" pitchFamily="34" charset="0"/>
                <a:cs typeface="Arial" panose="020B0604020202020204" pitchFamily="34" charset="0"/>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marL="0" marR="0" lvl="0" indent="0" algn="l" defTabSz="457200" rtl="0" eaLnBrk="1" fontAlgn="auto" latinLnBrk="0" hangingPunct="1">
              <a:lnSpc>
                <a:spcPct val="100000"/>
              </a:lnSpc>
              <a:spcBef>
                <a:spcPct val="20000"/>
              </a:spcBef>
              <a:spcAft>
                <a:spcPts val="0"/>
              </a:spcAft>
              <a:buClrTx/>
              <a:buSzTx/>
              <a:buFontTx/>
              <a:buNone/>
              <a:tabLst/>
              <a:defRPr/>
            </a:pPr>
            <a:r>
              <a:rPr lang="en-US" dirty="0"/>
              <a:t>Enter Title; Two Lines Only</a:t>
            </a:r>
          </a:p>
        </p:txBody>
      </p:sp>
    </p:spTree>
    <p:extLst>
      <p:ext uri="{BB962C8B-B14F-4D97-AF65-F5344CB8AC3E}">
        <p14:creationId xmlns:p14="http://schemas.microsoft.com/office/powerpoint/2010/main" val="3302585287"/>
      </p:ext>
    </p:extLst>
  </p:cSld>
  <p:clrMapOvr>
    <a:masterClrMapping/>
  </p:clrMapOvr>
  <p:transition spd="slow">
    <p:wip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Basic Bullet">
    <p:spTree>
      <p:nvGrpSpPr>
        <p:cNvPr id="1" name=""/>
        <p:cNvGrpSpPr/>
        <p:nvPr/>
      </p:nvGrpSpPr>
      <p:grpSpPr>
        <a:xfrm>
          <a:off x="0" y="0"/>
          <a:ext cx="0" cy="0"/>
          <a:chOff x="0" y="0"/>
          <a:chExt cx="0" cy="0"/>
        </a:xfrm>
      </p:grpSpPr>
      <p:sp>
        <p:nvSpPr>
          <p:cNvPr id="8" name="Footer Placeholder 4"/>
          <p:cNvSpPr txBox="1">
            <a:spLocks/>
          </p:cNvSpPr>
          <p:nvPr userDrawn="1"/>
        </p:nvSpPr>
        <p:spPr bwMode="auto">
          <a:xfrm>
            <a:off x="5868200" y="6432161"/>
            <a:ext cx="474133" cy="13976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algn="ctr" fontAlgn="base">
              <a:lnSpc>
                <a:spcPts val="900"/>
              </a:lnSpc>
              <a:spcBef>
                <a:spcPct val="0"/>
              </a:spcBef>
              <a:spcAft>
                <a:spcPct val="0"/>
              </a:spcAft>
              <a:defRPr/>
            </a:pPr>
            <a:fld id="{B482A681-4B47-2142-BE3B-540FB37443A1}" type="slidenum">
              <a:rPr lang="en-GB" sz="1000" kern="0" smtClean="0">
                <a:solidFill>
                  <a:srgbClr val="7F7F7F"/>
                </a:solidFill>
                <a:cs typeface="Arial"/>
              </a:rPr>
              <a:pPr algn="ctr" fontAlgn="base">
                <a:lnSpc>
                  <a:spcPts val="900"/>
                </a:lnSpc>
                <a:spcBef>
                  <a:spcPct val="0"/>
                </a:spcBef>
                <a:spcAft>
                  <a:spcPct val="0"/>
                </a:spcAft>
                <a:defRPr/>
              </a:pPr>
              <a:t>‹#›</a:t>
            </a:fld>
            <a:endParaRPr lang="en-US" sz="800" dirty="0">
              <a:solidFill>
                <a:srgbClr val="7F7F7F"/>
              </a:solidFill>
              <a:cs typeface="Arial"/>
            </a:endParaRPr>
          </a:p>
        </p:txBody>
      </p:sp>
      <p:sp>
        <p:nvSpPr>
          <p:cNvPr id="5" name="Content Placeholder 2"/>
          <p:cNvSpPr>
            <a:spLocks noGrp="1"/>
          </p:cNvSpPr>
          <p:nvPr>
            <p:ph idx="1" hasCustomPrompt="1"/>
          </p:nvPr>
        </p:nvSpPr>
        <p:spPr>
          <a:xfrm>
            <a:off x="609600" y="1355635"/>
            <a:ext cx="10956872" cy="4876799"/>
          </a:xfrm>
          <a:prstGeom prst="rect">
            <a:avLst/>
          </a:prstGeom>
        </p:spPr>
        <p:txBody>
          <a:bodyPr/>
          <a:lstStyle>
            <a:lvl1pPr>
              <a:defRPr sz="1800">
                <a:solidFill>
                  <a:schemeClr val="tx1"/>
                </a:solidFill>
                <a:latin typeface="Arial"/>
                <a:cs typeface="Arial"/>
              </a:defRPr>
            </a:lvl1pPr>
            <a:lvl2pPr>
              <a:defRPr sz="1600">
                <a:solidFill>
                  <a:schemeClr val="tx1"/>
                </a:solidFill>
                <a:latin typeface="Arial"/>
                <a:cs typeface="Arial"/>
              </a:defRPr>
            </a:lvl2pPr>
            <a:lvl3pPr>
              <a:defRPr sz="1400">
                <a:solidFill>
                  <a:schemeClr val="tx1"/>
                </a:solidFill>
                <a:latin typeface="Arial"/>
                <a:cs typeface="Arial"/>
              </a:defRPr>
            </a:lvl3pPr>
            <a:lvl4pPr>
              <a:defRPr sz="1200">
                <a:solidFill>
                  <a:schemeClr val="tx1"/>
                </a:solidFill>
                <a:latin typeface="Arial"/>
                <a:cs typeface="Arial"/>
              </a:defRPr>
            </a:lvl4pPr>
            <a:lvl5pPr>
              <a:defRPr sz="1200">
                <a:solidFill>
                  <a:schemeClr val="tx1"/>
                </a:solidFill>
                <a:latin typeface="Arial"/>
                <a:cs typeface="Arial"/>
              </a:defRPr>
            </a:lvl5pPr>
          </a:lstStyle>
          <a:p>
            <a:pPr lvl="0"/>
            <a:r>
              <a:rPr lang="en-US" dirty="0"/>
              <a:t>Click to enter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itle 1"/>
          <p:cNvSpPr>
            <a:spLocks noGrp="1"/>
          </p:cNvSpPr>
          <p:nvPr>
            <p:ph type="title" hasCustomPrompt="1"/>
          </p:nvPr>
        </p:nvSpPr>
        <p:spPr>
          <a:xfrm>
            <a:off x="609600" y="361950"/>
            <a:ext cx="10970683" cy="593869"/>
          </a:xfrm>
          <a:prstGeom prst="rect">
            <a:avLst/>
          </a:prstGeom>
        </p:spPr>
        <p:txBody>
          <a:bodyPr lIns="0" anchor="b" anchorCtr="0"/>
          <a:lstStyle>
            <a:lvl1pPr>
              <a:defRPr sz="2400">
                <a:solidFill>
                  <a:schemeClr val="tx2"/>
                </a:solidFill>
                <a:latin typeface="Arial" panose="020B0604020202020204" pitchFamily="34" charset="0"/>
                <a:cs typeface="Arial" panose="020B0604020202020204" pitchFamily="34" charset="0"/>
              </a:defRPr>
            </a:lvl1pPr>
          </a:lstStyle>
          <a:p>
            <a:r>
              <a:rPr lang="en-US" dirty="0"/>
              <a:t>Click to Enter Slide Title </a:t>
            </a:r>
          </a:p>
        </p:txBody>
      </p:sp>
    </p:spTree>
    <p:extLst>
      <p:ext uri="{BB962C8B-B14F-4D97-AF65-F5344CB8AC3E}">
        <p14:creationId xmlns:p14="http://schemas.microsoft.com/office/powerpoint/2010/main" val="1992793494"/>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Long Title (Full Color)">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384849" y="254000"/>
            <a:ext cx="11396471" cy="3547872"/>
          </a:xfrm>
          <a:prstGeom prst="rect">
            <a:avLst/>
          </a:prstGeom>
          <a:solidFill>
            <a:srgbClr val="FFFFF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base">
              <a:spcBef>
                <a:spcPct val="0"/>
              </a:spcBef>
              <a:spcAft>
                <a:spcPct val="0"/>
              </a:spcAft>
            </a:pPr>
            <a:endParaRPr lang="en-US" sz="1800" dirty="0">
              <a:solidFill>
                <a:srgbClr val="FFFFFF"/>
              </a:solidFill>
            </a:endParaRPr>
          </a:p>
        </p:txBody>
      </p:sp>
      <p:sp>
        <p:nvSpPr>
          <p:cNvPr id="9" name="Text Placeholder 2"/>
          <p:cNvSpPr>
            <a:spLocks noGrp="1"/>
          </p:cNvSpPr>
          <p:nvPr>
            <p:ph type="body" sz="quarter" idx="13" hasCustomPrompt="1"/>
          </p:nvPr>
        </p:nvSpPr>
        <p:spPr>
          <a:xfrm>
            <a:off x="619017" y="3386762"/>
            <a:ext cx="10969735" cy="329321"/>
          </a:xfrm>
          <a:prstGeom prst="rect">
            <a:avLst/>
          </a:prstGeom>
        </p:spPr>
        <p:txBody>
          <a:bodyPr vert="horz" lIns="0" anchor="t">
            <a:spAutoFit/>
          </a:bodyPr>
          <a:lstStyle>
            <a:lvl1pPr marL="0" indent="0">
              <a:buFontTx/>
              <a:buNone/>
              <a:defRPr sz="1400" b="1" baseline="0">
                <a:solidFill>
                  <a:schemeClr val="tx2"/>
                </a:solidFill>
                <a:latin typeface="Arial"/>
                <a:cs typeface="Arial"/>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lvl="0"/>
            <a:r>
              <a:rPr lang="en-US" dirty="0"/>
              <a:t>Additional Detail</a:t>
            </a:r>
          </a:p>
        </p:txBody>
      </p:sp>
      <p:sp>
        <p:nvSpPr>
          <p:cNvPr id="10" name="Text Placeholder 2"/>
          <p:cNvSpPr>
            <a:spLocks noGrp="1"/>
          </p:cNvSpPr>
          <p:nvPr>
            <p:ph type="body" sz="quarter" idx="10" hasCustomPrompt="1"/>
          </p:nvPr>
        </p:nvSpPr>
        <p:spPr>
          <a:xfrm>
            <a:off x="615950" y="371475"/>
            <a:ext cx="10972801" cy="1335881"/>
          </a:xfrm>
          <a:prstGeom prst="rect">
            <a:avLst/>
          </a:prstGeom>
        </p:spPr>
        <p:txBody>
          <a:bodyPr vert="horz" lIns="0" rIns="0" bIns="91440" anchor="b"/>
          <a:lstStyle>
            <a:lvl1pPr marL="0" indent="0" algn="l" defTabSz="457200" rtl="0" eaLnBrk="1" latinLnBrk="0" hangingPunct="1">
              <a:spcBef>
                <a:spcPct val="20000"/>
              </a:spcBef>
              <a:buFontTx/>
              <a:buNone/>
              <a:defRPr lang="en-US" sz="3200" b="1" kern="1200" baseline="0" dirty="0">
                <a:solidFill>
                  <a:schemeClr val="bg2"/>
                </a:solidFill>
                <a:latin typeface="Arial" panose="020B0604020202020204" pitchFamily="34" charset="0"/>
                <a:ea typeface="+mn-ea"/>
                <a:cs typeface="Arial" panose="020B0604020202020204" pitchFamily="34" charset="0"/>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marL="0" lvl="0" indent="0" algn="l" defTabSz="457200" rtl="0" eaLnBrk="1" latinLnBrk="0" hangingPunct="1">
              <a:spcBef>
                <a:spcPct val="20000"/>
              </a:spcBef>
              <a:buFontTx/>
              <a:buNone/>
            </a:pPr>
            <a:r>
              <a:rPr lang="en-US" dirty="0"/>
              <a:t>Use This Layout For Longer Titles; Limit Title to Two Lines</a:t>
            </a:r>
          </a:p>
        </p:txBody>
      </p:sp>
      <p:sp>
        <p:nvSpPr>
          <p:cNvPr id="14" name="Text Placeholder 2"/>
          <p:cNvSpPr>
            <a:spLocks noGrp="1"/>
          </p:cNvSpPr>
          <p:nvPr>
            <p:ph type="body" sz="quarter" idx="12" hasCustomPrompt="1"/>
          </p:nvPr>
        </p:nvSpPr>
        <p:spPr>
          <a:xfrm>
            <a:off x="615950" y="1711010"/>
            <a:ext cx="10972801" cy="744064"/>
          </a:xfrm>
          <a:prstGeom prst="rect">
            <a:avLst/>
          </a:prstGeom>
        </p:spPr>
        <p:txBody>
          <a:bodyPr vert="horz" lIns="0" anchor="t"/>
          <a:lstStyle>
            <a:lvl1pPr marL="0" indent="0">
              <a:buFontTx/>
              <a:buNone/>
              <a:defRPr sz="1600" b="0" baseline="0">
                <a:solidFill>
                  <a:schemeClr val="tx2"/>
                </a:solidFill>
                <a:latin typeface="Arial"/>
                <a:cs typeface="Arial"/>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lvl="0"/>
            <a:r>
              <a:rPr lang="en-US" dirty="0"/>
              <a:t>Click to Enter Subtitle</a:t>
            </a:r>
          </a:p>
        </p:txBody>
      </p:sp>
      <p:pic>
        <p:nvPicPr>
          <p:cNvPr id="12" name="Picture 11"/>
          <p:cNvPicPr>
            <a:picLocks noChangeAspect="1"/>
          </p:cNvPicPr>
          <p:nvPr userDrawn="1"/>
        </p:nvPicPr>
        <p:blipFill>
          <a:blip r:embed="rId2" cstate="print"/>
          <a:stretch>
            <a:fillRect/>
          </a:stretch>
        </p:blipFill>
        <p:spPr>
          <a:xfrm>
            <a:off x="9589826" y="5200731"/>
            <a:ext cx="1997983" cy="877403"/>
          </a:xfrm>
          <a:prstGeom prst="rect">
            <a:avLst/>
          </a:prstGeom>
        </p:spPr>
      </p:pic>
    </p:spTree>
    <p:extLst>
      <p:ext uri="{BB962C8B-B14F-4D97-AF65-F5344CB8AC3E}">
        <p14:creationId xmlns:p14="http://schemas.microsoft.com/office/powerpoint/2010/main" val="2729684554"/>
      </p:ext>
    </p:extLst>
  </p:cSld>
  <p:clrMapOvr>
    <a:masterClrMapping/>
  </p:clrMapOvr>
  <p:transition spd="slow">
    <p:wip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_Basic Text">
    <p:bg>
      <p:bgPr>
        <a:blipFill dpi="0" rotWithShape="1">
          <a:blip r:embed="rId2">
            <a:alphaModFix amt="34000"/>
            <a:lum/>
          </a:blip>
          <a:srcRect/>
          <a:stretch>
            <a:fillRect t="-24000" r="-15000" b="-24000"/>
          </a:stretch>
        </a:blipFill>
        <a:effectLst/>
      </p:bgPr>
    </p:bg>
    <p:spTree>
      <p:nvGrpSpPr>
        <p:cNvPr id="1" name=""/>
        <p:cNvGrpSpPr/>
        <p:nvPr/>
      </p:nvGrpSpPr>
      <p:grpSpPr>
        <a:xfrm>
          <a:off x="0" y="0"/>
          <a:ext cx="0" cy="0"/>
          <a:chOff x="0" y="0"/>
          <a:chExt cx="0" cy="0"/>
        </a:xfrm>
      </p:grpSpPr>
      <p:sp>
        <p:nvSpPr>
          <p:cNvPr id="9" name="Rectangle 3"/>
          <p:cNvSpPr>
            <a:spLocks noGrp="1" noChangeArrowheads="1"/>
          </p:cNvSpPr>
          <p:nvPr>
            <p:ph idx="1" hasCustomPrompt="1"/>
          </p:nvPr>
        </p:nvSpPr>
        <p:spPr bwMode="auto">
          <a:xfrm>
            <a:off x="609601" y="1355635"/>
            <a:ext cx="10970681" cy="246221"/>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indent="0">
              <a:lnSpc>
                <a:spcPct val="100000"/>
              </a:lnSpc>
              <a:spcBef>
                <a:spcPts val="0"/>
              </a:spcBef>
              <a:buNone/>
              <a:defRPr sz="1600"/>
            </a:lvl1pPr>
          </a:lstStyle>
          <a:p>
            <a:pPr lvl="0"/>
            <a:r>
              <a:rPr lang="en-US" dirty="0"/>
              <a:t>Click to enter text</a:t>
            </a:r>
          </a:p>
        </p:txBody>
      </p:sp>
      <p:sp>
        <p:nvSpPr>
          <p:cNvPr id="5" name="Title 1"/>
          <p:cNvSpPr>
            <a:spLocks noGrp="1"/>
          </p:cNvSpPr>
          <p:nvPr>
            <p:ph type="title" hasCustomPrompt="1"/>
          </p:nvPr>
        </p:nvSpPr>
        <p:spPr>
          <a:xfrm>
            <a:off x="609600" y="361950"/>
            <a:ext cx="10970683" cy="593869"/>
          </a:xfrm>
          <a:prstGeom prst="rect">
            <a:avLst/>
          </a:prstGeom>
        </p:spPr>
        <p:txBody>
          <a:bodyPr lIns="0" anchor="b" anchorCtr="0"/>
          <a:lstStyle>
            <a:lvl1pPr>
              <a:defRPr sz="2400">
                <a:solidFill>
                  <a:schemeClr val="tx2"/>
                </a:solidFill>
                <a:latin typeface="Arial" panose="020B0604020202020204" pitchFamily="34" charset="0"/>
                <a:cs typeface="Arial" panose="020B0604020202020204" pitchFamily="34" charset="0"/>
              </a:defRPr>
            </a:lvl1pPr>
          </a:lstStyle>
          <a:p>
            <a:r>
              <a:rPr lang="en-US" dirty="0"/>
              <a:t>Click to Enter Slide Title </a:t>
            </a:r>
          </a:p>
        </p:txBody>
      </p:sp>
      <p:sp>
        <p:nvSpPr>
          <p:cNvPr id="18" name="Footer Placeholder 4"/>
          <p:cNvSpPr txBox="1">
            <a:spLocks/>
          </p:cNvSpPr>
          <p:nvPr userDrawn="1"/>
        </p:nvSpPr>
        <p:spPr bwMode="auto">
          <a:xfrm>
            <a:off x="5868200" y="6432161"/>
            <a:ext cx="474133" cy="13976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algn="ctr" fontAlgn="base">
              <a:lnSpc>
                <a:spcPts val="900"/>
              </a:lnSpc>
              <a:spcBef>
                <a:spcPct val="0"/>
              </a:spcBef>
              <a:spcAft>
                <a:spcPct val="0"/>
              </a:spcAft>
              <a:defRPr/>
            </a:pPr>
            <a:fld id="{B482A681-4B47-2142-BE3B-540FB37443A1}" type="slidenum">
              <a:rPr lang="en-GB" sz="1000" kern="0" smtClean="0">
                <a:solidFill>
                  <a:srgbClr val="7F7F7F"/>
                </a:solidFill>
                <a:cs typeface="Arial"/>
              </a:rPr>
              <a:pPr algn="ctr" fontAlgn="base">
                <a:lnSpc>
                  <a:spcPts val="900"/>
                </a:lnSpc>
                <a:spcBef>
                  <a:spcPct val="0"/>
                </a:spcBef>
                <a:spcAft>
                  <a:spcPct val="0"/>
                </a:spcAft>
                <a:defRPr/>
              </a:pPr>
              <a:t>‹#›</a:t>
            </a:fld>
            <a:endParaRPr lang="en-US" sz="800" dirty="0">
              <a:solidFill>
                <a:srgbClr val="7F7F7F"/>
              </a:solidFill>
              <a:cs typeface="Arial"/>
            </a:endParaRPr>
          </a:p>
        </p:txBody>
      </p:sp>
      <p:sp>
        <p:nvSpPr>
          <p:cNvPr id="6" name="Rectangle 5"/>
          <p:cNvSpPr/>
          <p:nvPr userDrawn="1"/>
        </p:nvSpPr>
        <p:spPr bwMode="auto">
          <a:xfrm>
            <a:off x="618699" y="941695"/>
            <a:ext cx="10972800" cy="82296"/>
          </a:xfrm>
          <a:prstGeom prst="rect">
            <a:avLst/>
          </a:prstGeom>
          <a:gradFill>
            <a:gsLst>
              <a:gs pos="35000">
                <a:schemeClr val="tx2"/>
              </a:gs>
              <a:gs pos="78000">
                <a:schemeClr val="accent1"/>
              </a:gs>
            </a:gsLst>
            <a:lin ang="5400000" scaled="0"/>
          </a:gradFill>
          <a:ln w="127"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800" dirty="0">
              <a:solidFill>
                <a:srgbClr val="000000"/>
              </a:solidFill>
            </a:endParaRPr>
          </a:p>
        </p:txBody>
      </p:sp>
    </p:spTree>
    <p:extLst>
      <p:ext uri="{BB962C8B-B14F-4D97-AF65-F5344CB8AC3E}">
        <p14:creationId xmlns:p14="http://schemas.microsoft.com/office/powerpoint/2010/main" val="963641414"/>
      </p:ext>
    </p:extLst>
  </p:cSld>
  <p:clrMapOvr>
    <a:masterClrMapping/>
  </p:clrMapOvr>
  <p:transition spd="slow">
    <p:wip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838200" y="6356351"/>
            <a:ext cx="2743200" cy="365125"/>
          </a:xfrm>
          <a:prstGeom prst="rect">
            <a:avLst/>
          </a:prstGeom>
        </p:spPr>
        <p:txBody>
          <a:bodyPr/>
          <a:lstStyle>
            <a:lvl1pPr>
              <a:defRPr/>
            </a:lvl1pPr>
          </a:lstStyle>
          <a:p>
            <a:pPr algn="ctr" fontAlgn="base">
              <a:spcBef>
                <a:spcPct val="0"/>
              </a:spcBef>
              <a:spcAft>
                <a:spcPct val="0"/>
              </a:spcAft>
              <a:defRPr/>
            </a:pPr>
            <a:fld id="{8C873301-C9AA-4FF6-B1E9-6BCFF878AB19}" type="datetime1">
              <a:rPr lang="en-IN" smtClean="0">
                <a:solidFill>
                  <a:srgbClr val="000000"/>
                </a:solidFill>
              </a:rPr>
              <a:t>23-07-2022</a:t>
            </a:fld>
            <a:endParaRPr lang="en-US" dirty="0">
              <a:solidFill>
                <a:srgbClr val="000000"/>
              </a:solidFill>
            </a:endParaRPr>
          </a:p>
        </p:txBody>
      </p:sp>
      <p:sp>
        <p:nvSpPr>
          <p:cNvPr id="3" name="Footer Placeholder 4"/>
          <p:cNvSpPr>
            <a:spLocks noGrp="1"/>
          </p:cNvSpPr>
          <p:nvPr>
            <p:ph type="ftr" sz="quarter" idx="11"/>
          </p:nvPr>
        </p:nvSpPr>
        <p:spPr>
          <a:xfrm>
            <a:off x="4038600" y="6356351"/>
            <a:ext cx="4114800" cy="365125"/>
          </a:xfrm>
          <a:prstGeom prst="rect">
            <a:avLst/>
          </a:prstGeom>
        </p:spPr>
        <p:txBody>
          <a:bodyPr/>
          <a:lstStyle>
            <a:lvl1pPr>
              <a:defRPr/>
            </a:lvl1pPr>
          </a:lstStyle>
          <a:p>
            <a:pPr algn="ctr" fontAlgn="base">
              <a:spcBef>
                <a:spcPct val="0"/>
              </a:spcBef>
              <a:spcAft>
                <a:spcPct val="0"/>
              </a:spcAft>
              <a:defRPr/>
            </a:pPr>
            <a:r>
              <a:rPr lang="en-US">
                <a:solidFill>
                  <a:srgbClr val="000000"/>
                </a:solidFill>
              </a:rPr>
              <a:t>Archana jain &amp; Co.Confidential and forPrivate Circulation only.</a:t>
            </a:r>
            <a:endParaRPr lang="en-US" dirty="0">
              <a:solidFill>
                <a:srgbClr val="000000"/>
              </a:solidFill>
            </a:endParaRPr>
          </a:p>
        </p:txBody>
      </p:sp>
      <p:sp>
        <p:nvSpPr>
          <p:cNvPr id="4" name="Slide Number Placeholder 5"/>
          <p:cNvSpPr>
            <a:spLocks noGrp="1"/>
          </p:cNvSpPr>
          <p:nvPr>
            <p:ph type="sldNum" sz="quarter" idx="12"/>
          </p:nvPr>
        </p:nvSpPr>
        <p:spPr>
          <a:xfrm>
            <a:off x="8610600" y="6356351"/>
            <a:ext cx="2743200" cy="365125"/>
          </a:xfrm>
          <a:prstGeom prst="rect">
            <a:avLst/>
          </a:prstGeom>
        </p:spPr>
        <p:txBody>
          <a:bodyPr/>
          <a:lstStyle>
            <a:lvl1pPr>
              <a:defRPr/>
            </a:lvl1pPr>
          </a:lstStyle>
          <a:p>
            <a:pPr algn="ctr" fontAlgn="base">
              <a:spcBef>
                <a:spcPct val="0"/>
              </a:spcBef>
              <a:spcAft>
                <a:spcPct val="0"/>
              </a:spcAft>
            </a:pPr>
            <a:fld id="{1F7CFAEA-2A06-4658-AEB1-32CD0128CA75}" type="slidenum">
              <a:rPr lang="en-US" altLang="en-US">
                <a:solidFill>
                  <a:srgbClr val="000000"/>
                </a:solidFill>
              </a:rPr>
              <a:pPr algn="ctr" fontAlgn="base">
                <a:spcBef>
                  <a:spcPct val="0"/>
                </a:spcBef>
                <a:spcAft>
                  <a:spcPct val="0"/>
                </a:spcAft>
              </a:pPr>
              <a:t>‹#›</a:t>
            </a:fld>
            <a:endParaRPr lang="en-US" altLang="en-US" dirty="0">
              <a:solidFill>
                <a:srgbClr val="000000"/>
              </a:solidFill>
            </a:endParaRPr>
          </a:p>
        </p:txBody>
      </p:sp>
    </p:spTree>
    <p:extLst>
      <p:ext uri="{BB962C8B-B14F-4D97-AF65-F5344CB8AC3E}">
        <p14:creationId xmlns:p14="http://schemas.microsoft.com/office/powerpoint/2010/main" val="421609312"/>
      </p:ext>
    </p:extLst>
  </p:cSld>
  <p:clrMapOvr>
    <a:masterClrMapping/>
  </p:clrMapOvr>
  <p:transition spd="slow">
    <p:wip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4CE57-0B89-442C-B16C-FC270DBD13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5EB53C1C-F5B4-4E11-9F7D-B5AA19A9FB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DBDE2105-55E5-4180-A05E-3A78AC8E8CBB}"/>
              </a:ext>
            </a:extLst>
          </p:cNvPr>
          <p:cNvSpPr>
            <a:spLocks noGrp="1"/>
          </p:cNvSpPr>
          <p:nvPr>
            <p:ph type="dt" sz="half" idx="10"/>
          </p:nvPr>
        </p:nvSpPr>
        <p:spPr/>
        <p:txBody>
          <a:bodyPr/>
          <a:lstStyle/>
          <a:p>
            <a:fld id="{6F3D68F7-9F88-4580-8327-DA10BF487EDC}" type="datetime1">
              <a:rPr lang="en-IN" smtClean="0"/>
              <a:t>23-07-2022</a:t>
            </a:fld>
            <a:endParaRPr lang="en-US"/>
          </a:p>
        </p:txBody>
      </p:sp>
      <p:sp>
        <p:nvSpPr>
          <p:cNvPr id="5" name="Footer Placeholder 4">
            <a:extLst>
              <a:ext uri="{FF2B5EF4-FFF2-40B4-BE49-F238E27FC236}">
                <a16:creationId xmlns:a16="http://schemas.microsoft.com/office/drawing/2014/main" id="{4FBE87DD-AA03-4E69-9A1E-27AD3FDA0D3C}"/>
              </a:ext>
            </a:extLst>
          </p:cNvPr>
          <p:cNvSpPr>
            <a:spLocks noGrp="1"/>
          </p:cNvSpPr>
          <p:nvPr>
            <p:ph type="ftr" sz="quarter" idx="11"/>
          </p:nvPr>
        </p:nvSpPr>
        <p:spPr/>
        <p:txBody>
          <a:bodyPr/>
          <a:lstStyle/>
          <a:p>
            <a:r>
              <a:rPr lang="en-US"/>
              <a:t>Archana jain &amp; Co.Confidential and forPrivate Circulation only.</a:t>
            </a:r>
          </a:p>
        </p:txBody>
      </p:sp>
      <p:sp>
        <p:nvSpPr>
          <p:cNvPr id="6" name="Slide Number Placeholder 5">
            <a:extLst>
              <a:ext uri="{FF2B5EF4-FFF2-40B4-BE49-F238E27FC236}">
                <a16:creationId xmlns:a16="http://schemas.microsoft.com/office/drawing/2014/main" id="{7FB9EA87-B663-41CA-BF6C-C12C3BC0D15F}"/>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03991675"/>
      </p:ext>
    </p:extLst>
  </p:cSld>
  <p:clrMapOvr>
    <a:masterClrMapping/>
  </p:clrMapOvr>
  <p:transition spd="slow">
    <p:wip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D3958-9E1F-4CA6-AB92-9778B6C3067C}"/>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BA3F364-503D-4D6C-8502-94702CC5DC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9D34913-0FC0-4410-8418-5DB6C999808E}"/>
              </a:ext>
            </a:extLst>
          </p:cNvPr>
          <p:cNvSpPr>
            <a:spLocks noGrp="1"/>
          </p:cNvSpPr>
          <p:nvPr>
            <p:ph type="dt" sz="half" idx="10"/>
          </p:nvPr>
        </p:nvSpPr>
        <p:spPr/>
        <p:txBody>
          <a:bodyPr/>
          <a:lstStyle/>
          <a:p>
            <a:fld id="{5E9BCEFA-F6C5-4C1A-B2B0-0CCE072E6019}" type="datetime1">
              <a:rPr lang="en-IN" smtClean="0"/>
              <a:t>23-07-2022</a:t>
            </a:fld>
            <a:endParaRPr lang="en-IN"/>
          </a:p>
        </p:txBody>
      </p:sp>
      <p:sp>
        <p:nvSpPr>
          <p:cNvPr id="5" name="Footer Placeholder 4">
            <a:extLst>
              <a:ext uri="{FF2B5EF4-FFF2-40B4-BE49-F238E27FC236}">
                <a16:creationId xmlns:a16="http://schemas.microsoft.com/office/drawing/2014/main" id="{36E1C85E-197F-47EB-A9E3-C1E2B7BFDAA2}"/>
              </a:ext>
            </a:extLst>
          </p:cNvPr>
          <p:cNvSpPr>
            <a:spLocks noGrp="1"/>
          </p:cNvSpPr>
          <p:nvPr>
            <p:ph type="ftr" sz="quarter" idx="11"/>
          </p:nvPr>
        </p:nvSpPr>
        <p:spPr/>
        <p:txBody>
          <a:bodyPr/>
          <a:lstStyle/>
          <a:p>
            <a:r>
              <a:rPr lang="en-US"/>
              <a:t>Archana jain &amp; Co.Confidential and forPrivate Circulation only.</a:t>
            </a:r>
            <a:endParaRPr lang="en-IN"/>
          </a:p>
        </p:txBody>
      </p:sp>
      <p:sp>
        <p:nvSpPr>
          <p:cNvPr id="6" name="Slide Number Placeholder 5">
            <a:extLst>
              <a:ext uri="{FF2B5EF4-FFF2-40B4-BE49-F238E27FC236}">
                <a16:creationId xmlns:a16="http://schemas.microsoft.com/office/drawing/2014/main" id="{3C551165-4960-4190-A91C-7EBB8E6C766C}"/>
              </a:ext>
            </a:extLst>
          </p:cNvPr>
          <p:cNvSpPr>
            <a:spLocks noGrp="1"/>
          </p:cNvSpPr>
          <p:nvPr>
            <p:ph type="sldNum" sz="quarter" idx="12"/>
          </p:nvPr>
        </p:nvSpPr>
        <p:spPr/>
        <p:txBody>
          <a:bodyPr/>
          <a:lstStyle/>
          <a:p>
            <a:fld id="{57E64119-FBBE-4DAB-8286-A27D7AC23380}" type="slidenum">
              <a:rPr lang="en-IN" smtClean="0"/>
              <a:t>‹#›</a:t>
            </a:fld>
            <a:endParaRPr lang="en-IN"/>
          </a:p>
        </p:txBody>
      </p:sp>
    </p:spTree>
    <p:extLst>
      <p:ext uri="{BB962C8B-B14F-4D97-AF65-F5344CB8AC3E}">
        <p14:creationId xmlns:p14="http://schemas.microsoft.com/office/powerpoint/2010/main" val="2203175869"/>
      </p:ext>
    </p:extLst>
  </p:cSld>
  <p:clrMapOvr>
    <a:masterClrMapping/>
  </p:clrMapOvr>
  <p:transition spd="slow">
    <p:wip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9A07B-CC51-4D4D-A160-12A42F3D8C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4EE1F539-4048-4CB7-A7EB-6E471C2B03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4C5A01-7E2C-4C39-91F4-86E04F2BA5C8}"/>
              </a:ext>
            </a:extLst>
          </p:cNvPr>
          <p:cNvSpPr>
            <a:spLocks noGrp="1"/>
          </p:cNvSpPr>
          <p:nvPr>
            <p:ph type="dt" sz="half" idx="10"/>
          </p:nvPr>
        </p:nvSpPr>
        <p:spPr/>
        <p:txBody>
          <a:bodyPr/>
          <a:lstStyle/>
          <a:p>
            <a:fld id="{04098427-B135-4983-86E8-C1C36D845A5A}" type="datetime1">
              <a:rPr lang="en-IN" smtClean="0"/>
              <a:t>23-07-2022</a:t>
            </a:fld>
            <a:endParaRPr lang="en-IN"/>
          </a:p>
        </p:txBody>
      </p:sp>
      <p:sp>
        <p:nvSpPr>
          <p:cNvPr id="5" name="Footer Placeholder 4">
            <a:extLst>
              <a:ext uri="{FF2B5EF4-FFF2-40B4-BE49-F238E27FC236}">
                <a16:creationId xmlns:a16="http://schemas.microsoft.com/office/drawing/2014/main" id="{4458C6D5-A1AF-4B1A-8FA8-E52EBBF339AB}"/>
              </a:ext>
            </a:extLst>
          </p:cNvPr>
          <p:cNvSpPr>
            <a:spLocks noGrp="1"/>
          </p:cNvSpPr>
          <p:nvPr>
            <p:ph type="ftr" sz="quarter" idx="11"/>
          </p:nvPr>
        </p:nvSpPr>
        <p:spPr/>
        <p:txBody>
          <a:bodyPr/>
          <a:lstStyle/>
          <a:p>
            <a:r>
              <a:rPr lang="en-US"/>
              <a:t>Archana jain &amp; Co.Confidential and forPrivate Circulation only.</a:t>
            </a:r>
            <a:endParaRPr lang="en-IN"/>
          </a:p>
        </p:txBody>
      </p:sp>
      <p:sp>
        <p:nvSpPr>
          <p:cNvPr id="6" name="Slide Number Placeholder 5">
            <a:extLst>
              <a:ext uri="{FF2B5EF4-FFF2-40B4-BE49-F238E27FC236}">
                <a16:creationId xmlns:a16="http://schemas.microsoft.com/office/drawing/2014/main" id="{F8848D38-A7BF-405C-830D-E3C45D1FAA59}"/>
              </a:ext>
            </a:extLst>
          </p:cNvPr>
          <p:cNvSpPr>
            <a:spLocks noGrp="1"/>
          </p:cNvSpPr>
          <p:nvPr>
            <p:ph type="sldNum" sz="quarter" idx="12"/>
          </p:nvPr>
        </p:nvSpPr>
        <p:spPr/>
        <p:txBody>
          <a:bodyPr/>
          <a:lstStyle/>
          <a:p>
            <a:fld id="{57E64119-FBBE-4DAB-8286-A27D7AC23380}" type="slidenum">
              <a:rPr lang="en-IN" smtClean="0"/>
              <a:t>‹#›</a:t>
            </a:fld>
            <a:endParaRPr lang="en-IN"/>
          </a:p>
        </p:txBody>
      </p:sp>
    </p:spTree>
    <p:extLst>
      <p:ext uri="{BB962C8B-B14F-4D97-AF65-F5344CB8AC3E}">
        <p14:creationId xmlns:p14="http://schemas.microsoft.com/office/powerpoint/2010/main" val="3122551045"/>
      </p:ext>
    </p:extLst>
  </p:cSld>
  <p:clrMapOvr>
    <a:masterClrMapping/>
  </p:clrMapOvr>
  <p:transition spd="slow">
    <p:wip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22FB8-1E44-460B-90B8-19CCE9C5B0D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AA264A4C-31F3-4F21-A1C8-F1598D8FD93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A21F68C8-ED04-4412-A41B-4FD49215AA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62FD94AF-8513-46E7-8A52-92A6B25B0D91}"/>
              </a:ext>
            </a:extLst>
          </p:cNvPr>
          <p:cNvSpPr>
            <a:spLocks noGrp="1"/>
          </p:cNvSpPr>
          <p:nvPr>
            <p:ph type="dt" sz="half" idx="10"/>
          </p:nvPr>
        </p:nvSpPr>
        <p:spPr/>
        <p:txBody>
          <a:bodyPr/>
          <a:lstStyle/>
          <a:p>
            <a:fld id="{E451224D-388C-4936-8544-4952A1F822F4}" type="datetime1">
              <a:rPr lang="en-IN" smtClean="0"/>
              <a:t>23-07-2022</a:t>
            </a:fld>
            <a:endParaRPr lang="en-IN"/>
          </a:p>
        </p:txBody>
      </p:sp>
      <p:sp>
        <p:nvSpPr>
          <p:cNvPr id="6" name="Footer Placeholder 5">
            <a:extLst>
              <a:ext uri="{FF2B5EF4-FFF2-40B4-BE49-F238E27FC236}">
                <a16:creationId xmlns:a16="http://schemas.microsoft.com/office/drawing/2014/main" id="{F9458ACC-D9AF-4015-ACC2-05FFB8B7134F}"/>
              </a:ext>
            </a:extLst>
          </p:cNvPr>
          <p:cNvSpPr>
            <a:spLocks noGrp="1"/>
          </p:cNvSpPr>
          <p:nvPr>
            <p:ph type="ftr" sz="quarter" idx="11"/>
          </p:nvPr>
        </p:nvSpPr>
        <p:spPr/>
        <p:txBody>
          <a:bodyPr/>
          <a:lstStyle/>
          <a:p>
            <a:r>
              <a:rPr lang="en-US"/>
              <a:t>Archana jain &amp; Co.Confidential and forPrivate Circulation only.</a:t>
            </a:r>
            <a:endParaRPr lang="en-IN"/>
          </a:p>
        </p:txBody>
      </p:sp>
      <p:sp>
        <p:nvSpPr>
          <p:cNvPr id="7" name="Slide Number Placeholder 6">
            <a:extLst>
              <a:ext uri="{FF2B5EF4-FFF2-40B4-BE49-F238E27FC236}">
                <a16:creationId xmlns:a16="http://schemas.microsoft.com/office/drawing/2014/main" id="{E61E680D-585C-4353-A038-4B92D24458F4}"/>
              </a:ext>
            </a:extLst>
          </p:cNvPr>
          <p:cNvSpPr>
            <a:spLocks noGrp="1"/>
          </p:cNvSpPr>
          <p:nvPr>
            <p:ph type="sldNum" sz="quarter" idx="12"/>
          </p:nvPr>
        </p:nvSpPr>
        <p:spPr/>
        <p:txBody>
          <a:bodyPr/>
          <a:lstStyle/>
          <a:p>
            <a:fld id="{57E64119-FBBE-4DAB-8286-A27D7AC23380}" type="slidenum">
              <a:rPr lang="en-IN" smtClean="0"/>
              <a:t>‹#›</a:t>
            </a:fld>
            <a:endParaRPr lang="en-IN"/>
          </a:p>
        </p:txBody>
      </p:sp>
    </p:spTree>
    <p:extLst>
      <p:ext uri="{BB962C8B-B14F-4D97-AF65-F5344CB8AC3E}">
        <p14:creationId xmlns:p14="http://schemas.microsoft.com/office/powerpoint/2010/main" val="2765074432"/>
      </p:ext>
    </p:extLst>
  </p:cSld>
  <p:clrMapOvr>
    <a:masterClrMapping/>
  </p:clrMapOvr>
  <p:transition spd="slow">
    <p:wip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CE77D-A570-487B-83EF-27E6C0539A9F}"/>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6C6042AF-F787-4089-81A5-5D3F6B6CFD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80A077E-55A9-4A4A-8416-8BC434A09D7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AA7061A8-7A55-4C1E-A97D-51F0508F9C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343918-E41F-43A4-831F-6F1CBC91000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B44CDE4A-10D1-4ACF-9B3C-72101050F006}"/>
              </a:ext>
            </a:extLst>
          </p:cNvPr>
          <p:cNvSpPr>
            <a:spLocks noGrp="1"/>
          </p:cNvSpPr>
          <p:nvPr>
            <p:ph type="dt" sz="half" idx="10"/>
          </p:nvPr>
        </p:nvSpPr>
        <p:spPr/>
        <p:txBody>
          <a:bodyPr/>
          <a:lstStyle/>
          <a:p>
            <a:fld id="{599059C5-ED1F-4F15-B301-35213D24241E}" type="datetime1">
              <a:rPr lang="en-IN" smtClean="0"/>
              <a:t>23-07-2022</a:t>
            </a:fld>
            <a:endParaRPr lang="en-IN"/>
          </a:p>
        </p:txBody>
      </p:sp>
      <p:sp>
        <p:nvSpPr>
          <p:cNvPr id="8" name="Footer Placeholder 7">
            <a:extLst>
              <a:ext uri="{FF2B5EF4-FFF2-40B4-BE49-F238E27FC236}">
                <a16:creationId xmlns:a16="http://schemas.microsoft.com/office/drawing/2014/main" id="{0D7329DA-1D9D-4973-ACB7-0449EC902225}"/>
              </a:ext>
            </a:extLst>
          </p:cNvPr>
          <p:cNvSpPr>
            <a:spLocks noGrp="1"/>
          </p:cNvSpPr>
          <p:nvPr>
            <p:ph type="ftr" sz="quarter" idx="11"/>
          </p:nvPr>
        </p:nvSpPr>
        <p:spPr/>
        <p:txBody>
          <a:bodyPr/>
          <a:lstStyle/>
          <a:p>
            <a:r>
              <a:rPr lang="en-US"/>
              <a:t>Archana jain &amp; Co.Confidential and forPrivate Circulation only.</a:t>
            </a:r>
            <a:endParaRPr lang="en-IN"/>
          </a:p>
        </p:txBody>
      </p:sp>
      <p:sp>
        <p:nvSpPr>
          <p:cNvPr id="9" name="Slide Number Placeholder 8">
            <a:extLst>
              <a:ext uri="{FF2B5EF4-FFF2-40B4-BE49-F238E27FC236}">
                <a16:creationId xmlns:a16="http://schemas.microsoft.com/office/drawing/2014/main" id="{39BB0BDD-CD22-4521-BBA2-A28D720FEA6C}"/>
              </a:ext>
            </a:extLst>
          </p:cNvPr>
          <p:cNvSpPr>
            <a:spLocks noGrp="1"/>
          </p:cNvSpPr>
          <p:nvPr>
            <p:ph type="sldNum" sz="quarter" idx="12"/>
          </p:nvPr>
        </p:nvSpPr>
        <p:spPr/>
        <p:txBody>
          <a:bodyPr/>
          <a:lstStyle/>
          <a:p>
            <a:fld id="{57E64119-FBBE-4DAB-8286-A27D7AC23380}" type="slidenum">
              <a:rPr lang="en-IN" smtClean="0"/>
              <a:t>‹#›</a:t>
            </a:fld>
            <a:endParaRPr lang="en-IN"/>
          </a:p>
        </p:txBody>
      </p:sp>
    </p:spTree>
    <p:extLst>
      <p:ext uri="{BB962C8B-B14F-4D97-AF65-F5344CB8AC3E}">
        <p14:creationId xmlns:p14="http://schemas.microsoft.com/office/powerpoint/2010/main" val="237599267"/>
      </p:ext>
    </p:extLst>
  </p:cSld>
  <p:clrMapOvr>
    <a:masterClrMapping/>
  </p:clrMapOvr>
  <p:transition spd="slow">
    <p:wip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02F7A-991D-4B17-9B1C-468C7B17A3FF}"/>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B3D9407E-3C91-4099-B629-5187854F3215}"/>
              </a:ext>
            </a:extLst>
          </p:cNvPr>
          <p:cNvSpPr>
            <a:spLocks noGrp="1"/>
          </p:cNvSpPr>
          <p:nvPr>
            <p:ph type="dt" sz="half" idx="10"/>
          </p:nvPr>
        </p:nvSpPr>
        <p:spPr/>
        <p:txBody>
          <a:bodyPr/>
          <a:lstStyle/>
          <a:p>
            <a:fld id="{BAD24C93-F6F1-46D7-9AB6-5CF7717C387F}" type="datetime1">
              <a:rPr lang="en-IN" smtClean="0"/>
              <a:t>23-07-2022</a:t>
            </a:fld>
            <a:endParaRPr lang="en-IN"/>
          </a:p>
        </p:txBody>
      </p:sp>
      <p:sp>
        <p:nvSpPr>
          <p:cNvPr id="4" name="Footer Placeholder 3">
            <a:extLst>
              <a:ext uri="{FF2B5EF4-FFF2-40B4-BE49-F238E27FC236}">
                <a16:creationId xmlns:a16="http://schemas.microsoft.com/office/drawing/2014/main" id="{81990507-00B7-4AD2-ABCB-C78D6A5C3140}"/>
              </a:ext>
            </a:extLst>
          </p:cNvPr>
          <p:cNvSpPr>
            <a:spLocks noGrp="1"/>
          </p:cNvSpPr>
          <p:nvPr>
            <p:ph type="ftr" sz="quarter" idx="11"/>
          </p:nvPr>
        </p:nvSpPr>
        <p:spPr/>
        <p:txBody>
          <a:bodyPr/>
          <a:lstStyle/>
          <a:p>
            <a:r>
              <a:rPr lang="en-US"/>
              <a:t>Archana jain &amp; Co.Confidential and forPrivate Circulation only.</a:t>
            </a:r>
            <a:endParaRPr lang="en-IN"/>
          </a:p>
        </p:txBody>
      </p:sp>
      <p:sp>
        <p:nvSpPr>
          <p:cNvPr id="5" name="Slide Number Placeholder 4">
            <a:extLst>
              <a:ext uri="{FF2B5EF4-FFF2-40B4-BE49-F238E27FC236}">
                <a16:creationId xmlns:a16="http://schemas.microsoft.com/office/drawing/2014/main" id="{655F90CC-E65F-4EB5-8765-3A690FAA5E95}"/>
              </a:ext>
            </a:extLst>
          </p:cNvPr>
          <p:cNvSpPr>
            <a:spLocks noGrp="1"/>
          </p:cNvSpPr>
          <p:nvPr>
            <p:ph type="sldNum" sz="quarter" idx="12"/>
          </p:nvPr>
        </p:nvSpPr>
        <p:spPr/>
        <p:txBody>
          <a:bodyPr/>
          <a:lstStyle/>
          <a:p>
            <a:fld id="{57E64119-FBBE-4DAB-8286-A27D7AC23380}" type="slidenum">
              <a:rPr lang="en-IN" smtClean="0"/>
              <a:t>‹#›</a:t>
            </a:fld>
            <a:endParaRPr lang="en-IN"/>
          </a:p>
        </p:txBody>
      </p:sp>
    </p:spTree>
    <p:extLst>
      <p:ext uri="{BB962C8B-B14F-4D97-AF65-F5344CB8AC3E}">
        <p14:creationId xmlns:p14="http://schemas.microsoft.com/office/powerpoint/2010/main" val="3483487471"/>
      </p:ext>
    </p:extLst>
  </p:cSld>
  <p:clrMapOvr>
    <a:masterClrMapping/>
  </p:clrMapOvr>
  <p:transition spd="slow">
    <p:wip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BD339A-FACF-488B-B63D-7E455291E99B}"/>
              </a:ext>
            </a:extLst>
          </p:cNvPr>
          <p:cNvSpPr>
            <a:spLocks noGrp="1"/>
          </p:cNvSpPr>
          <p:nvPr>
            <p:ph type="dt" sz="half" idx="10"/>
          </p:nvPr>
        </p:nvSpPr>
        <p:spPr/>
        <p:txBody>
          <a:bodyPr/>
          <a:lstStyle/>
          <a:p>
            <a:fld id="{1BBD0C03-AEA1-4532-8259-2F7CD5D36450}" type="datetime1">
              <a:rPr lang="en-IN" smtClean="0"/>
              <a:t>23-07-2022</a:t>
            </a:fld>
            <a:endParaRPr lang="en-IN"/>
          </a:p>
        </p:txBody>
      </p:sp>
      <p:sp>
        <p:nvSpPr>
          <p:cNvPr id="3" name="Footer Placeholder 2">
            <a:extLst>
              <a:ext uri="{FF2B5EF4-FFF2-40B4-BE49-F238E27FC236}">
                <a16:creationId xmlns:a16="http://schemas.microsoft.com/office/drawing/2014/main" id="{D4BC7AB1-EDFA-4886-8CA0-3F46E04DF4A2}"/>
              </a:ext>
            </a:extLst>
          </p:cNvPr>
          <p:cNvSpPr>
            <a:spLocks noGrp="1"/>
          </p:cNvSpPr>
          <p:nvPr>
            <p:ph type="ftr" sz="quarter" idx="11"/>
          </p:nvPr>
        </p:nvSpPr>
        <p:spPr/>
        <p:txBody>
          <a:bodyPr/>
          <a:lstStyle/>
          <a:p>
            <a:r>
              <a:rPr lang="en-US"/>
              <a:t>Archana jain &amp; Co.Confidential and forPrivate Circulation only.</a:t>
            </a:r>
            <a:endParaRPr lang="en-IN"/>
          </a:p>
        </p:txBody>
      </p:sp>
      <p:sp>
        <p:nvSpPr>
          <p:cNvPr id="4" name="Slide Number Placeholder 3">
            <a:extLst>
              <a:ext uri="{FF2B5EF4-FFF2-40B4-BE49-F238E27FC236}">
                <a16:creationId xmlns:a16="http://schemas.microsoft.com/office/drawing/2014/main" id="{3DB58388-59CD-451A-A4B8-BEE9380A92D2}"/>
              </a:ext>
            </a:extLst>
          </p:cNvPr>
          <p:cNvSpPr>
            <a:spLocks noGrp="1"/>
          </p:cNvSpPr>
          <p:nvPr>
            <p:ph type="sldNum" sz="quarter" idx="12"/>
          </p:nvPr>
        </p:nvSpPr>
        <p:spPr/>
        <p:txBody>
          <a:bodyPr/>
          <a:lstStyle/>
          <a:p>
            <a:fld id="{57E64119-FBBE-4DAB-8286-A27D7AC23380}" type="slidenum">
              <a:rPr lang="en-IN" smtClean="0"/>
              <a:t>‹#›</a:t>
            </a:fld>
            <a:endParaRPr lang="en-IN"/>
          </a:p>
        </p:txBody>
      </p:sp>
    </p:spTree>
    <p:extLst>
      <p:ext uri="{BB962C8B-B14F-4D97-AF65-F5344CB8AC3E}">
        <p14:creationId xmlns:p14="http://schemas.microsoft.com/office/powerpoint/2010/main" val="3175728627"/>
      </p:ext>
    </p:extLst>
  </p:cSld>
  <p:clrMapOvr>
    <a:masterClrMapping/>
  </p:clrMapOvr>
  <p:transition spd="slow">
    <p:wip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81564-BFCD-42A7-ACE5-1CDFCFE9E7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232A4D75-6E27-47BB-88A3-6CA7C56CDA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079DBEEB-0318-4BE6-B10C-30D5E01BEF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9B4EB3-9C0E-48CE-8FAA-932FB35E433C}"/>
              </a:ext>
            </a:extLst>
          </p:cNvPr>
          <p:cNvSpPr>
            <a:spLocks noGrp="1"/>
          </p:cNvSpPr>
          <p:nvPr>
            <p:ph type="dt" sz="half" idx="10"/>
          </p:nvPr>
        </p:nvSpPr>
        <p:spPr/>
        <p:txBody>
          <a:bodyPr/>
          <a:lstStyle/>
          <a:p>
            <a:fld id="{223ED7FA-659C-4624-BDEA-34CE322DE979}" type="datetime1">
              <a:rPr lang="en-IN" smtClean="0"/>
              <a:t>23-07-2022</a:t>
            </a:fld>
            <a:endParaRPr lang="en-IN"/>
          </a:p>
        </p:txBody>
      </p:sp>
      <p:sp>
        <p:nvSpPr>
          <p:cNvPr id="6" name="Footer Placeholder 5">
            <a:extLst>
              <a:ext uri="{FF2B5EF4-FFF2-40B4-BE49-F238E27FC236}">
                <a16:creationId xmlns:a16="http://schemas.microsoft.com/office/drawing/2014/main" id="{F3ECAD5F-D016-4306-AC8C-C5F72AABF73B}"/>
              </a:ext>
            </a:extLst>
          </p:cNvPr>
          <p:cNvSpPr>
            <a:spLocks noGrp="1"/>
          </p:cNvSpPr>
          <p:nvPr>
            <p:ph type="ftr" sz="quarter" idx="11"/>
          </p:nvPr>
        </p:nvSpPr>
        <p:spPr/>
        <p:txBody>
          <a:bodyPr/>
          <a:lstStyle/>
          <a:p>
            <a:r>
              <a:rPr lang="en-US"/>
              <a:t>Archana jain &amp; Co.Confidential and forPrivate Circulation only.</a:t>
            </a:r>
            <a:endParaRPr lang="en-IN"/>
          </a:p>
        </p:txBody>
      </p:sp>
      <p:sp>
        <p:nvSpPr>
          <p:cNvPr id="7" name="Slide Number Placeholder 6">
            <a:extLst>
              <a:ext uri="{FF2B5EF4-FFF2-40B4-BE49-F238E27FC236}">
                <a16:creationId xmlns:a16="http://schemas.microsoft.com/office/drawing/2014/main" id="{3B406D0F-F791-4B48-B69E-8D2A131450F1}"/>
              </a:ext>
            </a:extLst>
          </p:cNvPr>
          <p:cNvSpPr>
            <a:spLocks noGrp="1"/>
          </p:cNvSpPr>
          <p:nvPr>
            <p:ph type="sldNum" sz="quarter" idx="12"/>
          </p:nvPr>
        </p:nvSpPr>
        <p:spPr/>
        <p:txBody>
          <a:bodyPr/>
          <a:lstStyle/>
          <a:p>
            <a:fld id="{57E64119-FBBE-4DAB-8286-A27D7AC23380}" type="slidenum">
              <a:rPr lang="en-IN" smtClean="0"/>
              <a:t>‹#›</a:t>
            </a:fld>
            <a:endParaRPr lang="en-IN"/>
          </a:p>
        </p:txBody>
      </p:sp>
    </p:spTree>
    <p:extLst>
      <p:ext uri="{BB962C8B-B14F-4D97-AF65-F5344CB8AC3E}">
        <p14:creationId xmlns:p14="http://schemas.microsoft.com/office/powerpoint/2010/main" val="4178312812"/>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Long Title (White)">
    <p:spTree>
      <p:nvGrpSpPr>
        <p:cNvPr id="1" name=""/>
        <p:cNvGrpSpPr/>
        <p:nvPr/>
      </p:nvGrpSpPr>
      <p:grpSpPr>
        <a:xfrm>
          <a:off x="0" y="0"/>
          <a:ext cx="0" cy="0"/>
          <a:chOff x="0" y="0"/>
          <a:chExt cx="0" cy="0"/>
        </a:xfrm>
      </p:grpSpPr>
      <p:sp>
        <p:nvSpPr>
          <p:cNvPr id="10" name="Rectangle 9"/>
          <p:cNvSpPr/>
          <p:nvPr userDrawn="1"/>
        </p:nvSpPr>
        <p:spPr bwMode="auto">
          <a:xfrm>
            <a:off x="7297594" y="5686438"/>
            <a:ext cx="4480452" cy="1171563"/>
          </a:xfrm>
          <a:prstGeom prst="rect">
            <a:avLst/>
          </a:prstGeom>
          <a:noFill/>
          <a:ln w="127"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800" dirty="0">
              <a:solidFill>
                <a:srgbClr val="000000"/>
              </a:solidFill>
            </a:endParaRPr>
          </a:p>
        </p:txBody>
      </p:sp>
      <p:sp>
        <p:nvSpPr>
          <p:cNvPr id="3" name="Rectangle 2"/>
          <p:cNvSpPr/>
          <p:nvPr userDrawn="1"/>
        </p:nvSpPr>
        <p:spPr>
          <a:xfrm>
            <a:off x="384849" y="254000"/>
            <a:ext cx="11396471" cy="3547872"/>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base">
              <a:spcBef>
                <a:spcPct val="0"/>
              </a:spcBef>
              <a:spcAft>
                <a:spcPct val="0"/>
              </a:spcAft>
            </a:pPr>
            <a:endParaRPr lang="en-US" sz="1800" dirty="0">
              <a:solidFill>
                <a:srgbClr val="FFFFFF"/>
              </a:solidFill>
            </a:endParaRPr>
          </a:p>
        </p:txBody>
      </p:sp>
      <p:sp>
        <p:nvSpPr>
          <p:cNvPr id="7" name="Text Placeholder 2"/>
          <p:cNvSpPr>
            <a:spLocks noGrp="1"/>
          </p:cNvSpPr>
          <p:nvPr>
            <p:ph type="body" sz="quarter" idx="13" hasCustomPrompt="1"/>
          </p:nvPr>
        </p:nvSpPr>
        <p:spPr>
          <a:xfrm>
            <a:off x="619017" y="3386761"/>
            <a:ext cx="10969735" cy="329321"/>
          </a:xfrm>
          <a:prstGeom prst="rect">
            <a:avLst/>
          </a:prstGeom>
        </p:spPr>
        <p:txBody>
          <a:bodyPr vert="horz" lIns="0" anchor="t">
            <a:spAutoFit/>
          </a:bodyPr>
          <a:lstStyle>
            <a:lvl1pPr marL="0" indent="0">
              <a:buFontTx/>
              <a:buNone/>
              <a:defRPr sz="1400" b="1" baseline="0">
                <a:solidFill>
                  <a:schemeClr val="bg1"/>
                </a:solidFill>
                <a:latin typeface="Arial"/>
                <a:cs typeface="Arial"/>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lvl="0"/>
            <a:r>
              <a:rPr lang="en-US" dirty="0"/>
              <a:t>Additional Detail</a:t>
            </a:r>
          </a:p>
        </p:txBody>
      </p:sp>
      <p:sp>
        <p:nvSpPr>
          <p:cNvPr id="11" name="Text Placeholder 2"/>
          <p:cNvSpPr>
            <a:spLocks noGrp="1"/>
          </p:cNvSpPr>
          <p:nvPr>
            <p:ph type="body" sz="quarter" idx="10" hasCustomPrompt="1"/>
          </p:nvPr>
        </p:nvSpPr>
        <p:spPr>
          <a:xfrm>
            <a:off x="615950" y="371475"/>
            <a:ext cx="10972801" cy="1335881"/>
          </a:xfrm>
          <a:prstGeom prst="rect">
            <a:avLst/>
          </a:prstGeom>
        </p:spPr>
        <p:txBody>
          <a:bodyPr vert="horz" lIns="0" rIns="0" bIns="91440" anchor="b"/>
          <a:lstStyle>
            <a:lvl1pPr marL="0" indent="0" algn="l" defTabSz="457200" rtl="0" eaLnBrk="1" latinLnBrk="0" hangingPunct="1">
              <a:spcBef>
                <a:spcPct val="20000"/>
              </a:spcBef>
              <a:buFontTx/>
              <a:buNone/>
              <a:defRPr lang="en-US" sz="3200" b="1" kern="1200" baseline="0" dirty="0">
                <a:solidFill>
                  <a:schemeClr val="bg1"/>
                </a:solidFill>
                <a:latin typeface="Arial" panose="020B0604020202020204" pitchFamily="34" charset="0"/>
                <a:ea typeface="+mn-ea"/>
                <a:cs typeface="Arial" panose="020B0604020202020204" pitchFamily="34" charset="0"/>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marL="0" lvl="0" indent="0" algn="l" defTabSz="457200" rtl="0" eaLnBrk="1" latinLnBrk="0" hangingPunct="1">
              <a:spcBef>
                <a:spcPct val="20000"/>
              </a:spcBef>
              <a:buFontTx/>
              <a:buNone/>
            </a:pPr>
            <a:r>
              <a:rPr lang="en-US" dirty="0"/>
              <a:t>Use This Layout For Longer Titles; Limit Title to Two Lines</a:t>
            </a:r>
          </a:p>
        </p:txBody>
      </p:sp>
      <p:sp>
        <p:nvSpPr>
          <p:cNvPr id="12" name="Text Placeholder 2"/>
          <p:cNvSpPr>
            <a:spLocks noGrp="1"/>
          </p:cNvSpPr>
          <p:nvPr>
            <p:ph type="body" sz="quarter" idx="12" hasCustomPrompt="1"/>
          </p:nvPr>
        </p:nvSpPr>
        <p:spPr>
          <a:xfrm>
            <a:off x="615950" y="1724658"/>
            <a:ext cx="10972801" cy="744064"/>
          </a:xfrm>
          <a:prstGeom prst="rect">
            <a:avLst/>
          </a:prstGeom>
        </p:spPr>
        <p:txBody>
          <a:bodyPr vert="horz" lIns="0" anchor="t"/>
          <a:lstStyle>
            <a:lvl1pPr marL="0" indent="0">
              <a:buFontTx/>
              <a:buNone/>
              <a:defRPr sz="1600" b="0" baseline="0">
                <a:solidFill>
                  <a:schemeClr val="bg1"/>
                </a:solidFill>
                <a:latin typeface="Arial"/>
                <a:cs typeface="Arial"/>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lvl="0"/>
            <a:r>
              <a:rPr lang="en-US" dirty="0"/>
              <a:t>Click to Enter Subtitle</a:t>
            </a:r>
          </a:p>
        </p:txBody>
      </p:sp>
      <p:pic>
        <p:nvPicPr>
          <p:cNvPr id="16" name="Picture 15"/>
          <p:cNvPicPr>
            <a:picLocks noChangeAspect="1"/>
          </p:cNvPicPr>
          <p:nvPr userDrawn="1"/>
        </p:nvPicPr>
        <p:blipFill>
          <a:blip r:embed="rId2" cstate="print"/>
          <a:stretch>
            <a:fillRect/>
          </a:stretch>
        </p:blipFill>
        <p:spPr>
          <a:xfrm>
            <a:off x="9589826" y="5200731"/>
            <a:ext cx="1997983" cy="877403"/>
          </a:xfrm>
          <a:prstGeom prst="rect">
            <a:avLst/>
          </a:prstGeom>
        </p:spPr>
      </p:pic>
    </p:spTree>
    <p:extLst>
      <p:ext uri="{BB962C8B-B14F-4D97-AF65-F5344CB8AC3E}">
        <p14:creationId xmlns:p14="http://schemas.microsoft.com/office/powerpoint/2010/main" val="248598231"/>
      </p:ext>
    </p:extLst>
  </p:cSld>
  <p:clrMapOvr>
    <a:masterClrMapping/>
  </p:clrMapOvr>
  <p:transition spd="slow">
    <p:wip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8169C-37BC-4366-9DC7-F2F16CCE29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DC32914D-815A-401F-A157-8E89023829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FBC170F4-FDFF-4C2B-AD08-08AC147393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C222F0-1F47-471E-8AB6-7BE3DBCD72A8}"/>
              </a:ext>
            </a:extLst>
          </p:cNvPr>
          <p:cNvSpPr>
            <a:spLocks noGrp="1"/>
          </p:cNvSpPr>
          <p:nvPr>
            <p:ph type="dt" sz="half" idx="10"/>
          </p:nvPr>
        </p:nvSpPr>
        <p:spPr/>
        <p:txBody>
          <a:bodyPr/>
          <a:lstStyle/>
          <a:p>
            <a:fld id="{0FB0DE07-8CD4-430D-82CE-8C046D75A04C}" type="datetime1">
              <a:rPr lang="en-IN" smtClean="0"/>
              <a:t>23-07-2022</a:t>
            </a:fld>
            <a:endParaRPr lang="en-IN"/>
          </a:p>
        </p:txBody>
      </p:sp>
      <p:sp>
        <p:nvSpPr>
          <p:cNvPr id="6" name="Footer Placeholder 5">
            <a:extLst>
              <a:ext uri="{FF2B5EF4-FFF2-40B4-BE49-F238E27FC236}">
                <a16:creationId xmlns:a16="http://schemas.microsoft.com/office/drawing/2014/main" id="{DE664DFD-F1E7-4F3B-B877-4F57C15A01BF}"/>
              </a:ext>
            </a:extLst>
          </p:cNvPr>
          <p:cNvSpPr>
            <a:spLocks noGrp="1"/>
          </p:cNvSpPr>
          <p:nvPr>
            <p:ph type="ftr" sz="quarter" idx="11"/>
          </p:nvPr>
        </p:nvSpPr>
        <p:spPr/>
        <p:txBody>
          <a:bodyPr/>
          <a:lstStyle/>
          <a:p>
            <a:r>
              <a:rPr lang="en-US"/>
              <a:t>Archana jain &amp; Co.Confidential and forPrivate Circulation only.</a:t>
            </a:r>
            <a:endParaRPr lang="en-IN"/>
          </a:p>
        </p:txBody>
      </p:sp>
      <p:sp>
        <p:nvSpPr>
          <p:cNvPr id="7" name="Slide Number Placeholder 6">
            <a:extLst>
              <a:ext uri="{FF2B5EF4-FFF2-40B4-BE49-F238E27FC236}">
                <a16:creationId xmlns:a16="http://schemas.microsoft.com/office/drawing/2014/main" id="{0A2ED87A-52BE-47FF-B551-A08E2B9D7B45}"/>
              </a:ext>
            </a:extLst>
          </p:cNvPr>
          <p:cNvSpPr>
            <a:spLocks noGrp="1"/>
          </p:cNvSpPr>
          <p:nvPr>
            <p:ph type="sldNum" sz="quarter" idx="12"/>
          </p:nvPr>
        </p:nvSpPr>
        <p:spPr/>
        <p:txBody>
          <a:bodyPr/>
          <a:lstStyle/>
          <a:p>
            <a:fld id="{57E64119-FBBE-4DAB-8286-A27D7AC23380}" type="slidenum">
              <a:rPr lang="en-IN" smtClean="0"/>
              <a:t>‹#›</a:t>
            </a:fld>
            <a:endParaRPr lang="en-IN"/>
          </a:p>
        </p:txBody>
      </p:sp>
    </p:spTree>
    <p:extLst>
      <p:ext uri="{BB962C8B-B14F-4D97-AF65-F5344CB8AC3E}">
        <p14:creationId xmlns:p14="http://schemas.microsoft.com/office/powerpoint/2010/main" val="2985887068"/>
      </p:ext>
    </p:extLst>
  </p:cSld>
  <p:clrMapOvr>
    <a:masterClrMapping/>
  </p:clrMapOvr>
  <p:transition spd="slow">
    <p:wip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21666-C474-4AF8-B2BE-DD6B677C0632}"/>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EBC3A531-853A-45EC-A138-5A43613DB8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13E7559-8AFF-401A-89B0-2D858777A55D}"/>
              </a:ext>
            </a:extLst>
          </p:cNvPr>
          <p:cNvSpPr>
            <a:spLocks noGrp="1"/>
          </p:cNvSpPr>
          <p:nvPr>
            <p:ph type="dt" sz="half" idx="10"/>
          </p:nvPr>
        </p:nvSpPr>
        <p:spPr/>
        <p:txBody>
          <a:bodyPr/>
          <a:lstStyle/>
          <a:p>
            <a:fld id="{2901223C-61BE-40D6-861A-3E325362D98D}" type="datetime1">
              <a:rPr lang="en-IN" smtClean="0"/>
              <a:t>23-07-2022</a:t>
            </a:fld>
            <a:endParaRPr lang="en-IN"/>
          </a:p>
        </p:txBody>
      </p:sp>
      <p:sp>
        <p:nvSpPr>
          <p:cNvPr id="5" name="Footer Placeholder 4">
            <a:extLst>
              <a:ext uri="{FF2B5EF4-FFF2-40B4-BE49-F238E27FC236}">
                <a16:creationId xmlns:a16="http://schemas.microsoft.com/office/drawing/2014/main" id="{67B01BF7-0194-41A4-9C85-67746D0B1BFA}"/>
              </a:ext>
            </a:extLst>
          </p:cNvPr>
          <p:cNvSpPr>
            <a:spLocks noGrp="1"/>
          </p:cNvSpPr>
          <p:nvPr>
            <p:ph type="ftr" sz="quarter" idx="11"/>
          </p:nvPr>
        </p:nvSpPr>
        <p:spPr/>
        <p:txBody>
          <a:bodyPr/>
          <a:lstStyle/>
          <a:p>
            <a:r>
              <a:rPr lang="en-US"/>
              <a:t>Archana jain &amp; Co.Confidential and forPrivate Circulation only.</a:t>
            </a:r>
            <a:endParaRPr lang="en-IN"/>
          </a:p>
        </p:txBody>
      </p:sp>
      <p:sp>
        <p:nvSpPr>
          <p:cNvPr id="6" name="Slide Number Placeholder 5">
            <a:extLst>
              <a:ext uri="{FF2B5EF4-FFF2-40B4-BE49-F238E27FC236}">
                <a16:creationId xmlns:a16="http://schemas.microsoft.com/office/drawing/2014/main" id="{B4883969-C353-44AE-8545-CCC6BAE2C0B4}"/>
              </a:ext>
            </a:extLst>
          </p:cNvPr>
          <p:cNvSpPr>
            <a:spLocks noGrp="1"/>
          </p:cNvSpPr>
          <p:nvPr>
            <p:ph type="sldNum" sz="quarter" idx="12"/>
          </p:nvPr>
        </p:nvSpPr>
        <p:spPr/>
        <p:txBody>
          <a:bodyPr/>
          <a:lstStyle/>
          <a:p>
            <a:fld id="{57E64119-FBBE-4DAB-8286-A27D7AC23380}" type="slidenum">
              <a:rPr lang="en-IN" smtClean="0"/>
              <a:t>‹#›</a:t>
            </a:fld>
            <a:endParaRPr lang="en-IN"/>
          </a:p>
        </p:txBody>
      </p:sp>
    </p:spTree>
    <p:extLst>
      <p:ext uri="{BB962C8B-B14F-4D97-AF65-F5344CB8AC3E}">
        <p14:creationId xmlns:p14="http://schemas.microsoft.com/office/powerpoint/2010/main" val="1416999023"/>
      </p:ext>
    </p:extLst>
  </p:cSld>
  <p:clrMapOvr>
    <a:masterClrMapping/>
  </p:clrMapOvr>
  <p:transition spd="slow">
    <p:wip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9A3606-A7D5-491D-B552-2EEFCD6C5A4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33A25C5E-0684-44B7-82C8-1AFEC4ABD9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65ADB83-2C5A-43CB-B2CF-44392AFFB500}"/>
              </a:ext>
            </a:extLst>
          </p:cNvPr>
          <p:cNvSpPr>
            <a:spLocks noGrp="1"/>
          </p:cNvSpPr>
          <p:nvPr>
            <p:ph type="dt" sz="half" idx="10"/>
          </p:nvPr>
        </p:nvSpPr>
        <p:spPr/>
        <p:txBody>
          <a:bodyPr/>
          <a:lstStyle/>
          <a:p>
            <a:fld id="{7E6CD937-E6CD-4B48-AC03-DB76061AB97A}" type="datetime1">
              <a:rPr lang="en-IN" smtClean="0"/>
              <a:t>23-07-2022</a:t>
            </a:fld>
            <a:endParaRPr lang="en-IN"/>
          </a:p>
        </p:txBody>
      </p:sp>
      <p:sp>
        <p:nvSpPr>
          <p:cNvPr id="5" name="Footer Placeholder 4">
            <a:extLst>
              <a:ext uri="{FF2B5EF4-FFF2-40B4-BE49-F238E27FC236}">
                <a16:creationId xmlns:a16="http://schemas.microsoft.com/office/drawing/2014/main" id="{28E9A1B5-6C60-41D2-826C-E86980693A8A}"/>
              </a:ext>
            </a:extLst>
          </p:cNvPr>
          <p:cNvSpPr>
            <a:spLocks noGrp="1"/>
          </p:cNvSpPr>
          <p:nvPr>
            <p:ph type="ftr" sz="quarter" idx="11"/>
          </p:nvPr>
        </p:nvSpPr>
        <p:spPr/>
        <p:txBody>
          <a:bodyPr/>
          <a:lstStyle/>
          <a:p>
            <a:r>
              <a:rPr lang="en-US"/>
              <a:t>Archana jain &amp; Co.Confidential and forPrivate Circulation only.</a:t>
            </a:r>
            <a:endParaRPr lang="en-IN"/>
          </a:p>
        </p:txBody>
      </p:sp>
      <p:sp>
        <p:nvSpPr>
          <p:cNvPr id="6" name="Slide Number Placeholder 5">
            <a:extLst>
              <a:ext uri="{FF2B5EF4-FFF2-40B4-BE49-F238E27FC236}">
                <a16:creationId xmlns:a16="http://schemas.microsoft.com/office/drawing/2014/main" id="{2786F9D8-19B1-4CBF-9053-188417F0B5A3}"/>
              </a:ext>
            </a:extLst>
          </p:cNvPr>
          <p:cNvSpPr>
            <a:spLocks noGrp="1"/>
          </p:cNvSpPr>
          <p:nvPr>
            <p:ph type="sldNum" sz="quarter" idx="12"/>
          </p:nvPr>
        </p:nvSpPr>
        <p:spPr/>
        <p:txBody>
          <a:bodyPr/>
          <a:lstStyle/>
          <a:p>
            <a:fld id="{57E64119-FBBE-4DAB-8286-A27D7AC23380}" type="slidenum">
              <a:rPr lang="en-IN" smtClean="0"/>
              <a:t>‹#›</a:t>
            </a:fld>
            <a:endParaRPr lang="en-IN"/>
          </a:p>
        </p:txBody>
      </p:sp>
    </p:spTree>
    <p:extLst>
      <p:ext uri="{BB962C8B-B14F-4D97-AF65-F5344CB8AC3E}">
        <p14:creationId xmlns:p14="http://schemas.microsoft.com/office/powerpoint/2010/main" val="694697537"/>
      </p:ext>
    </p:extLst>
  </p:cSld>
  <p:clrMapOvr>
    <a:masterClrMapping/>
  </p:clrMapOvr>
  <p:transition spd="slow">
    <p:wip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229600" y="6172201"/>
            <a:ext cx="3352800" cy="365125"/>
          </a:xfrm>
          <a:prstGeom prst="rect">
            <a:avLst/>
          </a:prstGeom>
        </p:spPr>
        <p:txBody>
          <a:bodyPr/>
          <a:lstStyle/>
          <a:p>
            <a:fld id="{C5A28AA6-ADFF-4F40-9712-1C2438449DB4}" type="datetime1">
              <a:rPr lang="en-IN" smtClean="0"/>
              <a:t>23-07-2022</a:t>
            </a:fld>
            <a:endParaRPr lang="en-US"/>
          </a:p>
        </p:txBody>
      </p:sp>
      <p:sp>
        <p:nvSpPr>
          <p:cNvPr id="5" name="Footer Placeholder 4"/>
          <p:cNvSpPr>
            <a:spLocks noGrp="1"/>
          </p:cNvSpPr>
          <p:nvPr>
            <p:ph type="ftr" sz="quarter" idx="11"/>
          </p:nvPr>
        </p:nvSpPr>
        <p:spPr>
          <a:xfrm>
            <a:off x="609600" y="6172201"/>
            <a:ext cx="4470401" cy="365125"/>
          </a:xfrm>
          <a:prstGeom prst="rect">
            <a:avLst/>
          </a:prstGeom>
        </p:spPr>
        <p:txBody>
          <a:bodyPr/>
          <a:lstStyle/>
          <a:p>
            <a:r>
              <a:rPr lang="en-US"/>
              <a:t>Archana jain &amp; Co.Confidential and forPrivate Circulation only.</a:t>
            </a:r>
          </a:p>
        </p:txBody>
      </p:sp>
      <p:sp>
        <p:nvSpPr>
          <p:cNvPr id="6" name="Slide Number Placeholder 5"/>
          <p:cNvSpPr>
            <a:spLocks noGrp="1"/>
          </p:cNvSpPr>
          <p:nvPr>
            <p:ph type="sldNum" sz="quarter" idx="12"/>
          </p:nvPr>
        </p:nvSpPr>
        <p:spPr>
          <a:xfrm>
            <a:off x="5080000" y="6172201"/>
            <a:ext cx="2438400" cy="365125"/>
          </a:xfrm>
          <a:prstGeom prst="rect">
            <a:avLst/>
          </a:prstGeom>
        </p:spPr>
        <p:txBody>
          <a:bodyPr/>
          <a:lstStyle/>
          <a:p>
            <a:fld id="{B6F15528-21DE-4FAA-801E-634DDDAF4B2B}" type="slidenum">
              <a:rPr lang="en-US" smtClean="0"/>
              <a:pPr/>
              <a:t>‹#›</a:t>
            </a:fld>
            <a:endParaRPr lang="en-US"/>
          </a:p>
        </p:txBody>
      </p:sp>
      <p:sp>
        <p:nvSpPr>
          <p:cNvPr id="8" name="Title 7"/>
          <p:cNvSpPr>
            <a:spLocks noGrp="1"/>
          </p:cNvSpPr>
          <p:nvPr>
            <p:ph type="title"/>
          </p:nvPr>
        </p:nvSpPr>
        <p:spPr>
          <a:xfrm>
            <a:off x="2391053" y="4372168"/>
            <a:ext cx="8683348" cy="1143000"/>
          </a:xfrm>
          <a:prstGeom prst="rect">
            <a:avLst/>
          </a:prstGeom>
        </p:spPr>
        <p:txBody>
          <a:bodyPr/>
          <a:lstStyle/>
          <a:p>
            <a:r>
              <a:rPr lang="en-US"/>
              <a:t>Click to edit Master title style</a:t>
            </a:r>
          </a:p>
        </p:txBody>
      </p:sp>
      <p:sp>
        <p:nvSpPr>
          <p:cNvPr id="10" name="Content Placeholder 9"/>
          <p:cNvSpPr>
            <a:spLocks noGrp="1"/>
          </p:cNvSpPr>
          <p:nvPr>
            <p:ph sz="quarter" idx="13"/>
          </p:nvPr>
        </p:nvSpPr>
        <p:spPr>
          <a:xfrm>
            <a:off x="1524000" y="731520"/>
            <a:ext cx="8534400" cy="347472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0436801"/>
      </p:ext>
    </p:extLst>
  </p:cSld>
  <p:clrMapOvr>
    <a:masterClrMapping/>
  </p:clrMapOvr>
  <p:transition spd="slow">
    <p:wip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Basic Text_Sidebar">
    <p:spTree>
      <p:nvGrpSpPr>
        <p:cNvPr id="1" name=""/>
        <p:cNvGrpSpPr/>
        <p:nvPr/>
      </p:nvGrpSpPr>
      <p:grpSpPr>
        <a:xfrm>
          <a:off x="0" y="0"/>
          <a:ext cx="0" cy="0"/>
          <a:chOff x="0" y="0"/>
          <a:chExt cx="0" cy="0"/>
        </a:xfrm>
      </p:grpSpPr>
      <p:sp>
        <p:nvSpPr>
          <p:cNvPr id="9" name="Text Placeholder 2"/>
          <p:cNvSpPr>
            <a:spLocks noGrp="1"/>
          </p:cNvSpPr>
          <p:nvPr>
            <p:ph type="body" idx="13" hasCustomPrompt="1"/>
          </p:nvPr>
        </p:nvSpPr>
        <p:spPr>
          <a:xfrm>
            <a:off x="605935" y="1355634"/>
            <a:ext cx="2815104" cy="4553847"/>
          </a:xfrm>
          <a:prstGeom prst="rect">
            <a:avLst/>
          </a:prstGeom>
        </p:spPr>
        <p:txBody>
          <a:bodyPr lIns="0" tIns="0" rIns="0" anchor="t">
            <a:noAutofit/>
          </a:bodyPr>
          <a:lstStyle>
            <a:lvl1pPr marL="0" marR="0" indent="0" algn="l" defTabSz="1018824" rtl="0" eaLnBrk="1" fontAlgn="auto" latinLnBrk="0" hangingPunct="1">
              <a:lnSpc>
                <a:spcPct val="100000"/>
              </a:lnSpc>
              <a:spcBef>
                <a:spcPct val="20000"/>
              </a:spcBef>
              <a:spcAft>
                <a:spcPts val="0"/>
              </a:spcAft>
              <a:buClrTx/>
              <a:buSzTx/>
              <a:buFont typeface="Arial" pitchFamily="34" charset="0"/>
              <a:buNone/>
              <a:tabLst/>
              <a:defRPr sz="3200" b="1">
                <a:solidFill>
                  <a:schemeClr val="accent3"/>
                </a:solidFill>
                <a:latin typeface="Arial" pitchFamily="34" charset="0"/>
                <a:cs typeface="Arial" pitchFamily="34" charset="0"/>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marL="0" marR="0" lvl="0" indent="0" algn="l" defTabSz="1018824" rtl="0" eaLnBrk="1" fontAlgn="auto" latinLnBrk="0" hangingPunct="1">
              <a:lnSpc>
                <a:spcPct val="100000"/>
              </a:lnSpc>
              <a:spcBef>
                <a:spcPct val="20000"/>
              </a:spcBef>
              <a:spcAft>
                <a:spcPts val="0"/>
              </a:spcAft>
              <a:buClrTx/>
              <a:buSzTx/>
              <a:buFont typeface="Arial" pitchFamily="34" charset="0"/>
              <a:buNone/>
              <a:tabLst/>
              <a:defRPr/>
            </a:pPr>
            <a:r>
              <a:rPr lang="en-US" dirty="0"/>
              <a:t>“Quote”</a:t>
            </a:r>
          </a:p>
        </p:txBody>
      </p:sp>
      <p:sp>
        <p:nvSpPr>
          <p:cNvPr id="10" name="Rectangle 3"/>
          <p:cNvSpPr>
            <a:spLocks noGrp="1" noChangeArrowheads="1"/>
          </p:cNvSpPr>
          <p:nvPr>
            <p:ph idx="14" hasCustomPrompt="1"/>
          </p:nvPr>
        </p:nvSpPr>
        <p:spPr bwMode="auto">
          <a:xfrm>
            <a:off x="3637281" y="1355634"/>
            <a:ext cx="7943001" cy="4816566"/>
          </a:xfrm>
          <a:prstGeom prst="rect">
            <a:avLst/>
          </a:prstGeom>
          <a:noFill/>
          <a:ln w="9525">
            <a:noFill/>
            <a:miter lim="800000"/>
            <a:headEnd/>
            <a:tailEnd/>
          </a:ln>
          <a:effectLst/>
        </p:spPr>
        <p:txBody>
          <a:bodyPr vert="horz" wrap="square" lIns="0" tIns="0" rIns="0" bIns="0" numCol="1" anchor="t" anchorCtr="0" compatLnSpc="1">
            <a:prstTxWarp prst="textNoShape">
              <a:avLst/>
            </a:prstTxWarp>
            <a:noAutofit/>
          </a:bodyPr>
          <a:lstStyle>
            <a:lvl1pPr marL="0" marR="0" indent="0" algn="l" defTabSz="914400" rtl="0" eaLnBrk="1" fontAlgn="base" latinLnBrk="0" hangingPunct="1">
              <a:lnSpc>
                <a:spcPct val="100000"/>
              </a:lnSpc>
              <a:spcBef>
                <a:spcPts val="0"/>
              </a:spcBef>
              <a:spcAft>
                <a:spcPct val="0"/>
              </a:spcAft>
              <a:buClr>
                <a:srgbClr val="4D4F53"/>
              </a:buClr>
              <a:buSzTx/>
              <a:buFont typeface="Wingdings" charset="2"/>
              <a:buNone/>
              <a:tabLst/>
              <a:defRPr sz="1600"/>
            </a:lvl1pPr>
            <a:lvl2pPr marL="209550" indent="0">
              <a:buNone/>
              <a:defRPr/>
            </a:lvl2pPr>
            <a:lvl3pPr marL="400050" indent="0">
              <a:buNone/>
              <a:defRPr/>
            </a:lvl3pPr>
            <a:lvl4pPr marL="595313" indent="0">
              <a:buNone/>
              <a:defRPr/>
            </a:lvl4pPr>
            <a:lvl5pPr marL="790575" indent="0">
              <a:buNone/>
              <a:defRPr/>
            </a:lvl5pPr>
          </a:lstStyle>
          <a:p>
            <a:pPr marL="0" marR="0" lvl="0" indent="0" algn="l" defTabSz="914400" rtl="0" eaLnBrk="1" fontAlgn="base" latinLnBrk="0" hangingPunct="1">
              <a:lnSpc>
                <a:spcPct val="100000"/>
              </a:lnSpc>
              <a:spcBef>
                <a:spcPts val="0"/>
              </a:spcBef>
              <a:spcAft>
                <a:spcPct val="0"/>
              </a:spcAft>
              <a:buClr>
                <a:srgbClr val="4D4F53"/>
              </a:buClr>
              <a:buSzTx/>
              <a:buFont typeface="Wingdings" charset="2"/>
              <a:buNone/>
              <a:tabLst/>
              <a:defRPr/>
            </a:pPr>
            <a:r>
              <a:rPr lang="en-US" dirty="0"/>
              <a:t>Click to enter text</a:t>
            </a:r>
          </a:p>
          <a:p>
            <a:pPr lvl="0"/>
            <a:endParaRPr lang="en-US" dirty="0"/>
          </a:p>
        </p:txBody>
      </p:sp>
      <p:sp>
        <p:nvSpPr>
          <p:cNvPr id="13" name="Footer Placeholder 4"/>
          <p:cNvSpPr txBox="1">
            <a:spLocks/>
          </p:cNvSpPr>
          <p:nvPr userDrawn="1"/>
        </p:nvSpPr>
        <p:spPr bwMode="auto">
          <a:xfrm>
            <a:off x="5868200" y="6432161"/>
            <a:ext cx="474133" cy="13976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algn="ctr" fontAlgn="base">
              <a:lnSpc>
                <a:spcPts val="900"/>
              </a:lnSpc>
              <a:spcBef>
                <a:spcPct val="0"/>
              </a:spcBef>
              <a:spcAft>
                <a:spcPct val="0"/>
              </a:spcAft>
              <a:defRPr/>
            </a:pPr>
            <a:fld id="{B482A681-4B47-2142-BE3B-540FB37443A1}" type="slidenum">
              <a:rPr lang="en-GB" sz="1000" kern="0" smtClean="0">
                <a:solidFill>
                  <a:srgbClr val="7F7F7F"/>
                </a:solidFill>
                <a:cs typeface="Arial"/>
              </a:rPr>
              <a:pPr algn="ctr" fontAlgn="base">
                <a:lnSpc>
                  <a:spcPts val="900"/>
                </a:lnSpc>
                <a:spcBef>
                  <a:spcPct val="0"/>
                </a:spcBef>
                <a:spcAft>
                  <a:spcPct val="0"/>
                </a:spcAft>
                <a:defRPr/>
              </a:pPr>
              <a:t>‹#›</a:t>
            </a:fld>
            <a:endParaRPr lang="en-US" sz="800" dirty="0">
              <a:solidFill>
                <a:srgbClr val="7F7F7F"/>
              </a:solidFill>
              <a:cs typeface="Arial"/>
            </a:endParaRPr>
          </a:p>
        </p:txBody>
      </p:sp>
      <p:sp>
        <p:nvSpPr>
          <p:cNvPr id="18" name="Title 1"/>
          <p:cNvSpPr>
            <a:spLocks noGrp="1"/>
          </p:cNvSpPr>
          <p:nvPr>
            <p:ph type="title" hasCustomPrompt="1"/>
          </p:nvPr>
        </p:nvSpPr>
        <p:spPr>
          <a:xfrm>
            <a:off x="609600" y="361950"/>
            <a:ext cx="10970683" cy="593869"/>
          </a:xfrm>
          <a:prstGeom prst="rect">
            <a:avLst/>
          </a:prstGeom>
        </p:spPr>
        <p:txBody>
          <a:bodyPr lIns="0" anchor="b" anchorCtr="0"/>
          <a:lstStyle>
            <a:lvl1pPr>
              <a:defRPr sz="2400">
                <a:solidFill>
                  <a:schemeClr val="tx2"/>
                </a:solidFill>
                <a:latin typeface="Arial" panose="020B0604020202020204" pitchFamily="34" charset="0"/>
                <a:cs typeface="Arial" panose="020B0604020202020204" pitchFamily="34" charset="0"/>
              </a:defRPr>
            </a:lvl1pPr>
          </a:lstStyle>
          <a:p>
            <a:r>
              <a:rPr lang="en-US" dirty="0"/>
              <a:t>Click to Enter Slide Title </a:t>
            </a:r>
          </a:p>
        </p:txBody>
      </p:sp>
    </p:spTree>
    <p:extLst>
      <p:ext uri="{BB962C8B-B14F-4D97-AF65-F5344CB8AC3E}">
        <p14:creationId xmlns:p14="http://schemas.microsoft.com/office/powerpoint/2010/main" val="2329803288"/>
      </p:ext>
    </p:extLst>
  </p:cSld>
  <p:clrMapOvr>
    <a:masterClrMapping/>
  </p:clrMapOvr>
  <p:transition spd="slow">
    <p:wip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Basic Text">
    <p:bg>
      <p:bgPr>
        <a:blipFill dpi="0" rotWithShape="1">
          <a:blip r:embed="rId2">
            <a:alphaModFix amt="34000"/>
            <a:lum/>
          </a:blip>
          <a:srcRect/>
          <a:stretch>
            <a:fillRect t="-24000" r="-15000" b="-24000"/>
          </a:stretch>
        </a:blipFill>
        <a:effectLst/>
      </p:bgPr>
    </p:bg>
    <p:spTree>
      <p:nvGrpSpPr>
        <p:cNvPr id="1" name=""/>
        <p:cNvGrpSpPr/>
        <p:nvPr/>
      </p:nvGrpSpPr>
      <p:grpSpPr>
        <a:xfrm>
          <a:off x="0" y="0"/>
          <a:ext cx="0" cy="0"/>
          <a:chOff x="0" y="0"/>
          <a:chExt cx="0" cy="0"/>
        </a:xfrm>
      </p:grpSpPr>
      <p:sp>
        <p:nvSpPr>
          <p:cNvPr id="9" name="Rectangle 3"/>
          <p:cNvSpPr>
            <a:spLocks noGrp="1" noChangeArrowheads="1"/>
          </p:cNvSpPr>
          <p:nvPr>
            <p:ph idx="1" hasCustomPrompt="1"/>
          </p:nvPr>
        </p:nvSpPr>
        <p:spPr bwMode="auto">
          <a:xfrm>
            <a:off x="609601" y="1355635"/>
            <a:ext cx="10970681" cy="246221"/>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indent="0">
              <a:lnSpc>
                <a:spcPct val="100000"/>
              </a:lnSpc>
              <a:spcBef>
                <a:spcPts val="0"/>
              </a:spcBef>
              <a:buNone/>
              <a:defRPr sz="1600"/>
            </a:lvl1pPr>
          </a:lstStyle>
          <a:p>
            <a:pPr lvl="0"/>
            <a:r>
              <a:rPr lang="en-US" dirty="0"/>
              <a:t>Click to enter text</a:t>
            </a:r>
          </a:p>
        </p:txBody>
      </p:sp>
      <p:sp>
        <p:nvSpPr>
          <p:cNvPr id="5" name="Title 1"/>
          <p:cNvSpPr>
            <a:spLocks noGrp="1"/>
          </p:cNvSpPr>
          <p:nvPr>
            <p:ph type="title" hasCustomPrompt="1"/>
          </p:nvPr>
        </p:nvSpPr>
        <p:spPr>
          <a:xfrm>
            <a:off x="609600" y="361950"/>
            <a:ext cx="10970683" cy="593869"/>
          </a:xfrm>
          <a:prstGeom prst="rect">
            <a:avLst/>
          </a:prstGeom>
        </p:spPr>
        <p:txBody>
          <a:bodyPr lIns="0" anchor="b" anchorCtr="0"/>
          <a:lstStyle>
            <a:lvl1pPr>
              <a:defRPr sz="2400">
                <a:solidFill>
                  <a:schemeClr val="tx2"/>
                </a:solidFill>
                <a:latin typeface="Arial" panose="020B0604020202020204" pitchFamily="34" charset="0"/>
                <a:cs typeface="Arial" panose="020B0604020202020204" pitchFamily="34" charset="0"/>
              </a:defRPr>
            </a:lvl1pPr>
          </a:lstStyle>
          <a:p>
            <a:r>
              <a:rPr lang="en-US" dirty="0"/>
              <a:t>Click to Enter Slide Title </a:t>
            </a:r>
          </a:p>
        </p:txBody>
      </p:sp>
      <p:sp>
        <p:nvSpPr>
          <p:cNvPr id="18" name="Footer Placeholder 4"/>
          <p:cNvSpPr txBox="1">
            <a:spLocks/>
          </p:cNvSpPr>
          <p:nvPr userDrawn="1"/>
        </p:nvSpPr>
        <p:spPr bwMode="auto">
          <a:xfrm>
            <a:off x="5868200" y="6432161"/>
            <a:ext cx="474133" cy="13976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algn="ctr" fontAlgn="base">
              <a:lnSpc>
                <a:spcPts val="900"/>
              </a:lnSpc>
              <a:spcBef>
                <a:spcPct val="0"/>
              </a:spcBef>
              <a:spcAft>
                <a:spcPct val="0"/>
              </a:spcAft>
              <a:defRPr/>
            </a:pPr>
            <a:fld id="{B482A681-4B47-2142-BE3B-540FB37443A1}" type="slidenum">
              <a:rPr lang="en-GB" sz="1000" kern="0" smtClean="0">
                <a:solidFill>
                  <a:srgbClr val="7F7F7F"/>
                </a:solidFill>
                <a:cs typeface="Arial"/>
              </a:rPr>
              <a:pPr algn="ctr" fontAlgn="base">
                <a:lnSpc>
                  <a:spcPts val="900"/>
                </a:lnSpc>
                <a:spcBef>
                  <a:spcPct val="0"/>
                </a:spcBef>
                <a:spcAft>
                  <a:spcPct val="0"/>
                </a:spcAft>
                <a:defRPr/>
              </a:pPr>
              <a:t>‹#›</a:t>
            </a:fld>
            <a:endParaRPr lang="en-US" sz="800" dirty="0">
              <a:solidFill>
                <a:srgbClr val="7F7F7F"/>
              </a:solidFill>
              <a:cs typeface="Arial"/>
            </a:endParaRPr>
          </a:p>
        </p:txBody>
      </p:sp>
      <p:sp>
        <p:nvSpPr>
          <p:cNvPr id="6" name="Rectangle 5"/>
          <p:cNvSpPr/>
          <p:nvPr userDrawn="1"/>
        </p:nvSpPr>
        <p:spPr bwMode="auto">
          <a:xfrm>
            <a:off x="618699" y="941695"/>
            <a:ext cx="10972800" cy="82296"/>
          </a:xfrm>
          <a:prstGeom prst="rect">
            <a:avLst/>
          </a:prstGeom>
          <a:gradFill>
            <a:gsLst>
              <a:gs pos="35000">
                <a:schemeClr val="tx2"/>
              </a:gs>
              <a:gs pos="78000">
                <a:schemeClr val="accent1"/>
              </a:gs>
            </a:gsLst>
            <a:lin ang="5400000" scaled="0"/>
          </a:gradFill>
          <a:ln w="127"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800" dirty="0">
              <a:solidFill>
                <a:srgbClr val="000000"/>
              </a:solidFill>
            </a:endParaRPr>
          </a:p>
        </p:txBody>
      </p:sp>
    </p:spTree>
    <p:extLst>
      <p:ext uri="{BB962C8B-B14F-4D97-AF65-F5344CB8AC3E}">
        <p14:creationId xmlns:p14="http://schemas.microsoft.com/office/powerpoint/2010/main" val="1695673925"/>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Long Title (White; no box)">
    <p:spTree>
      <p:nvGrpSpPr>
        <p:cNvPr id="1" name=""/>
        <p:cNvGrpSpPr/>
        <p:nvPr/>
      </p:nvGrpSpPr>
      <p:grpSpPr>
        <a:xfrm>
          <a:off x="0" y="0"/>
          <a:ext cx="0" cy="0"/>
          <a:chOff x="0" y="0"/>
          <a:chExt cx="0" cy="0"/>
        </a:xfrm>
      </p:grpSpPr>
      <p:sp>
        <p:nvSpPr>
          <p:cNvPr id="8" name="Rectangle 7"/>
          <p:cNvSpPr/>
          <p:nvPr userDrawn="1"/>
        </p:nvSpPr>
        <p:spPr bwMode="auto">
          <a:xfrm>
            <a:off x="7297594" y="5686438"/>
            <a:ext cx="4480452" cy="1171563"/>
          </a:xfrm>
          <a:prstGeom prst="rect">
            <a:avLst/>
          </a:prstGeom>
          <a:noFill/>
          <a:ln w="127"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800" dirty="0">
              <a:solidFill>
                <a:srgbClr val="000000"/>
              </a:solidFill>
            </a:endParaRPr>
          </a:p>
        </p:txBody>
      </p:sp>
      <p:sp>
        <p:nvSpPr>
          <p:cNvPr id="6" name="Text Placeholder 2"/>
          <p:cNvSpPr>
            <a:spLocks noGrp="1"/>
          </p:cNvSpPr>
          <p:nvPr>
            <p:ph type="body" sz="quarter" idx="13" hasCustomPrompt="1"/>
          </p:nvPr>
        </p:nvSpPr>
        <p:spPr>
          <a:xfrm>
            <a:off x="602561" y="3386762"/>
            <a:ext cx="10969735" cy="255599"/>
          </a:xfrm>
          <a:prstGeom prst="rect">
            <a:avLst/>
          </a:prstGeom>
        </p:spPr>
        <p:txBody>
          <a:bodyPr vert="horz" lIns="0" anchor="t"/>
          <a:lstStyle>
            <a:lvl1pPr marL="0" indent="0">
              <a:buFontTx/>
              <a:buNone/>
              <a:defRPr sz="1400" b="1" baseline="0">
                <a:solidFill>
                  <a:schemeClr val="accent3"/>
                </a:solidFill>
                <a:latin typeface="Arial"/>
                <a:cs typeface="Arial"/>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lvl="0"/>
            <a:r>
              <a:rPr lang="en-US" dirty="0"/>
              <a:t>Additional Detail</a:t>
            </a:r>
          </a:p>
        </p:txBody>
      </p:sp>
      <p:sp>
        <p:nvSpPr>
          <p:cNvPr id="9" name="Text Placeholder 2"/>
          <p:cNvSpPr>
            <a:spLocks noGrp="1"/>
          </p:cNvSpPr>
          <p:nvPr>
            <p:ph type="body" sz="quarter" idx="10" hasCustomPrompt="1"/>
          </p:nvPr>
        </p:nvSpPr>
        <p:spPr>
          <a:xfrm>
            <a:off x="602561" y="371475"/>
            <a:ext cx="10972801" cy="1335881"/>
          </a:xfrm>
          <a:prstGeom prst="rect">
            <a:avLst/>
          </a:prstGeom>
        </p:spPr>
        <p:txBody>
          <a:bodyPr vert="horz" lIns="0" rIns="0" bIns="91440" anchor="b"/>
          <a:lstStyle>
            <a:lvl1pPr marL="0" indent="0" algn="l" defTabSz="457200" rtl="0" eaLnBrk="1" latinLnBrk="0" hangingPunct="1">
              <a:spcBef>
                <a:spcPct val="20000"/>
              </a:spcBef>
              <a:buFontTx/>
              <a:buNone/>
              <a:defRPr lang="en-US" sz="3200" b="1" kern="1200" baseline="0" dirty="0">
                <a:solidFill>
                  <a:schemeClr val="accent3"/>
                </a:solidFill>
                <a:latin typeface="Arial" panose="020B0604020202020204" pitchFamily="34" charset="0"/>
                <a:ea typeface="+mn-ea"/>
                <a:cs typeface="Arial" panose="020B0604020202020204" pitchFamily="34" charset="0"/>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marL="0" lvl="0" indent="0" algn="l" defTabSz="457200" rtl="0" eaLnBrk="1" latinLnBrk="0" hangingPunct="1">
              <a:spcBef>
                <a:spcPct val="20000"/>
              </a:spcBef>
              <a:buFontTx/>
              <a:buNone/>
            </a:pPr>
            <a:r>
              <a:rPr lang="en-US" dirty="0"/>
              <a:t>Use This Layout For Longer Titles; Limit Title to Two Lines</a:t>
            </a:r>
          </a:p>
        </p:txBody>
      </p:sp>
      <p:sp>
        <p:nvSpPr>
          <p:cNvPr id="10" name="Text Placeholder 2"/>
          <p:cNvSpPr>
            <a:spLocks noGrp="1"/>
          </p:cNvSpPr>
          <p:nvPr>
            <p:ph type="body" sz="quarter" idx="12" hasCustomPrompt="1"/>
          </p:nvPr>
        </p:nvSpPr>
        <p:spPr>
          <a:xfrm>
            <a:off x="602561" y="1697362"/>
            <a:ext cx="10972801" cy="744064"/>
          </a:xfrm>
          <a:prstGeom prst="rect">
            <a:avLst/>
          </a:prstGeom>
        </p:spPr>
        <p:txBody>
          <a:bodyPr vert="horz" lIns="0" anchor="t"/>
          <a:lstStyle>
            <a:lvl1pPr marL="0" indent="0">
              <a:buFontTx/>
              <a:buNone/>
              <a:defRPr sz="1600" b="0" baseline="0">
                <a:solidFill>
                  <a:schemeClr val="accent3"/>
                </a:solidFill>
                <a:latin typeface="Arial"/>
                <a:cs typeface="Arial"/>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lvl="0"/>
            <a:r>
              <a:rPr lang="en-US" dirty="0"/>
              <a:t>Click to Enter Subtitle</a:t>
            </a:r>
          </a:p>
        </p:txBody>
      </p:sp>
      <p:pic>
        <p:nvPicPr>
          <p:cNvPr id="14" name="Picture 13"/>
          <p:cNvPicPr>
            <a:picLocks noChangeAspect="1"/>
          </p:cNvPicPr>
          <p:nvPr userDrawn="1"/>
        </p:nvPicPr>
        <p:blipFill>
          <a:blip r:embed="rId2" cstate="print"/>
          <a:stretch>
            <a:fillRect/>
          </a:stretch>
        </p:blipFill>
        <p:spPr>
          <a:xfrm>
            <a:off x="9589826" y="5200731"/>
            <a:ext cx="1997983" cy="877403"/>
          </a:xfrm>
          <a:prstGeom prst="rect">
            <a:avLst/>
          </a:prstGeom>
        </p:spPr>
      </p:pic>
    </p:spTree>
    <p:extLst>
      <p:ext uri="{BB962C8B-B14F-4D97-AF65-F5344CB8AC3E}">
        <p14:creationId xmlns:p14="http://schemas.microsoft.com/office/powerpoint/2010/main" val="2691083510"/>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oadmap">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361950"/>
            <a:ext cx="10970683" cy="593869"/>
          </a:xfrm>
          <a:prstGeom prst="rect">
            <a:avLst/>
          </a:prstGeom>
          <a:noFill/>
        </p:spPr>
        <p:txBody>
          <a:bodyPr lIns="0" anchor="b" anchorCtr="0"/>
          <a:lstStyle>
            <a:lvl1pPr>
              <a:defRPr sz="2400">
                <a:solidFill>
                  <a:schemeClr val="tx2"/>
                </a:solidFill>
                <a:latin typeface="Arial" panose="020B0604020202020204" pitchFamily="34" charset="0"/>
                <a:cs typeface="Arial" panose="020B0604020202020204" pitchFamily="34" charset="0"/>
              </a:defRPr>
            </a:lvl1pPr>
          </a:lstStyle>
          <a:p>
            <a:r>
              <a:rPr lang="en-US" dirty="0"/>
              <a:t>Include This Roadmap Layout or the Agenda Layout</a:t>
            </a:r>
          </a:p>
        </p:txBody>
      </p:sp>
      <p:sp>
        <p:nvSpPr>
          <p:cNvPr id="7" name="Text Placeholder 6"/>
          <p:cNvSpPr>
            <a:spLocks noGrp="1"/>
          </p:cNvSpPr>
          <p:nvPr>
            <p:ph type="body" sz="quarter" idx="19" hasCustomPrompt="1"/>
          </p:nvPr>
        </p:nvSpPr>
        <p:spPr>
          <a:xfrm>
            <a:off x="3419929" y="2466976"/>
            <a:ext cx="2539700" cy="1038225"/>
          </a:xfrm>
          <a:prstGeom prst="rect">
            <a:avLst/>
          </a:prstGeom>
          <a:ln>
            <a:solidFill>
              <a:schemeClr val="accent1"/>
            </a:solidFill>
          </a:ln>
        </p:spPr>
        <p:txBody>
          <a:bodyPr lIns="91440" tIns="91440" rIns="91440" bIns="91440" anchor="t" anchorCtr="0"/>
          <a:lstStyle>
            <a:lvl1pPr marL="0" indent="0" algn="l">
              <a:buNone/>
              <a:defRPr sz="1600">
                <a:solidFill>
                  <a:schemeClr val="bg1">
                    <a:lumMod val="50000"/>
                  </a:schemeClr>
                </a:solidFill>
              </a:defRPr>
            </a:lvl1pPr>
            <a:lvl2pPr marL="209550" indent="0">
              <a:buNone/>
              <a:defRPr>
                <a:solidFill>
                  <a:schemeClr val="bg1">
                    <a:lumMod val="50000"/>
                  </a:schemeClr>
                </a:solidFill>
              </a:defRPr>
            </a:lvl2pPr>
            <a:lvl3pPr marL="400050" indent="0">
              <a:buNone/>
              <a:defRPr>
                <a:solidFill>
                  <a:schemeClr val="bg1">
                    <a:lumMod val="50000"/>
                  </a:schemeClr>
                </a:solidFill>
              </a:defRPr>
            </a:lvl3pPr>
            <a:lvl4pPr marL="595313" indent="0">
              <a:buNone/>
              <a:defRPr>
                <a:solidFill>
                  <a:schemeClr val="bg1">
                    <a:lumMod val="50000"/>
                  </a:schemeClr>
                </a:solidFill>
              </a:defRPr>
            </a:lvl4pPr>
            <a:lvl5pPr marL="790575" indent="0">
              <a:buNone/>
              <a:defRPr>
                <a:solidFill>
                  <a:schemeClr val="bg1">
                    <a:lumMod val="50000"/>
                  </a:schemeClr>
                </a:solidFill>
              </a:defRPr>
            </a:lvl5pPr>
          </a:lstStyle>
          <a:p>
            <a:pPr lvl="0"/>
            <a:r>
              <a:rPr lang="en-US" dirty="0"/>
              <a:t>Text [Arial 16]</a:t>
            </a:r>
          </a:p>
        </p:txBody>
      </p:sp>
      <p:sp>
        <p:nvSpPr>
          <p:cNvPr id="14" name="Text Placeholder 6"/>
          <p:cNvSpPr>
            <a:spLocks noGrp="1"/>
          </p:cNvSpPr>
          <p:nvPr>
            <p:ph type="body" sz="quarter" idx="20" hasCustomPrompt="1"/>
          </p:nvPr>
        </p:nvSpPr>
        <p:spPr>
          <a:xfrm>
            <a:off x="6230255" y="2466976"/>
            <a:ext cx="2539700" cy="1038225"/>
          </a:xfrm>
          <a:prstGeom prst="rect">
            <a:avLst/>
          </a:prstGeom>
          <a:ln>
            <a:solidFill>
              <a:schemeClr val="accent1"/>
            </a:solidFill>
          </a:ln>
        </p:spPr>
        <p:txBody>
          <a:bodyPr lIns="91440" tIns="91440" rIns="91440" bIns="91440" anchor="t" anchorCtr="0"/>
          <a:lstStyle>
            <a:lvl1pPr marL="0" indent="0" algn="l">
              <a:buNone/>
              <a:defRPr sz="1600">
                <a:solidFill>
                  <a:schemeClr val="bg1">
                    <a:lumMod val="50000"/>
                  </a:schemeClr>
                </a:solidFill>
              </a:defRPr>
            </a:lvl1pPr>
            <a:lvl2pPr marL="209550" indent="0">
              <a:buNone/>
              <a:defRPr>
                <a:solidFill>
                  <a:schemeClr val="bg1">
                    <a:lumMod val="50000"/>
                  </a:schemeClr>
                </a:solidFill>
              </a:defRPr>
            </a:lvl2pPr>
            <a:lvl3pPr marL="400050" indent="0">
              <a:buNone/>
              <a:defRPr>
                <a:solidFill>
                  <a:schemeClr val="bg1">
                    <a:lumMod val="50000"/>
                  </a:schemeClr>
                </a:solidFill>
              </a:defRPr>
            </a:lvl3pPr>
            <a:lvl4pPr marL="595313" indent="0">
              <a:buNone/>
              <a:defRPr>
                <a:solidFill>
                  <a:schemeClr val="bg1">
                    <a:lumMod val="50000"/>
                  </a:schemeClr>
                </a:solidFill>
              </a:defRPr>
            </a:lvl4pPr>
            <a:lvl5pPr marL="790575" indent="0">
              <a:buNone/>
              <a:defRPr>
                <a:solidFill>
                  <a:schemeClr val="bg1">
                    <a:lumMod val="50000"/>
                  </a:schemeClr>
                </a:solidFill>
              </a:defRPr>
            </a:lvl5pPr>
          </a:lstStyle>
          <a:p>
            <a:pPr lvl="0"/>
            <a:r>
              <a:rPr lang="en-US" dirty="0"/>
              <a:t>Text [Arial 16]</a:t>
            </a:r>
          </a:p>
        </p:txBody>
      </p:sp>
      <p:sp>
        <p:nvSpPr>
          <p:cNvPr id="15" name="Text Placeholder 6"/>
          <p:cNvSpPr>
            <a:spLocks noGrp="1"/>
          </p:cNvSpPr>
          <p:nvPr>
            <p:ph type="body" sz="quarter" idx="21" hasCustomPrompt="1"/>
          </p:nvPr>
        </p:nvSpPr>
        <p:spPr>
          <a:xfrm>
            <a:off x="9040583" y="2466976"/>
            <a:ext cx="2539700" cy="1038225"/>
          </a:xfrm>
          <a:prstGeom prst="rect">
            <a:avLst/>
          </a:prstGeom>
          <a:ln>
            <a:solidFill>
              <a:schemeClr val="accent1"/>
            </a:solidFill>
          </a:ln>
        </p:spPr>
        <p:txBody>
          <a:bodyPr lIns="91440" tIns="91440" rIns="91440" bIns="91440" anchor="t" anchorCtr="0"/>
          <a:lstStyle>
            <a:lvl1pPr marL="0" indent="0" algn="l">
              <a:buNone/>
              <a:defRPr sz="1600">
                <a:solidFill>
                  <a:schemeClr val="bg1">
                    <a:lumMod val="50000"/>
                  </a:schemeClr>
                </a:solidFill>
              </a:defRPr>
            </a:lvl1pPr>
            <a:lvl2pPr marL="209550" indent="0">
              <a:buNone/>
              <a:defRPr>
                <a:solidFill>
                  <a:schemeClr val="bg1">
                    <a:lumMod val="50000"/>
                  </a:schemeClr>
                </a:solidFill>
              </a:defRPr>
            </a:lvl2pPr>
            <a:lvl3pPr marL="400050" indent="0">
              <a:buNone/>
              <a:defRPr>
                <a:solidFill>
                  <a:schemeClr val="bg1">
                    <a:lumMod val="50000"/>
                  </a:schemeClr>
                </a:solidFill>
              </a:defRPr>
            </a:lvl3pPr>
            <a:lvl4pPr marL="595313" indent="0">
              <a:buNone/>
              <a:defRPr>
                <a:solidFill>
                  <a:schemeClr val="bg1">
                    <a:lumMod val="50000"/>
                  </a:schemeClr>
                </a:solidFill>
              </a:defRPr>
            </a:lvl4pPr>
            <a:lvl5pPr marL="790575" indent="0">
              <a:buNone/>
              <a:defRPr>
                <a:solidFill>
                  <a:schemeClr val="bg1">
                    <a:lumMod val="50000"/>
                  </a:schemeClr>
                </a:solidFill>
              </a:defRPr>
            </a:lvl5pPr>
          </a:lstStyle>
          <a:p>
            <a:pPr lvl="0"/>
            <a:r>
              <a:rPr lang="en-US" dirty="0"/>
              <a:t>Text [Arial 16]</a:t>
            </a:r>
          </a:p>
        </p:txBody>
      </p:sp>
      <p:sp>
        <p:nvSpPr>
          <p:cNvPr id="16" name="Text Placeholder 6"/>
          <p:cNvSpPr>
            <a:spLocks noGrp="1"/>
          </p:cNvSpPr>
          <p:nvPr>
            <p:ph type="body" sz="quarter" idx="22" hasCustomPrompt="1"/>
          </p:nvPr>
        </p:nvSpPr>
        <p:spPr>
          <a:xfrm>
            <a:off x="615757" y="2466976"/>
            <a:ext cx="2539700" cy="1038225"/>
          </a:xfrm>
          <a:prstGeom prst="rect">
            <a:avLst/>
          </a:prstGeom>
          <a:solidFill>
            <a:schemeClr val="tx2"/>
          </a:solidFill>
          <a:ln>
            <a:noFill/>
          </a:ln>
        </p:spPr>
        <p:txBody>
          <a:bodyPr lIns="91440" tIns="91440" rIns="91440" bIns="91440" anchor="t" anchorCtr="0"/>
          <a:lstStyle>
            <a:lvl1pPr marL="0" indent="0" algn="l">
              <a:buNone/>
              <a:defRPr sz="1600" b="1">
                <a:solidFill>
                  <a:schemeClr val="bg1"/>
                </a:solidFill>
              </a:defRPr>
            </a:lvl1pPr>
            <a:lvl2pPr marL="209550" indent="0">
              <a:buNone/>
              <a:defRPr>
                <a:solidFill>
                  <a:schemeClr val="bg1">
                    <a:lumMod val="50000"/>
                  </a:schemeClr>
                </a:solidFill>
              </a:defRPr>
            </a:lvl2pPr>
            <a:lvl3pPr marL="400050" indent="0">
              <a:buNone/>
              <a:defRPr>
                <a:solidFill>
                  <a:schemeClr val="bg1">
                    <a:lumMod val="50000"/>
                  </a:schemeClr>
                </a:solidFill>
              </a:defRPr>
            </a:lvl3pPr>
            <a:lvl4pPr marL="595313" indent="0">
              <a:buNone/>
              <a:defRPr>
                <a:solidFill>
                  <a:schemeClr val="bg1">
                    <a:lumMod val="50000"/>
                  </a:schemeClr>
                </a:solidFill>
              </a:defRPr>
            </a:lvl4pPr>
            <a:lvl5pPr marL="790575" indent="0">
              <a:buNone/>
              <a:defRPr>
                <a:solidFill>
                  <a:schemeClr val="bg1">
                    <a:lumMod val="50000"/>
                  </a:schemeClr>
                </a:solidFill>
              </a:defRPr>
            </a:lvl5pPr>
          </a:lstStyle>
          <a:p>
            <a:pPr lvl="0"/>
            <a:r>
              <a:rPr lang="en-US" dirty="0"/>
              <a:t>Text [Arial 16]</a:t>
            </a:r>
          </a:p>
        </p:txBody>
      </p:sp>
      <p:sp>
        <p:nvSpPr>
          <p:cNvPr id="17" name="Footer Placeholder 4"/>
          <p:cNvSpPr txBox="1">
            <a:spLocks/>
          </p:cNvSpPr>
          <p:nvPr userDrawn="1"/>
        </p:nvSpPr>
        <p:spPr bwMode="auto">
          <a:xfrm>
            <a:off x="5868200" y="6432161"/>
            <a:ext cx="474133" cy="13976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algn="ctr" fontAlgn="base">
              <a:lnSpc>
                <a:spcPts val="900"/>
              </a:lnSpc>
              <a:spcBef>
                <a:spcPct val="0"/>
              </a:spcBef>
              <a:spcAft>
                <a:spcPct val="0"/>
              </a:spcAft>
              <a:defRPr/>
            </a:pPr>
            <a:fld id="{B482A681-4B47-2142-BE3B-540FB37443A1}" type="slidenum">
              <a:rPr lang="en-GB" sz="1000" kern="0" smtClean="0">
                <a:solidFill>
                  <a:srgbClr val="7F7F7F"/>
                </a:solidFill>
                <a:cs typeface="Arial"/>
              </a:rPr>
              <a:pPr algn="ctr" fontAlgn="base">
                <a:lnSpc>
                  <a:spcPts val="900"/>
                </a:lnSpc>
                <a:spcBef>
                  <a:spcPct val="0"/>
                </a:spcBef>
                <a:spcAft>
                  <a:spcPct val="0"/>
                </a:spcAft>
                <a:defRPr/>
              </a:pPr>
              <a:t>‹#›</a:t>
            </a:fld>
            <a:endParaRPr lang="en-US" sz="800" dirty="0">
              <a:solidFill>
                <a:srgbClr val="7F7F7F"/>
              </a:solidFill>
              <a:cs typeface="Arial"/>
            </a:endParaRPr>
          </a:p>
        </p:txBody>
      </p:sp>
    </p:spTree>
    <p:extLst>
      <p:ext uri="{BB962C8B-B14F-4D97-AF65-F5344CB8AC3E}">
        <p14:creationId xmlns:p14="http://schemas.microsoft.com/office/powerpoint/2010/main" val="3442156423"/>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7" name="Footer Placeholder 4"/>
          <p:cNvSpPr txBox="1">
            <a:spLocks/>
          </p:cNvSpPr>
          <p:nvPr userDrawn="1"/>
        </p:nvSpPr>
        <p:spPr bwMode="auto">
          <a:xfrm>
            <a:off x="5868200" y="6432161"/>
            <a:ext cx="474133" cy="13976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algn="ctr" fontAlgn="base">
              <a:lnSpc>
                <a:spcPts val="900"/>
              </a:lnSpc>
              <a:spcBef>
                <a:spcPct val="0"/>
              </a:spcBef>
              <a:spcAft>
                <a:spcPct val="0"/>
              </a:spcAft>
              <a:defRPr/>
            </a:pPr>
            <a:fld id="{B482A681-4B47-2142-BE3B-540FB37443A1}" type="slidenum">
              <a:rPr lang="en-GB" sz="1000" kern="0" smtClean="0">
                <a:solidFill>
                  <a:srgbClr val="7F7F7F"/>
                </a:solidFill>
                <a:cs typeface="Arial"/>
              </a:rPr>
              <a:pPr algn="ctr" fontAlgn="base">
                <a:lnSpc>
                  <a:spcPts val="900"/>
                </a:lnSpc>
                <a:spcBef>
                  <a:spcPct val="0"/>
                </a:spcBef>
                <a:spcAft>
                  <a:spcPct val="0"/>
                </a:spcAft>
                <a:defRPr/>
              </a:pPr>
              <a:t>‹#›</a:t>
            </a:fld>
            <a:endParaRPr lang="en-US" sz="800" dirty="0">
              <a:solidFill>
                <a:srgbClr val="7F7F7F"/>
              </a:solidFill>
              <a:cs typeface="Arial"/>
            </a:endParaRPr>
          </a:p>
        </p:txBody>
      </p:sp>
      <p:sp>
        <p:nvSpPr>
          <p:cNvPr id="12" name="Title 1"/>
          <p:cNvSpPr>
            <a:spLocks noGrp="1"/>
          </p:cNvSpPr>
          <p:nvPr>
            <p:ph type="title" hasCustomPrompt="1"/>
          </p:nvPr>
        </p:nvSpPr>
        <p:spPr>
          <a:xfrm>
            <a:off x="609600" y="361950"/>
            <a:ext cx="10970683" cy="593869"/>
          </a:xfrm>
          <a:prstGeom prst="rect">
            <a:avLst/>
          </a:prstGeom>
          <a:noFill/>
        </p:spPr>
        <p:txBody>
          <a:bodyPr lIns="0" anchor="b" anchorCtr="0"/>
          <a:lstStyle>
            <a:lvl1pPr>
              <a:defRPr sz="2400">
                <a:solidFill>
                  <a:schemeClr val="tx2"/>
                </a:solidFill>
                <a:latin typeface="Arial" panose="020B0604020202020204" pitchFamily="34" charset="0"/>
                <a:cs typeface="Arial" panose="020B0604020202020204" pitchFamily="34" charset="0"/>
              </a:defRPr>
            </a:lvl1pPr>
          </a:lstStyle>
          <a:p>
            <a:r>
              <a:rPr lang="en-US" dirty="0"/>
              <a:t>Include This Roadmap Layout or the Agenda Layout</a:t>
            </a:r>
          </a:p>
        </p:txBody>
      </p:sp>
      <p:sp>
        <p:nvSpPr>
          <p:cNvPr id="13" name="Rectangle 3"/>
          <p:cNvSpPr>
            <a:spLocks noGrp="1" noChangeArrowheads="1"/>
          </p:cNvSpPr>
          <p:nvPr>
            <p:ph idx="1" hasCustomPrompt="1"/>
          </p:nvPr>
        </p:nvSpPr>
        <p:spPr bwMode="auto">
          <a:xfrm>
            <a:off x="609601" y="1355635"/>
            <a:ext cx="10970681" cy="4561753"/>
          </a:xfrm>
          <a:prstGeom prst="rect">
            <a:avLst/>
          </a:prstGeom>
          <a:noFill/>
          <a:ln w="9525">
            <a:noFill/>
            <a:miter lim="800000"/>
            <a:headEnd/>
            <a:tailEnd/>
          </a:ln>
          <a:effectLst/>
        </p:spPr>
        <p:txBody>
          <a:bodyPr vert="horz" wrap="square" lIns="0" tIns="0" rIns="0" bIns="0" numCol="1" anchor="t" anchorCtr="0" compatLnSpc="1">
            <a:prstTxWarp prst="textNoShape">
              <a:avLst/>
            </a:prstTxWarp>
            <a:noAutofit/>
          </a:bodyPr>
          <a:lstStyle>
            <a:lvl1pPr marL="0" indent="0">
              <a:lnSpc>
                <a:spcPct val="100000"/>
              </a:lnSpc>
              <a:spcBef>
                <a:spcPts val="0"/>
              </a:spcBef>
              <a:buNone/>
              <a:defRPr sz="1600"/>
            </a:lvl1pPr>
          </a:lstStyle>
          <a:p>
            <a:pPr lvl="0"/>
            <a:r>
              <a:rPr lang="en-US" dirty="0"/>
              <a:t>Click to enter text</a:t>
            </a:r>
          </a:p>
        </p:txBody>
      </p:sp>
    </p:spTree>
    <p:extLst>
      <p:ext uri="{BB962C8B-B14F-4D97-AF65-F5344CB8AC3E}">
        <p14:creationId xmlns:p14="http://schemas.microsoft.com/office/powerpoint/2010/main" val="1708033832"/>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sic Text">
    <p:bg>
      <p:bgPr>
        <a:blipFill dpi="0" rotWithShape="1">
          <a:blip r:embed="rId2">
            <a:alphaModFix amt="34000"/>
            <a:lum/>
          </a:blip>
          <a:srcRect/>
          <a:stretch>
            <a:fillRect t="-24000" r="-15000" b="-24000"/>
          </a:stretch>
        </a:blipFill>
        <a:effectLst/>
      </p:bgPr>
    </p:bg>
    <p:spTree>
      <p:nvGrpSpPr>
        <p:cNvPr id="1" name=""/>
        <p:cNvGrpSpPr/>
        <p:nvPr/>
      </p:nvGrpSpPr>
      <p:grpSpPr>
        <a:xfrm>
          <a:off x="0" y="0"/>
          <a:ext cx="0" cy="0"/>
          <a:chOff x="0" y="0"/>
          <a:chExt cx="0" cy="0"/>
        </a:xfrm>
      </p:grpSpPr>
      <p:sp>
        <p:nvSpPr>
          <p:cNvPr id="9" name="Rectangle 3"/>
          <p:cNvSpPr>
            <a:spLocks noGrp="1" noChangeArrowheads="1"/>
          </p:cNvSpPr>
          <p:nvPr>
            <p:ph idx="1" hasCustomPrompt="1"/>
          </p:nvPr>
        </p:nvSpPr>
        <p:spPr bwMode="auto">
          <a:xfrm>
            <a:off x="609601" y="1355635"/>
            <a:ext cx="10970681" cy="246221"/>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indent="0">
              <a:lnSpc>
                <a:spcPct val="100000"/>
              </a:lnSpc>
              <a:spcBef>
                <a:spcPts val="0"/>
              </a:spcBef>
              <a:buNone/>
              <a:defRPr sz="1600"/>
            </a:lvl1pPr>
          </a:lstStyle>
          <a:p>
            <a:pPr lvl="0"/>
            <a:r>
              <a:rPr lang="en-US" dirty="0"/>
              <a:t>Click to enter text</a:t>
            </a:r>
          </a:p>
        </p:txBody>
      </p:sp>
      <p:sp>
        <p:nvSpPr>
          <p:cNvPr id="5" name="Title 1"/>
          <p:cNvSpPr>
            <a:spLocks noGrp="1"/>
          </p:cNvSpPr>
          <p:nvPr>
            <p:ph type="title" hasCustomPrompt="1"/>
          </p:nvPr>
        </p:nvSpPr>
        <p:spPr>
          <a:xfrm>
            <a:off x="609600" y="361950"/>
            <a:ext cx="10970683" cy="593869"/>
          </a:xfrm>
          <a:prstGeom prst="rect">
            <a:avLst/>
          </a:prstGeom>
        </p:spPr>
        <p:txBody>
          <a:bodyPr lIns="0" anchor="b" anchorCtr="0"/>
          <a:lstStyle>
            <a:lvl1pPr>
              <a:defRPr sz="2400">
                <a:solidFill>
                  <a:schemeClr val="tx2"/>
                </a:solidFill>
                <a:latin typeface="Arial" panose="020B0604020202020204" pitchFamily="34" charset="0"/>
                <a:cs typeface="Arial" panose="020B0604020202020204" pitchFamily="34" charset="0"/>
              </a:defRPr>
            </a:lvl1pPr>
          </a:lstStyle>
          <a:p>
            <a:r>
              <a:rPr lang="en-US" dirty="0"/>
              <a:t>Click to Enter Slide Title </a:t>
            </a:r>
          </a:p>
        </p:txBody>
      </p:sp>
      <p:sp>
        <p:nvSpPr>
          <p:cNvPr id="18" name="Footer Placeholder 4"/>
          <p:cNvSpPr txBox="1">
            <a:spLocks/>
          </p:cNvSpPr>
          <p:nvPr userDrawn="1"/>
        </p:nvSpPr>
        <p:spPr bwMode="auto">
          <a:xfrm>
            <a:off x="5868200" y="6432161"/>
            <a:ext cx="474133" cy="13976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algn="ctr" fontAlgn="base">
              <a:lnSpc>
                <a:spcPts val="900"/>
              </a:lnSpc>
              <a:spcBef>
                <a:spcPct val="0"/>
              </a:spcBef>
              <a:spcAft>
                <a:spcPct val="0"/>
              </a:spcAft>
              <a:defRPr/>
            </a:pPr>
            <a:fld id="{B482A681-4B47-2142-BE3B-540FB37443A1}" type="slidenum">
              <a:rPr lang="en-GB" sz="1000" kern="0" smtClean="0">
                <a:solidFill>
                  <a:srgbClr val="7F7F7F"/>
                </a:solidFill>
                <a:cs typeface="Arial"/>
              </a:rPr>
              <a:pPr algn="ctr" fontAlgn="base">
                <a:lnSpc>
                  <a:spcPts val="900"/>
                </a:lnSpc>
                <a:spcBef>
                  <a:spcPct val="0"/>
                </a:spcBef>
                <a:spcAft>
                  <a:spcPct val="0"/>
                </a:spcAft>
                <a:defRPr/>
              </a:pPr>
              <a:t>‹#›</a:t>
            </a:fld>
            <a:endParaRPr lang="en-US" sz="800" dirty="0">
              <a:solidFill>
                <a:srgbClr val="7F7F7F"/>
              </a:solidFill>
              <a:cs typeface="Arial"/>
            </a:endParaRPr>
          </a:p>
        </p:txBody>
      </p:sp>
      <p:sp>
        <p:nvSpPr>
          <p:cNvPr id="6" name="Rectangle 5"/>
          <p:cNvSpPr/>
          <p:nvPr userDrawn="1"/>
        </p:nvSpPr>
        <p:spPr bwMode="auto">
          <a:xfrm>
            <a:off x="618699" y="941695"/>
            <a:ext cx="10972800" cy="82296"/>
          </a:xfrm>
          <a:prstGeom prst="rect">
            <a:avLst/>
          </a:prstGeom>
          <a:gradFill>
            <a:gsLst>
              <a:gs pos="35000">
                <a:schemeClr val="tx2"/>
              </a:gs>
              <a:gs pos="78000">
                <a:schemeClr val="accent1"/>
              </a:gs>
            </a:gsLst>
            <a:lin ang="5400000" scaled="0"/>
          </a:gradFill>
          <a:ln w="127"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800" dirty="0">
              <a:solidFill>
                <a:srgbClr val="000000"/>
              </a:solidFill>
            </a:endParaRPr>
          </a:p>
        </p:txBody>
      </p:sp>
    </p:spTree>
    <p:extLst>
      <p:ext uri="{BB962C8B-B14F-4D97-AF65-F5344CB8AC3E}">
        <p14:creationId xmlns:p14="http://schemas.microsoft.com/office/powerpoint/2010/main" val="2693410414"/>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1.jpe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theme" Target="../theme/theme2.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3">
            <a:alphaModFix amt="48000"/>
            <a:lum/>
          </a:blip>
          <a:srcRect/>
          <a:stretch>
            <a:fillRect t="-24000" r="-15000" b="-24000"/>
          </a:stretch>
        </a:blipFill>
        <a:effectLst/>
      </p:bgPr>
    </p:bg>
    <p:spTree>
      <p:nvGrpSpPr>
        <p:cNvPr id="1" name=""/>
        <p:cNvGrpSpPr/>
        <p:nvPr/>
      </p:nvGrpSpPr>
      <p:grpSpPr>
        <a:xfrm>
          <a:off x="0" y="0"/>
          <a:ext cx="0" cy="0"/>
          <a:chOff x="0" y="0"/>
          <a:chExt cx="0" cy="0"/>
        </a:xfrm>
      </p:grpSpPr>
      <p:sp>
        <p:nvSpPr>
          <p:cNvPr id="4" name="Rectangle 3"/>
          <p:cNvSpPr/>
          <p:nvPr userDrawn="1"/>
        </p:nvSpPr>
        <p:spPr bwMode="auto">
          <a:xfrm flipV="1">
            <a:off x="3029" y="6550925"/>
            <a:ext cx="12192000" cy="313911"/>
          </a:xfrm>
          <a:prstGeom prst="rect">
            <a:avLst/>
          </a:prstGeom>
          <a:gradFill flip="none" rotWithShape="1">
            <a:gsLst>
              <a:gs pos="0">
                <a:schemeClr val="bg2"/>
              </a:gs>
              <a:gs pos="0">
                <a:schemeClr val="tx2"/>
              </a:gs>
              <a:gs pos="50000">
                <a:schemeClr val="accent1"/>
              </a:gs>
              <a:gs pos="89000">
                <a:schemeClr val="accent1">
                  <a:tint val="23500"/>
                  <a:satMod val="160000"/>
                  <a:alpha val="0"/>
                </a:schemeClr>
              </a:gs>
            </a:gsLst>
            <a:lin ang="5400000" scaled="1"/>
            <a:tileRect/>
          </a:gradFill>
          <a:ln w="127"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800" dirty="0">
              <a:solidFill>
                <a:srgbClr val="000000"/>
              </a:solidFill>
            </a:endParaRPr>
          </a:p>
        </p:txBody>
      </p:sp>
      <p:sp>
        <p:nvSpPr>
          <p:cNvPr id="2" name="Rectangle 1"/>
          <p:cNvSpPr/>
          <p:nvPr/>
        </p:nvSpPr>
        <p:spPr>
          <a:xfrm>
            <a:off x="5492751" y="6379510"/>
            <a:ext cx="6096000" cy="102592"/>
          </a:xfrm>
          <a:prstGeom prst="rect">
            <a:avLst/>
          </a:prstGeom>
        </p:spPr>
        <p:txBody>
          <a:bodyPr lIns="0" tIns="0" rIns="0" bIns="0" anchor="b" anchorCtr="0">
            <a:spAutoFit/>
          </a:bodyPr>
          <a:lstStyle/>
          <a:p>
            <a:pPr algn="r" fontAlgn="base">
              <a:lnSpc>
                <a:spcPts val="800"/>
              </a:lnSpc>
              <a:spcBef>
                <a:spcPts val="200"/>
              </a:spcBef>
              <a:spcAft>
                <a:spcPct val="0"/>
              </a:spcAft>
              <a:defRPr/>
            </a:pPr>
            <a:r>
              <a:rPr lang="en-US" sz="700" dirty="0">
                <a:solidFill>
                  <a:srgbClr val="7F7F7F"/>
                </a:solidFill>
              </a:rPr>
              <a:t>© 2020 Avinav Consulting. All rights reserved</a:t>
            </a:r>
            <a:endParaRPr lang="en-US" sz="700" dirty="0">
              <a:solidFill>
                <a:srgbClr val="FFFFFF">
                  <a:lumMod val="50000"/>
                </a:srgbClr>
              </a:solidFill>
            </a:endParaRPr>
          </a:p>
        </p:txBody>
      </p:sp>
    </p:spTree>
    <p:extLst>
      <p:ext uri="{BB962C8B-B14F-4D97-AF65-F5344CB8AC3E}">
        <p14:creationId xmlns:p14="http://schemas.microsoft.com/office/powerpoint/2010/main" val="3583862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 id="2147483706" r:id="rId34"/>
    <p:sldLayoutId id="2147483707" r:id="rId35"/>
    <p:sldLayoutId id="2147483708" r:id="rId36"/>
    <p:sldLayoutId id="2147483722" r:id="rId37"/>
    <p:sldLayoutId id="2147483723" r:id="rId38"/>
    <p:sldLayoutId id="2147483724" r:id="rId39"/>
    <p:sldLayoutId id="2147483725" r:id="rId40"/>
    <p:sldLayoutId id="2147483726" r:id="rId41"/>
  </p:sldLayoutIdLst>
  <p:transition spd="slow">
    <p:wipe/>
  </p:transition>
  <p:hf hdr="0" dt="0"/>
  <p:txStyles>
    <p:titleStyle>
      <a:lvl1pPr algn="l" rtl="0" eaLnBrk="1" fontAlgn="base" hangingPunct="1">
        <a:spcBef>
          <a:spcPct val="0"/>
        </a:spcBef>
        <a:spcAft>
          <a:spcPct val="0"/>
        </a:spcAft>
        <a:defRPr sz="2400" b="1" cap="none" baseline="0">
          <a:solidFill>
            <a:schemeClr val="accent1"/>
          </a:solidFill>
          <a:latin typeface="+mj-lt"/>
          <a:ea typeface="+mj-ea"/>
          <a:cs typeface="Arial" panose="020B0604020202020204" pitchFamily="34" charset="0"/>
        </a:defRPr>
      </a:lvl1pPr>
      <a:lvl2pPr algn="l" rtl="0" eaLnBrk="1" fontAlgn="base" hangingPunct="1">
        <a:spcBef>
          <a:spcPct val="0"/>
        </a:spcBef>
        <a:spcAft>
          <a:spcPct val="0"/>
        </a:spcAft>
        <a:defRPr sz="2400">
          <a:solidFill>
            <a:schemeClr val="tx2"/>
          </a:solidFill>
          <a:latin typeface="Georgia" pitchFamily="18" charset="0"/>
        </a:defRPr>
      </a:lvl2pPr>
      <a:lvl3pPr algn="l" rtl="0" eaLnBrk="1" fontAlgn="base" hangingPunct="1">
        <a:spcBef>
          <a:spcPct val="0"/>
        </a:spcBef>
        <a:spcAft>
          <a:spcPct val="0"/>
        </a:spcAft>
        <a:defRPr sz="2400">
          <a:solidFill>
            <a:schemeClr val="tx2"/>
          </a:solidFill>
          <a:latin typeface="Georgia" pitchFamily="18" charset="0"/>
        </a:defRPr>
      </a:lvl3pPr>
      <a:lvl4pPr algn="l" rtl="0" eaLnBrk="1" fontAlgn="base" hangingPunct="1">
        <a:spcBef>
          <a:spcPct val="0"/>
        </a:spcBef>
        <a:spcAft>
          <a:spcPct val="0"/>
        </a:spcAft>
        <a:defRPr sz="2400">
          <a:solidFill>
            <a:schemeClr val="tx2"/>
          </a:solidFill>
          <a:latin typeface="Georgia" pitchFamily="18" charset="0"/>
        </a:defRPr>
      </a:lvl4pPr>
      <a:lvl5pPr algn="l" rtl="0" eaLnBrk="1" fontAlgn="base" hangingPunct="1">
        <a:spcBef>
          <a:spcPct val="0"/>
        </a:spcBef>
        <a:spcAft>
          <a:spcPct val="0"/>
        </a:spcAft>
        <a:defRPr sz="2400">
          <a:solidFill>
            <a:schemeClr val="tx2"/>
          </a:solidFill>
          <a:latin typeface="Georgia" pitchFamily="18" charset="0"/>
        </a:defRPr>
      </a:lvl5pPr>
      <a:lvl6pPr marL="457200" algn="l" rtl="0" eaLnBrk="1" fontAlgn="base" hangingPunct="1">
        <a:spcBef>
          <a:spcPct val="0"/>
        </a:spcBef>
        <a:spcAft>
          <a:spcPct val="0"/>
        </a:spcAft>
        <a:defRPr sz="2400">
          <a:solidFill>
            <a:schemeClr val="tx2"/>
          </a:solidFill>
          <a:latin typeface="Georgia" pitchFamily="18" charset="0"/>
        </a:defRPr>
      </a:lvl6pPr>
      <a:lvl7pPr marL="914400" algn="l" rtl="0" eaLnBrk="1" fontAlgn="base" hangingPunct="1">
        <a:spcBef>
          <a:spcPct val="0"/>
        </a:spcBef>
        <a:spcAft>
          <a:spcPct val="0"/>
        </a:spcAft>
        <a:defRPr sz="2400">
          <a:solidFill>
            <a:schemeClr val="tx2"/>
          </a:solidFill>
          <a:latin typeface="Georgia" pitchFamily="18" charset="0"/>
        </a:defRPr>
      </a:lvl7pPr>
      <a:lvl8pPr marL="1371600" algn="l" rtl="0" eaLnBrk="1" fontAlgn="base" hangingPunct="1">
        <a:spcBef>
          <a:spcPct val="0"/>
        </a:spcBef>
        <a:spcAft>
          <a:spcPct val="0"/>
        </a:spcAft>
        <a:defRPr sz="2400">
          <a:solidFill>
            <a:schemeClr val="tx2"/>
          </a:solidFill>
          <a:latin typeface="Georgia" pitchFamily="18" charset="0"/>
        </a:defRPr>
      </a:lvl8pPr>
      <a:lvl9pPr marL="1828800" algn="l" rtl="0" eaLnBrk="1" fontAlgn="base" hangingPunct="1">
        <a:spcBef>
          <a:spcPct val="0"/>
        </a:spcBef>
        <a:spcAft>
          <a:spcPct val="0"/>
        </a:spcAft>
        <a:defRPr sz="2400">
          <a:solidFill>
            <a:schemeClr val="tx2"/>
          </a:solidFill>
          <a:latin typeface="Georgia" pitchFamily="18" charset="0"/>
        </a:defRPr>
      </a:lvl9pPr>
    </p:titleStyle>
    <p:bodyStyle>
      <a:lvl1pPr marL="207963" indent="-207963" algn="l" rtl="0" eaLnBrk="1" fontAlgn="base" hangingPunct="1">
        <a:lnSpc>
          <a:spcPct val="110000"/>
        </a:lnSpc>
        <a:spcBef>
          <a:spcPts val="700"/>
        </a:spcBef>
        <a:spcAft>
          <a:spcPct val="0"/>
        </a:spcAft>
        <a:buClr>
          <a:srgbClr val="4D4F53"/>
        </a:buClr>
        <a:buFont typeface="Wingdings" charset="2"/>
        <a:buChar char="§"/>
        <a:defRPr sz="2000">
          <a:solidFill>
            <a:schemeClr val="tx1"/>
          </a:solidFill>
          <a:latin typeface="Arial"/>
          <a:ea typeface="+mn-ea"/>
          <a:cs typeface="Arial"/>
        </a:defRPr>
      </a:lvl1pPr>
      <a:lvl2pPr marL="398463" indent="-188913" algn="l" rtl="0" eaLnBrk="1" fontAlgn="base" hangingPunct="1">
        <a:lnSpc>
          <a:spcPct val="110000"/>
        </a:lnSpc>
        <a:spcBef>
          <a:spcPts val="600"/>
        </a:spcBef>
        <a:spcAft>
          <a:spcPct val="0"/>
        </a:spcAft>
        <a:buClr>
          <a:srgbClr val="4D4F53"/>
        </a:buClr>
        <a:buFont typeface="Lucida Grande"/>
        <a:buChar char="−"/>
        <a:defRPr>
          <a:solidFill>
            <a:schemeClr val="tx1"/>
          </a:solidFill>
          <a:latin typeface="Arial"/>
          <a:cs typeface="Arial"/>
        </a:defRPr>
      </a:lvl2pPr>
      <a:lvl3pPr marL="593725" indent="-193675" algn="l" rtl="0" eaLnBrk="1" fontAlgn="base" hangingPunct="1">
        <a:lnSpc>
          <a:spcPct val="110000"/>
        </a:lnSpc>
        <a:spcBef>
          <a:spcPts val="500"/>
        </a:spcBef>
        <a:spcAft>
          <a:spcPct val="0"/>
        </a:spcAft>
        <a:buClr>
          <a:srgbClr val="4D4F53"/>
        </a:buClr>
        <a:buFont typeface="Wingdings" charset="2"/>
        <a:buChar char="§"/>
        <a:defRPr sz="1600">
          <a:solidFill>
            <a:schemeClr val="tx1"/>
          </a:solidFill>
          <a:latin typeface="Arial"/>
          <a:cs typeface="Arial"/>
        </a:defRPr>
      </a:lvl3pPr>
      <a:lvl4pPr marL="788988" indent="-193675" algn="l" rtl="0" eaLnBrk="1" fontAlgn="base" hangingPunct="1">
        <a:lnSpc>
          <a:spcPct val="110000"/>
        </a:lnSpc>
        <a:spcBef>
          <a:spcPts val="500"/>
        </a:spcBef>
        <a:spcAft>
          <a:spcPct val="0"/>
        </a:spcAft>
        <a:buClr>
          <a:srgbClr val="4D4F53"/>
        </a:buClr>
        <a:buFont typeface="Lucida Grande"/>
        <a:buChar char="−"/>
        <a:defRPr sz="1400">
          <a:solidFill>
            <a:schemeClr val="tx1"/>
          </a:solidFill>
          <a:latin typeface="Arial"/>
          <a:cs typeface="Arial"/>
        </a:defRPr>
      </a:lvl4pPr>
      <a:lvl5pPr marL="985838" indent="-195263" algn="l" rtl="0" eaLnBrk="1" fontAlgn="base" hangingPunct="1">
        <a:lnSpc>
          <a:spcPct val="110000"/>
        </a:lnSpc>
        <a:spcBef>
          <a:spcPts val="500"/>
        </a:spcBef>
        <a:spcAft>
          <a:spcPct val="0"/>
        </a:spcAft>
        <a:buClr>
          <a:srgbClr val="4D4F53"/>
        </a:buClr>
        <a:buFont typeface="Wingdings" charset="2"/>
        <a:buChar char="§"/>
        <a:defRPr sz="1400">
          <a:solidFill>
            <a:schemeClr val="tx1"/>
          </a:solidFill>
          <a:latin typeface="Arial"/>
          <a:cs typeface="Arial"/>
        </a:defRPr>
      </a:lvl5pPr>
      <a:lvl6pPr marL="1443038" indent="-195263" algn="l" rtl="0" eaLnBrk="1" fontAlgn="base" hangingPunct="1">
        <a:lnSpc>
          <a:spcPct val="133000"/>
        </a:lnSpc>
        <a:spcBef>
          <a:spcPct val="21000"/>
        </a:spcBef>
        <a:spcAft>
          <a:spcPct val="0"/>
        </a:spcAft>
        <a:buClr>
          <a:schemeClr val="bg2"/>
        </a:buClr>
        <a:buChar char="•"/>
        <a:defRPr>
          <a:solidFill>
            <a:schemeClr val="tx1"/>
          </a:solidFill>
          <a:latin typeface="+mn-lt"/>
        </a:defRPr>
      </a:lvl6pPr>
      <a:lvl7pPr marL="1900238" indent="-195263" algn="l" rtl="0" eaLnBrk="1" fontAlgn="base" hangingPunct="1">
        <a:lnSpc>
          <a:spcPct val="133000"/>
        </a:lnSpc>
        <a:spcBef>
          <a:spcPct val="21000"/>
        </a:spcBef>
        <a:spcAft>
          <a:spcPct val="0"/>
        </a:spcAft>
        <a:buClr>
          <a:schemeClr val="bg2"/>
        </a:buClr>
        <a:buChar char="•"/>
        <a:defRPr>
          <a:solidFill>
            <a:schemeClr val="tx1"/>
          </a:solidFill>
          <a:latin typeface="+mn-lt"/>
        </a:defRPr>
      </a:lvl7pPr>
      <a:lvl8pPr marL="2357438" indent="-195263" algn="l" rtl="0" eaLnBrk="1" fontAlgn="base" hangingPunct="1">
        <a:lnSpc>
          <a:spcPct val="133000"/>
        </a:lnSpc>
        <a:spcBef>
          <a:spcPct val="21000"/>
        </a:spcBef>
        <a:spcAft>
          <a:spcPct val="0"/>
        </a:spcAft>
        <a:buClr>
          <a:schemeClr val="bg2"/>
        </a:buClr>
        <a:buChar char="•"/>
        <a:defRPr>
          <a:solidFill>
            <a:schemeClr val="tx1"/>
          </a:solidFill>
          <a:latin typeface="+mn-lt"/>
        </a:defRPr>
      </a:lvl8pPr>
      <a:lvl9pPr marL="2814638" indent="-195263" algn="l" rtl="0" eaLnBrk="1" fontAlgn="base" hangingPunct="1">
        <a:lnSpc>
          <a:spcPct val="133000"/>
        </a:lnSpc>
        <a:spcBef>
          <a:spcPct val="21000"/>
        </a:spcBef>
        <a:spcAft>
          <a:spcPct val="0"/>
        </a:spcAft>
        <a:buClr>
          <a:schemeClr val="bg2"/>
        </a:buClr>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632057-9953-43D7-9ECE-27AA4FC3EF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A698276-3F00-45D5-9741-01E3748849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B849113-1E9C-4963-802D-F1D298ECF4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E9F4F3-1AA8-4E07-B462-E2C13E927B1F}" type="datetime1">
              <a:rPr lang="en-IN" smtClean="0"/>
              <a:t>23-07-2022</a:t>
            </a:fld>
            <a:endParaRPr lang="en-IN"/>
          </a:p>
        </p:txBody>
      </p:sp>
      <p:sp>
        <p:nvSpPr>
          <p:cNvPr id="5" name="Footer Placeholder 4">
            <a:extLst>
              <a:ext uri="{FF2B5EF4-FFF2-40B4-BE49-F238E27FC236}">
                <a16:creationId xmlns:a16="http://schemas.microsoft.com/office/drawing/2014/main" id="{8262D9D3-2529-4984-A446-130DEC4587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Archana jain &amp; Co.Confidential and forPrivate Circulation only.</a:t>
            </a:r>
            <a:endParaRPr lang="en-IN"/>
          </a:p>
        </p:txBody>
      </p:sp>
      <p:sp>
        <p:nvSpPr>
          <p:cNvPr id="6" name="Slide Number Placeholder 5">
            <a:extLst>
              <a:ext uri="{FF2B5EF4-FFF2-40B4-BE49-F238E27FC236}">
                <a16:creationId xmlns:a16="http://schemas.microsoft.com/office/drawing/2014/main" id="{B3E4FCAD-E2B0-412E-89C3-E5DD016233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64119-FBBE-4DAB-8286-A27D7AC23380}" type="slidenum">
              <a:rPr lang="en-IN" smtClean="0"/>
              <a:t>‹#›</a:t>
            </a:fld>
            <a:endParaRPr lang="en-IN"/>
          </a:p>
        </p:txBody>
      </p:sp>
      <p:sp>
        <p:nvSpPr>
          <p:cNvPr id="7" name="Rectangle 6">
            <a:extLst>
              <a:ext uri="{FF2B5EF4-FFF2-40B4-BE49-F238E27FC236}">
                <a16:creationId xmlns:a16="http://schemas.microsoft.com/office/drawing/2014/main" id="{1CD0F689-727C-4F24-8619-97F062612FBC}"/>
              </a:ext>
            </a:extLst>
          </p:cNvPr>
          <p:cNvSpPr/>
          <p:nvPr userDrawn="1"/>
        </p:nvSpPr>
        <p:spPr bwMode="auto">
          <a:xfrm flipV="1">
            <a:off x="3029" y="6550925"/>
            <a:ext cx="12192000" cy="313911"/>
          </a:xfrm>
          <a:prstGeom prst="rect">
            <a:avLst/>
          </a:prstGeom>
          <a:gradFill flip="none" rotWithShape="1">
            <a:gsLst>
              <a:gs pos="0">
                <a:schemeClr val="bg2"/>
              </a:gs>
              <a:gs pos="0">
                <a:schemeClr val="tx2"/>
              </a:gs>
              <a:gs pos="50000">
                <a:schemeClr val="accent1"/>
              </a:gs>
              <a:gs pos="89000">
                <a:schemeClr val="accent1">
                  <a:tint val="23500"/>
                  <a:satMod val="160000"/>
                  <a:alpha val="0"/>
                </a:schemeClr>
              </a:gs>
            </a:gsLst>
            <a:lin ang="5400000" scaled="1"/>
            <a:tileRect/>
          </a:gradFill>
          <a:ln w="127"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800" dirty="0">
              <a:solidFill>
                <a:srgbClr val="000000"/>
              </a:solidFill>
            </a:endParaRPr>
          </a:p>
        </p:txBody>
      </p:sp>
    </p:spTree>
    <p:extLst>
      <p:ext uri="{BB962C8B-B14F-4D97-AF65-F5344CB8AC3E}">
        <p14:creationId xmlns:p14="http://schemas.microsoft.com/office/powerpoint/2010/main" val="775663295"/>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3" r:id="rId14"/>
  </p:sldLayoutIdLst>
  <p:transition spd="slow">
    <p:wipe/>
  </p:transition>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4.xml.rels><?xml version="1.0" encoding="UTF-8" standalone="yes"?>
<Relationships xmlns="http://schemas.openxmlformats.org/package/2006/relationships"><Relationship Id="rId2" Type="http://schemas.openxmlformats.org/officeDocument/2006/relationships/hyperlink" Target="../../Notification/Refund%20Circular_Refund_147.pdf" TargetMode="External"/><Relationship Id="rId1" Type="http://schemas.openxmlformats.org/officeDocument/2006/relationships/slideLayout" Target="../slideLayouts/slideLayout48.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0.xml.rels><?xml version="1.0" encoding="UTF-8" standalone="yes"?>
<Relationships xmlns="http://schemas.openxmlformats.org/package/2006/relationships"><Relationship Id="rId2" Type="http://schemas.openxmlformats.org/officeDocument/2006/relationships/hyperlink" Target="Notification/notfctn-15-central-tax-english-2021.pdf" TargetMode="External"/><Relationship Id="rId1" Type="http://schemas.openxmlformats.org/officeDocument/2006/relationships/slideLayout" Target="../slideLayouts/slideLayout4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8.xml"/></Relationships>
</file>

<file path=ppt/slides/_rels/slide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8.xml"/></Relationships>
</file>

<file path=ppt/slides/_rels/slide5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8.xml"/></Relationships>
</file>

<file path=ppt/slides/_rels/slide5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5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5.xml"/></Relationships>
</file>

<file path=ppt/slides/_rels/slide5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mailto:ca.archanajain11@gmail.com" TargetMode="External"/><Relationship Id="rId1" Type="http://schemas.openxmlformats.org/officeDocument/2006/relationships/slideLayout" Target="../slideLayouts/slideLayout5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372168"/>
            <a:ext cx="12192000" cy="1721128"/>
          </a:xfrm>
        </p:spPr>
        <p:txBody>
          <a:bodyPr/>
          <a:lstStyle/>
          <a:p>
            <a:r>
              <a:rPr lang="en-US" b="1" u="sng"/>
              <a:t>Refund </a:t>
            </a:r>
            <a:r>
              <a:rPr lang="en-US" b="1" u="sng" dirty="0"/>
              <a:t>under GST </a:t>
            </a:r>
            <a:r>
              <a:rPr lang="en-US" b="1" u="sng"/>
              <a:t>Law- Amendments and Changes </a:t>
            </a:r>
            <a:endParaRPr lang="en-US" b="1" u="sng" dirty="0"/>
          </a:p>
        </p:txBody>
      </p:sp>
      <p:pic>
        <p:nvPicPr>
          <p:cNvPr id="4" name="Content Placeholder 3"/>
          <p:cNvPicPr>
            <a:picLocks noGrp="1" noChangeAspect="1"/>
          </p:cNvPicPr>
          <p:nvPr>
            <p:ph sz="quarter" idx="13"/>
          </p:nvPr>
        </p:nvPicPr>
        <p:blipFill>
          <a:blip r:embed="rId2"/>
          <a:stretch>
            <a:fillRect/>
          </a:stretch>
        </p:blipFill>
        <p:spPr>
          <a:xfrm>
            <a:off x="2099752" y="1460381"/>
            <a:ext cx="7382896" cy="2017951"/>
          </a:xfrm>
          <a:prstGeom prst="rect">
            <a:avLst/>
          </a:prstGeom>
        </p:spPr>
      </p:pic>
      <p:sp>
        <p:nvSpPr>
          <p:cNvPr id="3" name="Footer Placeholder 2">
            <a:extLst>
              <a:ext uri="{FF2B5EF4-FFF2-40B4-BE49-F238E27FC236}">
                <a16:creationId xmlns:a16="http://schemas.microsoft.com/office/drawing/2014/main" id="{A2BC43E4-291E-4EB4-B876-C91930E8047F}"/>
              </a:ext>
            </a:extLst>
          </p:cNvPr>
          <p:cNvSpPr>
            <a:spLocks noGrp="1"/>
          </p:cNvSpPr>
          <p:nvPr>
            <p:ph type="ftr" sz="quarter" idx="11"/>
          </p:nvPr>
        </p:nvSpPr>
        <p:spPr/>
        <p:txBody>
          <a:bodyPr/>
          <a:lstStyle/>
          <a:p>
            <a:r>
              <a:rPr lang="en-US"/>
              <a:t>Archana jain &amp; Co.Confidential and forPrivate Circulation only.</a:t>
            </a:r>
          </a:p>
        </p:txBody>
      </p:sp>
      <p:sp>
        <p:nvSpPr>
          <p:cNvPr id="5" name="Slide Number Placeholder 4">
            <a:extLst>
              <a:ext uri="{FF2B5EF4-FFF2-40B4-BE49-F238E27FC236}">
                <a16:creationId xmlns:a16="http://schemas.microsoft.com/office/drawing/2014/main" id="{BFC28EDC-DF14-4196-B170-0FBED3EC3C2D}"/>
              </a:ext>
            </a:extLst>
          </p:cNvPr>
          <p:cNvSpPr>
            <a:spLocks noGrp="1"/>
          </p:cNvSpPr>
          <p:nvPr>
            <p:ph type="sldNum" sz="quarter" idx="12"/>
          </p:nvPr>
        </p:nvSpPr>
        <p:spPr/>
        <p:txBody>
          <a:bodyPr/>
          <a:lstStyle/>
          <a:p>
            <a:fld id="{B6F15528-21DE-4FAA-801E-634DDDAF4B2B}" type="slidenum">
              <a:rPr lang="en-US" smtClean="0"/>
              <a:pPr/>
              <a:t>1</a:t>
            </a:fld>
            <a:endParaRPr lang="en-US"/>
          </a:p>
        </p:txBody>
      </p:sp>
    </p:spTree>
    <p:extLst>
      <p:ext uri="{BB962C8B-B14F-4D97-AF65-F5344CB8AC3E}">
        <p14:creationId xmlns:p14="http://schemas.microsoft.com/office/powerpoint/2010/main" val="1663620983"/>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4D880-1EFB-045B-8900-7B43CAA421BD}"/>
              </a:ext>
            </a:extLst>
          </p:cNvPr>
          <p:cNvSpPr>
            <a:spLocks noGrp="1"/>
          </p:cNvSpPr>
          <p:nvPr>
            <p:ph type="title"/>
          </p:nvPr>
        </p:nvSpPr>
        <p:spPr/>
        <p:txBody>
          <a:bodyPr/>
          <a:lstStyle/>
          <a:p>
            <a:r>
              <a:rPr lang="en-IN" dirty="0"/>
              <a:t>Important</a:t>
            </a:r>
          </a:p>
        </p:txBody>
      </p:sp>
      <p:sp>
        <p:nvSpPr>
          <p:cNvPr id="3" name="Content Placeholder 2">
            <a:extLst>
              <a:ext uri="{FF2B5EF4-FFF2-40B4-BE49-F238E27FC236}">
                <a16:creationId xmlns:a16="http://schemas.microsoft.com/office/drawing/2014/main" id="{CF1006CA-27F7-B095-5E5D-2032CE5AA74D}"/>
              </a:ext>
            </a:extLst>
          </p:cNvPr>
          <p:cNvSpPr>
            <a:spLocks noGrp="1"/>
          </p:cNvSpPr>
          <p:nvPr>
            <p:ph idx="1"/>
          </p:nvPr>
        </p:nvSpPr>
        <p:spPr/>
        <p:txBody>
          <a:bodyPr/>
          <a:lstStyle/>
          <a:p>
            <a:r>
              <a:rPr lang="en-US" i="1" dirty="0"/>
              <a:t>Till the time the functionality is fully automated, taxpayer has to make a written request to the officer for re-credit of amount, where the order of re-credit in Form GST PMT-03Ashall be preferably passed within 30 days of date of receipt of request.</a:t>
            </a:r>
            <a:endParaRPr lang="en-IN" i="1" dirty="0"/>
          </a:p>
        </p:txBody>
      </p:sp>
      <p:sp>
        <p:nvSpPr>
          <p:cNvPr id="4" name="Footer Placeholder 3">
            <a:extLst>
              <a:ext uri="{FF2B5EF4-FFF2-40B4-BE49-F238E27FC236}">
                <a16:creationId xmlns:a16="http://schemas.microsoft.com/office/drawing/2014/main" id="{9B85CF4C-3011-FB53-00C7-8B4222776ECC}"/>
              </a:ext>
            </a:extLst>
          </p:cNvPr>
          <p:cNvSpPr>
            <a:spLocks noGrp="1"/>
          </p:cNvSpPr>
          <p:nvPr>
            <p:ph type="ftr" sz="quarter" idx="11"/>
          </p:nvPr>
        </p:nvSpPr>
        <p:spPr/>
        <p:txBody>
          <a:bodyPr/>
          <a:lstStyle/>
          <a:p>
            <a:r>
              <a:rPr lang="en-US"/>
              <a:t>Archana jain &amp; Co.Confidential and forPrivate Circulation only.</a:t>
            </a:r>
            <a:endParaRPr lang="en-IN"/>
          </a:p>
        </p:txBody>
      </p:sp>
      <p:sp>
        <p:nvSpPr>
          <p:cNvPr id="5" name="Slide Number Placeholder 4">
            <a:extLst>
              <a:ext uri="{FF2B5EF4-FFF2-40B4-BE49-F238E27FC236}">
                <a16:creationId xmlns:a16="http://schemas.microsoft.com/office/drawing/2014/main" id="{8DB54900-598E-DA88-67BC-640A3C188A00}"/>
              </a:ext>
            </a:extLst>
          </p:cNvPr>
          <p:cNvSpPr>
            <a:spLocks noGrp="1"/>
          </p:cNvSpPr>
          <p:nvPr>
            <p:ph type="sldNum" sz="quarter" idx="12"/>
          </p:nvPr>
        </p:nvSpPr>
        <p:spPr/>
        <p:txBody>
          <a:bodyPr/>
          <a:lstStyle/>
          <a:p>
            <a:fld id="{57E64119-FBBE-4DAB-8286-A27D7AC23380}" type="slidenum">
              <a:rPr lang="en-IN" smtClean="0"/>
              <a:t>10</a:t>
            </a:fld>
            <a:endParaRPr lang="en-IN"/>
          </a:p>
        </p:txBody>
      </p:sp>
    </p:spTree>
    <p:extLst>
      <p:ext uri="{BB962C8B-B14F-4D97-AF65-F5344CB8AC3E}">
        <p14:creationId xmlns:p14="http://schemas.microsoft.com/office/powerpoint/2010/main" val="2683425097"/>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64B22-E429-30F2-9BF4-C977967BCE46}"/>
              </a:ext>
            </a:extLst>
          </p:cNvPr>
          <p:cNvSpPr>
            <a:spLocks noGrp="1"/>
          </p:cNvSpPr>
          <p:nvPr>
            <p:ph type="title"/>
          </p:nvPr>
        </p:nvSpPr>
        <p:spPr>
          <a:xfrm>
            <a:off x="335360" y="136525"/>
            <a:ext cx="11161240" cy="1554163"/>
          </a:xfrm>
        </p:spPr>
        <p:txBody>
          <a:bodyPr>
            <a:normAutofit/>
          </a:bodyPr>
          <a:lstStyle/>
          <a:p>
            <a:r>
              <a:rPr lang="en-US" dirty="0"/>
              <a:t>Value of Zero Rated Supplies for Refund Purpose </a:t>
            </a:r>
            <a:r>
              <a:rPr lang="en-US" sz="3100" b="1" i="1" dirty="0">
                <a:solidFill>
                  <a:srgbClr val="FF0000"/>
                </a:solidFill>
              </a:rPr>
              <a:t>[N. No. 14/2022–Central Tax dated 05th July 2022]</a:t>
            </a:r>
            <a:endParaRPr lang="en-IN" sz="3100" b="1" i="1" dirty="0">
              <a:solidFill>
                <a:srgbClr val="FF0000"/>
              </a:solidFill>
            </a:endParaRPr>
          </a:p>
        </p:txBody>
      </p:sp>
      <p:sp>
        <p:nvSpPr>
          <p:cNvPr id="3" name="Content Placeholder 2">
            <a:extLst>
              <a:ext uri="{FF2B5EF4-FFF2-40B4-BE49-F238E27FC236}">
                <a16:creationId xmlns:a16="http://schemas.microsoft.com/office/drawing/2014/main" id="{8B2FF8E1-66CE-F562-127E-6E149FFCEDA8}"/>
              </a:ext>
            </a:extLst>
          </p:cNvPr>
          <p:cNvSpPr>
            <a:spLocks noGrp="1"/>
          </p:cNvSpPr>
          <p:nvPr>
            <p:ph idx="1"/>
          </p:nvPr>
        </p:nvSpPr>
        <p:spPr/>
        <p:txBody>
          <a:bodyPr/>
          <a:lstStyle/>
          <a:p>
            <a:r>
              <a:rPr lang="en-US" dirty="0"/>
              <a:t>zero-rated supply without payment of IGST under LUT/Bond</a:t>
            </a:r>
          </a:p>
          <a:p>
            <a:r>
              <a:rPr lang="en-US" dirty="0"/>
              <a:t>the value of goods exported out of India shall be taken as </a:t>
            </a:r>
          </a:p>
          <a:p>
            <a:pPr lvl="1"/>
            <a:r>
              <a:rPr lang="en-US" dirty="0"/>
              <a:t>FOB value</a:t>
            </a:r>
            <a:endParaRPr lang="en-IN" sz="2000" dirty="0"/>
          </a:p>
          <a:p>
            <a:pPr lvl="1"/>
            <a:r>
              <a:rPr lang="en-US" sz="2800" dirty="0"/>
              <a:t>declared in the Shipping Bill or Bill of Export form, as the case maybe, as per the Shipping Bill and Bill of Export (Forms) Regulations,2017</a:t>
            </a:r>
          </a:p>
          <a:p>
            <a:pPr marL="457200" lvl="1" indent="0">
              <a:buNone/>
            </a:pPr>
            <a:r>
              <a:rPr lang="en-US" sz="2800" dirty="0"/>
              <a:t>The value declared in Tax Invoice or Bill of supply</a:t>
            </a:r>
          </a:p>
          <a:p>
            <a:pPr marL="457200" lvl="1" indent="0">
              <a:buNone/>
            </a:pPr>
            <a:r>
              <a:rPr lang="en-US" sz="2800" dirty="0">
                <a:solidFill>
                  <a:srgbClr val="FF0000"/>
                </a:solidFill>
              </a:rPr>
              <a:t>Which ever is lower</a:t>
            </a:r>
          </a:p>
        </p:txBody>
      </p:sp>
      <p:sp>
        <p:nvSpPr>
          <p:cNvPr id="4" name="Footer Placeholder 3">
            <a:extLst>
              <a:ext uri="{FF2B5EF4-FFF2-40B4-BE49-F238E27FC236}">
                <a16:creationId xmlns:a16="http://schemas.microsoft.com/office/drawing/2014/main" id="{F9D527B0-4EF2-10BC-259D-58B7788DE36E}"/>
              </a:ext>
            </a:extLst>
          </p:cNvPr>
          <p:cNvSpPr>
            <a:spLocks noGrp="1"/>
          </p:cNvSpPr>
          <p:nvPr>
            <p:ph type="ftr" sz="quarter" idx="11"/>
          </p:nvPr>
        </p:nvSpPr>
        <p:spPr/>
        <p:txBody>
          <a:bodyPr/>
          <a:lstStyle/>
          <a:p>
            <a:r>
              <a:rPr lang="en-US"/>
              <a:t>Archana jain &amp; Co.Confidential and forPrivate Circulation only.</a:t>
            </a:r>
            <a:endParaRPr lang="en-IN"/>
          </a:p>
        </p:txBody>
      </p:sp>
      <p:sp>
        <p:nvSpPr>
          <p:cNvPr id="5" name="Slide Number Placeholder 4">
            <a:extLst>
              <a:ext uri="{FF2B5EF4-FFF2-40B4-BE49-F238E27FC236}">
                <a16:creationId xmlns:a16="http://schemas.microsoft.com/office/drawing/2014/main" id="{D2A57D18-04E3-CB12-CE0A-C590032C36EB}"/>
              </a:ext>
            </a:extLst>
          </p:cNvPr>
          <p:cNvSpPr>
            <a:spLocks noGrp="1"/>
          </p:cNvSpPr>
          <p:nvPr>
            <p:ph type="sldNum" sz="quarter" idx="12"/>
          </p:nvPr>
        </p:nvSpPr>
        <p:spPr/>
        <p:txBody>
          <a:bodyPr/>
          <a:lstStyle/>
          <a:p>
            <a:fld id="{57E64119-FBBE-4DAB-8286-A27D7AC23380}" type="slidenum">
              <a:rPr lang="en-IN" smtClean="0"/>
              <a:t>11</a:t>
            </a:fld>
            <a:endParaRPr lang="en-IN"/>
          </a:p>
        </p:txBody>
      </p:sp>
    </p:spTree>
    <p:extLst>
      <p:ext uri="{BB962C8B-B14F-4D97-AF65-F5344CB8AC3E}">
        <p14:creationId xmlns:p14="http://schemas.microsoft.com/office/powerpoint/2010/main" val="3260624021"/>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8401D-F345-B358-C390-7867D7E4DC4C}"/>
              </a:ext>
            </a:extLst>
          </p:cNvPr>
          <p:cNvSpPr>
            <a:spLocks noGrp="1"/>
          </p:cNvSpPr>
          <p:nvPr>
            <p:ph type="title"/>
          </p:nvPr>
        </p:nvSpPr>
        <p:spPr>
          <a:xfrm>
            <a:off x="191344" y="136525"/>
            <a:ext cx="11737304" cy="1554163"/>
          </a:xfrm>
        </p:spPr>
        <p:txBody>
          <a:bodyPr>
            <a:normAutofit fontScale="90000"/>
          </a:bodyPr>
          <a:lstStyle/>
          <a:p>
            <a:r>
              <a:rPr lang="en-US" sz="3600" dirty="0"/>
              <a:t>Claim of refund under inverted duty structure where the supplier is supplying goods under some concessional notification </a:t>
            </a:r>
            <a:br>
              <a:rPr lang="en-US" sz="3600" dirty="0"/>
            </a:br>
            <a:r>
              <a:rPr lang="en-US" sz="3600" b="1" i="1" dirty="0">
                <a:solidFill>
                  <a:srgbClr val="FF0000"/>
                </a:solidFill>
              </a:rPr>
              <a:t>[Circular No. 173/04/2022 dated 06.07.2022</a:t>
            </a:r>
            <a:r>
              <a:rPr lang="en-US" b="1" i="1" dirty="0">
                <a:solidFill>
                  <a:srgbClr val="FF0000"/>
                </a:solidFill>
              </a:rPr>
              <a:t>]</a:t>
            </a:r>
            <a:endParaRPr lang="en-IN" b="1" i="1" dirty="0">
              <a:solidFill>
                <a:srgbClr val="FF0000"/>
              </a:solidFill>
            </a:endParaRPr>
          </a:p>
        </p:txBody>
      </p:sp>
      <p:sp>
        <p:nvSpPr>
          <p:cNvPr id="3" name="Content Placeholder 2">
            <a:extLst>
              <a:ext uri="{FF2B5EF4-FFF2-40B4-BE49-F238E27FC236}">
                <a16:creationId xmlns:a16="http://schemas.microsoft.com/office/drawing/2014/main" id="{19CA2891-3506-A473-0629-DB3E4575D654}"/>
              </a:ext>
            </a:extLst>
          </p:cNvPr>
          <p:cNvSpPr>
            <a:spLocks noGrp="1"/>
          </p:cNvSpPr>
          <p:nvPr>
            <p:ph idx="1"/>
          </p:nvPr>
        </p:nvSpPr>
        <p:spPr/>
        <p:txBody>
          <a:bodyPr>
            <a:normAutofit fontScale="92500"/>
          </a:bodyPr>
          <a:lstStyle/>
          <a:p>
            <a:r>
              <a:rPr lang="en-US" dirty="0"/>
              <a:t>Amendment in para 3.2 of Circular No. 135/05/2020-GST dated 31.03.2020</a:t>
            </a:r>
          </a:p>
          <a:p>
            <a:pPr lvl="1" algn="just">
              <a:buFont typeface="Wingdings" panose="05000000000000000000" pitchFamily="2" charset="2"/>
              <a:buChar char="§"/>
            </a:pPr>
            <a:r>
              <a:rPr lang="en-US" sz="2800" dirty="0"/>
              <a:t>Erstwhile Para 3.2 of the Circular clarifies that benefit of Refund of Inverted Duty Rate structure shall not be available where Input and Output are same though attracting different rate of tax at different points in time. </a:t>
            </a:r>
          </a:p>
          <a:p>
            <a:pPr marL="457200" lvl="1" indent="0" algn="just">
              <a:buNone/>
            </a:pPr>
            <a:endParaRPr lang="en-US" sz="2800" dirty="0"/>
          </a:p>
          <a:p>
            <a:pPr lvl="1" algn="just">
              <a:buFont typeface="Wingdings" panose="05000000000000000000" pitchFamily="2" charset="2"/>
              <a:buChar char="§"/>
            </a:pPr>
            <a:r>
              <a:rPr lang="en-US" sz="2800" dirty="0"/>
              <a:t>Now, it is further clarified in Para 3.2 that where Input and Output are same and the rate of tax of output supply is less than the rate of tax on inputs at the same point of time due to supply of goods by the supplier under such concessional notification, the benefit of refund shall be available for credit accumulated on account of the same</a:t>
            </a:r>
            <a:endParaRPr lang="en-IN" sz="2800" dirty="0"/>
          </a:p>
        </p:txBody>
      </p:sp>
      <p:sp>
        <p:nvSpPr>
          <p:cNvPr id="4" name="Footer Placeholder 3">
            <a:extLst>
              <a:ext uri="{FF2B5EF4-FFF2-40B4-BE49-F238E27FC236}">
                <a16:creationId xmlns:a16="http://schemas.microsoft.com/office/drawing/2014/main" id="{8D96E7E5-73AF-2F4E-7C2A-BE7E5CE4FA0E}"/>
              </a:ext>
            </a:extLst>
          </p:cNvPr>
          <p:cNvSpPr>
            <a:spLocks noGrp="1"/>
          </p:cNvSpPr>
          <p:nvPr>
            <p:ph type="ftr" sz="quarter" idx="11"/>
          </p:nvPr>
        </p:nvSpPr>
        <p:spPr/>
        <p:txBody>
          <a:bodyPr/>
          <a:lstStyle/>
          <a:p>
            <a:r>
              <a:rPr lang="en-US"/>
              <a:t>Archana jain &amp; Co.Confidential and forPrivate Circulation only.</a:t>
            </a:r>
            <a:endParaRPr lang="en-IN"/>
          </a:p>
        </p:txBody>
      </p:sp>
      <p:sp>
        <p:nvSpPr>
          <p:cNvPr id="5" name="Slide Number Placeholder 4">
            <a:extLst>
              <a:ext uri="{FF2B5EF4-FFF2-40B4-BE49-F238E27FC236}">
                <a16:creationId xmlns:a16="http://schemas.microsoft.com/office/drawing/2014/main" id="{1571AF0A-8F12-F552-D8C6-CB526FA7C110}"/>
              </a:ext>
            </a:extLst>
          </p:cNvPr>
          <p:cNvSpPr>
            <a:spLocks noGrp="1"/>
          </p:cNvSpPr>
          <p:nvPr>
            <p:ph type="sldNum" sz="quarter" idx="12"/>
          </p:nvPr>
        </p:nvSpPr>
        <p:spPr/>
        <p:txBody>
          <a:bodyPr/>
          <a:lstStyle/>
          <a:p>
            <a:fld id="{57E64119-FBBE-4DAB-8286-A27D7AC23380}" type="slidenum">
              <a:rPr lang="en-IN" smtClean="0"/>
              <a:t>12</a:t>
            </a:fld>
            <a:endParaRPr lang="en-IN"/>
          </a:p>
        </p:txBody>
      </p:sp>
    </p:spTree>
    <p:extLst>
      <p:ext uri="{BB962C8B-B14F-4D97-AF65-F5344CB8AC3E}">
        <p14:creationId xmlns:p14="http://schemas.microsoft.com/office/powerpoint/2010/main" val="2957000271"/>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B5C25-F695-0557-163F-633F4377FB5C}"/>
              </a:ext>
            </a:extLst>
          </p:cNvPr>
          <p:cNvSpPr>
            <a:spLocks noGrp="1"/>
          </p:cNvSpPr>
          <p:nvPr>
            <p:ph type="title"/>
          </p:nvPr>
        </p:nvSpPr>
        <p:spPr/>
        <p:txBody>
          <a:bodyPr/>
          <a:lstStyle/>
          <a:p>
            <a:r>
              <a:rPr lang="en-IN" dirty="0"/>
              <a:t>Cont..</a:t>
            </a:r>
          </a:p>
        </p:txBody>
      </p:sp>
      <p:sp>
        <p:nvSpPr>
          <p:cNvPr id="3" name="Footer Placeholder 2">
            <a:extLst>
              <a:ext uri="{FF2B5EF4-FFF2-40B4-BE49-F238E27FC236}">
                <a16:creationId xmlns:a16="http://schemas.microsoft.com/office/drawing/2014/main" id="{0843C339-C56B-A9AD-55C3-75B7A0137D66}"/>
              </a:ext>
            </a:extLst>
          </p:cNvPr>
          <p:cNvSpPr>
            <a:spLocks noGrp="1"/>
          </p:cNvSpPr>
          <p:nvPr>
            <p:ph type="ftr" sz="quarter" idx="11"/>
          </p:nvPr>
        </p:nvSpPr>
        <p:spPr/>
        <p:txBody>
          <a:bodyPr/>
          <a:lstStyle/>
          <a:p>
            <a:r>
              <a:rPr lang="en-US"/>
              <a:t>Archana jain &amp; Co.Confidential and forPrivate Circulation only.</a:t>
            </a:r>
            <a:endParaRPr lang="en-IN"/>
          </a:p>
        </p:txBody>
      </p:sp>
      <p:sp>
        <p:nvSpPr>
          <p:cNvPr id="4" name="Slide Number Placeholder 3">
            <a:extLst>
              <a:ext uri="{FF2B5EF4-FFF2-40B4-BE49-F238E27FC236}">
                <a16:creationId xmlns:a16="http://schemas.microsoft.com/office/drawing/2014/main" id="{3A19FC36-005D-370D-35A0-0ACF8736E01B}"/>
              </a:ext>
            </a:extLst>
          </p:cNvPr>
          <p:cNvSpPr>
            <a:spLocks noGrp="1"/>
          </p:cNvSpPr>
          <p:nvPr>
            <p:ph type="sldNum" sz="quarter" idx="12"/>
          </p:nvPr>
        </p:nvSpPr>
        <p:spPr/>
        <p:txBody>
          <a:bodyPr/>
          <a:lstStyle/>
          <a:p>
            <a:fld id="{57E64119-FBBE-4DAB-8286-A27D7AC23380}" type="slidenum">
              <a:rPr lang="en-IN" smtClean="0"/>
              <a:t>13</a:t>
            </a:fld>
            <a:endParaRPr lang="en-IN"/>
          </a:p>
        </p:txBody>
      </p:sp>
      <p:sp>
        <p:nvSpPr>
          <p:cNvPr id="6" name="TextBox 5">
            <a:extLst>
              <a:ext uri="{FF2B5EF4-FFF2-40B4-BE49-F238E27FC236}">
                <a16:creationId xmlns:a16="http://schemas.microsoft.com/office/drawing/2014/main" id="{834D4434-2257-5836-7DEF-DB22397BD9F9}"/>
              </a:ext>
            </a:extLst>
          </p:cNvPr>
          <p:cNvSpPr txBox="1"/>
          <p:nvPr/>
        </p:nvSpPr>
        <p:spPr>
          <a:xfrm>
            <a:off x="479376" y="1690688"/>
            <a:ext cx="11377264" cy="3785652"/>
          </a:xfrm>
          <a:prstGeom prst="rect">
            <a:avLst/>
          </a:prstGeom>
          <a:noFill/>
        </p:spPr>
        <p:txBody>
          <a:bodyPr wrap="square">
            <a:spAutoFit/>
          </a:bodyPr>
          <a:lstStyle/>
          <a:p>
            <a:r>
              <a:rPr lang="en-US" sz="4000" dirty="0"/>
              <a:t>It is further clarified that the said refund shall not be allowed in the cases where output supply is either Nil rated or fully exempted, and also supply of such goods or services are not notified by the Government for their exclusion from refund of accumulated ITC under inverted duty structure.</a:t>
            </a:r>
            <a:endParaRPr lang="en-IN" sz="4000" dirty="0"/>
          </a:p>
        </p:txBody>
      </p:sp>
    </p:spTree>
    <p:extLst>
      <p:ext uri="{BB962C8B-B14F-4D97-AF65-F5344CB8AC3E}">
        <p14:creationId xmlns:p14="http://schemas.microsoft.com/office/powerpoint/2010/main" val="1913526162"/>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89985-3D63-372D-7EBB-AA947C751019}"/>
              </a:ext>
            </a:extLst>
          </p:cNvPr>
          <p:cNvSpPr>
            <a:spLocks noGrp="1"/>
          </p:cNvSpPr>
          <p:nvPr>
            <p:ph type="title"/>
          </p:nvPr>
        </p:nvSpPr>
        <p:spPr>
          <a:xfrm>
            <a:off x="263352" y="136525"/>
            <a:ext cx="11090448" cy="1554163"/>
          </a:xfrm>
        </p:spPr>
        <p:txBody>
          <a:bodyPr/>
          <a:lstStyle/>
          <a:p>
            <a:r>
              <a:rPr lang="en-US" dirty="0"/>
              <a:t>Refund under deemed Exports </a:t>
            </a:r>
            <a:br>
              <a:rPr lang="en-US" dirty="0"/>
            </a:br>
            <a:r>
              <a:rPr lang="en-US" sz="3200" b="1" dirty="0">
                <a:solidFill>
                  <a:srgbClr val="FF0000"/>
                </a:solidFill>
              </a:rPr>
              <a:t>[#Circular No. 172/04/2022 dated 06.07.2022]</a:t>
            </a:r>
            <a:endParaRPr lang="en-IN" sz="3200" b="1" dirty="0">
              <a:solidFill>
                <a:srgbClr val="FF0000"/>
              </a:solidFill>
            </a:endParaRPr>
          </a:p>
        </p:txBody>
      </p:sp>
      <p:sp>
        <p:nvSpPr>
          <p:cNvPr id="3" name="Content Placeholder 2">
            <a:extLst>
              <a:ext uri="{FF2B5EF4-FFF2-40B4-BE49-F238E27FC236}">
                <a16:creationId xmlns:a16="http://schemas.microsoft.com/office/drawing/2014/main" id="{FBEEF983-CC16-87CF-A21A-28C2F471AA72}"/>
              </a:ext>
            </a:extLst>
          </p:cNvPr>
          <p:cNvSpPr>
            <a:spLocks noGrp="1"/>
          </p:cNvSpPr>
          <p:nvPr>
            <p:ph idx="1"/>
          </p:nvPr>
        </p:nvSpPr>
        <p:spPr/>
        <p:txBody>
          <a:bodyPr/>
          <a:lstStyle/>
          <a:p>
            <a:r>
              <a:rPr lang="en-US" dirty="0"/>
              <a:t>Input Tax Credit (ITC) availed by the recipient of deemed export for claiming refund of tax paid on supplies regarded as deemed exports would not be subjected to provisions of Section 17 of the CGST Act, 2017 since the same was not an ITC as per provisions of Chapter V of the CGST Act, 2017 and was made available to ensure ease in claiming refunds.</a:t>
            </a:r>
          </a:p>
          <a:p>
            <a:r>
              <a:rPr lang="en-US" dirty="0"/>
              <a:t>Such ITC is </a:t>
            </a:r>
            <a:r>
              <a:rPr lang="en-US" b="1" dirty="0">
                <a:solidFill>
                  <a:srgbClr val="FF0000"/>
                </a:solidFill>
              </a:rPr>
              <a:t>not</a:t>
            </a:r>
            <a:r>
              <a:rPr lang="en-US" dirty="0"/>
              <a:t> to be included in the "Net ITC" for computation of refund of </a:t>
            </a:r>
            <a:r>
              <a:rPr lang="en-US" dirty="0" err="1"/>
              <a:t>unutilised</a:t>
            </a:r>
            <a:r>
              <a:rPr lang="en-US" dirty="0"/>
              <a:t> ITC under rule 89(4) &amp; rule 89 (5) of the CGST Rules, 2017.</a:t>
            </a:r>
          </a:p>
          <a:p>
            <a:endParaRPr lang="en-IN" dirty="0"/>
          </a:p>
        </p:txBody>
      </p:sp>
      <p:sp>
        <p:nvSpPr>
          <p:cNvPr id="4" name="Footer Placeholder 3">
            <a:extLst>
              <a:ext uri="{FF2B5EF4-FFF2-40B4-BE49-F238E27FC236}">
                <a16:creationId xmlns:a16="http://schemas.microsoft.com/office/drawing/2014/main" id="{ADA887BB-7156-3C0C-BF08-92417228E459}"/>
              </a:ext>
            </a:extLst>
          </p:cNvPr>
          <p:cNvSpPr>
            <a:spLocks noGrp="1"/>
          </p:cNvSpPr>
          <p:nvPr>
            <p:ph type="ftr" sz="quarter" idx="11"/>
          </p:nvPr>
        </p:nvSpPr>
        <p:spPr/>
        <p:txBody>
          <a:bodyPr/>
          <a:lstStyle/>
          <a:p>
            <a:r>
              <a:rPr lang="en-US"/>
              <a:t>Archana jain &amp; Co.Confidential and forPrivate Circulation only.</a:t>
            </a:r>
            <a:endParaRPr lang="en-IN"/>
          </a:p>
        </p:txBody>
      </p:sp>
      <p:sp>
        <p:nvSpPr>
          <p:cNvPr id="5" name="Slide Number Placeholder 4">
            <a:extLst>
              <a:ext uri="{FF2B5EF4-FFF2-40B4-BE49-F238E27FC236}">
                <a16:creationId xmlns:a16="http://schemas.microsoft.com/office/drawing/2014/main" id="{0618AC80-8A7D-0E8A-405D-0ED2A65513D8}"/>
              </a:ext>
            </a:extLst>
          </p:cNvPr>
          <p:cNvSpPr>
            <a:spLocks noGrp="1"/>
          </p:cNvSpPr>
          <p:nvPr>
            <p:ph type="sldNum" sz="quarter" idx="12"/>
          </p:nvPr>
        </p:nvSpPr>
        <p:spPr/>
        <p:txBody>
          <a:bodyPr/>
          <a:lstStyle/>
          <a:p>
            <a:fld id="{57E64119-FBBE-4DAB-8286-A27D7AC23380}" type="slidenum">
              <a:rPr lang="en-IN" smtClean="0"/>
              <a:t>14</a:t>
            </a:fld>
            <a:endParaRPr lang="en-IN"/>
          </a:p>
        </p:txBody>
      </p:sp>
    </p:spTree>
    <p:extLst>
      <p:ext uri="{BB962C8B-B14F-4D97-AF65-F5344CB8AC3E}">
        <p14:creationId xmlns:p14="http://schemas.microsoft.com/office/powerpoint/2010/main" val="3638602624"/>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21550-D27C-75F6-9969-B5F208F0F914}"/>
              </a:ext>
            </a:extLst>
          </p:cNvPr>
          <p:cNvSpPr>
            <a:spLocks noGrp="1"/>
          </p:cNvSpPr>
          <p:nvPr>
            <p:ph type="title"/>
          </p:nvPr>
        </p:nvSpPr>
        <p:spPr>
          <a:xfrm>
            <a:off x="838200" y="365125"/>
            <a:ext cx="11162456" cy="1325563"/>
          </a:xfrm>
        </p:spPr>
        <p:txBody>
          <a:bodyPr>
            <a:normAutofit fontScale="90000"/>
          </a:bodyPr>
          <a:lstStyle/>
          <a:p>
            <a:r>
              <a:rPr lang="en-US" sz="4000" dirty="0"/>
              <a:t>Refund to Exporter of Electricity – Procedure Prescribed</a:t>
            </a:r>
            <a:br>
              <a:rPr lang="en-US" sz="4000" dirty="0"/>
            </a:br>
            <a:r>
              <a:rPr lang="en-US" sz="2700" b="1" i="1" dirty="0">
                <a:solidFill>
                  <a:srgbClr val="FF0000"/>
                </a:solidFill>
              </a:rPr>
              <a:t>[Circular No. 175/07/2022 dated 06.07.2022 </a:t>
            </a:r>
            <a:br>
              <a:rPr lang="en-US" sz="2700" b="1" i="1" dirty="0">
                <a:solidFill>
                  <a:srgbClr val="FF0000"/>
                </a:solidFill>
              </a:rPr>
            </a:br>
            <a:r>
              <a:rPr lang="en-US" sz="2700" b="1" i="1" dirty="0">
                <a:solidFill>
                  <a:srgbClr val="FF0000"/>
                </a:solidFill>
              </a:rPr>
              <a:t>N. No. 14/2022–Central Tax dated 05th July 2022]</a:t>
            </a:r>
            <a:endParaRPr lang="en-IN" sz="2700" b="1" i="1" dirty="0">
              <a:solidFill>
                <a:srgbClr val="FF0000"/>
              </a:solidFill>
            </a:endParaRPr>
          </a:p>
        </p:txBody>
      </p:sp>
      <p:sp>
        <p:nvSpPr>
          <p:cNvPr id="3" name="Content Placeholder 2">
            <a:extLst>
              <a:ext uri="{FF2B5EF4-FFF2-40B4-BE49-F238E27FC236}">
                <a16:creationId xmlns:a16="http://schemas.microsoft.com/office/drawing/2014/main" id="{48B6E522-32C2-9A1C-5A4A-51E8597F123E}"/>
              </a:ext>
            </a:extLst>
          </p:cNvPr>
          <p:cNvSpPr>
            <a:spLocks noGrp="1"/>
          </p:cNvSpPr>
          <p:nvPr>
            <p:ph idx="1"/>
          </p:nvPr>
        </p:nvSpPr>
        <p:spPr/>
        <p:txBody>
          <a:bodyPr/>
          <a:lstStyle/>
          <a:p>
            <a:pPr algn="just"/>
            <a:r>
              <a:rPr lang="en-US" dirty="0"/>
              <a:t>Amendment in Rule 89(2) of CGST Rules to prescribe procedure for refund of unutilized Input Tax Credit on account of Export of Electricity.</a:t>
            </a:r>
          </a:p>
          <a:p>
            <a:pPr algn="just"/>
            <a:r>
              <a:rPr lang="en-US" dirty="0"/>
              <a:t>This would facilitate the exporters of electricity in claiming refund of unutilized ITC on zero rated supplies.</a:t>
            </a:r>
          </a:p>
          <a:p>
            <a:pPr algn="just"/>
            <a:r>
              <a:rPr lang="en-US" dirty="0"/>
              <a:t>This amendment is clarificatory in nature and for ease of claiming refund as the refund of </a:t>
            </a:r>
            <a:r>
              <a:rPr lang="en-US" dirty="0" err="1"/>
              <a:t>unutilizedITC</a:t>
            </a:r>
            <a:r>
              <a:rPr lang="en-US" dirty="0"/>
              <a:t> on zero rated supply of exempted goods/services is already permissible under Section 16 of the IGST Act.</a:t>
            </a:r>
          </a:p>
          <a:p>
            <a:endParaRPr lang="en-IN" dirty="0"/>
          </a:p>
        </p:txBody>
      </p:sp>
      <p:sp>
        <p:nvSpPr>
          <p:cNvPr id="4" name="Footer Placeholder 3">
            <a:extLst>
              <a:ext uri="{FF2B5EF4-FFF2-40B4-BE49-F238E27FC236}">
                <a16:creationId xmlns:a16="http://schemas.microsoft.com/office/drawing/2014/main" id="{98ABBE21-8328-3D20-33C8-947D6A7B2C14}"/>
              </a:ext>
            </a:extLst>
          </p:cNvPr>
          <p:cNvSpPr>
            <a:spLocks noGrp="1"/>
          </p:cNvSpPr>
          <p:nvPr>
            <p:ph type="ftr" sz="quarter" idx="11"/>
          </p:nvPr>
        </p:nvSpPr>
        <p:spPr/>
        <p:txBody>
          <a:bodyPr/>
          <a:lstStyle/>
          <a:p>
            <a:r>
              <a:rPr lang="en-US"/>
              <a:t>Archana jain &amp; Co.Confidential and forPrivate Circulation only.</a:t>
            </a:r>
            <a:endParaRPr lang="en-IN"/>
          </a:p>
        </p:txBody>
      </p:sp>
      <p:sp>
        <p:nvSpPr>
          <p:cNvPr id="5" name="Slide Number Placeholder 4">
            <a:extLst>
              <a:ext uri="{FF2B5EF4-FFF2-40B4-BE49-F238E27FC236}">
                <a16:creationId xmlns:a16="http://schemas.microsoft.com/office/drawing/2014/main" id="{2B0B1440-1953-3A3E-E550-462EF6EC26A9}"/>
              </a:ext>
            </a:extLst>
          </p:cNvPr>
          <p:cNvSpPr>
            <a:spLocks noGrp="1"/>
          </p:cNvSpPr>
          <p:nvPr>
            <p:ph type="sldNum" sz="quarter" idx="12"/>
          </p:nvPr>
        </p:nvSpPr>
        <p:spPr/>
        <p:txBody>
          <a:bodyPr/>
          <a:lstStyle/>
          <a:p>
            <a:fld id="{57E64119-FBBE-4DAB-8286-A27D7AC23380}" type="slidenum">
              <a:rPr lang="en-IN" smtClean="0"/>
              <a:t>15</a:t>
            </a:fld>
            <a:endParaRPr lang="en-IN"/>
          </a:p>
        </p:txBody>
      </p:sp>
    </p:spTree>
    <p:extLst>
      <p:ext uri="{BB962C8B-B14F-4D97-AF65-F5344CB8AC3E}">
        <p14:creationId xmlns:p14="http://schemas.microsoft.com/office/powerpoint/2010/main" val="2926262134"/>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81C53-8165-A1D1-D89F-040EF5BA5F5E}"/>
              </a:ext>
            </a:extLst>
          </p:cNvPr>
          <p:cNvSpPr>
            <a:spLocks noGrp="1"/>
          </p:cNvSpPr>
          <p:nvPr>
            <p:ph type="title"/>
          </p:nvPr>
        </p:nvSpPr>
        <p:spPr>
          <a:xfrm>
            <a:off x="263352" y="365125"/>
            <a:ext cx="11593288" cy="1325563"/>
          </a:xfrm>
        </p:spPr>
        <p:txBody>
          <a:bodyPr>
            <a:normAutofit fontScale="90000"/>
          </a:bodyPr>
          <a:lstStyle/>
          <a:p>
            <a:r>
              <a:rPr lang="en-US" dirty="0"/>
              <a:t>Date of filing of refund application in case of Mismatch in Shipping Bill</a:t>
            </a:r>
            <a:br>
              <a:rPr lang="en-US" b="1" i="1" dirty="0">
                <a:solidFill>
                  <a:srgbClr val="FF0000"/>
                </a:solidFill>
              </a:rPr>
            </a:br>
            <a:r>
              <a:rPr lang="en-US" sz="3100" b="1" i="1" dirty="0">
                <a:solidFill>
                  <a:srgbClr val="FF0000"/>
                </a:solidFill>
              </a:rPr>
              <a:t>[N. No. 14/2022–Central Tax dated 05th July 2022]</a:t>
            </a:r>
            <a:endParaRPr lang="en-IN" sz="3100" b="1" i="1" dirty="0">
              <a:solidFill>
                <a:srgbClr val="FF0000"/>
              </a:solidFill>
            </a:endParaRPr>
          </a:p>
        </p:txBody>
      </p:sp>
      <p:sp>
        <p:nvSpPr>
          <p:cNvPr id="3" name="Content Placeholder 2">
            <a:extLst>
              <a:ext uri="{FF2B5EF4-FFF2-40B4-BE49-F238E27FC236}">
                <a16:creationId xmlns:a16="http://schemas.microsoft.com/office/drawing/2014/main" id="{6BD27CE2-F752-BFDD-4D0A-829BA92179A1}"/>
              </a:ext>
            </a:extLst>
          </p:cNvPr>
          <p:cNvSpPr>
            <a:spLocks noGrp="1"/>
          </p:cNvSpPr>
          <p:nvPr>
            <p:ph idx="1"/>
          </p:nvPr>
        </p:nvSpPr>
        <p:spPr/>
        <p:txBody>
          <a:bodyPr/>
          <a:lstStyle/>
          <a:p>
            <a:pPr marL="0" indent="0">
              <a:buNone/>
            </a:pPr>
            <a:r>
              <a:rPr lang="en-US" b="1" u="sng" dirty="0"/>
              <a:t>Clause in Rule 96(1)(b) has been inserted</a:t>
            </a:r>
          </a:p>
          <a:p>
            <a:r>
              <a:rPr lang="en-US" dirty="0"/>
              <a:t>If there is any mismatch between the data furnished by the exporter of goods </a:t>
            </a:r>
            <a:r>
              <a:rPr lang="en-US" dirty="0" err="1"/>
              <a:t>inShipping</a:t>
            </a:r>
            <a:r>
              <a:rPr lang="en-US" dirty="0"/>
              <a:t> Bill and those furnished in statement of outward supplies in FORMGSTR-1,</a:t>
            </a:r>
            <a:endParaRPr lang="en-US" b="1" u="sng" dirty="0"/>
          </a:p>
          <a:p>
            <a:r>
              <a:rPr lang="en-US" dirty="0"/>
              <a:t>such application for refund of integrated tax paid on the goods exported out of India(Export with payment of tax) shall be deemed to have been filed on such date </a:t>
            </a:r>
            <a:r>
              <a:rPr lang="en-US" dirty="0" err="1"/>
              <a:t>whensuch</a:t>
            </a:r>
            <a:r>
              <a:rPr lang="en-US" dirty="0"/>
              <a:t> mismatch in respect of the said shipping bill is rectified by the exporter.</a:t>
            </a:r>
            <a:endParaRPr lang="en-IN" b="1" u="sng" dirty="0"/>
          </a:p>
        </p:txBody>
      </p:sp>
      <p:sp>
        <p:nvSpPr>
          <p:cNvPr id="4" name="Footer Placeholder 3">
            <a:extLst>
              <a:ext uri="{FF2B5EF4-FFF2-40B4-BE49-F238E27FC236}">
                <a16:creationId xmlns:a16="http://schemas.microsoft.com/office/drawing/2014/main" id="{3869B9B7-9205-721D-DCE9-1D10B69A0998}"/>
              </a:ext>
            </a:extLst>
          </p:cNvPr>
          <p:cNvSpPr>
            <a:spLocks noGrp="1"/>
          </p:cNvSpPr>
          <p:nvPr>
            <p:ph type="ftr" sz="quarter" idx="11"/>
          </p:nvPr>
        </p:nvSpPr>
        <p:spPr/>
        <p:txBody>
          <a:bodyPr/>
          <a:lstStyle/>
          <a:p>
            <a:r>
              <a:rPr lang="en-US"/>
              <a:t>Archana jain &amp; Co.Confidential and forPrivate Circulation only.</a:t>
            </a:r>
            <a:endParaRPr lang="en-IN"/>
          </a:p>
        </p:txBody>
      </p:sp>
      <p:sp>
        <p:nvSpPr>
          <p:cNvPr id="5" name="Slide Number Placeholder 4">
            <a:extLst>
              <a:ext uri="{FF2B5EF4-FFF2-40B4-BE49-F238E27FC236}">
                <a16:creationId xmlns:a16="http://schemas.microsoft.com/office/drawing/2014/main" id="{F4B05809-5060-D53F-13BA-2819255913E7}"/>
              </a:ext>
            </a:extLst>
          </p:cNvPr>
          <p:cNvSpPr>
            <a:spLocks noGrp="1"/>
          </p:cNvSpPr>
          <p:nvPr>
            <p:ph type="sldNum" sz="quarter" idx="12"/>
          </p:nvPr>
        </p:nvSpPr>
        <p:spPr/>
        <p:txBody>
          <a:bodyPr/>
          <a:lstStyle/>
          <a:p>
            <a:fld id="{57E64119-FBBE-4DAB-8286-A27D7AC23380}" type="slidenum">
              <a:rPr lang="en-IN" smtClean="0"/>
              <a:t>16</a:t>
            </a:fld>
            <a:endParaRPr lang="en-IN"/>
          </a:p>
        </p:txBody>
      </p:sp>
    </p:spTree>
    <p:extLst>
      <p:ext uri="{BB962C8B-B14F-4D97-AF65-F5344CB8AC3E}">
        <p14:creationId xmlns:p14="http://schemas.microsoft.com/office/powerpoint/2010/main" val="573567287"/>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8771C-15A7-2B9C-650A-EED907235FE5}"/>
              </a:ext>
            </a:extLst>
          </p:cNvPr>
          <p:cNvSpPr>
            <a:spLocks noGrp="1"/>
          </p:cNvSpPr>
          <p:nvPr>
            <p:ph type="title"/>
          </p:nvPr>
        </p:nvSpPr>
        <p:spPr>
          <a:xfrm>
            <a:off x="479376" y="365125"/>
            <a:ext cx="11233248" cy="1325563"/>
          </a:xfrm>
        </p:spPr>
        <p:txBody>
          <a:bodyPr>
            <a:normAutofit/>
          </a:bodyPr>
          <a:lstStyle/>
          <a:p>
            <a:r>
              <a:rPr lang="en-US" dirty="0"/>
              <a:t>Specified Officer for SEZ developer/ Unit </a:t>
            </a:r>
            <a:br>
              <a:rPr lang="en-US" dirty="0"/>
            </a:br>
            <a:r>
              <a:rPr lang="en-US" sz="3100" b="1" i="1" dirty="0">
                <a:solidFill>
                  <a:srgbClr val="FF0000"/>
                </a:solidFill>
              </a:rPr>
              <a:t>[N. No. 14/2022–Central Tax dated 05th July 2022]</a:t>
            </a:r>
            <a:endParaRPr lang="en-IN" sz="3100" b="1" i="1" dirty="0">
              <a:solidFill>
                <a:srgbClr val="FF0000"/>
              </a:solidFill>
            </a:endParaRPr>
          </a:p>
        </p:txBody>
      </p:sp>
      <p:sp>
        <p:nvSpPr>
          <p:cNvPr id="3" name="Content Placeholder 2">
            <a:extLst>
              <a:ext uri="{FF2B5EF4-FFF2-40B4-BE49-F238E27FC236}">
                <a16:creationId xmlns:a16="http://schemas.microsoft.com/office/drawing/2014/main" id="{C774EF33-F6CB-4F77-24A1-30A2649E665E}"/>
              </a:ext>
            </a:extLst>
          </p:cNvPr>
          <p:cNvSpPr>
            <a:spLocks noGrp="1"/>
          </p:cNvSpPr>
          <p:nvPr>
            <p:ph idx="1"/>
          </p:nvPr>
        </p:nvSpPr>
        <p:spPr/>
        <p:txBody>
          <a:bodyPr/>
          <a:lstStyle/>
          <a:p>
            <a:r>
              <a:rPr lang="en-US" dirty="0"/>
              <a:t>In respect of refunds pertaining to supplies to SEZ Developer/Unit, an Explanation is inserted in sub-rule (1) of rule 89 of CGST Rules to clarify that ‘specified officer’ under the said sub-rule shall mean the ‘specified officer’ or ‘authorized officer’, as defined under SEZ Rules, 2006.</a:t>
            </a:r>
          </a:p>
          <a:p>
            <a:pPr marL="0" indent="0">
              <a:buNone/>
            </a:pPr>
            <a:r>
              <a:rPr lang="en-US" i="1" dirty="0">
                <a:solidFill>
                  <a:srgbClr val="FF0000"/>
                </a:solidFill>
              </a:rPr>
              <a:t>Rule 89(1)</a:t>
            </a:r>
          </a:p>
          <a:p>
            <a:pPr algn="just"/>
            <a:r>
              <a:rPr lang="en-US" i="1" dirty="0">
                <a:solidFill>
                  <a:srgbClr val="FF0000"/>
                </a:solidFill>
              </a:rPr>
              <a:t>Explanation.—For the purposes of this sub-rule, ―specified </a:t>
            </a:r>
            <a:r>
              <a:rPr lang="en-US" i="1" dirty="0" err="1">
                <a:solidFill>
                  <a:srgbClr val="FF0000"/>
                </a:solidFill>
              </a:rPr>
              <a:t>officer‖means</a:t>
            </a:r>
            <a:r>
              <a:rPr lang="en-US" i="1" dirty="0">
                <a:solidFill>
                  <a:srgbClr val="FF0000"/>
                </a:solidFill>
              </a:rPr>
              <a:t> a ―specified officer‖ or an ―</a:t>
            </a:r>
            <a:r>
              <a:rPr lang="en-US" i="1" dirty="0" err="1">
                <a:solidFill>
                  <a:srgbClr val="FF0000"/>
                </a:solidFill>
              </a:rPr>
              <a:t>authorised</a:t>
            </a:r>
            <a:r>
              <a:rPr lang="en-US" i="1" dirty="0">
                <a:solidFill>
                  <a:srgbClr val="FF0000"/>
                </a:solidFill>
              </a:rPr>
              <a:t> officer as defined under rule2 of the Special Economic Zone Rules, 2006.‘;</a:t>
            </a:r>
            <a:endParaRPr lang="en-IN" i="1" dirty="0">
              <a:solidFill>
                <a:srgbClr val="FF0000"/>
              </a:solidFill>
            </a:endParaRPr>
          </a:p>
        </p:txBody>
      </p:sp>
      <p:sp>
        <p:nvSpPr>
          <p:cNvPr id="4" name="Footer Placeholder 3">
            <a:extLst>
              <a:ext uri="{FF2B5EF4-FFF2-40B4-BE49-F238E27FC236}">
                <a16:creationId xmlns:a16="http://schemas.microsoft.com/office/drawing/2014/main" id="{9ED9CFC4-E3FC-78D0-E710-B8D207357A61}"/>
              </a:ext>
            </a:extLst>
          </p:cNvPr>
          <p:cNvSpPr>
            <a:spLocks noGrp="1"/>
          </p:cNvSpPr>
          <p:nvPr>
            <p:ph type="ftr" sz="quarter" idx="11"/>
          </p:nvPr>
        </p:nvSpPr>
        <p:spPr/>
        <p:txBody>
          <a:bodyPr/>
          <a:lstStyle/>
          <a:p>
            <a:r>
              <a:rPr lang="en-US"/>
              <a:t>Archana jain &amp; Co.Confidential and forPrivate Circulation only.</a:t>
            </a:r>
            <a:endParaRPr lang="en-IN"/>
          </a:p>
        </p:txBody>
      </p:sp>
      <p:sp>
        <p:nvSpPr>
          <p:cNvPr id="5" name="Slide Number Placeholder 4">
            <a:extLst>
              <a:ext uri="{FF2B5EF4-FFF2-40B4-BE49-F238E27FC236}">
                <a16:creationId xmlns:a16="http://schemas.microsoft.com/office/drawing/2014/main" id="{A89C30DE-DDFC-E186-FFD9-983F78DB2A82}"/>
              </a:ext>
            </a:extLst>
          </p:cNvPr>
          <p:cNvSpPr>
            <a:spLocks noGrp="1"/>
          </p:cNvSpPr>
          <p:nvPr>
            <p:ph type="sldNum" sz="quarter" idx="12"/>
          </p:nvPr>
        </p:nvSpPr>
        <p:spPr/>
        <p:txBody>
          <a:bodyPr/>
          <a:lstStyle/>
          <a:p>
            <a:fld id="{57E64119-FBBE-4DAB-8286-A27D7AC23380}" type="slidenum">
              <a:rPr lang="en-IN" smtClean="0"/>
              <a:t>17</a:t>
            </a:fld>
            <a:endParaRPr lang="en-IN"/>
          </a:p>
        </p:txBody>
      </p:sp>
    </p:spTree>
    <p:extLst>
      <p:ext uri="{BB962C8B-B14F-4D97-AF65-F5344CB8AC3E}">
        <p14:creationId xmlns:p14="http://schemas.microsoft.com/office/powerpoint/2010/main" val="2328261360"/>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72D14-8C11-ABAD-B96B-80190FA33BCD}"/>
              </a:ext>
            </a:extLst>
          </p:cNvPr>
          <p:cNvSpPr>
            <a:spLocks noGrp="1"/>
          </p:cNvSpPr>
          <p:nvPr>
            <p:ph type="title"/>
          </p:nvPr>
        </p:nvSpPr>
        <p:spPr/>
        <p:txBody>
          <a:bodyPr/>
          <a:lstStyle/>
          <a:p>
            <a:r>
              <a:rPr lang="en-IN" dirty="0"/>
              <a:t>Relevant Date – SEZ </a:t>
            </a:r>
          </a:p>
        </p:txBody>
      </p:sp>
      <p:sp>
        <p:nvSpPr>
          <p:cNvPr id="3" name="Content Placeholder 2">
            <a:extLst>
              <a:ext uri="{FF2B5EF4-FFF2-40B4-BE49-F238E27FC236}">
                <a16:creationId xmlns:a16="http://schemas.microsoft.com/office/drawing/2014/main" id="{066D301B-136C-1352-772C-DEB4F82B1483}"/>
              </a:ext>
            </a:extLst>
          </p:cNvPr>
          <p:cNvSpPr>
            <a:spLocks noGrp="1"/>
          </p:cNvSpPr>
          <p:nvPr>
            <p:ph idx="1"/>
          </p:nvPr>
        </p:nvSpPr>
        <p:spPr/>
        <p:txBody>
          <a:bodyPr/>
          <a:lstStyle/>
          <a:p>
            <a:r>
              <a:rPr lang="en-US" b="0" i="0" dirty="0">
                <a:solidFill>
                  <a:srgbClr val="212529"/>
                </a:solidFill>
                <a:effectLst/>
                <a:latin typeface="Poppins" panose="00000500000000000000" pitchFamily="2" charset="0"/>
              </a:rPr>
              <a:t>[(</a:t>
            </a:r>
            <a:r>
              <a:rPr lang="en-US" b="0" i="0" dirty="0" err="1">
                <a:solidFill>
                  <a:srgbClr val="212529"/>
                </a:solidFill>
                <a:effectLst/>
                <a:latin typeface="Poppins" panose="00000500000000000000" pitchFamily="2" charset="0"/>
              </a:rPr>
              <a:t>ba</a:t>
            </a:r>
            <a:r>
              <a:rPr lang="en-US" b="0" i="0" dirty="0">
                <a:solidFill>
                  <a:srgbClr val="212529"/>
                </a:solidFill>
                <a:effectLst/>
                <a:latin typeface="Poppins" panose="00000500000000000000" pitchFamily="2" charset="0"/>
              </a:rPr>
              <a:t>) in case of zero-rated supply of goods or services or both to a Special Economic Zone developer or a Special Economic Zone unit where a refund of tax paid is available in respect of such supplies themselves, or as the case may be, the inputs or input services used in such supplies, the due date for furnishing of return under </a:t>
            </a:r>
            <a:r>
              <a:rPr lang="en-US" b="0" i="0" u="none" strike="noStrike" dirty="0">
                <a:effectLst/>
                <a:latin typeface="Poppins" panose="00000500000000000000" pitchFamily="2" charset="0"/>
              </a:rPr>
              <a:t>section 39</a:t>
            </a:r>
            <a:r>
              <a:rPr lang="en-US" b="0" i="0" dirty="0">
                <a:effectLst/>
                <a:latin typeface="Poppins" panose="00000500000000000000" pitchFamily="2" charset="0"/>
              </a:rPr>
              <a:t> </a:t>
            </a:r>
            <a:r>
              <a:rPr lang="en-US" b="0" i="0" dirty="0">
                <a:solidFill>
                  <a:srgbClr val="212529"/>
                </a:solidFill>
                <a:effectLst/>
                <a:latin typeface="Poppins" panose="00000500000000000000" pitchFamily="2" charset="0"/>
              </a:rPr>
              <a:t>in respect of such supplies;]</a:t>
            </a:r>
          </a:p>
          <a:p>
            <a:r>
              <a:rPr lang="en-US" dirty="0">
                <a:solidFill>
                  <a:srgbClr val="212529"/>
                </a:solidFill>
                <a:latin typeface="Poppins" panose="00000500000000000000" pitchFamily="2" charset="0"/>
              </a:rPr>
              <a:t>*</a:t>
            </a:r>
            <a:r>
              <a:rPr lang="en-US" b="0" i="0" dirty="0">
                <a:solidFill>
                  <a:srgbClr val="0000FF"/>
                </a:solidFill>
                <a:effectLst/>
                <a:latin typeface="Poppins" panose="00000500000000000000" pitchFamily="2" charset="0"/>
              </a:rPr>
              <a:t> Inserted (w.e.f. a date yet to be notified) by s. 113 of The Finance Act 2022 (No. 06 of 2022).</a:t>
            </a:r>
            <a:endParaRPr lang="en-IN" dirty="0"/>
          </a:p>
        </p:txBody>
      </p:sp>
      <p:sp>
        <p:nvSpPr>
          <p:cNvPr id="4" name="Footer Placeholder 3">
            <a:extLst>
              <a:ext uri="{FF2B5EF4-FFF2-40B4-BE49-F238E27FC236}">
                <a16:creationId xmlns:a16="http://schemas.microsoft.com/office/drawing/2014/main" id="{1E97F72F-FAE3-D2E9-3AB5-A6940B80A8F3}"/>
              </a:ext>
            </a:extLst>
          </p:cNvPr>
          <p:cNvSpPr>
            <a:spLocks noGrp="1"/>
          </p:cNvSpPr>
          <p:nvPr>
            <p:ph type="ftr" sz="quarter" idx="11"/>
          </p:nvPr>
        </p:nvSpPr>
        <p:spPr/>
        <p:txBody>
          <a:bodyPr/>
          <a:lstStyle/>
          <a:p>
            <a:r>
              <a:rPr lang="en-US"/>
              <a:t>Archana jain &amp; Co.Confidential and forPrivate Circulation only.</a:t>
            </a:r>
            <a:endParaRPr lang="en-IN"/>
          </a:p>
        </p:txBody>
      </p:sp>
      <p:sp>
        <p:nvSpPr>
          <p:cNvPr id="5" name="Slide Number Placeholder 4">
            <a:extLst>
              <a:ext uri="{FF2B5EF4-FFF2-40B4-BE49-F238E27FC236}">
                <a16:creationId xmlns:a16="http://schemas.microsoft.com/office/drawing/2014/main" id="{4748B45A-5245-9288-B676-162932BFDD28}"/>
              </a:ext>
            </a:extLst>
          </p:cNvPr>
          <p:cNvSpPr>
            <a:spLocks noGrp="1"/>
          </p:cNvSpPr>
          <p:nvPr>
            <p:ph type="sldNum" sz="quarter" idx="12"/>
          </p:nvPr>
        </p:nvSpPr>
        <p:spPr/>
        <p:txBody>
          <a:bodyPr/>
          <a:lstStyle/>
          <a:p>
            <a:fld id="{57E64119-FBBE-4DAB-8286-A27D7AC23380}" type="slidenum">
              <a:rPr lang="en-IN" smtClean="0"/>
              <a:t>18</a:t>
            </a:fld>
            <a:endParaRPr lang="en-IN"/>
          </a:p>
        </p:txBody>
      </p:sp>
    </p:spTree>
    <p:extLst>
      <p:ext uri="{BB962C8B-B14F-4D97-AF65-F5344CB8AC3E}">
        <p14:creationId xmlns:p14="http://schemas.microsoft.com/office/powerpoint/2010/main" val="1069255176"/>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47728" y="1196752"/>
            <a:ext cx="4501733" cy="923330"/>
          </a:xfrm>
          <a:prstGeom prst="rect">
            <a:avLst/>
          </a:prstGeom>
        </p:spPr>
        <p:txBody>
          <a:bodyPr wrap="square">
            <a:spAutoFit/>
          </a:bodyPr>
          <a:lstStyle/>
          <a:p>
            <a:pPr algn="ctr">
              <a:defRPr/>
            </a:pPr>
            <a:r>
              <a:rPr lang="en-IN" sz="5400" dirty="0">
                <a:ln w="0"/>
                <a:solidFill>
                  <a:schemeClr val="tx2">
                    <a:lumMod val="75000"/>
                  </a:schemeClr>
                </a:solidFill>
                <a:effectLst>
                  <a:outerShdw blurRad="38100" dist="25400" dir="5400000" algn="ctr" rotWithShape="0">
                    <a:srgbClr val="6E747A">
                      <a:alpha val="43000"/>
                    </a:srgbClr>
                  </a:outerShdw>
                </a:effectLst>
              </a:rPr>
              <a:t>Refunds</a:t>
            </a:r>
          </a:p>
        </p:txBody>
      </p:sp>
      <p:graphicFrame>
        <p:nvGraphicFramePr>
          <p:cNvPr id="3" name="Table 2"/>
          <p:cNvGraphicFramePr>
            <a:graphicFrameLocks noGrp="1"/>
          </p:cNvGraphicFramePr>
          <p:nvPr/>
        </p:nvGraphicFramePr>
        <p:xfrm>
          <a:off x="983432" y="2593232"/>
          <a:ext cx="10585177" cy="1737360"/>
        </p:xfrm>
        <a:graphic>
          <a:graphicData uri="http://schemas.openxmlformats.org/drawingml/2006/table">
            <a:tbl>
              <a:tblPr firstRow="1" bandRow="1">
                <a:tableStyleId>{5940675A-B579-460E-94D1-54222C63F5DA}</a:tableStyleId>
              </a:tblPr>
              <a:tblGrid>
                <a:gridCol w="2264401">
                  <a:extLst>
                    <a:ext uri="{9D8B030D-6E8A-4147-A177-3AD203B41FA5}">
                      <a16:colId xmlns:a16="http://schemas.microsoft.com/office/drawing/2014/main" val="20000"/>
                    </a:ext>
                  </a:extLst>
                </a:gridCol>
                <a:gridCol w="2641801">
                  <a:extLst>
                    <a:ext uri="{9D8B030D-6E8A-4147-A177-3AD203B41FA5}">
                      <a16:colId xmlns:a16="http://schemas.microsoft.com/office/drawing/2014/main" val="20001"/>
                    </a:ext>
                  </a:extLst>
                </a:gridCol>
                <a:gridCol w="5678975">
                  <a:extLst>
                    <a:ext uri="{9D8B030D-6E8A-4147-A177-3AD203B41FA5}">
                      <a16:colId xmlns:a16="http://schemas.microsoft.com/office/drawing/2014/main" val="20002"/>
                    </a:ext>
                  </a:extLst>
                </a:gridCol>
              </a:tblGrid>
              <a:tr h="370840">
                <a:tc>
                  <a:txBody>
                    <a:bodyPr/>
                    <a:lstStyle/>
                    <a:p>
                      <a:pPr algn="ctr"/>
                      <a:r>
                        <a:rPr lang="en-US" sz="2400" dirty="0">
                          <a:solidFill>
                            <a:srgbClr val="002060"/>
                          </a:solidFill>
                        </a:rPr>
                        <a:t>CGST Act</a:t>
                      </a:r>
                    </a:p>
                  </a:txBody>
                  <a:tcPr/>
                </a:tc>
                <a:tc>
                  <a:txBody>
                    <a:bodyPr/>
                    <a:lstStyle/>
                    <a:p>
                      <a:pPr algn="ctr"/>
                      <a:r>
                        <a:rPr lang="en-US" sz="2400" dirty="0">
                          <a:solidFill>
                            <a:srgbClr val="002060"/>
                          </a:solidFill>
                        </a:rPr>
                        <a:t>Chapter XI </a:t>
                      </a:r>
                    </a:p>
                  </a:txBody>
                  <a:tcPr/>
                </a:tc>
                <a:tc>
                  <a:txBody>
                    <a:bodyPr/>
                    <a:lstStyle/>
                    <a:p>
                      <a:pPr algn="ctr"/>
                      <a:r>
                        <a:rPr lang="en-US" sz="2400" dirty="0">
                          <a:solidFill>
                            <a:srgbClr val="002060"/>
                          </a:solidFill>
                        </a:rPr>
                        <a:t>Sections: 54,55,56,57, 58 </a:t>
                      </a:r>
                    </a:p>
                  </a:txBody>
                  <a:tcPr/>
                </a:tc>
                <a:extLst>
                  <a:ext uri="{0D108BD9-81ED-4DB2-BD59-A6C34878D82A}">
                    <a16:rowId xmlns:a16="http://schemas.microsoft.com/office/drawing/2014/main" val="10000"/>
                  </a:ext>
                </a:extLst>
              </a:tr>
              <a:tr h="370840">
                <a:tc>
                  <a:txBody>
                    <a:bodyPr/>
                    <a:lstStyle/>
                    <a:p>
                      <a:pPr algn="ctr"/>
                      <a:r>
                        <a:rPr lang="en-US" sz="2400" dirty="0">
                          <a:solidFill>
                            <a:srgbClr val="002060"/>
                          </a:solidFill>
                        </a:rPr>
                        <a:t>IGST Act</a:t>
                      </a:r>
                    </a:p>
                  </a:txBody>
                  <a:tcPr/>
                </a:tc>
                <a:tc>
                  <a:txBody>
                    <a:bodyPr/>
                    <a:lstStyle/>
                    <a:p>
                      <a:pPr algn="ctr"/>
                      <a:r>
                        <a:rPr lang="en-US" sz="2400" dirty="0">
                          <a:solidFill>
                            <a:srgbClr val="002060"/>
                          </a:solidFill>
                        </a:rPr>
                        <a:t>Chapter VI </a:t>
                      </a:r>
                    </a:p>
                  </a:txBody>
                  <a:tcPr/>
                </a:tc>
                <a:tc>
                  <a:txBody>
                    <a:bodyPr/>
                    <a:lstStyle/>
                    <a:p>
                      <a:pPr algn="ctr"/>
                      <a:r>
                        <a:rPr lang="en-US" sz="2400" dirty="0">
                          <a:solidFill>
                            <a:srgbClr val="002060"/>
                          </a:solidFill>
                        </a:rPr>
                        <a:t>Section15 </a:t>
                      </a:r>
                    </a:p>
                  </a:txBody>
                  <a:tcPr/>
                </a:tc>
                <a:extLst>
                  <a:ext uri="{0D108BD9-81ED-4DB2-BD59-A6C34878D82A}">
                    <a16:rowId xmlns:a16="http://schemas.microsoft.com/office/drawing/2014/main" val="10001"/>
                  </a:ext>
                </a:extLst>
              </a:tr>
              <a:tr h="370840">
                <a:tc>
                  <a:txBody>
                    <a:bodyPr/>
                    <a:lstStyle/>
                    <a:p>
                      <a:pPr algn="ctr"/>
                      <a:r>
                        <a:rPr lang="en-US" sz="2400" dirty="0">
                          <a:solidFill>
                            <a:srgbClr val="002060"/>
                          </a:solidFill>
                        </a:rPr>
                        <a:t>CGST Rules</a:t>
                      </a:r>
                    </a:p>
                  </a:txBody>
                  <a:tcPr/>
                </a:tc>
                <a:tc>
                  <a:txBody>
                    <a:bodyPr/>
                    <a:lstStyle/>
                    <a:p>
                      <a:pPr algn="ctr"/>
                      <a:r>
                        <a:rPr lang="en-US" sz="2400" dirty="0">
                          <a:solidFill>
                            <a:srgbClr val="002060"/>
                          </a:solidFill>
                        </a:rPr>
                        <a:t>Chapter X</a:t>
                      </a:r>
                    </a:p>
                  </a:txBody>
                  <a:tcPr/>
                </a:tc>
                <a:tc>
                  <a:txBody>
                    <a:bodyPr/>
                    <a:lstStyle/>
                    <a:p>
                      <a:pPr algn="ctr"/>
                      <a:r>
                        <a:rPr lang="en-US" sz="2400" dirty="0">
                          <a:solidFill>
                            <a:srgbClr val="002060"/>
                          </a:solidFill>
                        </a:rPr>
                        <a:t>Rules:  89,90,91,92,93,94,95,96,96A, 96B,97,97A</a:t>
                      </a:r>
                    </a:p>
                  </a:txBody>
                  <a:tcPr/>
                </a:tc>
                <a:extLst>
                  <a:ext uri="{0D108BD9-81ED-4DB2-BD59-A6C34878D82A}">
                    <a16:rowId xmlns:a16="http://schemas.microsoft.com/office/drawing/2014/main" val="10002"/>
                  </a:ext>
                </a:extLst>
              </a:tr>
            </a:tbl>
          </a:graphicData>
        </a:graphic>
      </p:graphicFrame>
      <p:sp>
        <p:nvSpPr>
          <p:cNvPr id="4" name="Footer Placeholder 3">
            <a:extLst>
              <a:ext uri="{FF2B5EF4-FFF2-40B4-BE49-F238E27FC236}">
                <a16:creationId xmlns:a16="http://schemas.microsoft.com/office/drawing/2014/main" id="{5A48C525-0D1A-4E90-AAC5-D79F23378F1D}"/>
              </a:ext>
            </a:extLst>
          </p:cNvPr>
          <p:cNvSpPr>
            <a:spLocks noGrp="1"/>
          </p:cNvSpPr>
          <p:nvPr>
            <p:ph type="ftr" sz="quarter" idx="11"/>
          </p:nvPr>
        </p:nvSpPr>
        <p:spPr/>
        <p:txBody>
          <a:bodyPr/>
          <a:lstStyle/>
          <a:p>
            <a:r>
              <a:rPr lang="en-US"/>
              <a:t>Archana jain &amp; Co.Confidential and forPrivate Circulation only.</a:t>
            </a:r>
            <a:endParaRPr lang="en-IN"/>
          </a:p>
        </p:txBody>
      </p:sp>
      <p:sp>
        <p:nvSpPr>
          <p:cNvPr id="5" name="Slide Number Placeholder 4">
            <a:extLst>
              <a:ext uri="{FF2B5EF4-FFF2-40B4-BE49-F238E27FC236}">
                <a16:creationId xmlns:a16="http://schemas.microsoft.com/office/drawing/2014/main" id="{F3929EF6-5BF1-4FF8-83C9-03C9C863F67A}"/>
              </a:ext>
            </a:extLst>
          </p:cNvPr>
          <p:cNvSpPr>
            <a:spLocks noGrp="1"/>
          </p:cNvSpPr>
          <p:nvPr>
            <p:ph type="sldNum" sz="quarter" idx="12"/>
          </p:nvPr>
        </p:nvSpPr>
        <p:spPr/>
        <p:txBody>
          <a:bodyPr/>
          <a:lstStyle/>
          <a:p>
            <a:fld id="{57E64119-FBBE-4DAB-8286-A27D7AC23380}" type="slidenum">
              <a:rPr lang="en-IN" smtClean="0"/>
              <a:t>19</a:t>
            </a:fld>
            <a:endParaRPr lang="en-IN"/>
          </a:p>
        </p:txBody>
      </p:sp>
    </p:spTree>
    <p:extLst>
      <p:ext uri="{BB962C8B-B14F-4D97-AF65-F5344CB8AC3E}">
        <p14:creationId xmlns:p14="http://schemas.microsoft.com/office/powerpoint/2010/main" val="557820169"/>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C6D9A-4B3C-7A3E-DA02-6275E654AB48}"/>
              </a:ext>
            </a:extLst>
          </p:cNvPr>
          <p:cNvSpPr>
            <a:spLocks noGrp="1"/>
          </p:cNvSpPr>
          <p:nvPr>
            <p:ph type="title"/>
          </p:nvPr>
        </p:nvSpPr>
        <p:spPr/>
        <p:txBody>
          <a:bodyPr/>
          <a:lstStyle/>
          <a:p>
            <a:r>
              <a:rPr lang="en-IN" dirty="0"/>
              <a:t>Latest Amendments Under Refund – FA 2022</a:t>
            </a:r>
          </a:p>
        </p:txBody>
      </p:sp>
      <p:sp>
        <p:nvSpPr>
          <p:cNvPr id="3" name="Content Placeholder 2">
            <a:extLst>
              <a:ext uri="{FF2B5EF4-FFF2-40B4-BE49-F238E27FC236}">
                <a16:creationId xmlns:a16="http://schemas.microsoft.com/office/drawing/2014/main" id="{EA2D1C3E-F6B8-E198-888C-BEAC0D96D82A}"/>
              </a:ext>
            </a:extLst>
          </p:cNvPr>
          <p:cNvSpPr>
            <a:spLocks noGrp="1"/>
          </p:cNvSpPr>
          <p:nvPr>
            <p:ph idx="1"/>
          </p:nvPr>
        </p:nvSpPr>
        <p:spPr/>
        <p:txBody>
          <a:bodyPr>
            <a:normAutofit fontScale="77500" lnSpcReduction="20000"/>
          </a:bodyPr>
          <a:lstStyle/>
          <a:p>
            <a:pPr>
              <a:buFont typeface="Wingdings" panose="05000000000000000000" pitchFamily="2" charset="2"/>
              <a:buChar char="§"/>
            </a:pPr>
            <a:r>
              <a:rPr lang="en-US" dirty="0"/>
              <a:t>Extension of Time Limit for filing the Refund</a:t>
            </a:r>
          </a:p>
          <a:p>
            <a:pPr>
              <a:buFont typeface="Wingdings" panose="05000000000000000000" pitchFamily="2" charset="2"/>
              <a:buChar char="§"/>
            </a:pPr>
            <a:r>
              <a:rPr lang="en-US" dirty="0"/>
              <a:t>Inverted Duty Structure: Input Services</a:t>
            </a:r>
          </a:p>
          <a:p>
            <a:r>
              <a:rPr lang="en-US" dirty="0"/>
              <a:t>Risky Exporters - Refund of IGST paid on Exports- Withholding of Refund</a:t>
            </a:r>
          </a:p>
          <a:p>
            <a:r>
              <a:rPr lang="en-US" dirty="0"/>
              <a:t>Re-Credit of ITC in Electronic Credit Ledger</a:t>
            </a:r>
          </a:p>
          <a:p>
            <a:r>
              <a:rPr lang="en-US" dirty="0"/>
              <a:t>Value of Zero Rated Supplies for Refund Purpose</a:t>
            </a:r>
          </a:p>
          <a:p>
            <a:r>
              <a:rPr lang="en-US" dirty="0"/>
              <a:t>Claim of refund under inverted duty structure where the supplier is supplying goods under some concessional notification</a:t>
            </a:r>
          </a:p>
          <a:p>
            <a:r>
              <a:rPr lang="en-US" dirty="0"/>
              <a:t>Refund under deemed Exports</a:t>
            </a:r>
          </a:p>
          <a:p>
            <a:r>
              <a:rPr lang="en-US" dirty="0"/>
              <a:t>Refund to Exporter of Electricity – Procedure Prescribed</a:t>
            </a:r>
          </a:p>
          <a:p>
            <a:r>
              <a:rPr lang="en-US" dirty="0"/>
              <a:t>Exports by Duty Free Shops</a:t>
            </a:r>
          </a:p>
          <a:p>
            <a:r>
              <a:rPr lang="en-US" dirty="0"/>
              <a:t>Date of filing of refund application in case of Mismatch in Shipping Bill</a:t>
            </a:r>
          </a:p>
          <a:p>
            <a:r>
              <a:rPr lang="en-US" dirty="0"/>
              <a:t>Specified Officer for SEZ developer/ Unit</a:t>
            </a:r>
            <a:endParaRPr lang="en-IN" dirty="0"/>
          </a:p>
        </p:txBody>
      </p:sp>
      <p:sp>
        <p:nvSpPr>
          <p:cNvPr id="4" name="Footer Placeholder 3">
            <a:extLst>
              <a:ext uri="{FF2B5EF4-FFF2-40B4-BE49-F238E27FC236}">
                <a16:creationId xmlns:a16="http://schemas.microsoft.com/office/drawing/2014/main" id="{7ED8C895-2367-AC0E-0F63-230425C362BD}"/>
              </a:ext>
            </a:extLst>
          </p:cNvPr>
          <p:cNvSpPr>
            <a:spLocks noGrp="1"/>
          </p:cNvSpPr>
          <p:nvPr>
            <p:ph type="ftr" sz="quarter" idx="11"/>
          </p:nvPr>
        </p:nvSpPr>
        <p:spPr/>
        <p:txBody>
          <a:bodyPr/>
          <a:lstStyle/>
          <a:p>
            <a:r>
              <a:rPr lang="en-US"/>
              <a:t>Archana jain &amp; Co.Confidential and forPrivate Circulation only.</a:t>
            </a:r>
            <a:endParaRPr lang="en-IN"/>
          </a:p>
        </p:txBody>
      </p:sp>
      <p:sp>
        <p:nvSpPr>
          <p:cNvPr id="5" name="Slide Number Placeholder 4">
            <a:extLst>
              <a:ext uri="{FF2B5EF4-FFF2-40B4-BE49-F238E27FC236}">
                <a16:creationId xmlns:a16="http://schemas.microsoft.com/office/drawing/2014/main" id="{900F706A-F4E3-561A-69BF-C1137803973A}"/>
              </a:ext>
            </a:extLst>
          </p:cNvPr>
          <p:cNvSpPr>
            <a:spLocks noGrp="1"/>
          </p:cNvSpPr>
          <p:nvPr>
            <p:ph type="sldNum" sz="quarter" idx="12"/>
          </p:nvPr>
        </p:nvSpPr>
        <p:spPr/>
        <p:txBody>
          <a:bodyPr/>
          <a:lstStyle/>
          <a:p>
            <a:fld id="{57E64119-FBBE-4DAB-8286-A27D7AC23380}" type="slidenum">
              <a:rPr lang="en-IN" smtClean="0"/>
              <a:t>2</a:t>
            </a:fld>
            <a:endParaRPr lang="en-IN"/>
          </a:p>
        </p:txBody>
      </p:sp>
    </p:spTree>
    <p:extLst>
      <p:ext uri="{BB962C8B-B14F-4D97-AF65-F5344CB8AC3E}">
        <p14:creationId xmlns:p14="http://schemas.microsoft.com/office/powerpoint/2010/main" val="1525430195"/>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CB48D74-338E-431F-8DF2-4171B5506C96}"/>
              </a:ext>
            </a:extLst>
          </p:cNvPr>
          <p:cNvSpPr>
            <a:spLocks noGrp="1"/>
          </p:cNvSpPr>
          <p:nvPr>
            <p:ph type="ctrTitle"/>
          </p:nvPr>
        </p:nvSpPr>
        <p:spPr>
          <a:xfrm>
            <a:off x="1524003" y="1"/>
            <a:ext cx="9108502" cy="548679"/>
          </a:xfrm>
        </p:spPr>
        <p:txBody>
          <a:bodyPr>
            <a:normAutofit fontScale="90000"/>
          </a:bodyPr>
          <a:lstStyle/>
          <a:p>
            <a:r>
              <a:rPr lang="en-IN" sz="4000" dirty="0"/>
              <a:t>Relevant Section/ Rules (CGST)</a:t>
            </a:r>
          </a:p>
        </p:txBody>
      </p:sp>
      <p:sp>
        <p:nvSpPr>
          <p:cNvPr id="6" name="Content Placeholder 2">
            <a:extLst>
              <a:ext uri="{FF2B5EF4-FFF2-40B4-BE49-F238E27FC236}">
                <a16:creationId xmlns:a16="http://schemas.microsoft.com/office/drawing/2014/main" id="{6689ADD1-70C8-43E1-AE82-075FA167823E}"/>
              </a:ext>
            </a:extLst>
          </p:cNvPr>
          <p:cNvSpPr>
            <a:spLocks noGrp="1"/>
          </p:cNvSpPr>
          <p:nvPr>
            <p:ph type="subTitle" idx="1"/>
          </p:nvPr>
        </p:nvSpPr>
        <p:spPr>
          <a:xfrm>
            <a:off x="695401" y="785795"/>
            <a:ext cx="4896543" cy="5148870"/>
          </a:xfrm>
          <a:prstGeom prst="rect">
            <a:avLst/>
          </a:prstGeom>
        </p:spPr>
        <p:txBody>
          <a:bodyPr>
            <a:normAutofit lnSpcReduction="10000"/>
          </a:bodyPr>
          <a:lstStyle/>
          <a:p>
            <a:pPr>
              <a:spcBef>
                <a:spcPts val="0"/>
              </a:spcBef>
              <a:spcAft>
                <a:spcPts val="0"/>
              </a:spcAft>
              <a:buClrTx/>
              <a:buSzTx/>
              <a:defRPr/>
            </a:pPr>
            <a:r>
              <a:rPr lang="en-US" sz="1800" b="1" kern="0" dirty="0">
                <a:solidFill>
                  <a:sysClr val="windowText" lastClr="000000"/>
                </a:solidFill>
              </a:rPr>
              <a:t>Sections</a:t>
            </a:r>
          </a:p>
          <a:p>
            <a:pPr marL="0" lvl="1" algn="l">
              <a:spcBef>
                <a:spcPts val="0"/>
              </a:spcBef>
              <a:spcAft>
                <a:spcPts val="0"/>
              </a:spcAft>
              <a:buClrTx/>
              <a:buSzTx/>
              <a:defRPr/>
            </a:pPr>
            <a:endParaRPr lang="en-US" sz="1800" kern="0" dirty="0">
              <a:solidFill>
                <a:sysClr val="windowText" lastClr="000000"/>
              </a:solidFill>
            </a:endParaRPr>
          </a:p>
          <a:p>
            <a:pPr marL="0" lvl="1" algn="l">
              <a:spcBef>
                <a:spcPts val="0"/>
              </a:spcBef>
              <a:spcAft>
                <a:spcPts val="0"/>
              </a:spcAft>
              <a:buClrTx/>
              <a:buSzTx/>
              <a:defRPr/>
            </a:pPr>
            <a:endParaRPr lang="en-US" sz="1800" kern="0" dirty="0">
              <a:solidFill>
                <a:sysClr val="windowText" lastClr="000000"/>
              </a:solidFill>
            </a:endParaRPr>
          </a:p>
          <a:p>
            <a:pPr marL="0" lvl="1" algn="l">
              <a:spcBef>
                <a:spcPts val="0"/>
              </a:spcBef>
              <a:spcAft>
                <a:spcPts val="0"/>
              </a:spcAft>
              <a:buClrTx/>
              <a:buSzTx/>
              <a:defRPr/>
            </a:pPr>
            <a:endParaRPr lang="en-US" sz="1800" kern="0" dirty="0">
              <a:solidFill>
                <a:sysClr val="windowText" lastClr="000000"/>
              </a:solidFill>
            </a:endParaRPr>
          </a:p>
          <a:p>
            <a:pPr marL="0" lvl="1" algn="l">
              <a:spcBef>
                <a:spcPts val="0"/>
              </a:spcBef>
              <a:spcAft>
                <a:spcPts val="0"/>
              </a:spcAft>
              <a:buClrTx/>
              <a:buSzTx/>
              <a:defRPr/>
            </a:pPr>
            <a:r>
              <a:rPr lang="en-US" sz="1800" kern="0" dirty="0">
                <a:solidFill>
                  <a:sysClr val="windowText" lastClr="000000"/>
                </a:solidFill>
              </a:rPr>
              <a:t>54. Refund of tax</a:t>
            </a:r>
          </a:p>
          <a:p>
            <a:pPr marL="0" lvl="1" algn="l">
              <a:spcBef>
                <a:spcPts val="0"/>
              </a:spcBef>
              <a:spcAft>
                <a:spcPts val="0"/>
              </a:spcAft>
              <a:buClrTx/>
              <a:buSzTx/>
              <a:defRPr/>
            </a:pPr>
            <a:r>
              <a:rPr lang="en-US" sz="1800" kern="0" dirty="0">
                <a:solidFill>
                  <a:sysClr val="windowText" lastClr="000000"/>
                </a:solidFill>
              </a:rPr>
              <a:t>55. Refund in certain cases</a:t>
            </a:r>
          </a:p>
          <a:p>
            <a:pPr marL="0" lvl="1" algn="l">
              <a:spcBef>
                <a:spcPts val="0"/>
              </a:spcBef>
              <a:spcAft>
                <a:spcPts val="0"/>
              </a:spcAft>
              <a:buClrTx/>
              <a:buSzTx/>
              <a:defRPr/>
            </a:pPr>
            <a:r>
              <a:rPr lang="en-US" sz="1800" kern="0" dirty="0">
                <a:solidFill>
                  <a:sysClr val="windowText" lastClr="000000"/>
                </a:solidFill>
              </a:rPr>
              <a:t>56. Interest on delayed refunds</a:t>
            </a:r>
          </a:p>
          <a:p>
            <a:pPr marL="0" lvl="1" algn="l">
              <a:spcBef>
                <a:spcPts val="0"/>
              </a:spcBef>
              <a:spcAft>
                <a:spcPts val="0"/>
              </a:spcAft>
              <a:buClrTx/>
              <a:buSzTx/>
              <a:defRPr/>
            </a:pPr>
            <a:r>
              <a:rPr lang="en-US" sz="1800" kern="0" dirty="0">
                <a:solidFill>
                  <a:sysClr val="windowText" lastClr="000000"/>
                </a:solidFill>
              </a:rPr>
              <a:t>57. Consumer Welfare Fund</a:t>
            </a:r>
          </a:p>
          <a:p>
            <a:pPr marL="0" lvl="1" algn="l">
              <a:spcBef>
                <a:spcPts val="0"/>
              </a:spcBef>
              <a:spcAft>
                <a:spcPts val="0"/>
              </a:spcAft>
              <a:buClrTx/>
              <a:buSzTx/>
              <a:defRPr/>
            </a:pPr>
            <a:r>
              <a:rPr lang="en-US" sz="1800" kern="0" dirty="0">
                <a:solidFill>
                  <a:sysClr val="windowText" lastClr="000000"/>
                </a:solidFill>
              </a:rPr>
              <a:t>58. </a:t>
            </a:r>
            <a:r>
              <a:rPr lang="en-US" sz="1800" kern="0" dirty="0" err="1">
                <a:solidFill>
                  <a:sysClr val="windowText" lastClr="000000"/>
                </a:solidFill>
              </a:rPr>
              <a:t>Utilisation</a:t>
            </a:r>
            <a:r>
              <a:rPr lang="en-US" sz="1800" kern="0" dirty="0">
                <a:solidFill>
                  <a:sysClr val="windowText" lastClr="000000"/>
                </a:solidFill>
              </a:rPr>
              <a:t> of Fund</a:t>
            </a:r>
          </a:p>
          <a:p>
            <a:pPr>
              <a:spcBef>
                <a:spcPts val="0"/>
              </a:spcBef>
              <a:spcAft>
                <a:spcPts val="0"/>
              </a:spcAft>
              <a:buClrTx/>
              <a:buSzTx/>
              <a:defRPr/>
            </a:pPr>
            <a:endParaRPr lang="en-US" sz="1600" kern="0" dirty="0">
              <a:solidFill>
                <a:srgbClr val="FF0000"/>
              </a:solidFill>
            </a:endParaRPr>
          </a:p>
          <a:p>
            <a:pPr>
              <a:spcBef>
                <a:spcPts val="0"/>
              </a:spcBef>
              <a:spcAft>
                <a:spcPts val="0"/>
              </a:spcAft>
              <a:buClrTx/>
              <a:buSzTx/>
              <a:defRPr/>
            </a:pPr>
            <a:endParaRPr lang="en-US" sz="1600" kern="0" dirty="0">
              <a:solidFill>
                <a:srgbClr val="FF0000"/>
              </a:solidFill>
            </a:endParaRPr>
          </a:p>
          <a:p>
            <a:pPr>
              <a:spcBef>
                <a:spcPts val="0"/>
              </a:spcBef>
              <a:spcAft>
                <a:spcPts val="0"/>
              </a:spcAft>
              <a:buClrTx/>
              <a:buSzTx/>
              <a:defRPr/>
            </a:pPr>
            <a:endParaRPr lang="en-US" sz="1600" kern="0" dirty="0">
              <a:solidFill>
                <a:srgbClr val="FF0000"/>
              </a:solidFill>
            </a:endParaRPr>
          </a:p>
          <a:p>
            <a:pPr>
              <a:spcBef>
                <a:spcPts val="0"/>
              </a:spcBef>
              <a:spcAft>
                <a:spcPts val="0"/>
              </a:spcAft>
              <a:buClrTx/>
              <a:buSzTx/>
              <a:defRPr/>
            </a:pPr>
            <a:endParaRPr lang="en-US" sz="1600" kern="0" dirty="0">
              <a:solidFill>
                <a:srgbClr val="FF0000"/>
              </a:solidFill>
            </a:endParaRPr>
          </a:p>
          <a:p>
            <a:pPr>
              <a:spcBef>
                <a:spcPts val="0"/>
              </a:spcBef>
              <a:spcAft>
                <a:spcPts val="0"/>
              </a:spcAft>
              <a:buClrTx/>
              <a:buSzTx/>
              <a:defRPr/>
            </a:pPr>
            <a:endParaRPr lang="en-US" sz="1600" kern="0" dirty="0">
              <a:solidFill>
                <a:srgbClr val="FF0000"/>
              </a:solidFill>
            </a:endParaRPr>
          </a:p>
          <a:p>
            <a:pPr>
              <a:spcBef>
                <a:spcPts val="0"/>
              </a:spcBef>
              <a:spcAft>
                <a:spcPts val="0"/>
              </a:spcAft>
              <a:buClrTx/>
              <a:buSzTx/>
              <a:defRPr/>
            </a:pPr>
            <a:endParaRPr lang="en-US" sz="1600" kern="0" dirty="0">
              <a:solidFill>
                <a:srgbClr val="FF0000"/>
              </a:solidFill>
            </a:endParaRPr>
          </a:p>
          <a:p>
            <a:pPr>
              <a:spcBef>
                <a:spcPts val="0"/>
              </a:spcBef>
              <a:spcAft>
                <a:spcPts val="0"/>
              </a:spcAft>
              <a:buClrTx/>
              <a:buSzTx/>
              <a:defRPr/>
            </a:pPr>
            <a:endParaRPr lang="en-US" sz="1600" kern="0" dirty="0">
              <a:solidFill>
                <a:srgbClr val="FF0000"/>
              </a:solidFill>
            </a:endParaRPr>
          </a:p>
          <a:p>
            <a:pPr>
              <a:spcBef>
                <a:spcPts val="0"/>
              </a:spcBef>
              <a:spcAft>
                <a:spcPts val="0"/>
              </a:spcAft>
              <a:buClrTx/>
              <a:buSzTx/>
              <a:defRPr/>
            </a:pPr>
            <a:endParaRPr lang="en-US" sz="1600" kern="0" dirty="0">
              <a:solidFill>
                <a:srgbClr val="FF0000"/>
              </a:solidFill>
            </a:endParaRPr>
          </a:p>
          <a:p>
            <a:pPr>
              <a:spcBef>
                <a:spcPts val="0"/>
              </a:spcBef>
              <a:spcAft>
                <a:spcPts val="0"/>
              </a:spcAft>
              <a:buClrTx/>
              <a:buSzTx/>
              <a:defRPr/>
            </a:pPr>
            <a:r>
              <a:rPr lang="en-US" sz="1600" kern="0" dirty="0">
                <a:solidFill>
                  <a:srgbClr val="FF0000"/>
                </a:solidFill>
              </a:rPr>
              <a:t>Other Relevant Sections</a:t>
            </a:r>
            <a:r>
              <a:rPr lang="en-US" sz="1600" kern="0" dirty="0">
                <a:solidFill>
                  <a:sysClr val="windowText" lastClr="000000"/>
                </a:solidFill>
              </a:rPr>
              <a:t>		</a:t>
            </a:r>
            <a:endParaRPr lang="en-US" sz="1800" kern="0" dirty="0">
              <a:solidFill>
                <a:sysClr val="windowText" lastClr="000000"/>
              </a:solidFill>
            </a:endParaRPr>
          </a:p>
          <a:p>
            <a:pPr marL="0" lvl="1" algn="l">
              <a:spcBef>
                <a:spcPts val="0"/>
              </a:spcBef>
              <a:spcAft>
                <a:spcPts val="0"/>
              </a:spcAft>
              <a:buClrTx/>
              <a:buSzTx/>
              <a:defRPr/>
            </a:pPr>
            <a:r>
              <a:rPr lang="en-US" sz="1800" kern="0" dirty="0">
                <a:solidFill>
                  <a:sysClr val="windowText" lastClr="000000"/>
                </a:solidFill>
              </a:rPr>
              <a:t>33. Tax to be indicated in tax invoice</a:t>
            </a:r>
          </a:p>
          <a:p>
            <a:pPr marL="0" lvl="1" algn="l">
              <a:spcBef>
                <a:spcPts val="0"/>
              </a:spcBef>
              <a:spcAft>
                <a:spcPts val="0"/>
              </a:spcAft>
              <a:buClrTx/>
              <a:buSzTx/>
              <a:defRPr/>
            </a:pPr>
            <a:r>
              <a:rPr lang="en-US" sz="1800" kern="0" dirty="0">
                <a:solidFill>
                  <a:sysClr val="windowText" lastClr="000000"/>
                </a:solidFill>
              </a:rPr>
              <a:t>57. Consumer Welfare Fund</a:t>
            </a:r>
          </a:p>
          <a:p>
            <a:pPr marL="0" lvl="1" algn="l">
              <a:spcBef>
                <a:spcPts val="0"/>
              </a:spcBef>
              <a:spcAft>
                <a:spcPts val="0"/>
              </a:spcAft>
              <a:buClrTx/>
              <a:buSzTx/>
              <a:defRPr/>
            </a:pPr>
            <a:r>
              <a:rPr lang="en-US" sz="1800" kern="0" dirty="0">
                <a:solidFill>
                  <a:sysClr val="windowText" lastClr="000000"/>
                </a:solidFill>
              </a:rPr>
              <a:t>49. Payment of tax, interest, penalty etc.</a:t>
            </a:r>
          </a:p>
          <a:p>
            <a:pPr marL="0" lvl="1" algn="l">
              <a:spcBef>
                <a:spcPts val="0"/>
              </a:spcBef>
              <a:spcAft>
                <a:spcPts val="0"/>
              </a:spcAft>
              <a:buClrTx/>
              <a:buSzTx/>
              <a:defRPr/>
            </a:pPr>
            <a:r>
              <a:rPr lang="en-US" sz="1800" kern="0" dirty="0">
                <a:solidFill>
                  <a:sysClr val="windowText" lastClr="000000"/>
                </a:solidFill>
              </a:rPr>
              <a:t>39 Furnishing of returns</a:t>
            </a:r>
          </a:p>
          <a:p>
            <a:pPr marL="0" lvl="1" algn="l">
              <a:spcBef>
                <a:spcPts val="0"/>
              </a:spcBef>
              <a:spcAft>
                <a:spcPts val="0"/>
              </a:spcAft>
              <a:buClrTx/>
              <a:buSzTx/>
              <a:defRPr/>
            </a:pPr>
            <a:r>
              <a:rPr lang="en-US" sz="1800" kern="0" dirty="0">
                <a:solidFill>
                  <a:sysClr val="windowText" lastClr="000000"/>
                </a:solidFill>
              </a:rPr>
              <a:t>77. Tax wrongfully collected and paid</a:t>
            </a:r>
            <a:endParaRPr lang="en-IN" sz="1800" kern="0" dirty="0">
              <a:solidFill>
                <a:sysClr val="windowText" lastClr="000000"/>
              </a:solidFill>
            </a:endParaRPr>
          </a:p>
        </p:txBody>
      </p:sp>
      <p:sp>
        <p:nvSpPr>
          <p:cNvPr id="7" name="Content Placeholder 2">
            <a:extLst>
              <a:ext uri="{FF2B5EF4-FFF2-40B4-BE49-F238E27FC236}">
                <a16:creationId xmlns:a16="http://schemas.microsoft.com/office/drawing/2014/main" id="{5E721BB1-0194-4C59-86D7-005061F0EBE9}"/>
              </a:ext>
            </a:extLst>
          </p:cNvPr>
          <p:cNvSpPr txBox="1">
            <a:spLocks/>
          </p:cNvSpPr>
          <p:nvPr/>
        </p:nvSpPr>
        <p:spPr bwMode="auto">
          <a:xfrm>
            <a:off x="5167308" y="785794"/>
            <a:ext cx="6833348" cy="6072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ts val="1000"/>
              </a:spcBef>
              <a:spcAft>
                <a:spcPct val="0"/>
              </a:spcAft>
              <a:buClr>
                <a:schemeClr val="tx2">
                  <a:lumMod val="75000"/>
                </a:schemeClr>
              </a:buClr>
              <a:buSzPct val="80000"/>
              <a:buFont typeface="Wingdings" panose="05000000000000000000" pitchFamily="2" charset="2"/>
              <a:buChar char="§"/>
              <a:defRPr sz="2000" kern="1200">
                <a:solidFill>
                  <a:schemeClr val="tx1"/>
                </a:solidFill>
                <a:latin typeface="+mn-lt"/>
                <a:ea typeface="+mn-ea"/>
                <a:cs typeface="+mn-cs"/>
              </a:defRPr>
            </a:lvl1pPr>
            <a:lvl2pPr marL="742950" indent="-285750" algn="l" defTabSz="457200" rtl="0" eaLnBrk="0" fontAlgn="base" hangingPunct="0">
              <a:spcBef>
                <a:spcPts val="1000"/>
              </a:spcBef>
              <a:spcAft>
                <a:spcPct val="0"/>
              </a:spcAft>
              <a:buClr>
                <a:schemeClr val="tx2">
                  <a:lumMod val="75000"/>
                </a:schemeClr>
              </a:buClr>
              <a:buSzPct val="80000"/>
              <a:buFont typeface="Arial" panose="020B0604020202020204" pitchFamily="34" charset="0"/>
              <a:buChar char="•"/>
              <a:defRPr sz="1800" kern="1200">
                <a:solidFill>
                  <a:schemeClr val="tx1"/>
                </a:solidFill>
                <a:latin typeface="+mn-lt"/>
                <a:ea typeface="+mn-ea"/>
                <a:cs typeface="+mn-cs"/>
              </a:defRPr>
            </a:lvl2pPr>
            <a:lvl3pPr marL="1143000" indent="-228600" algn="l" defTabSz="457200" rtl="0" eaLnBrk="0" fontAlgn="base" hangingPunct="0">
              <a:spcBef>
                <a:spcPts val="1000"/>
              </a:spcBef>
              <a:spcAft>
                <a:spcPct val="0"/>
              </a:spcAft>
              <a:buClr>
                <a:schemeClr val="tx2">
                  <a:lumMod val="75000"/>
                </a:schemeClr>
              </a:buClr>
              <a:buSzPct val="80000"/>
              <a:buFont typeface="Courier New" panose="02070309020205020404" pitchFamily="49" charset="0"/>
              <a:buChar char="o"/>
              <a:defRPr sz="1600" kern="1200">
                <a:solidFill>
                  <a:schemeClr val="tx1"/>
                </a:solidFill>
                <a:latin typeface="+mn-lt"/>
                <a:ea typeface="+mn-ea"/>
                <a:cs typeface="+mn-cs"/>
              </a:defRPr>
            </a:lvl3pPr>
            <a:lvl4pPr marL="1600200" indent="-228600" algn="l" defTabSz="457200" rtl="0" eaLnBrk="0" fontAlgn="base" hangingPunct="0">
              <a:spcBef>
                <a:spcPts val="1000"/>
              </a:spcBef>
              <a:spcAft>
                <a:spcPct val="0"/>
              </a:spcAft>
              <a:buClr>
                <a:schemeClr val="tx2">
                  <a:lumMod val="75000"/>
                </a:schemeClr>
              </a:buClr>
              <a:buSzPct val="80000"/>
              <a:buFont typeface="Wingdings" panose="05000000000000000000" pitchFamily="2" charset="2"/>
              <a:buChar char="Ø"/>
              <a:defRPr sz="1400" kern="1200">
                <a:solidFill>
                  <a:schemeClr val="tx1"/>
                </a:solidFill>
                <a:latin typeface="+mn-lt"/>
                <a:ea typeface="+mn-ea"/>
                <a:cs typeface="+mn-cs"/>
              </a:defRPr>
            </a:lvl4pPr>
            <a:lvl5pPr marL="2057400" indent="-228600" algn="l" defTabSz="457200" rtl="0" eaLnBrk="0" fontAlgn="base" hangingPunct="0">
              <a:spcBef>
                <a:spcPts val="1000"/>
              </a:spcBef>
              <a:spcAft>
                <a:spcPct val="0"/>
              </a:spcAft>
              <a:buClr>
                <a:schemeClr val="tx2">
                  <a:lumMod val="75000"/>
                </a:schemeClr>
              </a:buClr>
              <a:buSzPct val="80000"/>
              <a:buFont typeface="Wingdings" panose="05000000000000000000" pitchFamily="2" charset="2"/>
              <a:buChar char="ü"/>
              <a:defRPr sz="1400" kern="1200">
                <a:solidFill>
                  <a:schemeClr val="tx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IN" b="1" dirty="0"/>
              <a:t>Rules</a:t>
            </a:r>
          </a:p>
          <a:p>
            <a:pPr lvl="1">
              <a:spcBef>
                <a:spcPts val="600"/>
              </a:spcBef>
            </a:pPr>
            <a:r>
              <a:rPr lang="en-US" dirty="0"/>
              <a:t>89. Application for refund of tax, interest, penalty, fees or any other amount</a:t>
            </a:r>
          </a:p>
          <a:p>
            <a:pPr lvl="1">
              <a:spcBef>
                <a:spcPts val="600"/>
              </a:spcBef>
            </a:pPr>
            <a:r>
              <a:rPr lang="en-IN" dirty="0"/>
              <a:t>90. Acknowledgement</a:t>
            </a:r>
          </a:p>
          <a:p>
            <a:pPr lvl="1">
              <a:spcBef>
                <a:spcPts val="600"/>
              </a:spcBef>
            </a:pPr>
            <a:r>
              <a:rPr lang="en-US" dirty="0"/>
              <a:t>91. Grant of provisional refund</a:t>
            </a:r>
          </a:p>
          <a:p>
            <a:pPr lvl="1">
              <a:spcBef>
                <a:spcPts val="600"/>
              </a:spcBef>
            </a:pPr>
            <a:r>
              <a:rPr lang="en-IN" dirty="0"/>
              <a:t>92. Order sanctioning refund</a:t>
            </a:r>
          </a:p>
          <a:p>
            <a:pPr lvl="1">
              <a:spcBef>
                <a:spcPts val="600"/>
              </a:spcBef>
            </a:pPr>
            <a:r>
              <a:rPr lang="en-US" dirty="0"/>
              <a:t>93. Credit of the amount of rejected </a:t>
            </a:r>
            <a:r>
              <a:rPr lang="en-IN" dirty="0"/>
              <a:t>refund claim</a:t>
            </a:r>
          </a:p>
          <a:p>
            <a:pPr lvl="1">
              <a:spcBef>
                <a:spcPts val="600"/>
              </a:spcBef>
            </a:pPr>
            <a:r>
              <a:rPr lang="en-US" dirty="0"/>
              <a:t>94. Order sanctioning interest on delayed </a:t>
            </a:r>
            <a:r>
              <a:rPr lang="en-IN" dirty="0"/>
              <a:t>refunds</a:t>
            </a:r>
          </a:p>
          <a:p>
            <a:pPr lvl="1">
              <a:spcBef>
                <a:spcPts val="600"/>
              </a:spcBef>
            </a:pPr>
            <a:r>
              <a:rPr lang="en-US" dirty="0"/>
              <a:t>95. Refund of tax to certain persons</a:t>
            </a:r>
          </a:p>
          <a:p>
            <a:pPr lvl="1">
              <a:spcBef>
                <a:spcPts val="600"/>
              </a:spcBef>
            </a:pPr>
            <a:r>
              <a:rPr lang="en-US" dirty="0"/>
              <a:t>96. Refund of integrated tax paid on goods or services exported out of </a:t>
            </a:r>
            <a:r>
              <a:rPr lang="en-IN" dirty="0"/>
              <a:t>India</a:t>
            </a:r>
          </a:p>
          <a:p>
            <a:pPr lvl="1">
              <a:spcBef>
                <a:spcPts val="600"/>
              </a:spcBef>
            </a:pPr>
            <a:r>
              <a:rPr lang="en-US" dirty="0"/>
              <a:t>96A. Refund of integrated tax paid on export of goods or services under bond or Letter of Undertaking</a:t>
            </a:r>
          </a:p>
          <a:p>
            <a:pPr lvl="1">
              <a:spcBef>
                <a:spcPts val="600"/>
              </a:spcBef>
            </a:pPr>
            <a:r>
              <a:rPr lang="en-US" dirty="0"/>
              <a:t>96B. Recovery of refund of </a:t>
            </a:r>
            <a:r>
              <a:rPr lang="en-US" dirty="0" err="1"/>
              <a:t>unutilised</a:t>
            </a:r>
            <a:r>
              <a:rPr lang="en-US" dirty="0"/>
              <a:t> input tax credit or integrated tax paid on export of goods where export proceeds not </a:t>
            </a:r>
            <a:r>
              <a:rPr lang="en-US" dirty="0" err="1"/>
              <a:t>realised</a:t>
            </a:r>
            <a:r>
              <a:rPr lang="en-US" dirty="0"/>
              <a:t>.</a:t>
            </a:r>
          </a:p>
          <a:p>
            <a:pPr lvl="1">
              <a:spcBef>
                <a:spcPts val="600"/>
              </a:spcBef>
            </a:pPr>
            <a:r>
              <a:rPr lang="en-IN" dirty="0"/>
              <a:t>97. Consumer Welfare Fund</a:t>
            </a:r>
          </a:p>
          <a:p>
            <a:pPr lvl="1">
              <a:spcBef>
                <a:spcPts val="600"/>
              </a:spcBef>
            </a:pPr>
            <a:r>
              <a:rPr lang="en-US" dirty="0"/>
              <a:t>97A. Manual filing and processing</a:t>
            </a:r>
            <a:endParaRPr lang="en-IN" dirty="0"/>
          </a:p>
        </p:txBody>
      </p:sp>
    </p:spTree>
    <p:extLst>
      <p:ext uri="{BB962C8B-B14F-4D97-AF65-F5344CB8AC3E}">
        <p14:creationId xmlns:p14="http://schemas.microsoft.com/office/powerpoint/2010/main" val="3040633686"/>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4"/>
            <p:extLst>
              <p:ext uri="{D42A27DB-BD31-4B8C-83A1-F6EECF244321}">
                <p14:modId xmlns:p14="http://schemas.microsoft.com/office/powerpoint/2010/main" val="3541667927"/>
              </p:ext>
            </p:extLst>
          </p:nvPr>
        </p:nvGraphicFramePr>
        <p:xfrm>
          <a:off x="-5" y="548681"/>
          <a:ext cx="12192004" cy="6647158"/>
        </p:xfrm>
        <a:graphic>
          <a:graphicData uri="http://schemas.openxmlformats.org/drawingml/2006/table">
            <a:tbl>
              <a:tblPr firstRow="1" bandRow="1">
                <a:tableStyleId>{5C22544A-7EE6-4342-B048-85BDC9FD1C3A}</a:tableStyleId>
              </a:tblPr>
              <a:tblGrid>
                <a:gridCol w="3431709">
                  <a:extLst>
                    <a:ext uri="{9D8B030D-6E8A-4147-A177-3AD203B41FA5}">
                      <a16:colId xmlns:a16="http://schemas.microsoft.com/office/drawing/2014/main" val="20000"/>
                    </a:ext>
                  </a:extLst>
                </a:gridCol>
                <a:gridCol w="8760295">
                  <a:extLst>
                    <a:ext uri="{9D8B030D-6E8A-4147-A177-3AD203B41FA5}">
                      <a16:colId xmlns:a16="http://schemas.microsoft.com/office/drawing/2014/main" val="20001"/>
                    </a:ext>
                  </a:extLst>
                </a:gridCol>
              </a:tblGrid>
              <a:tr h="412846">
                <a:tc>
                  <a:txBody>
                    <a:bodyPr/>
                    <a:lstStyle/>
                    <a:p>
                      <a:pPr algn="ctr"/>
                      <a:r>
                        <a:rPr lang="en-US" dirty="0"/>
                        <a:t>FORMS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a:solidFill>
                            <a:schemeClr val="lt1"/>
                          </a:solidFill>
                          <a:latin typeface="+mn-lt"/>
                          <a:ea typeface="+mn-ea"/>
                          <a:cs typeface="+mn-cs"/>
                        </a:rPr>
                        <a:t>PARTICULARS</a:t>
                      </a:r>
                      <a:endParaRPr lang="en-US" sz="1800" b="0" i="0" u="none" strike="noStrike" kern="1200" baseline="0" dirty="0">
                        <a:solidFill>
                          <a:schemeClr val="lt1"/>
                        </a:solidFill>
                        <a:latin typeface="+mn-lt"/>
                        <a:ea typeface="+mn-ea"/>
                        <a:cs typeface="+mn-cs"/>
                      </a:endParaRPr>
                    </a:p>
                  </a:txBody>
                  <a:tcPr/>
                </a:tc>
                <a:extLst>
                  <a:ext uri="{0D108BD9-81ED-4DB2-BD59-A6C34878D82A}">
                    <a16:rowId xmlns:a16="http://schemas.microsoft.com/office/drawing/2014/main" val="10000"/>
                  </a:ext>
                </a:extLst>
              </a:tr>
              <a:tr h="4128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FORM-GST-RFD-01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Application for Refund. 	</a:t>
                      </a:r>
                    </a:p>
                  </a:txBody>
                  <a:tcPr/>
                </a:tc>
                <a:extLst>
                  <a:ext uri="{0D108BD9-81ED-4DB2-BD59-A6C34878D82A}">
                    <a16:rowId xmlns:a16="http://schemas.microsoft.com/office/drawing/2014/main" val="10001"/>
                  </a:ext>
                </a:extLst>
              </a:tr>
              <a:tr h="4128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FORM-GST-RFD-02</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Acknowledgment 	</a:t>
                      </a:r>
                    </a:p>
                  </a:txBody>
                  <a:tcPr/>
                </a:tc>
                <a:extLst>
                  <a:ext uri="{0D108BD9-81ED-4DB2-BD59-A6C34878D82A}">
                    <a16:rowId xmlns:a16="http://schemas.microsoft.com/office/drawing/2014/main" val="10002"/>
                  </a:ext>
                </a:extLst>
              </a:tr>
              <a:tr h="4128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FORM-GST-RFD-03</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Deficiency Memo. 	</a:t>
                      </a:r>
                    </a:p>
                  </a:txBody>
                  <a:tcPr/>
                </a:tc>
                <a:extLst>
                  <a:ext uri="{0D108BD9-81ED-4DB2-BD59-A6C34878D82A}">
                    <a16:rowId xmlns:a16="http://schemas.microsoft.com/office/drawing/2014/main" val="10003"/>
                  </a:ext>
                </a:extLst>
              </a:tr>
              <a:tr h="4128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FORM-GST-RFD-04</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Provisional Refund Order. 	</a:t>
                      </a:r>
                    </a:p>
                  </a:txBody>
                  <a:tcPr/>
                </a:tc>
                <a:extLst>
                  <a:ext uri="{0D108BD9-81ED-4DB2-BD59-A6C34878D82A}">
                    <a16:rowId xmlns:a16="http://schemas.microsoft.com/office/drawing/2014/main" val="10004"/>
                  </a:ext>
                </a:extLst>
              </a:tr>
              <a:tr h="4128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FORM-GST-RFD-05</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Payment Order. 	</a:t>
                      </a:r>
                    </a:p>
                  </a:txBody>
                  <a:tcPr/>
                </a:tc>
                <a:extLst>
                  <a:ext uri="{0D108BD9-81ED-4DB2-BD59-A6C34878D82A}">
                    <a16:rowId xmlns:a16="http://schemas.microsoft.com/office/drawing/2014/main" val="10005"/>
                  </a:ext>
                </a:extLst>
              </a:tr>
              <a:tr h="4128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FORM-GST-RFD-06</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Refund Sanction/Rejection Order 	</a:t>
                      </a:r>
                    </a:p>
                  </a:txBody>
                  <a:tcPr/>
                </a:tc>
                <a:extLst>
                  <a:ext uri="{0D108BD9-81ED-4DB2-BD59-A6C34878D82A}">
                    <a16:rowId xmlns:a16="http://schemas.microsoft.com/office/drawing/2014/main" val="10006"/>
                  </a:ext>
                </a:extLst>
              </a:tr>
              <a:tr h="4128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FORM-GST-RFD-07</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Order for Complete adjustment of sanctioned Refund 	</a:t>
                      </a:r>
                    </a:p>
                  </a:txBody>
                  <a:tcPr/>
                </a:tc>
                <a:extLst>
                  <a:ext uri="{0D108BD9-81ED-4DB2-BD59-A6C34878D82A}">
                    <a16:rowId xmlns:a16="http://schemas.microsoft.com/office/drawing/2014/main" val="10007"/>
                  </a:ext>
                </a:extLst>
              </a:tr>
              <a:tr h="4128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FORM-GST-RFD-08</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Notice for rejection of application for refund 	</a:t>
                      </a:r>
                    </a:p>
                  </a:txBody>
                  <a:tcPr/>
                </a:tc>
                <a:extLst>
                  <a:ext uri="{0D108BD9-81ED-4DB2-BD59-A6C34878D82A}">
                    <a16:rowId xmlns:a16="http://schemas.microsoft.com/office/drawing/2014/main" val="10008"/>
                  </a:ext>
                </a:extLst>
              </a:tr>
              <a:tr h="4128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FORM-GST-RFD-09</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Reply to show cause notice 	</a:t>
                      </a:r>
                    </a:p>
                  </a:txBody>
                  <a:tcPr/>
                </a:tc>
                <a:extLst>
                  <a:ext uri="{0D108BD9-81ED-4DB2-BD59-A6C34878D82A}">
                    <a16:rowId xmlns:a16="http://schemas.microsoft.com/office/drawing/2014/main" val="10009"/>
                  </a:ext>
                </a:extLst>
              </a:tr>
              <a:tr h="4128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FORM-GST-RFD-10</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Application for Refund by any specialized agency of UN or any Multilateral Financial Institution and Organization, Consulate or Embassy of foreign countries, </a:t>
                      </a:r>
                      <a:r>
                        <a:rPr lang="en-US" sz="1800" b="0" i="0" u="none" strike="noStrike" kern="1200" baseline="0" dirty="0" err="1">
                          <a:solidFill>
                            <a:schemeClr val="dk1"/>
                          </a:solidFill>
                          <a:latin typeface="+mn-lt"/>
                          <a:ea typeface="+mn-ea"/>
                          <a:cs typeface="+mn-cs"/>
                        </a:rPr>
                        <a:t>etc</a:t>
                      </a:r>
                      <a:r>
                        <a:rPr lang="en-US" sz="1800" b="0" i="0" u="none" strike="noStrike" kern="1200" baseline="0" dirty="0">
                          <a:solidFill>
                            <a:schemeClr val="dk1"/>
                          </a:solidFill>
                          <a:latin typeface="+mn-lt"/>
                          <a:ea typeface="+mn-ea"/>
                          <a:cs typeface="+mn-cs"/>
                        </a:rPr>
                        <a:t> 	</a:t>
                      </a:r>
                    </a:p>
                  </a:txBody>
                  <a:tcPr/>
                </a:tc>
                <a:extLst>
                  <a:ext uri="{0D108BD9-81ED-4DB2-BD59-A6C34878D82A}">
                    <a16:rowId xmlns:a16="http://schemas.microsoft.com/office/drawing/2014/main" val="10010"/>
                  </a:ext>
                </a:extLst>
              </a:tr>
              <a:tr h="4128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FORM-GST-RFD-11</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Furnishing of a bond or Letter of Undertaking for export of goods or services 	</a:t>
                      </a:r>
                    </a:p>
                  </a:txBody>
                  <a:tcPr/>
                </a:tc>
                <a:extLst>
                  <a:ext uri="{0D108BD9-81ED-4DB2-BD59-A6C34878D82A}">
                    <a16:rowId xmlns:a16="http://schemas.microsoft.com/office/drawing/2014/main" val="10011"/>
                  </a:ext>
                </a:extLst>
              </a:tr>
              <a:tr h="4128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FORM-GST-RFD-01 A</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Application for Refund (Manual). 	</a:t>
                      </a:r>
                    </a:p>
                  </a:txBody>
                  <a:tcPr/>
                </a:tc>
                <a:extLst>
                  <a:ext uri="{0D108BD9-81ED-4DB2-BD59-A6C34878D82A}">
                    <a16:rowId xmlns:a16="http://schemas.microsoft.com/office/drawing/2014/main" val="10012"/>
                  </a:ext>
                </a:extLst>
              </a:tr>
              <a:tr h="4128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FORM-GST-RFD-01 B</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Refund Order Details. 	</a:t>
                      </a:r>
                    </a:p>
                  </a:txBody>
                  <a:tcPr/>
                </a:tc>
                <a:extLst>
                  <a:ext uri="{0D108BD9-81ED-4DB2-BD59-A6C34878D82A}">
                    <a16:rowId xmlns:a16="http://schemas.microsoft.com/office/drawing/2014/main" val="10013"/>
                  </a:ext>
                </a:extLst>
              </a:tr>
              <a:tr h="4128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FORM-GST-RFD-10 B</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Application for refund by Duty-Free Shops/Duty Paid Shops (Retail outlets). 	</a:t>
                      </a:r>
                    </a:p>
                    <a:p>
                      <a:endParaRPr lang="en-US" dirty="0"/>
                    </a:p>
                  </a:txBody>
                  <a:tcPr/>
                </a:tc>
                <a:extLst>
                  <a:ext uri="{0D108BD9-81ED-4DB2-BD59-A6C34878D82A}">
                    <a16:rowId xmlns:a16="http://schemas.microsoft.com/office/drawing/2014/main" val="10014"/>
                  </a:ext>
                </a:extLst>
              </a:tr>
            </a:tbl>
          </a:graphicData>
        </a:graphic>
      </p:graphicFrame>
      <p:sp>
        <p:nvSpPr>
          <p:cNvPr id="4" name="Title 3"/>
          <p:cNvSpPr>
            <a:spLocks noGrp="1"/>
          </p:cNvSpPr>
          <p:nvPr>
            <p:ph type="title"/>
          </p:nvPr>
        </p:nvSpPr>
        <p:spPr>
          <a:xfrm>
            <a:off x="0" y="1"/>
            <a:ext cx="11580283" cy="548680"/>
          </a:xfrm>
        </p:spPr>
        <p:txBody>
          <a:bodyPr/>
          <a:lstStyle/>
          <a:p>
            <a:pPr algn="ctr"/>
            <a:r>
              <a:rPr lang="en-US" dirty="0"/>
              <a:t>Forms prescribed under the GST Law </a:t>
            </a:r>
          </a:p>
        </p:txBody>
      </p:sp>
    </p:spTree>
    <p:extLst>
      <p:ext uri="{BB962C8B-B14F-4D97-AF65-F5344CB8AC3E}">
        <p14:creationId xmlns:p14="http://schemas.microsoft.com/office/powerpoint/2010/main" val="2529562896"/>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84775"/>
          </a:xfrm>
          <a:prstGeom prst="rect">
            <a:avLst/>
          </a:prstGeom>
        </p:spPr>
        <p:txBody>
          <a:bodyPr wrap="square">
            <a:spAutoFit/>
          </a:bodyPr>
          <a:lstStyle/>
          <a:p>
            <a:pPr algn="ctr"/>
            <a:r>
              <a:rPr lang="en-US" sz="3200" dirty="0"/>
              <a:t>NOTIFICATION NO. 16/2020 DATED 23.03.2020</a:t>
            </a:r>
          </a:p>
        </p:txBody>
      </p:sp>
      <p:sp>
        <p:nvSpPr>
          <p:cNvPr id="3" name="Rectangle 2"/>
          <p:cNvSpPr/>
          <p:nvPr/>
        </p:nvSpPr>
        <p:spPr>
          <a:xfrm>
            <a:off x="0" y="908720"/>
            <a:ext cx="12072663" cy="3046988"/>
          </a:xfrm>
          <a:prstGeom prst="rect">
            <a:avLst/>
          </a:prstGeom>
        </p:spPr>
        <p:txBody>
          <a:bodyPr wrap="square">
            <a:spAutoFit/>
          </a:bodyPr>
          <a:lstStyle/>
          <a:p>
            <a:r>
              <a:rPr lang="en-US" sz="2400" b="1" i="1" u="sng" dirty="0"/>
              <a:t>Rule 89(4)(C) Substituted:- ( Refund)</a:t>
            </a:r>
          </a:p>
          <a:p>
            <a:endParaRPr lang="en-US" sz="2400" b="1" i="1" u="sng" dirty="0"/>
          </a:p>
          <a:p>
            <a:r>
              <a:rPr lang="en-US" sz="2400" i="1" dirty="0"/>
              <a:t>“Turnover of zero-rated supply of goods" means the value of zero-rated supply of goods made during the relevant period without payment of tax under bond or letter  of undertaking or </a:t>
            </a:r>
            <a:r>
              <a:rPr lang="en-US" sz="2400" i="1" dirty="0">
                <a:solidFill>
                  <a:srgbClr val="FF0000"/>
                </a:solidFill>
              </a:rPr>
              <a:t>the value which is 1.5 times the value of like goods domestically supplied by the same or, similarly placed, supplier,  as declared by the supplier, </a:t>
            </a:r>
            <a:r>
              <a:rPr lang="en-US" sz="2400" b="1" i="1" u="sng" dirty="0"/>
              <a:t>whichever is less, </a:t>
            </a:r>
            <a:r>
              <a:rPr lang="en-US" sz="2400" i="1" dirty="0"/>
              <a:t>other than the turnover of supplies in respect of which refund is claimed under sub-rules (4A) or (4B)  or both;‟.  </a:t>
            </a:r>
          </a:p>
        </p:txBody>
      </p:sp>
      <p:sp>
        <p:nvSpPr>
          <p:cNvPr id="4" name="Footer Placeholder 3">
            <a:extLst>
              <a:ext uri="{FF2B5EF4-FFF2-40B4-BE49-F238E27FC236}">
                <a16:creationId xmlns:a16="http://schemas.microsoft.com/office/drawing/2014/main" id="{B7BBC75E-11AE-46B0-BE9F-0952B1C799BD}"/>
              </a:ext>
            </a:extLst>
          </p:cNvPr>
          <p:cNvSpPr>
            <a:spLocks noGrp="1"/>
          </p:cNvSpPr>
          <p:nvPr>
            <p:ph type="ftr" sz="quarter" idx="11"/>
          </p:nvPr>
        </p:nvSpPr>
        <p:spPr/>
        <p:txBody>
          <a:bodyPr/>
          <a:lstStyle/>
          <a:p>
            <a:r>
              <a:rPr lang="en-US"/>
              <a:t>Archana jain &amp; Co.Confidential and forPrivate Circulation only.</a:t>
            </a:r>
            <a:endParaRPr lang="en-IN"/>
          </a:p>
        </p:txBody>
      </p:sp>
      <p:sp>
        <p:nvSpPr>
          <p:cNvPr id="5" name="Slide Number Placeholder 4">
            <a:extLst>
              <a:ext uri="{FF2B5EF4-FFF2-40B4-BE49-F238E27FC236}">
                <a16:creationId xmlns:a16="http://schemas.microsoft.com/office/drawing/2014/main" id="{009D169F-A9C5-4634-AF7D-DFEA9146B3D0}"/>
              </a:ext>
            </a:extLst>
          </p:cNvPr>
          <p:cNvSpPr>
            <a:spLocks noGrp="1"/>
          </p:cNvSpPr>
          <p:nvPr>
            <p:ph type="sldNum" sz="quarter" idx="12"/>
          </p:nvPr>
        </p:nvSpPr>
        <p:spPr/>
        <p:txBody>
          <a:bodyPr/>
          <a:lstStyle/>
          <a:p>
            <a:fld id="{57E64119-FBBE-4DAB-8286-A27D7AC23380}" type="slidenum">
              <a:rPr lang="en-IN" smtClean="0"/>
              <a:t>22</a:t>
            </a:fld>
            <a:endParaRPr lang="en-IN"/>
          </a:p>
        </p:txBody>
      </p:sp>
    </p:spTree>
    <p:extLst>
      <p:ext uri="{BB962C8B-B14F-4D97-AF65-F5344CB8AC3E}">
        <p14:creationId xmlns:p14="http://schemas.microsoft.com/office/powerpoint/2010/main" val="544266371"/>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344" y="1"/>
            <a:ext cx="11809312" cy="7294305"/>
          </a:xfrm>
          <a:prstGeom prst="rect">
            <a:avLst/>
          </a:prstGeom>
        </p:spPr>
        <p:txBody>
          <a:bodyPr wrap="square">
            <a:spAutoFit/>
          </a:bodyPr>
          <a:lstStyle/>
          <a:p>
            <a:r>
              <a:rPr lang="en-IN" dirty="0"/>
              <a:t>Sec.89(4): </a:t>
            </a:r>
          </a:p>
          <a:p>
            <a:r>
              <a:rPr lang="en-IN" dirty="0"/>
              <a:t>Refund of unutilised credit in case of zero rated supplies of Goods/Services under LUT (Sec. 16(3) of IGST Act, 2017) would be determined as per the formula: </a:t>
            </a:r>
          </a:p>
          <a:p>
            <a:r>
              <a:rPr lang="en-IN" dirty="0"/>
              <a:t>Refund Amount = (Turnover of Zero rated supply of goods + Turnover of Zero rated supply of services) x Net ITC / Adjusted Total Turnover. </a:t>
            </a:r>
          </a:p>
          <a:p>
            <a:pPr marL="342900" indent="-342900">
              <a:buAutoNum type="alphaUcParenBoth"/>
            </a:pPr>
            <a:r>
              <a:rPr lang="en-IN" dirty="0"/>
              <a:t>"</a:t>
            </a:r>
            <a:r>
              <a:rPr lang="en-IN" dirty="0">
                <a:solidFill>
                  <a:srgbClr val="FF0000"/>
                </a:solidFill>
              </a:rPr>
              <a:t>Refund amount</a:t>
            </a:r>
            <a:r>
              <a:rPr lang="en-IN" dirty="0"/>
              <a:t>" means the maximum refund that is admissible; </a:t>
            </a:r>
          </a:p>
          <a:p>
            <a:pPr marL="342900" indent="-342900">
              <a:buAutoNum type="alphaUcParenBoth"/>
            </a:pPr>
            <a:endParaRPr lang="en-IN" dirty="0"/>
          </a:p>
          <a:p>
            <a:pPr marL="342900" indent="-342900">
              <a:buAutoNum type="alphaUcParenBoth"/>
            </a:pPr>
            <a:r>
              <a:rPr lang="en-IN" dirty="0"/>
              <a:t> "</a:t>
            </a:r>
            <a:r>
              <a:rPr lang="en-IN" dirty="0">
                <a:solidFill>
                  <a:srgbClr val="FF0000"/>
                </a:solidFill>
              </a:rPr>
              <a:t>Net ITC</a:t>
            </a:r>
            <a:r>
              <a:rPr lang="en-IN" dirty="0"/>
              <a:t>" means input tax credit availed on inputs and input services during the relevant period; </a:t>
            </a:r>
          </a:p>
          <a:p>
            <a:pPr marL="342900" indent="-342900">
              <a:buAutoNum type="alphaUcParenBoth"/>
            </a:pPr>
            <a:endParaRPr lang="en-IN" dirty="0"/>
          </a:p>
          <a:p>
            <a:pPr marL="342900" indent="-342900">
              <a:buAutoNum type="alphaUcParenBoth"/>
            </a:pPr>
            <a:r>
              <a:rPr lang="en-IN" dirty="0"/>
              <a:t> "</a:t>
            </a:r>
            <a:r>
              <a:rPr lang="en-IN" dirty="0">
                <a:solidFill>
                  <a:srgbClr val="FF0000"/>
                </a:solidFill>
              </a:rPr>
              <a:t>Turnover of zero-rated supply of goods</a:t>
            </a:r>
            <a:r>
              <a:rPr lang="en-IN" dirty="0"/>
              <a:t>" means the value of zero-rated supply of goods made during the relevant period without payment of tax under bond or letter of undertaking; (</a:t>
            </a:r>
            <a:r>
              <a:rPr lang="en-IN" b="1" dirty="0">
                <a:solidFill>
                  <a:srgbClr val="FF0000"/>
                </a:solidFill>
              </a:rPr>
              <a:t>Now Amended</a:t>
            </a:r>
            <a:r>
              <a:rPr lang="en-IN" dirty="0"/>
              <a:t>)</a:t>
            </a:r>
          </a:p>
          <a:p>
            <a:pPr marL="342900" indent="-342900">
              <a:buAutoNum type="alphaUcParenBoth"/>
            </a:pPr>
            <a:r>
              <a:rPr lang="en-US" b="1" u="sng" dirty="0">
                <a:solidFill>
                  <a:schemeClr val="accent6"/>
                </a:solidFill>
              </a:rPr>
              <a:t>“Turnover of zero-rated supply of goods” </a:t>
            </a:r>
            <a:r>
              <a:rPr lang="en-US" dirty="0"/>
              <a:t>means the value of zero-rated supply of goods made during the relevant period without payment of tax under bond or letter of undertaking or the value which is 1.5 times the value of like goods domestically supplied by the same or, similarly placed, supplier, as declared by the supplier, </a:t>
            </a:r>
            <a:r>
              <a:rPr lang="en-US" b="1" u="sng" dirty="0"/>
              <a:t>whichever is less</a:t>
            </a:r>
            <a:r>
              <a:rPr lang="en-US" dirty="0"/>
              <a:t>, other than the turnover of supplies in respect of which refund is claimed under sub-rules (4A) or (4B) or both; (vide </a:t>
            </a:r>
            <a:r>
              <a:rPr lang="en-US" dirty="0" err="1"/>
              <a:t>Nno</a:t>
            </a:r>
            <a:r>
              <a:rPr lang="en-US" dirty="0"/>
              <a:t> 16/20 dated 23-03-2020)</a:t>
            </a:r>
            <a:endParaRPr lang="en-IN" dirty="0"/>
          </a:p>
          <a:p>
            <a:pPr marL="342900" indent="-342900">
              <a:buAutoNum type="alphaUcParenBoth"/>
            </a:pPr>
            <a:endParaRPr lang="en-IN" dirty="0"/>
          </a:p>
          <a:p>
            <a:pPr marL="342900" indent="-342900">
              <a:buAutoNum type="alphaUcParenBoth"/>
            </a:pPr>
            <a:r>
              <a:rPr lang="en-IN" dirty="0"/>
              <a:t>"</a:t>
            </a:r>
            <a:r>
              <a:rPr lang="en-IN" dirty="0">
                <a:solidFill>
                  <a:srgbClr val="FF0000"/>
                </a:solidFill>
              </a:rPr>
              <a:t>Turnover of zero-rated supply of services</a:t>
            </a:r>
            <a:r>
              <a:rPr lang="en-IN" dirty="0"/>
              <a:t>" means the value of zero-rated supply of services made without payment of tax under bond or letter of undertaking, calculated in the following manner, namely:-</a:t>
            </a:r>
          </a:p>
          <a:p>
            <a:pPr marL="342900" indent="-342900">
              <a:buAutoNum type="alphaUcParenBoth"/>
            </a:pPr>
            <a:endParaRPr lang="en-IN" dirty="0"/>
          </a:p>
          <a:p>
            <a:pPr marL="342900" indent="-342900">
              <a:buAutoNum type="alphaUcParenBoth"/>
            </a:pPr>
            <a:r>
              <a:rPr lang="en-IN" dirty="0"/>
              <a:t> Zero-rated supply of services is the aggregate of the payments received during the relevant period for zero-rated supply of services and zero-rated supply of services where supply has been completed for which payment had been received in advance in any period prior to the relevant period reduced by advances received for zero-rated supply of services for which the supply of services has not been completed during the relevant period;</a:t>
            </a:r>
          </a:p>
        </p:txBody>
      </p:sp>
      <p:sp>
        <p:nvSpPr>
          <p:cNvPr id="3" name="Footer Placeholder 2">
            <a:extLst>
              <a:ext uri="{FF2B5EF4-FFF2-40B4-BE49-F238E27FC236}">
                <a16:creationId xmlns:a16="http://schemas.microsoft.com/office/drawing/2014/main" id="{3B47CF32-A7E3-4381-A7F7-8FE78F99DCE9}"/>
              </a:ext>
            </a:extLst>
          </p:cNvPr>
          <p:cNvSpPr>
            <a:spLocks noGrp="1"/>
          </p:cNvSpPr>
          <p:nvPr>
            <p:ph type="ftr" sz="quarter" idx="11"/>
          </p:nvPr>
        </p:nvSpPr>
        <p:spPr/>
        <p:txBody>
          <a:bodyPr/>
          <a:lstStyle/>
          <a:p>
            <a:r>
              <a:rPr lang="en-US"/>
              <a:t>Archana jain &amp; Co.Confidential and forPrivate Circulation only.</a:t>
            </a:r>
            <a:endParaRPr lang="en-IN"/>
          </a:p>
        </p:txBody>
      </p:sp>
      <p:sp>
        <p:nvSpPr>
          <p:cNvPr id="4" name="Slide Number Placeholder 3">
            <a:extLst>
              <a:ext uri="{FF2B5EF4-FFF2-40B4-BE49-F238E27FC236}">
                <a16:creationId xmlns:a16="http://schemas.microsoft.com/office/drawing/2014/main" id="{7FE49BDF-3FFF-4239-A242-56A369FF65EF}"/>
              </a:ext>
            </a:extLst>
          </p:cNvPr>
          <p:cNvSpPr>
            <a:spLocks noGrp="1"/>
          </p:cNvSpPr>
          <p:nvPr>
            <p:ph type="sldNum" sz="quarter" idx="12"/>
          </p:nvPr>
        </p:nvSpPr>
        <p:spPr/>
        <p:txBody>
          <a:bodyPr/>
          <a:lstStyle/>
          <a:p>
            <a:fld id="{57E64119-FBBE-4DAB-8286-A27D7AC23380}" type="slidenum">
              <a:rPr lang="en-IN" smtClean="0"/>
              <a:t>23</a:t>
            </a:fld>
            <a:endParaRPr lang="en-IN"/>
          </a:p>
        </p:txBody>
      </p:sp>
    </p:spTree>
    <p:extLst>
      <p:ext uri="{BB962C8B-B14F-4D97-AF65-F5344CB8AC3E}">
        <p14:creationId xmlns:p14="http://schemas.microsoft.com/office/powerpoint/2010/main" val="1052476975"/>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8875"/>
            <a:ext cx="11593288" cy="3477875"/>
          </a:xfrm>
          <a:prstGeom prst="rect">
            <a:avLst/>
          </a:prstGeom>
        </p:spPr>
        <p:txBody>
          <a:bodyPr wrap="square">
            <a:spAutoFit/>
          </a:bodyPr>
          <a:lstStyle/>
          <a:p>
            <a:r>
              <a:rPr lang="en-IN" dirty="0"/>
              <a:t>(G) </a:t>
            </a:r>
            <a:r>
              <a:rPr lang="en-IN" sz="2200" dirty="0"/>
              <a:t>"</a:t>
            </a:r>
            <a:r>
              <a:rPr lang="en-IN" sz="2200" dirty="0">
                <a:solidFill>
                  <a:srgbClr val="FF0000"/>
                </a:solidFill>
              </a:rPr>
              <a:t>Adjusted Total turnover</a:t>
            </a:r>
            <a:r>
              <a:rPr lang="en-IN" sz="2200" dirty="0"/>
              <a:t>" means the turnover in a State or a Union territory, as defined under clause (112) of section 2, excluding the value of exempt supplies other than zero-rated supplies, during the relevant period; and </a:t>
            </a:r>
          </a:p>
          <a:p>
            <a:r>
              <a:rPr lang="en-US" sz="2200" dirty="0"/>
              <a:t>the turnover of zero-rated supply of services determined in terms of clause (D) above and non-zero-rated supply of services, excluding- </a:t>
            </a:r>
          </a:p>
          <a:p>
            <a:pPr marL="514350" indent="-514350">
              <a:buAutoNum type="romanLcParenBoth"/>
            </a:pPr>
            <a:r>
              <a:rPr lang="en-US" sz="2200" dirty="0"/>
              <a:t>the value of exempt supplies other than zero-rated supplies; and    </a:t>
            </a:r>
          </a:p>
          <a:p>
            <a:pPr marL="514350" indent="-514350">
              <a:buAutoNum type="romanLcParenBoth"/>
            </a:pPr>
            <a:r>
              <a:rPr lang="en-US" sz="2200" dirty="0"/>
              <a:t>the turnover of supplies in respect of which refund is claimed under sub-rule (4A) or sub-rule (4B) or both, if any,  during the relevant period. </a:t>
            </a:r>
          </a:p>
          <a:p>
            <a:r>
              <a:rPr lang="en-US" sz="2200" dirty="0"/>
              <a:t> </a:t>
            </a:r>
          </a:p>
          <a:p>
            <a:endParaRPr lang="en-IN" sz="2200" dirty="0"/>
          </a:p>
        </p:txBody>
      </p:sp>
      <p:sp>
        <p:nvSpPr>
          <p:cNvPr id="3" name="Rectangle 2"/>
          <p:cNvSpPr/>
          <p:nvPr/>
        </p:nvSpPr>
        <p:spPr>
          <a:xfrm>
            <a:off x="263352" y="3284984"/>
            <a:ext cx="11161240" cy="1425005"/>
          </a:xfrm>
          <a:prstGeom prst="rect">
            <a:avLst/>
          </a:prstGeom>
        </p:spPr>
        <p:txBody>
          <a:bodyPr wrap="square">
            <a:spAutoFit/>
          </a:bodyPr>
          <a:lstStyle/>
          <a:p>
            <a:pPr marL="822960" lvl="2" indent="-182880" algn="just">
              <a:spcBef>
                <a:spcPct val="20000"/>
              </a:spcBef>
              <a:spcAft>
                <a:spcPts val="300"/>
              </a:spcAft>
              <a:buClr>
                <a:schemeClr val="accent6">
                  <a:lumMod val="75000"/>
                </a:schemeClr>
              </a:buClr>
              <a:buSzPct val="130000"/>
              <a:buFont typeface="Georgia" pitchFamily="18" charset="0"/>
              <a:buChar char="*"/>
              <a:defRPr/>
            </a:pPr>
            <a:r>
              <a:rPr lang="en-US" sz="2400" dirty="0">
                <a:solidFill>
                  <a:schemeClr val="tx1">
                    <a:lumMod val="75000"/>
                    <a:lumOff val="25000"/>
                  </a:schemeClr>
                </a:solidFill>
              </a:rPr>
              <a:t> </a:t>
            </a:r>
            <a:r>
              <a:rPr lang="en-IN" sz="2400" dirty="0"/>
              <a:t>Circular No. 147/03//2021-GST dated 12</a:t>
            </a:r>
            <a:r>
              <a:rPr lang="en-IN" sz="2400" baseline="30000" dirty="0"/>
              <a:t>th</a:t>
            </a:r>
            <a:r>
              <a:rPr lang="en-IN" sz="2400" dirty="0"/>
              <a:t> March 2021</a:t>
            </a:r>
          </a:p>
          <a:p>
            <a:pPr marL="822960" lvl="2" indent="-182880" algn="just">
              <a:spcBef>
                <a:spcPct val="20000"/>
              </a:spcBef>
              <a:spcAft>
                <a:spcPts val="300"/>
              </a:spcAft>
              <a:buClr>
                <a:schemeClr val="accent6">
                  <a:lumMod val="75000"/>
                </a:schemeClr>
              </a:buClr>
              <a:buSzPct val="130000"/>
              <a:buFont typeface="Georgia" pitchFamily="18" charset="0"/>
              <a:buChar char="*"/>
              <a:defRPr/>
            </a:pPr>
            <a:r>
              <a:rPr lang="en-US" sz="2400" dirty="0">
                <a:solidFill>
                  <a:schemeClr val="tx1">
                    <a:lumMod val="75000"/>
                    <a:lumOff val="25000"/>
                  </a:schemeClr>
                </a:solidFill>
                <a:hlinkClick r:id="rId2" action="ppaction://hlinkfile"/>
              </a:rPr>
              <a:t>..\..\Notification\Refund Circular_Refund_147.pdf</a:t>
            </a:r>
            <a:endParaRPr lang="en-US" sz="2400" dirty="0">
              <a:solidFill>
                <a:schemeClr val="tx1">
                  <a:lumMod val="75000"/>
                  <a:lumOff val="25000"/>
                </a:schemeClr>
              </a:solidFill>
            </a:endParaRPr>
          </a:p>
          <a:p>
            <a:pPr marL="640080" lvl="2" algn="just">
              <a:spcBef>
                <a:spcPct val="20000"/>
              </a:spcBef>
              <a:spcAft>
                <a:spcPts val="300"/>
              </a:spcAft>
              <a:buClr>
                <a:schemeClr val="accent6">
                  <a:lumMod val="75000"/>
                </a:schemeClr>
              </a:buClr>
              <a:buSzPct val="130000"/>
              <a:defRPr/>
            </a:pPr>
            <a:endParaRPr lang="en-US" sz="2400" dirty="0">
              <a:solidFill>
                <a:schemeClr val="tx1">
                  <a:lumMod val="75000"/>
                  <a:lumOff val="25000"/>
                </a:schemeClr>
              </a:solidFill>
            </a:endParaRPr>
          </a:p>
        </p:txBody>
      </p:sp>
      <p:sp>
        <p:nvSpPr>
          <p:cNvPr id="4" name="Footer Placeholder 3">
            <a:extLst>
              <a:ext uri="{FF2B5EF4-FFF2-40B4-BE49-F238E27FC236}">
                <a16:creationId xmlns:a16="http://schemas.microsoft.com/office/drawing/2014/main" id="{30E054E8-CF8A-46DD-A5AA-436C5FFA6F81}"/>
              </a:ext>
            </a:extLst>
          </p:cNvPr>
          <p:cNvSpPr>
            <a:spLocks noGrp="1"/>
          </p:cNvSpPr>
          <p:nvPr>
            <p:ph type="ftr" sz="quarter" idx="11"/>
          </p:nvPr>
        </p:nvSpPr>
        <p:spPr/>
        <p:txBody>
          <a:bodyPr/>
          <a:lstStyle/>
          <a:p>
            <a:r>
              <a:rPr lang="en-US"/>
              <a:t>Archana jain &amp; Co.Confidential and forPrivate Circulation only.</a:t>
            </a:r>
            <a:endParaRPr lang="en-IN"/>
          </a:p>
        </p:txBody>
      </p:sp>
      <p:sp>
        <p:nvSpPr>
          <p:cNvPr id="5" name="Slide Number Placeholder 4">
            <a:extLst>
              <a:ext uri="{FF2B5EF4-FFF2-40B4-BE49-F238E27FC236}">
                <a16:creationId xmlns:a16="http://schemas.microsoft.com/office/drawing/2014/main" id="{D9DF86D8-7D57-4A88-BC47-B6000730C0E6}"/>
              </a:ext>
            </a:extLst>
          </p:cNvPr>
          <p:cNvSpPr>
            <a:spLocks noGrp="1"/>
          </p:cNvSpPr>
          <p:nvPr>
            <p:ph type="sldNum" sz="quarter" idx="12"/>
          </p:nvPr>
        </p:nvSpPr>
        <p:spPr/>
        <p:txBody>
          <a:bodyPr/>
          <a:lstStyle/>
          <a:p>
            <a:fld id="{57E64119-FBBE-4DAB-8286-A27D7AC23380}" type="slidenum">
              <a:rPr lang="en-IN" smtClean="0"/>
              <a:t>24</a:t>
            </a:fld>
            <a:endParaRPr lang="en-IN"/>
          </a:p>
        </p:txBody>
      </p:sp>
    </p:spTree>
    <p:extLst>
      <p:ext uri="{BB962C8B-B14F-4D97-AF65-F5344CB8AC3E}">
        <p14:creationId xmlns:p14="http://schemas.microsoft.com/office/powerpoint/2010/main" val="4081276285"/>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5332"/>
            <a:ext cx="11856640" cy="369332"/>
          </a:xfrm>
          <a:prstGeom prst="rect">
            <a:avLst/>
          </a:prstGeom>
          <a:solidFill>
            <a:srgbClr val="FFC000"/>
          </a:solidFill>
        </p:spPr>
        <p:txBody>
          <a:bodyPr wrap="square">
            <a:spAutoFit/>
          </a:bodyPr>
          <a:lstStyle/>
          <a:p>
            <a:pPr algn="ctr"/>
            <a:r>
              <a:rPr lang="en-US" b="1" u="sng" dirty="0"/>
              <a:t>Calculation of Refund Claim pursuant to Rule 89 (4) of CGST Rules, 2017 </a:t>
            </a:r>
          </a:p>
        </p:txBody>
      </p:sp>
      <p:sp>
        <p:nvSpPr>
          <p:cNvPr id="5" name="Footer Placeholder 4">
            <a:extLst>
              <a:ext uri="{FF2B5EF4-FFF2-40B4-BE49-F238E27FC236}">
                <a16:creationId xmlns:a16="http://schemas.microsoft.com/office/drawing/2014/main" id="{9B7C254E-612D-4E84-824F-1FD44720B31C}"/>
              </a:ext>
            </a:extLst>
          </p:cNvPr>
          <p:cNvSpPr>
            <a:spLocks noGrp="1"/>
          </p:cNvSpPr>
          <p:nvPr>
            <p:ph type="ftr" sz="quarter" idx="11"/>
          </p:nvPr>
        </p:nvSpPr>
        <p:spPr/>
        <p:txBody>
          <a:bodyPr/>
          <a:lstStyle/>
          <a:p>
            <a:r>
              <a:rPr lang="en-US"/>
              <a:t>Archana jain &amp; Co.Confidential and forPrivate Circulation only.</a:t>
            </a:r>
            <a:endParaRPr lang="en-IN"/>
          </a:p>
        </p:txBody>
      </p:sp>
      <p:sp>
        <p:nvSpPr>
          <p:cNvPr id="6" name="Slide Number Placeholder 5">
            <a:extLst>
              <a:ext uri="{FF2B5EF4-FFF2-40B4-BE49-F238E27FC236}">
                <a16:creationId xmlns:a16="http://schemas.microsoft.com/office/drawing/2014/main" id="{22C674B9-0EA5-4093-B751-1652B1D28D9E}"/>
              </a:ext>
            </a:extLst>
          </p:cNvPr>
          <p:cNvSpPr>
            <a:spLocks noGrp="1"/>
          </p:cNvSpPr>
          <p:nvPr>
            <p:ph type="sldNum" sz="quarter" idx="12"/>
          </p:nvPr>
        </p:nvSpPr>
        <p:spPr/>
        <p:txBody>
          <a:bodyPr/>
          <a:lstStyle/>
          <a:p>
            <a:fld id="{57E64119-FBBE-4DAB-8286-A27D7AC23380}" type="slidenum">
              <a:rPr lang="en-IN" smtClean="0"/>
              <a:t>25</a:t>
            </a:fld>
            <a:endParaRPr lang="en-IN"/>
          </a:p>
        </p:txBody>
      </p:sp>
      <p:sp>
        <p:nvSpPr>
          <p:cNvPr id="8" name="TextBox 7">
            <a:extLst>
              <a:ext uri="{FF2B5EF4-FFF2-40B4-BE49-F238E27FC236}">
                <a16:creationId xmlns:a16="http://schemas.microsoft.com/office/drawing/2014/main" id="{92F05544-7FCA-41EE-80AD-CACB17168188}"/>
              </a:ext>
            </a:extLst>
          </p:cNvPr>
          <p:cNvSpPr txBox="1"/>
          <p:nvPr/>
        </p:nvSpPr>
        <p:spPr>
          <a:xfrm>
            <a:off x="47328" y="548680"/>
            <a:ext cx="12025336" cy="1754326"/>
          </a:xfrm>
          <a:prstGeom prst="rect">
            <a:avLst/>
          </a:prstGeom>
          <a:noFill/>
        </p:spPr>
        <p:txBody>
          <a:bodyPr wrap="square">
            <a:spAutoFit/>
          </a:bodyPr>
          <a:lstStyle/>
          <a:p>
            <a:r>
              <a:rPr lang="en-US" dirty="0"/>
              <a:t>Illustration:</a:t>
            </a:r>
          </a:p>
          <a:p>
            <a:r>
              <a:rPr lang="en-US" dirty="0"/>
              <a:t> Suppose a supplier is manufacturing only one type of goods and is supplying the same goods in both domestic market and overseas. During the relevant period of refund, the details of his inward supply and outward supply details are shown in the table below:</a:t>
            </a:r>
          </a:p>
          <a:p>
            <a:r>
              <a:rPr lang="en-US" dirty="0"/>
              <a:t>Net admissible ITC = Rs. 270</a:t>
            </a:r>
          </a:p>
          <a:p>
            <a:r>
              <a:rPr lang="en-US" dirty="0"/>
              <a:t> </a:t>
            </a:r>
            <a:endParaRPr lang="en-IN" dirty="0"/>
          </a:p>
        </p:txBody>
      </p:sp>
      <p:pic>
        <p:nvPicPr>
          <p:cNvPr id="10" name="Picture 9">
            <a:extLst>
              <a:ext uri="{FF2B5EF4-FFF2-40B4-BE49-F238E27FC236}">
                <a16:creationId xmlns:a16="http://schemas.microsoft.com/office/drawing/2014/main" id="{A95F0DCC-32F0-4130-AFDF-79D1C72E3359}"/>
              </a:ext>
            </a:extLst>
          </p:cNvPr>
          <p:cNvPicPr>
            <a:picLocks noChangeAspect="1"/>
          </p:cNvPicPr>
          <p:nvPr/>
        </p:nvPicPr>
        <p:blipFill>
          <a:blip r:embed="rId2"/>
          <a:stretch>
            <a:fillRect/>
          </a:stretch>
        </p:blipFill>
        <p:spPr>
          <a:xfrm>
            <a:off x="767408" y="2253164"/>
            <a:ext cx="10297144" cy="3480091"/>
          </a:xfrm>
          <a:prstGeom prst="rect">
            <a:avLst/>
          </a:prstGeom>
        </p:spPr>
      </p:pic>
    </p:spTree>
    <p:extLst>
      <p:ext uri="{BB962C8B-B14F-4D97-AF65-F5344CB8AC3E}">
        <p14:creationId xmlns:p14="http://schemas.microsoft.com/office/powerpoint/2010/main" val="261834379"/>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A82DE75-B0C1-4E39-8F44-223F9D263B52}"/>
              </a:ext>
            </a:extLst>
          </p:cNvPr>
          <p:cNvSpPr>
            <a:spLocks noGrp="1"/>
          </p:cNvSpPr>
          <p:nvPr>
            <p:ph type="ftr" sz="quarter" idx="11"/>
          </p:nvPr>
        </p:nvSpPr>
        <p:spPr/>
        <p:txBody>
          <a:bodyPr/>
          <a:lstStyle/>
          <a:p>
            <a:r>
              <a:rPr lang="en-US"/>
              <a:t>Archana jain &amp; Co.Confidential and forPrivate Circulation only.</a:t>
            </a:r>
            <a:endParaRPr lang="en-IN"/>
          </a:p>
        </p:txBody>
      </p:sp>
      <p:sp>
        <p:nvSpPr>
          <p:cNvPr id="3" name="Slide Number Placeholder 2">
            <a:extLst>
              <a:ext uri="{FF2B5EF4-FFF2-40B4-BE49-F238E27FC236}">
                <a16:creationId xmlns:a16="http://schemas.microsoft.com/office/drawing/2014/main" id="{EE5C32CC-0E6A-42B0-BC52-0F0ACA20D055}"/>
              </a:ext>
            </a:extLst>
          </p:cNvPr>
          <p:cNvSpPr>
            <a:spLocks noGrp="1"/>
          </p:cNvSpPr>
          <p:nvPr>
            <p:ph type="sldNum" sz="quarter" idx="12"/>
          </p:nvPr>
        </p:nvSpPr>
        <p:spPr/>
        <p:txBody>
          <a:bodyPr/>
          <a:lstStyle/>
          <a:p>
            <a:fld id="{57E64119-FBBE-4DAB-8286-A27D7AC23380}" type="slidenum">
              <a:rPr lang="en-IN" smtClean="0"/>
              <a:t>26</a:t>
            </a:fld>
            <a:endParaRPr lang="en-IN"/>
          </a:p>
        </p:txBody>
      </p:sp>
      <p:sp>
        <p:nvSpPr>
          <p:cNvPr id="5" name="TextBox 4">
            <a:extLst>
              <a:ext uri="{FF2B5EF4-FFF2-40B4-BE49-F238E27FC236}">
                <a16:creationId xmlns:a16="http://schemas.microsoft.com/office/drawing/2014/main" id="{96E1CEA9-0EA7-40BD-A441-D23E03DB80D4}"/>
              </a:ext>
            </a:extLst>
          </p:cNvPr>
          <p:cNvSpPr txBox="1"/>
          <p:nvPr/>
        </p:nvSpPr>
        <p:spPr>
          <a:xfrm>
            <a:off x="479376" y="764704"/>
            <a:ext cx="11089232" cy="4062651"/>
          </a:xfrm>
          <a:prstGeom prst="rect">
            <a:avLst/>
          </a:prstGeom>
          <a:noFill/>
        </p:spPr>
        <p:txBody>
          <a:bodyPr wrap="square">
            <a:spAutoFit/>
          </a:bodyPr>
          <a:lstStyle/>
          <a:p>
            <a:r>
              <a:rPr lang="en-US" dirty="0"/>
              <a:t>The formula for calculation of refund as per Rule 89(4) is :</a:t>
            </a:r>
          </a:p>
          <a:p>
            <a:r>
              <a:rPr lang="en-US" dirty="0"/>
              <a:t> </a:t>
            </a:r>
            <a:r>
              <a:rPr lang="en-US" sz="2400" b="1" i="1" dirty="0"/>
              <a:t>Refund Amount = (Turnover of zero-rated supply of goods + Turnover of zero-rated supply of services) x Net ITC ÷Adjusted Total Turnover</a:t>
            </a:r>
          </a:p>
          <a:p>
            <a:endParaRPr lang="en-US" sz="2400" b="1" i="1" dirty="0"/>
          </a:p>
          <a:p>
            <a:r>
              <a:rPr lang="en-US" sz="2400" dirty="0"/>
              <a:t>Turnover of Zero-rated supply of goods (as per amended definition) = Rs. 1500 Adjusted Total Turnover= Rs. 1000 + Rs. 1500 = Rs. 2500 [and not Rs. 1000 + Rs. 1750] Net ITC = Rs. 270</a:t>
            </a:r>
          </a:p>
          <a:p>
            <a:endParaRPr lang="en-US" sz="2400" dirty="0"/>
          </a:p>
          <a:p>
            <a:r>
              <a:rPr lang="en-US" sz="2400" dirty="0"/>
              <a:t>Refund Amount = </a:t>
            </a:r>
            <a:r>
              <a:rPr lang="en-US" sz="2400" b="1" dirty="0">
                <a:solidFill>
                  <a:srgbClr val="FF0000"/>
                </a:solidFill>
              </a:rPr>
              <a:t>Rs. 1500*270/2500 = Rs. 162 </a:t>
            </a:r>
          </a:p>
          <a:p>
            <a:endParaRPr lang="en-US" sz="2400" dirty="0"/>
          </a:p>
          <a:p>
            <a:r>
              <a:rPr lang="en-US" sz="2400" dirty="0"/>
              <a:t>Thus, the admissible refund amount in the instant case is Rs. 162.</a:t>
            </a:r>
            <a:endParaRPr lang="en-IN" sz="2400" dirty="0"/>
          </a:p>
        </p:txBody>
      </p:sp>
    </p:spTree>
    <p:extLst>
      <p:ext uri="{BB962C8B-B14F-4D97-AF65-F5344CB8AC3E}">
        <p14:creationId xmlns:p14="http://schemas.microsoft.com/office/powerpoint/2010/main" val="4120096599"/>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369332"/>
          </a:xfrm>
          <a:prstGeom prst="rect">
            <a:avLst/>
          </a:prstGeom>
          <a:solidFill>
            <a:srgbClr val="FFC000"/>
          </a:solidFill>
        </p:spPr>
        <p:txBody>
          <a:bodyPr wrap="square">
            <a:spAutoFit/>
          </a:bodyPr>
          <a:lstStyle/>
          <a:p>
            <a:pPr algn="ctr"/>
            <a:r>
              <a:rPr lang="en-US" dirty="0"/>
              <a:t>Certain Clarifications: </a:t>
            </a:r>
          </a:p>
        </p:txBody>
      </p:sp>
      <p:sp>
        <p:nvSpPr>
          <p:cNvPr id="3" name="Rectangle 2"/>
          <p:cNvSpPr/>
          <p:nvPr/>
        </p:nvSpPr>
        <p:spPr>
          <a:xfrm>
            <a:off x="0" y="369333"/>
            <a:ext cx="12192000" cy="6555641"/>
          </a:xfrm>
          <a:prstGeom prst="rect">
            <a:avLst/>
          </a:prstGeom>
        </p:spPr>
        <p:txBody>
          <a:bodyPr wrap="square">
            <a:spAutoFit/>
          </a:bodyPr>
          <a:lstStyle/>
          <a:p>
            <a:pPr marL="342900" indent="-342900">
              <a:buAutoNum type="arabicPeriod"/>
            </a:pPr>
            <a:r>
              <a:rPr lang="en-US" sz="2000" dirty="0"/>
              <a:t>Board has issued master circular on refund No. 125/44/2019 – GST, dated 18-11-2019.</a:t>
            </a:r>
          </a:p>
          <a:p>
            <a:pPr marL="342900" indent="-342900">
              <a:buAutoNum type="arabicPeriod"/>
            </a:pPr>
            <a:r>
              <a:rPr lang="en-US" sz="2000" dirty="0"/>
              <a:t>During the processing of the refund claim, the value of the goods declared in the GST invoice and the value in the corresponding shipping bill / bill of export should be examined and </a:t>
            </a:r>
            <a:r>
              <a:rPr lang="en-US" sz="2000" i="1" u="sng" dirty="0">
                <a:solidFill>
                  <a:srgbClr val="FF0000"/>
                </a:solidFill>
              </a:rPr>
              <a:t>the lower of the two values </a:t>
            </a:r>
            <a:r>
              <a:rPr lang="en-US" sz="2000" dirty="0"/>
              <a:t>should be sanctioned as refund. [Para 9 of Circular No. 37/11/2018 – GST, dated 15-03-2018]  </a:t>
            </a:r>
          </a:p>
          <a:p>
            <a:pPr marL="342900" indent="-342900">
              <a:buAutoNum type="arabicPeriod"/>
            </a:pPr>
            <a:r>
              <a:rPr lang="en-US" sz="2000" i="1" u="sng" dirty="0">
                <a:solidFill>
                  <a:srgbClr val="FF0000"/>
                </a:solidFill>
              </a:rPr>
              <a:t>Procedure for rectification of errors </a:t>
            </a:r>
            <a:r>
              <a:rPr lang="en-US" sz="2000" dirty="0"/>
              <a:t>made while filing the returns in Form GSTR-3B has been provided in Circular No. 26/26/2017 – GST, dated 29-12-2017. </a:t>
            </a:r>
          </a:p>
          <a:p>
            <a:pPr marL="342900" indent="-342900">
              <a:buAutoNum type="arabicPeriod"/>
            </a:pPr>
            <a:r>
              <a:rPr lang="en-US" sz="2000" i="1" u="sng" dirty="0">
                <a:solidFill>
                  <a:srgbClr val="FF0000"/>
                </a:solidFill>
              </a:rPr>
              <a:t>Self-declaration for non-prosecution </a:t>
            </a:r>
            <a:r>
              <a:rPr lang="en-US" sz="2000" dirty="0"/>
              <a:t>is not warranted with every claim of refund, in cases of exports of goods under LUT.  [Para 7 of Circular No. 37/11/2018 – GST, dated 15-03-2018] </a:t>
            </a:r>
          </a:p>
          <a:p>
            <a:pPr marL="342900" indent="-342900">
              <a:buAutoNum type="arabicPeriod"/>
            </a:pPr>
            <a:r>
              <a:rPr lang="en-US" sz="2000" dirty="0"/>
              <a:t>It has been clarified that tax payers can </a:t>
            </a:r>
            <a:r>
              <a:rPr lang="en-US" sz="2000" i="1" u="sng" dirty="0">
                <a:solidFill>
                  <a:srgbClr val="FF0000"/>
                </a:solidFill>
              </a:rPr>
              <a:t>club the refund of different months </a:t>
            </a:r>
            <a:r>
              <a:rPr lang="en-US" sz="2000" dirty="0"/>
              <a:t>across the successive financial years(Para 11 of Circular No. 37/11/2018 – GST, dated 15-03-2018 ). Restriction on bunching of refund claims across financial years shall not apply based on the pronouncement of </a:t>
            </a:r>
            <a:r>
              <a:rPr lang="en-US" sz="2000" dirty="0" err="1"/>
              <a:t>Hon’ble</a:t>
            </a:r>
            <a:r>
              <a:rPr lang="en-US" sz="2000" dirty="0"/>
              <a:t> Delhi High Court in Order dated 21.01.2020, in the matter of M/s </a:t>
            </a:r>
            <a:r>
              <a:rPr lang="en-US" sz="2000" dirty="0" err="1"/>
              <a:t>Pitambra</a:t>
            </a:r>
            <a:r>
              <a:rPr lang="en-US" sz="2000" dirty="0"/>
              <a:t> Books P. Ltd. vide circular no. 135/05/2020 – CGST, dated 31-03-2020.</a:t>
            </a:r>
          </a:p>
          <a:p>
            <a:pPr marL="342900" indent="-342900">
              <a:buAutoNum type="arabicPeriod"/>
            </a:pPr>
            <a:r>
              <a:rPr lang="en-US" sz="2000" dirty="0"/>
              <a:t>Refund of accumulated ITC </a:t>
            </a:r>
            <a:r>
              <a:rPr lang="en-US" sz="2000" i="1" u="sng" dirty="0">
                <a:solidFill>
                  <a:srgbClr val="FF0000"/>
                </a:solidFill>
              </a:rPr>
              <a:t>shall be restricted</a:t>
            </a:r>
            <a:r>
              <a:rPr lang="en-US" sz="2000" dirty="0"/>
              <a:t> to the ITC as per those invoices, the details of which are uploaded by the supplier </a:t>
            </a:r>
            <a:r>
              <a:rPr lang="en-US" sz="2000" i="1" u="sng" dirty="0"/>
              <a:t>in FORM GSTR-1 </a:t>
            </a:r>
            <a:r>
              <a:rPr lang="en-US" sz="2000" dirty="0"/>
              <a:t>and are reflected in the FORM GSTR-2A of the applicant. [Para 5 of Circular No. 135/05/2020 – CGST, dated 31-03-2020]. </a:t>
            </a:r>
          </a:p>
          <a:p>
            <a:pPr marL="342900" indent="-342900">
              <a:buAutoNum type="arabicPeriod"/>
            </a:pPr>
            <a:r>
              <a:rPr lang="en-US" sz="2000" dirty="0"/>
              <a:t>Applicant have to furnish details of inward supplies / details of invoices reflecting in Form GSTR-2A in Annexure B. Further, applicant also have to mention HSN/SAC code which is mentioned on the inward invoices. In cases where supplier is not mandated to mention HSN/SAC code on invoice, the applicant need not mention HSN/SAC code in respect of such an inward supply. [Para 6 of Circular No. 135/05/2020 – CGST, dated 31-03-2020].  </a:t>
            </a:r>
          </a:p>
        </p:txBody>
      </p:sp>
      <p:sp>
        <p:nvSpPr>
          <p:cNvPr id="4" name="Footer Placeholder 3">
            <a:extLst>
              <a:ext uri="{FF2B5EF4-FFF2-40B4-BE49-F238E27FC236}">
                <a16:creationId xmlns:a16="http://schemas.microsoft.com/office/drawing/2014/main" id="{F6234614-4D71-46C7-A641-D85C01FD7843}"/>
              </a:ext>
            </a:extLst>
          </p:cNvPr>
          <p:cNvSpPr>
            <a:spLocks noGrp="1"/>
          </p:cNvSpPr>
          <p:nvPr>
            <p:ph type="ftr" sz="quarter" idx="11"/>
          </p:nvPr>
        </p:nvSpPr>
        <p:spPr/>
        <p:txBody>
          <a:bodyPr/>
          <a:lstStyle/>
          <a:p>
            <a:r>
              <a:rPr lang="en-US"/>
              <a:t>Archana jain &amp; Co.Confidential and forPrivate Circulation only.</a:t>
            </a:r>
            <a:endParaRPr lang="en-IN"/>
          </a:p>
        </p:txBody>
      </p:sp>
      <p:sp>
        <p:nvSpPr>
          <p:cNvPr id="5" name="Slide Number Placeholder 4">
            <a:extLst>
              <a:ext uri="{FF2B5EF4-FFF2-40B4-BE49-F238E27FC236}">
                <a16:creationId xmlns:a16="http://schemas.microsoft.com/office/drawing/2014/main" id="{0C1425D4-DB91-4E4C-AC2E-642A471A147B}"/>
              </a:ext>
            </a:extLst>
          </p:cNvPr>
          <p:cNvSpPr>
            <a:spLocks noGrp="1"/>
          </p:cNvSpPr>
          <p:nvPr>
            <p:ph type="sldNum" sz="quarter" idx="12"/>
          </p:nvPr>
        </p:nvSpPr>
        <p:spPr/>
        <p:txBody>
          <a:bodyPr/>
          <a:lstStyle/>
          <a:p>
            <a:fld id="{57E64119-FBBE-4DAB-8286-A27D7AC23380}" type="slidenum">
              <a:rPr lang="en-IN" smtClean="0"/>
              <a:t>27</a:t>
            </a:fld>
            <a:endParaRPr lang="en-IN"/>
          </a:p>
        </p:txBody>
      </p:sp>
    </p:spTree>
    <p:extLst>
      <p:ext uri="{BB962C8B-B14F-4D97-AF65-F5344CB8AC3E}">
        <p14:creationId xmlns:p14="http://schemas.microsoft.com/office/powerpoint/2010/main" val="1001383414"/>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369332"/>
          </a:xfrm>
          <a:prstGeom prst="rect">
            <a:avLst/>
          </a:prstGeom>
          <a:solidFill>
            <a:srgbClr val="FFC000"/>
          </a:solidFill>
        </p:spPr>
        <p:txBody>
          <a:bodyPr wrap="square">
            <a:spAutoFit/>
          </a:bodyPr>
          <a:lstStyle/>
          <a:p>
            <a:pPr algn="ctr"/>
            <a:r>
              <a:rPr lang="en-US" dirty="0"/>
              <a:t>Certain Clarifications: </a:t>
            </a:r>
          </a:p>
        </p:txBody>
      </p:sp>
      <p:sp>
        <p:nvSpPr>
          <p:cNvPr id="3" name="Rectangle 2"/>
          <p:cNvSpPr/>
          <p:nvPr/>
        </p:nvSpPr>
        <p:spPr>
          <a:xfrm>
            <a:off x="0" y="369333"/>
            <a:ext cx="12192000" cy="5632311"/>
          </a:xfrm>
          <a:prstGeom prst="rect">
            <a:avLst/>
          </a:prstGeom>
        </p:spPr>
        <p:txBody>
          <a:bodyPr wrap="square">
            <a:spAutoFit/>
          </a:bodyPr>
          <a:lstStyle/>
          <a:p>
            <a:pPr marL="457200" indent="-457200">
              <a:buFont typeface="+mj-lt"/>
              <a:buAutoNum type="arabicPeriod" startAt="8"/>
            </a:pPr>
            <a:r>
              <a:rPr lang="en-US" sz="2000" dirty="0"/>
              <a:t>Any refund claim for a tax period may be filed only after furnishing all the returns in FORM GSTR-1 and FORM GSTR-3B which were due to be furnished on or before the date on which the refund application is being filed. </a:t>
            </a:r>
          </a:p>
          <a:p>
            <a:pPr marL="457200" indent="-457200">
              <a:buFont typeface="+mj-lt"/>
              <a:buAutoNum type="arabicPeriod" startAt="8"/>
            </a:pPr>
            <a:endParaRPr lang="en-US" sz="2000" dirty="0"/>
          </a:p>
          <a:p>
            <a:pPr marL="342900" indent="-342900">
              <a:buAutoNum type="arabicPeriod" startAt="8"/>
            </a:pPr>
            <a:r>
              <a:rPr lang="en-US" sz="2000" dirty="0"/>
              <a:t>In cases, where zero-rated supplies were made </a:t>
            </a:r>
            <a:r>
              <a:rPr lang="en-US" sz="2000" i="1" u="sng" dirty="0">
                <a:solidFill>
                  <a:srgbClr val="FF0000"/>
                </a:solidFill>
              </a:rPr>
              <a:t>before filing the LUT </a:t>
            </a:r>
            <a:r>
              <a:rPr lang="en-US" sz="2000" dirty="0"/>
              <a:t>and refund claims for unutilized input tax credit got filed. In this regard, it is emphasized that the substantive benefits of zero rating may not be denied where it has been established that exports in terms of the relevant provisions have been made. </a:t>
            </a:r>
            <a:r>
              <a:rPr lang="en-US" sz="2000" i="1" u="sng" dirty="0">
                <a:solidFill>
                  <a:srgbClr val="FF0000"/>
                </a:solidFill>
              </a:rPr>
              <a:t>The delay in furnishing of LUT in such cases may be condoned and the facility for export under LUT may be allowed on ex post facto basis </a:t>
            </a:r>
            <a:r>
              <a:rPr lang="en-US" sz="2000" dirty="0"/>
              <a:t>taking into account the facts and circumstances of each case. [Para 4 of Circular No. 37/11/2018 – GST, dated 15-3-2018 &amp; Para 44 of Circular No. 125/44/2019 – GST, dated 18-11-2019.]</a:t>
            </a:r>
          </a:p>
          <a:p>
            <a:pPr marL="342900" indent="-342900">
              <a:buAutoNum type="arabicPeriod" startAt="8"/>
            </a:pPr>
            <a:endParaRPr lang="en-US" sz="2000" dirty="0"/>
          </a:p>
          <a:p>
            <a:pPr marL="342900" indent="-342900">
              <a:buAutoNum type="arabicPeriod" startAt="8"/>
            </a:pPr>
            <a:r>
              <a:rPr lang="en-US" sz="2000" dirty="0"/>
              <a:t>It is clarified that </a:t>
            </a:r>
            <a:r>
              <a:rPr lang="en-US" sz="2000" i="1" u="sng" dirty="0"/>
              <a:t>“</a:t>
            </a:r>
            <a:r>
              <a:rPr lang="en-US" sz="2000" i="1" u="sng" dirty="0">
                <a:solidFill>
                  <a:srgbClr val="FF0000"/>
                </a:solidFill>
              </a:rPr>
              <a:t>Net ITC</a:t>
            </a:r>
            <a:r>
              <a:rPr lang="en-US" sz="2000" i="1" u="sng" dirty="0"/>
              <a:t>” </a:t>
            </a:r>
            <a:r>
              <a:rPr lang="en-US" sz="2000" dirty="0"/>
              <a:t>in the formula provided will </a:t>
            </a:r>
            <a:r>
              <a:rPr lang="en-US" sz="2000" i="1" u="sng" dirty="0">
                <a:solidFill>
                  <a:srgbClr val="FF0000"/>
                </a:solidFill>
              </a:rPr>
              <a:t>not include credit pertains to “Transitional Credit”</a:t>
            </a:r>
            <a:r>
              <a:rPr lang="en-US" sz="2000" dirty="0">
                <a:solidFill>
                  <a:srgbClr val="FF0000"/>
                </a:solidFill>
              </a:rPr>
              <a:t> </a:t>
            </a:r>
            <a:r>
              <a:rPr lang="en-US" sz="2000" dirty="0"/>
              <a:t>as the transitional credit pertains to duties and taxes paid under the existing laws viz., under Central Excise Act, 1944 and Chapter V of the Finance Act, 1994, the same cannot be said to have been availed during the relevant period and thus, </a:t>
            </a:r>
            <a:r>
              <a:rPr lang="en-US" sz="2000" i="1" u="sng" dirty="0">
                <a:solidFill>
                  <a:srgbClr val="FF0000"/>
                </a:solidFill>
              </a:rPr>
              <a:t>cannot be treated as part of ‘Net ITC’ </a:t>
            </a:r>
            <a:r>
              <a:rPr lang="en-US" sz="2000" dirty="0">
                <a:solidFill>
                  <a:srgbClr val="FF0000"/>
                </a:solidFill>
              </a:rPr>
              <a:t>and </a:t>
            </a:r>
            <a:r>
              <a:rPr lang="en-US" sz="2000" i="1" u="sng" dirty="0">
                <a:solidFill>
                  <a:srgbClr val="FF0000"/>
                </a:solidFill>
              </a:rPr>
              <a:t>thus no refund of such unutilized transitional credit is admissible</a:t>
            </a:r>
            <a:r>
              <a:rPr lang="en-US" sz="2000" dirty="0"/>
              <a:t>. [Para 50 of Circular No. 125/44/2019 – GST, dated 18-11-2019.] </a:t>
            </a:r>
          </a:p>
        </p:txBody>
      </p:sp>
      <p:sp>
        <p:nvSpPr>
          <p:cNvPr id="4" name="Footer Placeholder 3">
            <a:extLst>
              <a:ext uri="{FF2B5EF4-FFF2-40B4-BE49-F238E27FC236}">
                <a16:creationId xmlns:a16="http://schemas.microsoft.com/office/drawing/2014/main" id="{9E22A98B-0E20-4C6E-9F42-8D0B3EB15FEC}"/>
              </a:ext>
            </a:extLst>
          </p:cNvPr>
          <p:cNvSpPr>
            <a:spLocks noGrp="1"/>
          </p:cNvSpPr>
          <p:nvPr>
            <p:ph type="ftr" sz="quarter" idx="11"/>
          </p:nvPr>
        </p:nvSpPr>
        <p:spPr/>
        <p:txBody>
          <a:bodyPr/>
          <a:lstStyle/>
          <a:p>
            <a:r>
              <a:rPr lang="en-US"/>
              <a:t>Archana jain &amp; Co.Confidential and forPrivate Circulation only.</a:t>
            </a:r>
            <a:endParaRPr lang="en-IN"/>
          </a:p>
        </p:txBody>
      </p:sp>
      <p:sp>
        <p:nvSpPr>
          <p:cNvPr id="5" name="Slide Number Placeholder 4">
            <a:extLst>
              <a:ext uri="{FF2B5EF4-FFF2-40B4-BE49-F238E27FC236}">
                <a16:creationId xmlns:a16="http://schemas.microsoft.com/office/drawing/2014/main" id="{A2E5FFE7-FD59-4ED2-8D2B-5D16361F37FC}"/>
              </a:ext>
            </a:extLst>
          </p:cNvPr>
          <p:cNvSpPr>
            <a:spLocks noGrp="1"/>
          </p:cNvSpPr>
          <p:nvPr>
            <p:ph type="sldNum" sz="quarter" idx="12"/>
          </p:nvPr>
        </p:nvSpPr>
        <p:spPr/>
        <p:txBody>
          <a:bodyPr/>
          <a:lstStyle/>
          <a:p>
            <a:fld id="{57E64119-FBBE-4DAB-8286-A27D7AC23380}" type="slidenum">
              <a:rPr lang="en-IN" smtClean="0"/>
              <a:t>28</a:t>
            </a:fld>
            <a:endParaRPr lang="en-IN"/>
          </a:p>
        </p:txBody>
      </p:sp>
    </p:spTree>
    <p:extLst>
      <p:ext uri="{BB962C8B-B14F-4D97-AF65-F5344CB8AC3E}">
        <p14:creationId xmlns:p14="http://schemas.microsoft.com/office/powerpoint/2010/main" val="391044567"/>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344" y="0"/>
            <a:ext cx="11665296" cy="5324535"/>
          </a:xfrm>
          <a:prstGeom prst="rect">
            <a:avLst/>
          </a:prstGeom>
          <a:noFill/>
        </p:spPr>
        <p:txBody>
          <a:bodyPr wrap="square">
            <a:spAutoFit/>
          </a:bodyPr>
          <a:lstStyle/>
          <a:p>
            <a:r>
              <a:rPr lang="en-IN" sz="2800" b="1" u="sng" dirty="0"/>
              <a:t>The refund claim may be withheld by proper officer of Customs</a:t>
            </a:r>
          </a:p>
          <a:p>
            <a:r>
              <a:rPr lang="en-US" sz="2400" dirty="0"/>
              <a:t>Under following circumstances, proper officer will withheld the payment of refund</a:t>
            </a:r>
          </a:p>
          <a:p>
            <a:pPr marL="457200" indent="-457200">
              <a:buAutoNum type="alphaLcParenBoth"/>
            </a:pPr>
            <a:r>
              <a:rPr lang="en-US" sz="2400" dirty="0"/>
              <a:t>Defaulted in furnishing any return;</a:t>
            </a:r>
          </a:p>
          <a:p>
            <a:pPr marL="457200" indent="-457200">
              <a:buAutoNum type="alphaLcParenBoth"/>
            </a:pPr>
            <a:endParaRPr lang="en-US" sz="2400" dirty="0"/>
          </a:p>
          <a:p>
            <a:pPr marL="457200" indent="-457200">
              <a:buAutoNum type="alphaLcParenBoth"/>
            </a:pPr>
            <a:r>
              <a:rPr lang="en-US" sz="2400" dirty="0"/>
              <a:t>Defaulted in payment of tax, interest or penalty which is not stayed by any Court or Tribunal or Appellate Authority by the specified date. Specified date means the last date for filing an appeal under this Act.</a:t>
            </a:r>
          </a:p>
          <a:p>
            <a:pPr marL="457200" indent="-457200">
              <a:buAutoNum type="alphaLcParenBoth"/>
            </a:pPr>
            <a:endParaRPr lang="en-US" sz="2400" dirty="0"/>
          </a:p>
          <a:p>
            <a:r>
              <a:rPr lang="en-US" sz="2400" dirty="0"/>
              <a:t>Proper officer will withheld the refund due until the said person has furnished the return or paid the tax, interest or penalty, as the case may be or deduct from the refund due, any tax, interest, penalty, fee or any other amount which the taxable person is liable to pay but which remains unpaid under this Act or under the existing law. [S. 54(10) &amp; ( 11) ]</a:t>
            </a:r>
          </a:p>
          <a:p>
            <a:endParaRPr lang="en-US" sz="2400" dirty="0"/>
          </a:p>
          <a:p>
            <a:r>
              <a:rPr lang="en-IN" sz="2400" dirty="0"/>
              <a:t> </a:t>
            </a:r>
          </a:p>
        </p:txBody>
      </p:sp>
      <p:sp>
        <p:nvSpPr>
          <p:cNvPr id="3" name="Footer Placeholder 2">
            <a:extLst>
              <a:ext uri="{FF2B5EF4-FFF2-40B4-BE49-F238E27FC236}">
                <a16:creationId xmlns:a16="http://schemas.microsoft.com/office/drawing/2014/main" id="{321B7F81-4AA9-4C75-8FDC-090BCE65A9FC}"/>
              </a:ext>
            </a:extLst>
          </p:cNvPr>
          <p:cNvSpPr>
            <a:spLocks noGrp="1"/>
          </p:cNvSpPr>
          <p:nvPr>
            <p:ph type="ftr" sz="quarter" idx="11"/>
          </p:nvPr>
        </p:nvSpPr>
        <p:spPr/>
        <p:txBody>
          <a:bodyPr/>
          <a:lstStyle/>
          <a:p>
            <a:r>
              <a:rPr lang="en-US"/>
              <a:t>Archana jain &amp; Co.Confidential and forPrivate Circulation only.</a:t>
            </a:r>
            <a:endParaRPr lang="en-IN"/>
          </a:p>
        </p:txBody>
      </p:sp>
      <p:sp>
        <p:nvSpPr>
          <p:cNvPr id="4" name="Slide Number Placeholder 3">
            <a:extLst>
              <a:ext uri="{FF2B5EF4-FFF2-40B4-BE49-F238E27FC236}">
                <a16:creationId xmlns:a16="http://schemas.microsoft.com/office/drawing/2014/main" id="{F8DC754F-6786-4BC4-919A-4C8016B637B0}"/>
              </a:ext>
            </a:extLst>
          </p:cNvPr>
          <p:cNvSpPr>
            <a:spLocks noGrp="1"/>
          </p:cNvSpPr>
          <p:nvPr>
            <p:ph type="sldNum" sz="quarter" idx="12"/>
          </p:nvPr>
        </p:nvSpPr>
        <p:spPr/>
        <p:txBody>
          <a:bodyPr/>
          <a:lstStyle/>
          <a:p>
            <a:fld id="{57E64119-FBBE-4DAB-8286-A27D7AC23380}" type="slidenum">
              <a:rPr lang="en-IN" smtClean="0"/>
              <a:t>29</a:t>
            </a:fld>
            <a:endParaRPr lang="en-IN"/>
          </a:p>
        </p:txBody>
      </p:sp>
    </p:spTree>
    <p:extLst>
      <p:ext uri="{BB962C8B-B14F-4D97-AF65-F5344CB8AC3E}">
        <p14:creationId xmlns:p14="http://schemas.microsoft.com/office/powerpoint/2010/main" val="1307331935"/>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BDF90-F470-05F3-EAE8-C1FB5B82368A}"/>
              </a:ext>
            </a:extLst>
          </p:cNvPr>
          <p:cNvSpPr>
            <a:spLocks noGrp="1"/>
          </p:cNvSpPr>
          <p:nvPr>
            <p:ph type="title"/>
          </p:nvPr>
        </p:nvSpPr>
        <p:spPr/>
        <p:txBody>
          <a:bodyPr/>
          <a:lstStyle/>
          <a:p>
            <a:r>
              <a:rPr lang="en-US" dirty="0"/>
              <a:t>Extension of Time Limit for filing the Refund</a:t>
            </a:r>
            <a:br>
              <a:rPr lang="en-US" sz="2800" dirty="0"/>
            </a:br>
            <a:r>
              <a:rPr lang="en-US" sz="2800" b="1" i="1" dirty="0">
                <a:solidFill>
                  <a:srgbClr val="FF0000"/>
                </a:solidFill>
              </a:rPr>
              <a:t>{N. No. 13/2022–Central Tax dated 05th July 2022}</a:t>
            </a:r>
            <a:endParaRPr lang="en-IN" b="1" i="1" dirty="0">
              <a:solidFill>
                <a:srgbClr val="FF0000"/>
              </a:solidFill>
            </a:endParaRPr>
          </a:p>
        </p:txBody>
      </p:sp>
      <p:sp>
        <p:nvSpPr>
          <p:cNvPr id="3" name="Content Placeholder 2">
            <a:extLst>
              <a:ext uri="{FF2B5EF4-FFF2-40B4-BE49-F238E27FC236}">
                <a16:creationId xmlns:a16="http://schemas.microsoft.com/office/drawing/2014/main" id="{E14CD72E-120B-E609-7CD2-3C6D64A7CF7A}"/>
              </a:ext>
            </a:extLst>
          </p:cNvPr>
          <p:cNvSpPr>
            <a:spLocks noGrp="1"/>
          </p:cNvSpPr>
          <p:nvPr>
            <p:ph idx="1"/>
          </p:nvPr>
        </p:nvSpPr>
        <p:spPr>
          <a:xfrm>
            <a:off x="623392" y="1825625"/>
            <a:ext cx="11377264" cy="4351338"/>
          </a:xfrm>
        </p:spPr>
        <p:txBody>
          <a:bodyPr>
            <a:normAutofit fontScale="92500"/>
          </a:bodyPr>
          <a:lstStyle/>
          <a:p>
            <a:pPr algn="just">
              <a:buFont typeface="Wingdings" panose="05000000000000000000" pitchFamily="2" charset="2"/>
              <a:buChar char="v"/>
            </a:pPr>
            <a:r>
              <a:rPr lang="en-US" dirty="0"/>
              <a:t>After the </a:t>
            </a:r>
            <a:r>
              <a:rPr lang="en-US" dirty="0" err="1"/>
              <a:t>suo</a:t>
            </a:r>
            <a:r>
              <a:rPr lang="en-US" dirty="0"/>
              <a:t>-moto extensions of limitation period under various laws by the Hon’ble Supreme Court, the exclusion of such extended period from computing two years limitation for filing the refund application was a continuous matter of debate amongst the taxpayers and the tax department.</a:t>
            </a:r>
          </a:p>
          <a:p>
            <a:pPr algn="just">
              <a:buFont typeface="Wingdings" panose="05000000000000000000" pitchFamily="2" charset="2"/>
              <a:buChar char="v"/>
            </a:pPr>
            <a:r>
              <a:rPr lang="en-US" dirty="0"/>
              <a:t>Finally, the time period from 01.03.2020 to 28.02.2022 to be excluded </a:t>
            </a:r>
            <a:r>
              <a:rPr lang="en-US" dirty="0" err="1"/>
              <a:t>fromcalculation</a:t>
            </a:r>
            <a:r>
              <a:rPr lang="en-US" dirty="0"/>
              <a:t> of the limitation period for filing refund claim by an applicant as well </a:t>
            </a:r>
            <a:r>
              <a:rPr lang="en-US" dirty="0" err="1"/>
              <a:t>asfor</a:t>
            </a:r>
            <a:r>
              <a:rPr lang="en-US" dirty="0"/>
              <a:t> issuance of demand/ order (by proper officer) in respect of erroneous refunds.</a:t>
            </a:r>
          </a:p>
          <a:p>
            <a:pPr marL="0" indent="0" algn="just">
              <a:buNone/>
            </a:pPr>
            <a:r>
              <a:rPr lang="en-US" b="1" i="1" dirty="0">
                <a:solidFill>
                  <a:srgbClr val="0070C0"/>
                </a:solidFill>
              </a:rPr>
              <a:t>(iii) excludes the period from the 1st day of March, 2020 to the 28th day of February, 2022for computation of period of limitation for filing refund application under section 54 or section 55 of the said Act.</a:t>
            </a:r>
            <a:endParaRPr lang="en-IN" b="1" i="1" dirty="0">
              <a:solidFill>
                <a:srgbClr val="0070C0"/>
              </a:solidFill>
            </a:endParaRPr>
          </a:p>
        </p:txBody>
      </p:sp>
      <p:sp>
        <p:nvSpPr>
          <p:cNvPr id="4" name="Footer Placeholder 3">
            <a:extLst>
              <a:ext uri="{FF2B5EF4-FFF2-40B4-BE49-F238E27FC236}">
                <a16:creationId xmlns:a16="http://schemas.microsoft.com/office/drawing/2014/main" id="{23E33254-D310-67F1-6CA6-A22570BC90CC}"/>
              </a:ext>
            </a:extLst>
          </p:cNvPr>
          <p:cNvSpPr>
            <a:spLocks noGrp="1"/>
          </p:cNvSpPr>
          <p:nvPr>
            <p:ph type="ftr" sz="quarter" idx="11"/>
          </p:nvPr>
        </p:nvSpPr>
        <p:spPr/>
        <p:txBody>
          <a:bodyPr/>
          <a:lstStyle/>
          <a:p>
            <a:r>
              <a:rPr lang="en-US"/>
              <a:t>Archana jain &amp; Co.Confidential and forPrivate Circulation only.</a:t>
            </a:r>
            <a:endParaRPr lang="en-IN"/>
          </a:p>
        </p:txBody>
      </p:sp>
      <p:sp>
        <p:nvSpPr>
          <p:cNvPr id="5" name="Slide Number Placeholder 4">
            <a:extLst>
              <a:ext uri="{FF2B5EF4-FFF2-40B4-BE49-F238E27FC236}">
                <a16:creationId xmlns:a16="http://schemas.microsoft.com/office/drawing/2014/main" id="{CE63D91D-B513-A4CA-722B-FE597C18F720}"/>
              </a:ext>
            </a:extLst>
          </p:cNvPr>
          <p:cNvSpPr>
            <a:spLocks noGrp="1"/>
          </p:cNvSpPr>
          <p:nvPr>
            <p:ph type="sldNum" sz="quarter" idx="12"/>
          </p:nvPr>
        </p:nvSpPr>
        <p:spPr/>
        <p:txBody>
          <a:bodyPr/>
          <a:lstStyle/>
          <a:p>
            <a:fld id="{57E64119-FBBE-4DAB-8286-A27D7AC23380}" type="slidenum">
              <a:rPr lang="en-IN" smtClean="0"/>
              <a:t>3</a:t>
            </a:fld>
            <a:endParaRPr lang="en-IN"/>
          </a:p>
        </p:txBody>
      </p:sp>
    </p:spTree>
    <p:extLst>
      <p:ext uri="{BB962C8B-B14F-4D97-AF65-F5344CB8AC3E}">
        <p14:creationId xmlns:p14="http://schemas.microsoft.com/office/powerpoint/2010/main" val="2411514408"/>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740307"/>
          </a:xfrm>
          <a:prstGeom prst="rect">
            <a:avLst/>
          </a:prstGeom>
        </p:spPr>
        <p:txBody>
          <a:bodyPr wrap="square">
            <a:spAutoFit/>
          </a:bodyPr>
          <a:lstStyle/>
          <a:p>
            <a:r>
              <a:rPr lang="en-IN" sz="2400" dirty="0"/>
              <a:t>Refund Under Rule 96 is not allowed in following cases</a:t>
            </a:r>
          </a:p>
          <a:p>
            <a:r>
              <a:rPr lang="en-IN" sz="2400" dirty="0"/>
              <a:t> Applicant claiming refund of integrated tax paid on export of goods or services should not have received goods and has availed any of the following benefits </a:t>
            </a:r>
          </a:p>
          <a:p>
            <a:r>
              <a:rPr lang="en-IN" sz="2400" dirty="0"/>
              <a:t> Benefit of Deemed Exports </a:t>
            </a:r>
          </a:p>
          <a:p>
            <a:r>
              <a:rPr lang="en-IN" sz="2400" dirty="0"/>
              <a:t> Received goods at a concessional rate of 0.1% </a:t>
            </a:r>
          </a:p>
          <a:p>
            <a:r>
              <a:rPr lang="en-IN" sz="2400" dirty="0"/>
              <a:t> Availed benefits under EOU </a:t>
            </a:r>
          </a:p>
          <a:p>
            <a:r>
              <a:rPr lang="en-IN" sz="2400" dirty="0"/>
              <a:t> has imported any goods under EPCG, Advance Authorization schemes </a:t>
            </a:r>
          </a:p>
          <a:p>
            <a:r>
              <a:rPr lang="en-IN" sz="2400" dirty="0"/>
              <a:t> In all these cases, the person exporting the goods should export without payment of Integrated tax under Bond/LUT. </a:t>
            </a:r>
          </a:p>
          <a:p>
            <a:endParaRPr lang="en-IN" sz="2400" dirty="0"/>
          </a:p>
          <a:p>
            <a:r>
              <a:rPr lang="en-IN" sz="2400" dirty="0"/>
              <a:t>In all these cases, the person exporting the goods should export without payment of Integrated tax under Bond/LUT</a:t>
            </a:r>
          </a:p>
          <a:p>
            <a:r>
              <a:rPr lang="en-IN" sz="2400" dirty="0"/>
              <a:t>{</a:t>
            </a:r>
            <a:r>
              <a:rPr lang="en-US" sz="2400" dirty="0"/>
              <a:t>“Explanation.- For the purpose of this sub-rule, the benefit of the notifications mentioned therein shall not be considered to have been availed only where the registered person has paid Integrated Goods and Services Tax and Compensation </a:t>
            </a:r>
            <a:r>
              <a:rPr lang="en-US" sz="2400" dirty="0" err="1"/>
              <a:t>Cess</a:t>
            </a:r>
            <a:r>
              <a:rPr lang="en-US" sz="2400" dirty="0"/>
              <a:t> on inputs and has availed exemption of only Basic Customs Duty (BCD) under the said notifications.”. }vide N.no 16/2020 dated 23-03-2020.(Amendment to Rule 96(10)</a:t>
            </a:r>
            <a:endParaRPr lang="en-IN" sz="2400" dirty="0"/>
          </a:p>
          <a:p>
            <a:endParaRPr lang="en-IN" sz="2400" dirty="0"/>
          </a:p>
        </p:txBody>
      </p:sp>
      <p:sp>
        <p:nvSpPr>
          <p:cNvPr id="3" name="Footer Placeholder 2">
            <a:extLst>
              <a:ext uri="{FF2B5EF4-FFF2-40B4-BE49-F238E27FC236}">
                <a16:creationId xmlns:a16="http://schemas.microsoft.com/office/drawing/2014/main" id="{AFC429D8-00EC-49A8-BBAF-7D073892B34C}"/>
              </a:ext>
            </a:extLst>
          </p:cNvPr>
          <p:cNvSpPr>
            <a:spLocks noGrp="1"/>
          </p:cNvSpPr>
          <p:nvPr>
            <p:ph type="ftr" sz="quarter" idx="11"/>
          </p:nvPr>
        </p:nvSpPr>
        <p:spPr/>
        <p:txBody>
          <a:bodyPr/>
          <a:lstStyle/>
          <a:p>
            <a:r>
              <a:rPr lang="en-US"/>
              <a:t>Archana jain &amp; Co.Confidential and forPrivate Circulation only.</a:t>
            </a:r>
            <a:endParaRPr lang="en-IN"/>
          </a:p>
        </p:txBody>
      </p:sp>
      <p:sp>
        <p:nvSpPr>
          <p:cNvPr id="4" name="Slide Number Placeholder 3">
            <a:extLst>
              <a:ext uri="{FF2B5EF4-FFF2-40B4-BE49-F238E27FC236}">
                <a16:creationId xmlns:a16="http://schemas.microsoft.com/office/drawing/2014/main" id="{7366F692-8B93-4105-9F81-2B5541A06A52}"/>
              </a:ext>
            </a:extLst>
          </p:cNvPr>
          <p:cNvSpPr>
            <a:spLocks noGrp="1"/>
          </p:cNvSpPr>
          <p:nvPr>
            <p:ph type="sldNum" sz="quarter" idx="12"/>
          </p:nvPr>
        </p:nvSpPr>
        <p:spPr/>
        <p:txBody>
          <a:bodyPr/>
          <a:lstStyle/>
          <a:p>
            <a:fld id="{57E64119-FBBE-4DAB-8286-A27D7AC23380}" type="slidenum">
              <a:rPr lang="en-IN" smtClean="0"/>
              <a:t>30</a:t>
            </a:fld>
            <a:endParaRPr lang="en-IN"/>
          </a:p>
        </p:txBody>
      </p:sp>
    </p:spTree>
    <p:extLst>
      <p:ext uri="{BB962C8B-B14F-4D97-AF65-F5344CB8AC3E}">
        <p14:creationId xmlns:p14="http://schemas.microsoft.com/office/powerpoint/2010/main" val="4003360494"/>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84775"/>
          </a:xfrm>
          <a:prstGeom prst="rect">
            <a:avLst/>
          </a:prstGeom>
        </p:spPr>
        <p:txBody>
          <a:bodyPr wrap="square">
            <a:spAutoFit/>
          </a:bodyPr>
          <a:lstStyle/>
          <a:p>
            <a:pPr algn="ctr"/>
            <a:r>
              <a:rPr lang="en-US" sz="3200" dirty="0"/>
              <a:t>NOTIFICATION NO. 16/2020 DATED 23.03.2020</a:t>
            </a:r>
          </a:p>
        </p:txBody>
      </p:sp>
      <p:sp>
        <p:nvSpPr>
          <p:cNvPr id="3" name="Rectangle 2"/>
          <p:cNvSpPr/>
          <p:nvPr/>
        </p:nvSpPr>
        <p:spPr>
          <a:xfrm>
            <a:off x="0" y="908720"/>
            <a:ext cx="12072663" cy="5816977"/>
          </a:xfrm>
          <a:prstGeom prst="rect">
            <a:avLst/>
          </a:prstGeom>
        </p:spPr>
        <p:txBody>
          <a:bodyPr wrap="square">
            <a:spAutoFit/>
          </a:bodyPr>
          <a:lstStyle/>
          <a:p>
            <a:r>
              <a:rPr lang="en-US" sz="2400" b="1" i="1" u="sng" dirty="0"/>
              <a:t>New Rule 96B Inserted:</a:t>
            </a:r>
          </a:p>
          <a:p>
            <a:r>
              <a:rPr lang="en-US" sz="2400" b="1" i="1" u="sng" dirty="0">
                <a:solidFill>
                  <a:srgbClr val="FF0000"/>
                </a:solidFill>
              </a:rPr>
              <a:t>“96B.  Recovery  of  refund  of  </a:t>
            </a:r>
            <a:r>
              <a:rPr lang="en-US" sz="2400" b="1" i="1" u="sng" dirty="0" err="1">
                <a:solidFill>
                  <a:srgbClr val="FF0000"/>
                </a:solidFill>
              </a:rPr>
              <a:t>unutilised</a:t>
            </a:r>
            <a:r>
              <a:rPr lang="en-US" sz="2400" b="1" i="1" u="sng" dirty="0">
                <a:solidFill>
                  <a:srgbClr val="FF0000"/>
                </a:solidFill>
              </a:rPr>
              <a:t>  input  tax  credit  or  integrated  tax  paid  on  export  of  goods  where export proceeds not realized</a:t>
            </a:r>
            <a:endParaRPr lang="en-US" sz="2400" dirty="0">
              <a:solidFill>
                <a:srgbClr val="FF0000"/>
              </a:solidFill>
            </a:endParaRPr>
          </a:p>
          <a:p>
            <a:r>
              <a:rPr lang="en-US" sz="2000" dirty="0"/>
              <a:t>–(1) Where any refund of </a:t>
            </a:r>
            <a:r>
              <a:rPr lang="en-US" sz="2000" dirty="0" err="1"/>
              <a:t>unutilised</a:t>
            </a:r>
            <a:r>
              <a:rPr lang="en-US" sz="2000" dirty="0"/>
              <a:t> input tax credit on account of export of goods or of integrated tax paid on export of goods has been paid to an applicant but the sale proceeds in respect of such export goods have not been </a:t>
            </a:r>
            <a:r>
              <a:rPr lang="en-US" sz="2000" dirty="0" err="1"/>
              <a:t>realised</a:t>
            </a:r>
            <a:r>
              <a:rPr lang="en-US" sz="2000" dirty="0"/>
              <a:t>, in full or in part, in India within the period allowed under the Foreign Exchange Management Act, 1999 (42 of 1999), including any extension of such period, the person to whom the refund has been made shall deposit the amount so refunded, to the extent of non realization of sale proceeds, along with applicable interest within thirty days of the expiry of the said period or, as the case may be, the extended period, failing which the amount refunded </a:t>
            </a:r>
            <a:r>
              <a:rPr lang="en-US" sz="2000" b="1" u="sng" dirty="0">
                <a:solidFill>
                  <a:srgbClr val="FF0000"/>
                </a:solidFill>
              </a:rPr>
              <a:t>shall be recovered in accordance with the provisions of section 73 or 74 of the Act, as the case may be, as is applicable for recovery of erroneous refund, along with interest under section50:</a:t>
            </a:r>
          </a:p>
          <a:p>
            <a:endParaRPr lang="en-US" sz="2000" b="1" u="sng" dirty="0">
              <a:solidFill>
                <a:srgbClr val="FF0000"/>
              </a:solidFill>
            </a:endParaRPr>
          </a:p>
          <a:p>
            <a:r>
              <a:rPr lang="en-US" sz="2000" dirty="0"/>
              <a:t>Provided that where sale proceeds, or any part thereof, in respect of such export goods are not </a:t>
            </a:r>
            <a:r>
              <a:rPr lang="en-US" sz="2000" dirty="0" err="1"/>
              <a:t>realised</a:t>
            </a:r>
            <a:r>
              <a:rPr lang="en-US" sz="2000" dirty="0"/>
              <a:t> by the applicant within the period allowed under the Foreign Exchange Management Act, 1999 (42 of 1999), </a:t>
            </a:r>
            <a:r>
              <a:rPr lang="en-US" sz="2000" u="sng" dirty="0"/>
              <a:t>but the Reserve Bank of India writes off the requirement of realization of sale proceeds on merits, the refund paid to the applicant shall not be recovered.</a:t>
            </a:r>
          </a:p>
          <a:p>
            <a:endParaRPr lang="en-US" sz="2000" u="sng" dirty="0"/>
          </a:p>
        </p:txBody>
      </p:sp>
      <p:sp>
        <p:nvSpPr>
          <p:cNvPr id="4" name="Footer Placeholder 3">
            <a:extLst>
              <a:ext uri="{FF2B5EF4-FFF2-40B4-BE49-F238E27FC236}">
                <a16:creationId xmlns:a16="http://schemas.microsoft.com/office/drawing/2014/main" id="{1E2AC86E-0C8E-4174-B784-003B8D8AB613}"/>
              </a:ext>
            </a:extLst>
          </p:cNvPr>
          <p:cNvSpPr>
            <a:spLocks noGrp="1"/>
          </p:cNvSpPr>
          <p:nvPr>
            <p:ph type="ftr" sz="quarter" idx="11"/>
          </p:nvPr>
        </p:nvSpPr>
        <p:spPr/>
        <p:txBody>
          <a:bodyPr/>
          <a:lstStyle/>
          <a:p>
            <a:r>
              <a:rPr lang="en-US"/>
              <a:t>Archana jain &amp; Co.Confidential and forPrivate Circulation only.</a:t>
            </a:r>
            <a:endParaRPr lang="en-IN"/>
          </a:p>
        </p:txBody>
      </p:sp>
      <p:sp>
        <p:nvSpPr>
          <p:cNvPr id="5" name="Slide Number Placeholder 4">
            <a:extLst>
              <a:ext uri="{FF2B5EF4-FFF2-40B4-BE49-F238E27FC236}">
                <a16:creationId xmlns:a16="http://schemas.microsoft.com/office/drawing/2014/main" id="{4EA7F546-C359-4FDC-B672-F85F944F1615}"/>
              </a:ext>
            </a:extLst>
          </p:cNvPr>
          <p:cNvSpPr>
            <a:spLocks noGrp="1"/>
          </p:cNvSpPr>
          <p:nvPr>
            <p:ph type="sldNum" sz="quarter" idx="12"/>
          </p:nvPr>
        </p:nvSpPr>
        <p:spPr/>
        <p:txBody>
          <a:bodyPr/>
          <a:lstStyle/>
          <a:p>
            <a:fld id="{57E64119-FBBE-4DAB-8286-A27D7AC23380}" type="slidenum">
              <a:rPr lang="en-IN" smtClean="0"/>
              <a:t>31</a:t>
            </a:fld>
            <a:endParaRPr lang="en-IN"/>
          </a:p>
        </p:txBody>
      </p:sp>
    </p:spTree>
    <p:extLst>
      <p:ext uri="{BB962C8B-B14F-4D97-AF65-F5344CB8AC3E}">
        <p14:creationId xmlns:p14="http://schemas.microsoft.com/office/powerpoint/2010/main" val="1825161451"/>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84775"/>
          </a:xfrm>
          <a:prstGeom prst="rect">
            <a:avLst/>
          </a:prstGeom>
        </p:spPr>
        <p:txBody>
          <a:bodyPr wrap="square">
            <a:spAutoFit/>
          </a:bodyPr>
          <a:lstStyle/>
          <a:p>
            <a:pPr algn="ctr"/>
            <a:r>
              <a:rPr lang="en-US" sz="3200" dirty="0"/>
              <a:t>NOTIFICATION NO. 16/2020 DATED 23.03.2020</a:t>
            </a:r>
          </a:p>
        </p:txBody>
      </p:sp>
      <p:sp>
        <p:nvSpPr>
          <p:cNvPr id="3" name="Rectangle 2"/>
          <p:cNvSpPr/>
          <p:nvPr/>
        </p:nvSpPr>
        <p:spPr>
          <a:xfrm>
            <a:off x="0" y="908720"/>
            <a:ext cx="12072663" cy="3539430"/>
          </a:xfrm>
          <a:prstGeom prst="rect">
            <a:avLst/>
          </a:prstGeom>
        </p:spPr>
        <p:txBody>
          <a:bodyPr wrap="square">
            <a:spAutoFit/>
          </a:bodyPr>
          <a:lstStyle/>
          <a:p>
            <a:r>
              <a:rPr lang="en-US" sz="2800" dirty="0"/>
              <a:t>(2) Where the sale proceeds are </a:t>
            </a:r>
            <a:r>
              <a:rPr lang="en-US" sz="2800" dirty="0" err="1"/>
              <a:t>realised</a:t>
            </a:r>
            <a:r>
              <a:rPr lang="en-US" sz="2800" dirty="0"/>
              <a:t> by the applicant, in full or part, after the amount of refund has been recovered from him under sub-rule (1) and the applicant produces evidence about such </a:t>
            </a:r>
            <a:r>
              <a:rPr lang="en-US" sz="2800" dirty="0" err="1"/>
              <a:t>realisation</a:t>
            </a:r>
            <a:r>
              <a:rPr lang="en-US" sz="2800" dirty="0"/>
              <a:t> within a period of three months from the date of </a:t>
            </a:r>
            <a:r>
              <a:rPr lang="en-US" sz="2800" dirty="0" err="1"/>
              <a:t>realisation</a:t>
            </a:r>
            <a:r>
              <a:rPr lang="en-US" sz="2800" dirty="0"/>
              <a:t> of sale proceeds, the amount so recovered </a:t>
            </a:r>
            <a:r>
              <a:rPr lang="en-US" sz="2800" u="sng" dirty="0"/>
              <a:t>shall be refunded</a:t>
            </a:r>
            <a:r>
              <a:rPr lang="en-US" sz="2800" dirty="0"/>
              <a:t> by the  proper officer, to the applicant </a:t>
            </a:r>
            <a:r>
              <a:rPr lang="en-US" sz="2800" u="sng" dirty="0"/>
              <a:t>to the extent of </a:t>
            </a:r>
            <a:r>
              <a:rPr lang="en-US" sz="2800" u="sng" dirty="0" err="1"/>
              <a:t>realisation</a:t>
            </a:r>
            <a:r>
              <a:rPr lang="en-US" sz="2800" u="sng" dirty="0"/>
              <a:t> of sale proceeds, provided the sale proceeds have been </a:t>
            </a:r>
            <a:r>
              <a:rPr lang="en-US" sz="2800" u="sng" dirty="0" err="1"/>
              <a:t>realised</a:t>
            </a:r>
            <a:r>
              <a:rPr lang="en-US" sz="2800" u="sng" dirty="0"/>
              <a:t> within such extended period as permitted by the Reserve Bank of India.”. </a:t>
            </a:r>
          </a:p>
        </p:txBody>
      </p:sp>
      <p:sp>
        <p:nvSpPr>
          <p:cNvPr id="4" name="Footer Placeholder 3">
            <a:extLst>
              <a:ext uri="{FF2B5EF4-FFF2-40B4-BE49-F238E27FC236}">
                <a16:creationId xmlns:a16="http://schemas.microsoft.com/office/drawing/2014/main" id="{646D8E33-37AB-4E5E-98BE-5E1F94BBFDFD}"/>
              </a:ext>
            </a:extLst>
          </p:cNvPr>
          <p:cNvSpPr>
            <a:spLocks noGrp="1"/>
          </p:cNvSpPr>
          <p:nvPr>
            <p:ph type="ftr" sz="quarter" idx="11"/>
          </p:nvPr>
        </p:nvSpPr>
        <p:spPr/>
        <p:txBody>
          <a:bodyPr/>
          <a:lstStyle/>
          <a:p>
            <a:r>
              <a:rPr lang="en-US"/>
              <a:t>Archana jain &amp; Co.Confidential and forPrivate Circulation only.</a:t>
            </a:r>
            <a:endParaRPr lang="en-IN"/>
          </a:p>
        </p:txBody>
      </p:sp>
      <p:sp>
        <p:nvSpPr>
          <p:cNvPr id="5" name="Slide Number Placeholder 4">
            <a:extLst>
              <a:ext uri="{FF2B5EF4-FFF2-40B4-BE49-F238E27FC236}">
                <a16:creationId xmlns:a16="http://schemas.microsoft.com/office/drawing/2014/main" id="{DE5A07E8-45D5-46FA-99B7-EF99EBCF3D03}"/>
              </a:ext>
            </a:extLst>
          </p:cNvPr>
          <p:cNvSpPr>
            <a:spLocks noGrp="1"/>
          </p:cNvSpPr>
          <p:nvPr>
            <p:ph type="sldNum" sz="quarter" idx="12"/>
          </p:nvPr>
        </p:nvSpPr>
        <p:spPr/>
        <p:txBody>
          <a:bodyPr/>
          <a:lstStyle/>
          <a:p>
            <a:fld id="{57E64119-FBBE-4DAB-8286-A27D7AC23380}" type="slidenum">
              <a:rPr lang="en-IN" smtClean="0"/>
              <a:t>32</a:t>
            </a:fld>
            <a:endParaRPr lang="en-IN"/>
          </a:p>
        </p:txBody>
      </p:sp>
    </p:spTree>
    <p:extLst>
      <p:ext uri="{BB962C8B-B14F-4D97-AF65-F5344CB8AC3E}">
        <p14:creationId xmlns:p14="http://schemas.microsoft.com/office/powerpoint/2010/main" val="3064252033"/>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5360" y="476672"/>
            <a:ext cx="11449271" cy="6120680"/>
          </a:xfrm>
          <a:prstGeom prst="rect">
            <a:avLst/>
          </a:prstGeom>
        </p:spPr>
      </p:pic>
      <p:sp>
        <p:nvSpPr>
          <p:cNvPr id="3" name="Footer Placeholder 2">
            <a:extLst>
              <a:ext uri="{FF2B5EF4-FFF2-40B4-BE49-F238E27FC236}">
                <a16:creationId xmlns:a16="http://schemas.microsoft.com/office/drawing/2014/main" id="{048A28DC-5821-460C-8ACA-2FDEF1E05D7F}"/>
              </a:ext>
            </a:extLst>
          </p:cNvPr>
          <p:cNvSpPr>
            <a:spLocks noGrp="1"/>
          </p:cNvSpPr>
          <p:nvPr>
            <p:ph type="ftr" sz="quarter" idx="11"/>
          </p:nvPr>
        </p:nvSpPr>
        <p:spPr/>
        <p:txBody>
          <a:bodyPr/>
          <a:lstStyle/>
          <a:p>
            <a:r>
              <a:rPr lang="en-US"/>
              <a:t>Archana jain &amp; Co.Confidential and forPrivate Circulation only.</a:t>
            </a:r>
            <a:endParaRPr lang="en-IN"/>
          </a:p>
        </p:txBody>
      </p:sp>
      <p:sp>
        <p:nvSpPr>
          <p:cNvPr id="4" name="Slide Number Placeholder 3">
            <a:extLst>
              <a:ext uri="{FF2B5EF4-FFF2-40B4-BE49-F238E27FC236}">
                <a16:creationId xmlns:a16="http://schemas.microsoft.com/office/drawing/2014/main" id="{03836C89-C971-400E-A9EF-AF9D0F1C4E5D}"/>
              </a:ext>
            </a:extLst>
          </p:cNvPr>
          <p:cNvSpPr>
            <a:spLocks noGrp="1"/>
          </p:cNvSpPr>
          <p:nvPr>
            <p:ph type="sldNum" sz="quarter" idx="12"/>
          </p:nvPr>
        </p:nvSpPr>
        <p:spPr/>
        <p:txBody>
          <a:bodyPr/>
          <a:lstStyle/>
          <a:p>
            <a:fld id="{57E64119-FBBE-4DAB-8286-A27D7AC23380}" type="slidenum">
              <a:rPr lang="en-IN" smtClean="0"/>
              <a:t>33</a:t>
            </a:fld>
            <a:endParaRPr lang="en-IN"/>
          </a:p>
        </p:txBody>
      </p:sp>
    </p:spTree>
    <p:extLst>
      <p:ext uri="{BB962C8B-B14F-4D97-AF65-F5344CB8AC3E}">
        <p14:creationId xmlns:p14="http://schemas.microsoft.com/office/powerpoint/2010/main" val="3951333875"/>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63417"/>
          </a:xfrm>
          <a:prstGeom prst="rect">
            <a:avLst/>
          </a:prstGeom>
        </p:spPr>
        <p:txBody>
          <a:bodyPr wrap="square">
            <a:spAutoFit/>
          </a:bodyPr>
          <a:lstStyle/>
          <a:p>
            <a:r>
              <a:rPr lang="en-US" sz="2200" dirty="0"/>
              <a:t>The Government of India as well as the Reserve Bank has been receiving representations from Exporters Trade bodies to extend the period of realization of export proceeds in view of the outbreak of pandemic COVID- 19. It has, therefore, been decided, in consultation with Government of India, to increase the present period of realization and repatriation to India of the amount representing the </a:t>
            </a:r>
            <a:r>
              <a:rPr lang="en-US" sz="2200" i="1" u="sng" dirty="0">
                <a:solidFill>
                  <a:srgbClr val="FF0000"/>
                </a:solidFill>
              </a:rPr>
              <a:t>full export value of goods or software or services exported</a:t>
            </a:r>
            <a:r>
              <a:rPr lang="en-US" sz="2200" dirty="0"/>
              <a:t>, from </a:t>
            </a:r>
            <a:r>
              <a:rPr lang="en-US" sz="2200" b="1" u="sng" dirty="0">
                <a:solidFill>
                  <a:srgbClr val="FF0000"/>
                </a:solidFill>
              </a:rPr>
              <a:t>nine months to fifteen months </a:t>
            </a:r>
            <a:r>
              <a:rPr lang="en-US" sz="2200" dirty="0"/>
              <a:t>from the date of export, </a:t>
            </a:r>
            <a:r>
              <a:rPr lang="en-US" sz="2200" u="sng" dirty="0">
                <a:solidFill>
                  <a:srgbClr val="FF0000"/>
                </a:solidFill>
              </a:rPr>
              <a:t>for the exports made up to or on July 31, 2020</a:t>
            </a:r>
            <a:r>
              <a:rPr lang="en-US" sz="2200" dirty="0"/>
              <a:t>. [Circular No. 27 / RBI / 2019 – 2020 / 206, dated 01-04-2020] </a:t>
            </a:r>
          </a:p>
          <a:p>
            <a:endParaRPr lang="en-US" sz="2200" dirty="0"/>
          </a:p>
          <a:p>
            <a:r>
              <a:rPr lang="en-US" sz="2200" dirty="0"/>
              <a:t>If the sales proceeds or any part thereof is not realized within the stipulated time prescribed under FEMA but Reserve Bank of India (RBI) writes off the requirement of realization of sale proceeds on merits, the refund amount would not be recovered from such exporters. </a:t>
            </a:r>
          </a:p>
          <a:p>
            <a:endParaRPr lang="en-US" sz="2200" dirty="0"/>
          </a:p>
          <a:p>
            <a:r>
              <a:rPr lang="en-US" sz="2200" dirty="0"/>
              <a:t>If exporter realized the export proceeds, in full or part, after the amount has been recovered from him as mentioned aforesaid, in such scenario, exporters have to submit the proper proof or evidence of realization of export proceeds within in a period of 3 months from the realization of proceeds before the proper officer and then he will refund the amount to the exporters. However, realization of export proceeds should be within the extended time period permitted by RBI. </a:t>
            </a:r>
          </a:p>
          <a:p>
            <a:r>
              <a:rPr lang="en-US" sz="2200" dirty="0"/>
              <a:t> </a:t>
            </a:r>
          </a:p>
          <a:p>
            <a:r>
              <a:rPr lang="en-US" sz="2200" dirty="0"/>
              <a:t> </a:t>
            </a:r>
          </a:p>
        </p:txBody>
      </p:sp>
      <p:sp>
        <p:nvSpPr>
          <p:cNvPr id="3" name="Footer Placeholder 2">
            <a:extLst>
              <a:ext uri="{FF2B5EF4-FFF2-40B4-BE49-F238E27FC236}">
                <a16:creationId xmlns:a16="http://schemas.microsoft.com/office/drawing/2014/main" id="{6D1B3AE9-A095-4257-8AD4-F43258FB3682}"/>
              </a:ext>
            </a:extLst>
          </p:cNvPr>
          <p:cNvSpPr>
            <a:spLocks noGrp="1"/>
          </p:cNvSpPr>
          <p:nvPr>
            <p:ph type="ftr" sz="quarter" idx="11"/>
          </p:nvPr>
        </p:nvSpPr>
        <p:spPr/>
        <p:txBody>
          <a:bodyPr/>
          <a:lstStyle/>
          <a:p>
            <a:r>
              <a:rPr lang="en-US"/>
              <a:t>Archana jain &amp; Co.Confidential and forPrivate Circulation only.</a:t>
            </a:r>
            <a:endParaRPr lang="en-IN"/>
          </a:p>
        </p:txBody>
      </p:sp>
      <p:sp>
        <p:nvSpPr>
          <p:cNvPr id="4" name="Slide Number Placeholder 3">
            <a:extLst>
              <a:ext uri="{FF2B5EF4-FFF2-40B4-BE49-F238E27FC236}">
                <a16:creationId xmlns:a16="http://schemas.microsoft.com/office/drawing/2014/main" id="{67765C09-B742-4C4E-BAC8-345BD3FBB58F}"/>
              </a:ext>
            </a:extLst>
          </p:cNvPr>
          <p:cNvSpPr>
            <a:spLocks noGrp="1"/>
          </p:cNvSpPr>
          <p:nvPr>
            <p:ph type="sldNum" sz="quarter" idx="12"/>
          </p:nvPr>
        </p:nvSpPr>
        <p:spPr/>
        <p:txBody>
          <a:bodyPr/>
          <a:lstStyle/>
          <a:p>
            <a:fld id="{57E64119-FBBE-4DAB-8286-A27D7AC23380}" type="slidenum">
              <a:rPr lang="en-IN" smtClean="0"/>
              <a:t>34</a:t>
            </a:fld>
            <a:endParaRPr lang="en-IN"/>
          </a:p>
        </p:txBody>
      </p:sp>
    </p:spTree>
    <p:extLst>
      <p:ext uri="{BB962C8B-B14F-4D97-AF65-F5344CB8AC3E}">
        <p14:creationId xmlns:p14="http://schemas.microsoft.com/office/powerpoint/2010/main" val="3750779492"/>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AE685-F657-457D-8D8E-E12F5CAC4A03}"/>
              </a:ext>
            </a:extLst>
          </p:cNvPr>
          <p:cNvSpPr>
            <a:spLocks noGrp="1"/>
          </p:cNvSpPr>
          <p:nvPr>
            <p:ph type="title"/>
          </p:nvPr>
        </p:nvSpPr>
        <p:spPr/>
        <p:txBody>
          <a:bodyPr/>
          <a:lstStyle/>
          <a:p>
            <a:r>
              <a:rPr lang="en-US" dirty="0"/>
              <a:t>Notification No 15/2021-CT dated 18</a:t>
            </a:r>
            <a:r>
              <a:rPr lang="en-US" baseline="30000" dirty="0"/>
              <a:t>th</a:t>
            </a:r>
            <a:r>
              <a:rPr lang="en-US" dirty="0"/>
              <a:t> May 2021</a:t>
            </a:r>
            <a:endParaRPr lang="en-IN" dirty="0"/>
          </a:p>
        </p:txBody>
      </p:sp>
      <p:sp>
        <p:nvSpPr>
          <p:cNvPr id="3" name="Content Placeholder 2">
            <a:extLst>
              <a:ext uri="{FF2B5EF4-FFF2-40B4-BE49-F238E27FC236}">
                <a16:creationId xmlns:a16="http://schemas.microsoft.com/office/drawing/2014/main" id="{A694EA31-7C2B-479E-8475-2ECCBFC3FD8A}"/>
              </a:ext>
            </a:extLst>
          </p:cNvPr>
          <p:cNvSpPr>
            <a:spLocks noGrp="1"/>
          </p:cNvSpPr>
          <p:nvPr>
            <p:ph idx="1"/>
          </p:nvPr>
        </p:nvSpPr>
        <p:spPr/>
        <p:txBody>
          <a:bodyPr/>
          <a:lstStyle/>
          <a:p>
            <a:r>
              <a:rPr lang="en-US" dirty="0"/>
              <a:t>in rule 90, -</a:t>
            </a:r>
          </a:p>
          <a:p>
            <a:r>
              <a:rPr lang="en-US" dirty="0"/>
              <a:t> (a) in sub-rule (3), the following proviso shall be inserted, - </a:t>
            </a:r>
          </a:p>
          <a:p>
            <a:pPr algn="just"/>
            <a:r>
              <a:rPr lang="en-US" dirty="0"/>
              <a:t>“</a:t>
            </a:r>
            <a:r>
              <a:rPr lang="en-US" i="1" dirty="0"/>
              <a:t>Provided that the time period, from the date of filing of the refund claim in FORM GST RFD-01 till the date of communication of the deficiencies in FORM GST RFD-03 by the proper officer, shall be excluded from the period of two years as specified under sub-section (1) of Section 54, in respect of any such fresh refund claim filed by the applicant after rectification of the deficiencies.";</a:t>
            </a:r>
          </a:p>
          <a:p>
            <a:endParaRPr lang="en-IN" dirty="0"/>
          </a:p>
        </p:txBody>
      </p:sp>
      <p:sp>
        <p:nvSpPr>
          <p:cNvPr id="4" name="Footer Placeholder 3">
            <a:extLst>
              <a:ext uri="{FF2B5EF4-FFF2-40B4-BE49-F238E27FC236}">
                <a16:creationId xmlns:a16="http://schemas.microsoft.com/office/drawing/2014/main" id="{6777D06D-115D-475E-B4E7-4C4594B80999}"/>
              </a:ext>
            </a:extLst>
          </p:cNvPr>
          <p:cNvSpPr>
            <a:spLocks noGrp="1"/>
          </p:cNvSpPr>
          <p:nvPr>
            <p:ph type="ftr" sz="quarter" idx="11"/>
          </p:nvPr>
        </p:nvSpPr>
        <p:spPr/>
        <p:txBody>
          <a:bodyPr/>
          <a:lstStyle/>
          <a:p>
            <a:r>
              <a:rPr lang="en-US"/>
              <a:t>Archana jain &amp; Co.Confidential and forPrivate Circulation only.</a:t>
            </a:r>
            <a:endParaRPr lang="en-IN"/>
          </a:p>
        </p:txBody>
      </p:sp>
      <p:sp>
        <p:nvSpPr>
          <p:cNvPr id="5" name="Slide Number Placeholder 4">
            <a:extLst>
              <a:ext uri="{FF2B5EF4-FFF2-40B4-BE49-F238E27FC236}">
                <a16:creationId xmlns:a16="http://schemas.microsoft.com/office/drawing/2014/main" id="{F09E4ED8-42C8-487D-9F1F-D633372C48FA}"/>
              </a:ext>
            </a:extLst>
          </p:cNvPr>
          <p:cNvSpPr>
            <a:spLocks noGrp="1"/>
          </p:cNvSpPr>
          <p:nvPr>
            <p:ph type="sldNum" sz="quarter" idx="12"/>
          </p:nvPr>
        </p:nvSpPr>
        <p:spPr/>
        <p:txBody>
          <a:bodyPr/>
          <a:lstStyle/>
          <a:p>
            <a:fld id="{57E64119-FBBE-4DAB-8286-A27D7AC23380}" type="slidenum">
              <a:rPr lang="en-IN" smtClean="0"/>
              <a:t>35</a:t>
            </a:fld>
            <a:endParaRPr lang="en-IN"/>
          </a:p>
        </p:txBody>
      </p:sp>
    </p:spTree>
    <p:extLst>
      <p:ext uri="{BB962C8B-B14F-4D97-AF65-F5344CB8AC3E}">
        <p14:creationId xmlns:p14="http://schemas.microsoft.com/office/powerpoint/2010/main" val="3773453581"/>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AE685-F657-457D-8D8E-E12F5CAC4A03}"/>
              </a:ext>
            </a:extLst>
          </p:cNvPr>
          <p:cNvSpPr>
            <a:spLocks noGrp="1"/>
          </p:cNvSpPr>
          <p:nvPr>
            <p:ph type="title"/>
          </p:nvPr>
        </p:nvSpPr>
        <p:spPr/>
        <p:txBody>
          <a:bodyPr/>
          <a:lstStyle/>
          <a:p>
            <a:r>
              <a:rPr lang="en-US" dirty="0"/>
              <a:t>Notification No 15/2021-CT dated 18</a:t>
            </a:r>
            <a:r>
              <a:rPr lang="en-US" baseline="30000" dirty="0"/>
              <a:t>th</a:t>
            </a:r>
            <a:r>
              <a:rPr lang="en-US" dirty="0"/>
              <a:t> May 2021</a:t>
            </a:r>
            <a:endParaRPr lang="en-IN" dirty="0"/>
          </a:p>
        </p:txBody>
      </p:sp>
      <p:sp>
        <p:nvSpPr>
          <p:cNvPr id="3" name="Content Placeholder 2">
            <a:extLst>
              <a:ext uri="{FF2B5EF4-FFF2-40B4-BE49-F238E27FC236}">
                <a16:creationId xmlns:a16="http://schemas.microsoft.com/office/drawing/2014/main" id="{A694EA31-7C2B-479E-8475-2ECCBFC3FD8A}"/>
              </a:ext>
            </a:extLst>
          </p:cNvPr>
          <p:cNvSpPr>
            <a:spLocks noGrp="1"/>
          </p:cNvSpPr>
          <p:nvPr>
            <p:ph idx="1"/>
          </p:nvPr>
        </p:nvSpPr>
        <p:spPr/>
        <p:txBody>
          <a:bodyPr/>
          <a:lstStyle/>
          <a:p>
            <a:r>
              <a:rPr lang="en-US" dirty="0"/>
              <a:t>in rule 90, -</a:t>
            </a:r>
          </a:p>
          <a:p>
            <a:r>
              <a:rPr lang="en-US" dirty="0"/>
              <a:t> (b) after sub-rule (4), </a:t>
            </a:r>
          </a:p>
          <a:p>
            <a:r>
              <a:rPr lang="en-US" dirty="0"/>
              <a:t>the following sub-rules shall be inserted, namely: -</a:t>
            </a:r>
          </a:p>
          <a:p>
            <a:pPr algn="just"/>
            <a:r>
              <a:rPr lang="en-US" dirty="0"/>
              <a:t> </a:t>
            </a:r>
            <a:r>
              <a:rPr lang="en-US" i="1" dirty="0"/>
              <a:t>“(5) The applicant may, at any time before issuance of provisional refund sanction order in FORM GST RFD-04 or final refund sanction order in FORM GST RFD-06 or payment order in FORM GST RFD-05 or refund withhold order in FORM GST RFD-07 or notice in FORM GST RFD-08, in respect of any refund application filed in FORM GST RFD-01, withdraw the said application for refund by filing an application in FORM GST RFD-01W.</a:t>
            </a:r>
          </a:p>
          <a:p>
            <a:endParaRPr lang="en-IN" dirty="0"/>
          </a:p>
        </p:txBody>
      </p:sp>
      <p:sp>
        <p:nvSpPr>
          <p:cNvPr id="4" name="Footer Placeholder 3">
            <a:extLst>
              <a:ext uri="{FF2B5EF4-FFF2-40B4-BE49-F238E27FC236}">
                <a16:creationId xmlns:a16="http://schemas.microsoft.com/office/drawing/2014/main" id="{6777D06D-115D-475E-B4E7-4C4594B80999}"/>
              </a:ext>
            </a:extLst>
          </p:cNvPr>
          <p:cNvSpPr>
            <a:spLocks noGrp="1"/>
          </p:cNvSpPr>
          <p:nvPr>
            <p:ph type="ftr" sz="quarter" idx="11"/>
          </p:nvPr>
        </p:nvSpPr>
        <p:spPr/>
        <p:txBody>
          <a:bodyPr/>
          <a:lstStyle/>
          <a:p>
            <a:r>
              <a:rPr lang="en-US"/>
              <a:t>Archana jain &amp; Co.Confidential and forPrivate Circulation only.</a:t>
            </a:r>
            <a:endParaRPr lang="en-IN"/>
          </a:p>
        </p:txBody>
      </p:sp>
      <p:sp>
        <p:nvSpPr>
          <p:cNvPr id="5" name="Slide Number Placeholder 4">
            <a:extLst>
              <a:ext uri="{FF2B5EF4-FFF2-40B4-BE49-F238E27FC236}">
                <a16:creationId xmlns:a16="http://schemas.microsoft.com/office/drawing/2014/main" id="{F09E4ED8-42C8-487D-9F1F-D633372C48FA}"/>
              </a:ext>
            </a:extLst>
          </p:cNvPr>
          <p:cNvSpPr>
            <a:spLocks noGrp="1"/>
          </p:cNvSpPr>
          <p:nvPr>
            <p:ph type="sldNum" sz="quarter" idx="12"/>
          </p:nvPr>
        </p:nvSpPr>
        <p:spPr/>
        <p:txBody>
          <a:bodyPr/>
          <a:lstStyle/>
          <a:p>
            <a:fld id="{57E64119-FBBE-4DAB-8286-A27D7AC23380}" type="slidenum">
              <a:rPr lang="en-IN" smtClean="0"/>
              <a:t>36</a:t>
            </a:fld>
            <a:endParaRPr lang="en-IN"/>
          </a:p>
        </p:txBody>
      </p:sp>
    </p:spTree>
    <p:extLst>
      <p:ext uri="{BB962C8B-B14F-4D97-AF65-F5344CB8AC3E}">
        <p14:creationId xmlns:p14="http://schemas.microsoft.com/office/powerpoint/2010/main" val="3982940768"/>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AE685-F657-457D-8D8E-E12F5CAC4A03}"/>
              </a:ext>
            </a:extLst>
          </p:cNvPr>
          <p:cNvSpPr>
            <a:spLocks noGrp="1"/>
          </p:cNvSpPr>
          <p:nvPr>
            <p:ph type="title"/>
          </p:nvPr>
        </p:nvSpPr>
        <p:spPr/>
        <p:txBody>
          <a:bodyPr/>
          <a:lstStyle/>
          <a:p>
            <a:r>
              <a:rPr lang="en-US" dirty="0"/>
              <a:t>Notification No 15/2021-CT dated 18</a:t>
            </a:r>
            <a:r>
              <a:rPr lang="en-US" baseline="30000" dirty="0"/>
              <a:t>th</a:t>
            </a:r>
            <a:r>
              <a:rPr lang="en-US" dirty="0"/>
              <a:t> May 2021</a:t>
            </a:r>
            <a:endParaRPr lang="en-IN" dirty="0"/>
          </a:p>
        </p:txBody>
      </p:sp>
      <p:sp>
        <p:nvSpPr>
          <p:cNvPr id="3" name="Content Placeholder 2">
            <a:extLst>
              <a:ext uri="{FF2B5EF4-FFF2-40B4-BE49-F238E27FC236}">
                <a16:creationId xmlns:a16="http://schemas.microsoft.com/office/drawing/2014/main" id="{A694EA31-7C2B-479E-8475-2ECCBFC3FD8A}"/>
              </a:ext>
            </a:extLst>
          </p:cNvPr>
          <p:cNvSpPr>
            <a:spLocks noGrp="1"/>
          </p:cNvSpPr>
          <p:nvPr>
            <p:ph idx="1"/>
          </p:nvPr>
        </p:nvSpPr>
        <p:spPr/>
        <p:txBody>
          <a:bodyPr/>
          <a:lstStyle/>
          <a:p>
            <a:r>
              <a:rPr lang="en-US" dirty="0"/>
              <a:t>in rule 90, -</a:t>
            </a:r>
          </a:p>
          <a:p>
            <a:pPr algn="just"/>
            <a:r>
              <a:rPr lang="en-US" dirty="0"/>
              <a:t> </a:t>
            </a:r>
            <a:r>
              <a:rPr lang="en-US" i="1" dirty="0"/>
              <a:t>(6) On submission of application for withdrawal of refund in FORM GST RFD-01W, any amount debited by the applicant from electronic credit ledger or electronic cash ledger, as the case may be, while filing application for refund in FORM GST RFD-01, shall be credited back to the ledger from which such debit was made.”;</a:t>
            </a:r>
            <a:endParaRPr lang="en-IN" i="1" dirty="0"/>
          </a:p>
        </p:txBody>
      </p:sp>
      <p:sp>
        <p:nvSpPr>
          <p:cNvPr id="4" name="Footer Placeholder 3">
            <a:extLst>
              <a:ext uri="{FF2B5EF4-FFF2-40B4-BE49-F238E27FC236}">
                <a16:creationId xmlns:a16="http://schemas.microsoft.com/office/drawing/2014/main" id="{6777D06D-115D-475E-B4E7-4C4594B80999}"/>
              </a:ext>
            </a:extLst>
          </p:cNvPr>
          <p:cNvSpPr>
            <a:spLocks noGrp="1"/>
          </p:cNvSpPr>
          <p:nvPr>
            <p:ph type="ftr" sz="quarter" idx="11"/>
          </p:nvPr>
        </p:nvSpPr>
        <p:spPr/>
        <p:txBody>
          <a:bodyPr/>
          <a:lstStyle/>
          <a:p>
            <a:r>
              <a:rPr lang="en-US"/>
              <a:t>Archana jain &amp; Co.Confidential and forPrivate Circulation only.</a:t>
            </a:r>
            <a:endParaRPr lang="en-IN"/>
          </a:p>
        </p:txBody>
      </p:sp>
      <p:sp>
        <p:nvSpPr>
          <p:cNvPr id="5" name="Slide Number Placeholder 4">
            <a:extLst>
              <a:ext uri="{FF2B5EF4-FFF2-40B4-BE49-F238E27FC236}">
                <a16:creationId xmlns:a16="http://schemas.microsoft.com/office/drawing/2014/main" id="{F09E4ED8-42C8-487D-9F1F-D633372C48FA}"/>
              </a:ext>
            </a:extLst>
          </p:cNvPr>
          <p:cNvSpPr>
            <a:spLocks noGrp="1"/>
          </p:cNvSpPr>
          <p:nvPr>
            <p:ph type="sldNum" sz="quarter" idx="12"/>
          </p:nvPr>
        </p:nvSpPr>
        <p:spPr/>
        <p:txBody>
          <a:bodyPr/>
          <a:lstStyle/>
          <a:p>
            <a:fld id="{57E64119-FBBE-4DAB-8286-A27D7AC23380}" type="slidenum">
              <a:rPr lang="en-IN" smtClean="0"/>
              <a:t>37</a:t>
            </a:fld>
            <a:endParaRPr lang="en-IN"/>
          </a:p>
        </p:txBody>
      </p:sp>
    </p:spTree>
    <p:extLst>
      <p:ext uri="{BB962C8B-B14F-4D97-AF65-F5344CB8AC3E}">
        <p14:creationId xmlns:p14="http://schemas.microsoft.com/office/powerpoint/2010/main" val="1087288377"/>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67BCFA-C2D9-435F-B672-D022E966E41F}"/>
              </a:ext>
            </a:extLst>
          </p:cNvPr>
          <p:cNvSpPr>
            <a:spLocks noGrp="1"/>
          </p:cNvSpPr>
          <p:nvPr>
            <p:ph idx="1"/>
          </p:nvPr>
        </p:nvSpPr>
        <p:spPr>
          <a:xfrm>
            <a:off x="479376" y="476672"/>
            <a:ext cx="10874424" cy="5700291"/>
          </a:xfrm>
        </p:spPr>
        <p:txBody>
          <a:bodyPr/>
          <a:lstStyle/>
          <a:p>
            <a:r>
              <a:rPr lang="en-US" dirty="0"/>
              <a:t>in rule 92, - </a:t>
            </a:r>
          </a:p>
          <a:p>
            <a:pPr marL="0" indent="0">
              <a:buNone/>
            </a:pPr>
            <a:r>
              <a:rPr lang="en-US" dirty="0"/>
              <a:t>(a) in sub-rule (1), the proviso shall be omitted;</a:t>
            </a:r>
          </a:p>
          <a:p>
            <a:pPr marL="0" indent="0">
              <a:buNone/>
            </a:pPr>
            <a:r>
              <a:rPr lang="en-US" dirty="0"/>
              <a:t>(b) in sub-rule (2), - </a:t>
            </a:r>
          </a:p>
          <a:p>
            <a:pPr marL="457200" lvl="1" indent="0">
              <a:buNone/>
            </a:pPr>
            <a:r>
              <a:rPr lang="en-US" sz="2800" dirty="0"/>
              <a:t>(</a:t>
            </a:r>
            <a:r>
              <a:rPr lang="en-US" sz="2800" dirty="0" err="1"/>
              <a:t>i</a:t>
            </a:r>
            <a:r>
              <a:rPr lang="en-US" sz="2800" dirty="0"/>
              <a:t>) for the word and letter “Part B”, the word and letter “Part A” shall be substituted; </a:t>
            </a:r>
          </a:p>
          <a:p>
            <a:pPr marL="457200" lvl="1" indent="0">
              <a:buNone/>
            </a:pPr>
            <a:r>
              <a:rPr lang="en-US" sz="2800" dirty="0"/>
              <a:t>(ii) the following proviso shall be inserted, namely: - </a:t>
            </a:r>
          </a:p>
          <a:p>
            <a:pPr lvl="1"/>
            <a:r>
              <a:rPr lang="en-US" sz="2800" i="1" dirty="0"/>
              <a:t>“Provided that where the proper officer or the Commissioner is satisfied that the refund is no longer liable to be withheld, he may pass an order for release of withheld refund in Part B of FORM GST RFD- 07.”;</a:t>
            </a:r>
            <a:endParaRPr lang="en-IN" sz="2800" i="1" dirty="0"/>
          </a:p>
        </p:txBody>
      </p:sp>
      <p:sp>
        <p:nvSpPr>
          <p:cNvPr id="4" name="Footer Placeholder 3">
            <a:extLst>
              <a:ext uri="{FF2B5EF4-FFF2-40B4-BE49-F238E27FC236}">
                <a16:creationId xmlns:a16="http://schemas.microsoft.com/office/drawing/2014/main" id="{D4B118E5-3741-4916-B8A1-042E9B0276BC}"/>
              </a:ext>
            </a:extLst>
          </p:cNvPr>
          <p:cNvSpPr>
            <a:spLocks noGrp="1"/>
          </p:cNvSpPr>
          <p:nvPr>
            <p:ph type="ftr" sz="quarter" idx="11"/>
          </p:nvPr>
        </p:nvSpPr>
        <p:spPr/>
        <p:txBody>
          <a:bodyPr/>
          <a:lstStyle/>
          <a:p>
            <a:r>
              <a:rPr lang="en-US"/>
              <a:t>Archana jain &amp; Co.Confidential and forPrivate Circulation only.</a:t>
            </a:r>
            <a:endParaRPr lang="en-IN"/>
          </a:p>
        </p:txBody>
      </p:sp>
      <p:sp>
        <p:nvSpPr>
          <p:cNvPr id="5" name="Slide Number Placeholder 4">
            <a:extLst>
              <a:ext uri="{FF2B5EF4-FFF2-40B4-BE49-F238E27FC236}">
                <a16:creationId xmlns:a16="http://schemas.microsoft.com/office/drawing/2014/main" id="{D0DEA19D-C971-4AA2-8B00-A50ED603808C}"/>
              </a:ext>
            </a:extLst>
          </p:cNvPr>
          <p:cNvSpPr>
            <a:spLocks noGrp="1"/>
          </p:cNvSpPr>
          <p:nvPr>
            <p:ph type="sldNum" sz="quarter" idx="12"/>
          </p:nvPr>
        </p:nvSpPr>
        <p:spPr/>
        <p:txBody>
          <a:bodyPr/>
          <a:lstStyle/>
          <a:p>
            <a:fld id="{57E64119-FBBE-4DAB-8286-A27D7AC23380}" type="slidenum">
              <a:rPr lang="en-IN" smtClean="0"/>
              <a:t>38</a:t>
            </a:fld>
            <a:endParaRPr lang="en-IN"/>
          </a:p>
        </p:txBody>
      </p:sp>
    </p:spTree>
    <p:extLst>
      <p:ext uri="{BB962C8B-B14F-4D97-AF65-F5344CB8AC3E}">
        <p14:creationId xmlns:p14="http://schemas.microsoft.com/office/powerpoint/2010/main" val="2768804746"/>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17EE13-B2D5-43E4-BF36-50A35EFBA14C}"/>
              </a:ext>
            </a:extLst>
          </p:cNvPr>
          <p:cNvSpPr>
            <a:spLocks noGrp="1"/>
          </p:cNvSpPr>
          <p:nvPr>
            <p:ph idx="1"/>
          </p:nvPr>
        </p:nvSpPr>
        <p:spPr>
          <a:xfrm>
            <a:off x="695400" y="908720"/>
            <a:ext cx="11089232" cy="5268243"/>
          </a:xfrm>
        </p:spPr>
        <p:txBody>
          <a:bodyPr/>
          <a:lstStyle/>
          <a:p>
            <a:r>
              <a:rPr lang="en-US" dirty="0"/>
              <a:t>(iv) in rule 96, - </a:t>
            </a:r>
          </a:p>
          <a:p>
            <a:pPr marL="971550" lvl="1" indent="-514350">
              <a:buAutoNum type="alphaLcParenBoth"/>
            </a:pPr>
            <a:r>
              <a:rPr lang="en-US" sz="2800" b="1" dirty="0"/>
              <a:t>in sub-rule (6), </a:t>
            </a:r>
            <a:r>
              <a:rPr lang="en-US" sz="2800" dirty="0"/>
              <a:t>for the word and letter “Part B”, the word and letter “Part A” shall be substituted; </a:t>
            </a:r>
          </a:p>
          <a:p>
            <a:pPr marL="457200" lvl="1" indent="0">
              <a:buNone/>
            </a:pPr>
            <a:endParaRPr lang="en-US" sz="2800" dirty="0"/>
          </a:p>
          <a:p>
            <a:pPr marL="457200" lvl="1" indent="0" algn="just">
              <a:buNone/>
            </a:pPr>
            <a:r>
              <a:rPr lang="en-US" sz="2800" b="1" dirty="0"/>
              <a:t>(b) in sub-rule (7), </a:t>
            </a:r>
            <a:r>
              <a:rPr lang="en-US" sz="2800" dirty="0"/>
              <a:t>for the words, letters and figures, “after passing an order in FORM GST RFD-06”, the words, letters and figures, “by passing an order in FORM GST RFD-06 after passing an order for release of withheld refund in Part B of FORM GST RFD-07” shall be substituted;</a:t>
            </a:r>
            <a:endParaRPr lang="en-IN" sz="2800" dirty="0"/>
          </a:p>
        </p:txBody>
      </p:sp>
      <p:sp>
        <p:nvSpPr>
          <p:cNvPr id="4" name="Footer Placeholder 3">
            <a:extLst>
              <a:ext uri="{FF2B5EF4-FFF2-40B4-BE49-F238E27FC236}">
                <a16:creationId xmlns:a16="http://schemas.microsoft.com/office/drawing/2014/main" id="{82663814-4104-464A-8888-E5213F3D0EC9}"/>
              </a:ext>
            </a:extLst>
          </p:cNvPr>
          <p:cNvSpPr>
            <a:spLocks noGrp="1"/>
          </p:cNvSpPr>
          <p:nvPr>
            <p:ph type="ftr" sz="quarter" idx="11"/>
          </p:nvPr>
        </p:nvSpPr>
        <p:spPr/>
        <p:txBody>
          <a:bodyPr/>
          <a:lstStyle/>
          <a:p>
            <a:r>
              <a:rPr lang="en-US"/>
              <a:t>Archana jain &amp; Co.Confidential and forPrivate Circulation only.</a:t>
            </a:r>
            <a:endParaRPr lang="en-IN"/>
          </a:p>
        </p:txBody>
      </p:sp>
      <p:sp>
        <p:nvSpPr>
          <p:cNvPr id="5" name="Slide Number Placeholder 4">
            <a:extLst>
              <a:ext uri="{FF2B5EF4-FFF2-40B4-BE49-F238E27FC236}">
                <a16:creationId xmlns:a16="http://schemas.microsoft.com/office/drawing/2014/main" id="{050AD97A-427D-4EA3-8D7E-95F10E7C7D17}"/>
              </a:ext>
            </a:extLst>
          </p:cNvPr>
          <p:cNvSpPr>
            <a:spLocks noGrp="1"/>
          </p:cNvSpPr>
          <p:nvPr>
            <p:ph type="sldNum" sz="quarter" idx="12"/>
          </p:nvPr>
        </p:nvSpPr>
        <p:spPr/>
        <p:txBody>
          <a:bodyPr/>
          <a:lstStyle/>
          <a:p>
            <a:fld id="{57E64119-FBBE-4DAB-8286-A27D7AC23380}" type="slidenum">
              <a:rPr lang="en-IN" smtClean="0"/>
              <a:t>39</a:t>
            </a:fld>
            <a:endParaRPr lang="en-IN"/>
          </a:p>
        </p:txBody>
      </p:sp>
    </p:spTree>
    <p:extLst>
      <p:ext uri="{BB962C8B-B14F-4D97-AF65-F5344CB8AC3E}">
        <p14:creationId xmlns:p14="http://schemas.microsoft.com/office/powerpoint/2010/main" val="3145273898"/>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A5D8B-383B-E526-9A68-E893C77F7801}"/>
              </a:ext>
            </a:extLst>
          </p:cNvPr>
          <p:cNvSpPr>
            <a:spLocks noGrp="1"/>
          </p:cNvSpPr>
          <p:nvPr>
            <p:ph type="title"/>
          </p:nvPr>
        </p:nvSpPr>
        <p:spPr/>
        <p:txBody>
          <a:bodyPr/>
          <a:lstStyle/>
          <a:p>
            <a:r>
              <a:rPr lang="en-IN" dirty="0"/>
              <a:t>Relevant Date</a:t>
            </a:r>
          </a:p>
        </p:txBody>
      </p:sp>
      <p:sp>
        <p:nvSpPr>
          <p:cNvPr id="3" name="Content Placeholder 2">
            <a:extLst>
              <a:ext uri="{FF2B5EF4-FFF2-40B4-BE49-F238E27FC236}">
                <a16:creationId xmlns:a16="http://schemas.microsoft.com/office/drawing/2014/main" id="{1118BFF3-40AA-C1DD-375B-C7F09C2F3872}"/>
              </a:ext>
            </a:extLst>
          </p:cNvPr>
          <p:cNvSpPr>
            <a:spLocks noGrp="1"/>
          </p:cNvSpPr>
          <p:nvPr>
            <p:ph idx="1"/>
          </p:nvPr>
        </p:nvSpPr>
        <p:spPr/>
        <p:txBody>
          <a:bodyPr/>
          <a:lstStyle/>
          <a:p>
            <a:r>
              <a:rPr lang="en-IN" dirty="0"/>
              <a:t>The provision have to be understood very minutely. Due to Clause ‘e’</a:t>
            </a:r>
          </a:p>
          <a:p>
            <a:pPr marL="0" indent="0">
              <a:buNone/>
            </a:pPr>
            <a:r>
              <a:rPr lang="en-IN" dirty="0"/>
              <a:t>the refunds for a larger period is still available to apply for the refund.</a:t>
            </a:r>
          </a:p>
          <a:p>
            <a:pPr marL="0" indent="0">
              <a:buNone/>
            </a:pPr>
            <a:endParaRPr lang="en-IN" dirty="0"/>
          </a:p>
          <a:p>
            <a:pPr marL="0" indent="0">
              <a:buNone/>
            </a:pPr>
            <a:r>
              <a:rPr lang="en-IN" dirty="0"/>
              <a:t>Hence this requires utmost attention</a:t>
            </a:r>
          </a:p>
        </p:txBody>
      </p:sp>
      <p:sp>
        <p:nvSpPr>
          <p:cNvPr id="4" name="Footer Placeholder 3">
            <a:extLst>
              <a:ext uri="{FF2B5EF4-FFF2-40B4-BE49-F238E27FC236}">
                <a16:creationId xmlns:a16="http://schemas.microsoft.com/office/drawing/2014/main" id="{CAAA8C17-03B8-2919-B038-544CD7E44BEE}"/>
              </a:ext>
            </a:extLst>
          </p:cNvPr>
          <p:cNvSpPr>
            <a:spLocks noGrp="1"/>
          </p:cNvSpPr>
          <p:nvPr>
            <p:ph type="ftr" sz="quarter" idx="11"/>
          </p:nvPr>
        </p:nvSpPr>
        <p:spPr/>
        <p:txBody>
          <a:bodyPr/>
          <a:lstStyle/>
          <a:p>
            <a:r>
              <a:rPr lang="en-US"/>
              <a:t>Archana jain &amp; Co.Confidential and forPrivate Circulation only.</a:t>
            </a:r>
            <a:endParaRPr lang="en-IN"/>
          </a:p>
        </p:txBody>
      </p:sp>
      <p:sp>
        <p:nvSpPr>
          <p:cNvPr id="5" name="Slide Number Placeholder 4">
            <a:extLst>
              <a:ext uri="{FF2B5EF4-FFF2-40B4-BE49-F238E27FC236}">
                <a16:creationId xmlns:a16="http://schemas.microsoft.com/office/drawing/2014/main" id="{FA2AA8D4-13BE-E7F2-43A2-7649AA9AE608}"/>
              </a:ext>
            </a:extLst>
          </p:cNvPr>
          <p:cNvSpPr>
            <a:spLocks noGrp="1"/>
          </p:cNvSpPr>
          <p:nvPr>
            <p:ph type="sldNum" sz="quarter" idx="12"/>
          </p:nvPr>
        </p:nvSpPr>
        <p:spPr/>
        <p:txBody>
          <a:bodyPr/>
          <a:lstStyle/>
          <a:p>
            <a:fld id="{57E64119-FBBE-4DAB-8286-A27D7AC23380}" type="slidenum">
              <a:rPr lang="en-IN" smtClean="0"/>
              <a:t>4</a:t>
            </a:fld>
            <a:endParaRPr lang="en-IN"/>
          </a:p>
        </p:txBody>
      </p:sp>
    </p:spTree>
    <p:extLst>
      <p:ext uri="{BB962C8B-B14F-4D97-AF65-F5344CB8AC3E}">
        <p14:creationId xmlns:p14="http://schemas.microsoft.com/office/powerpoint/2010/main" val="47502240"/>
      </p:ext>
    </p:extLst>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145B8-0676-478B-8C0B-D23E7CB6F037}"/>
              </a:ext>
            </a:extLst>
          </p:cNvPr>
          <p:cNvSpPr>
            <a:spLocks noGrp="1"/>
          </p:cNvSpPr>
          <p:nvPr>
            <p:ph type="title"/>
          </p:nvPr>
        </p:nvSpPr>
        <p:spPr/>
        <p:txBody>
          <a:bodyPr/>
          <a:lstStyle/>
          <a:p>
            <a:r>
              <a:rPr lang="en-US" dirty="0"/>
              <a:t>For </a:t>
            </a:r>
            <a:r>
              <a:rPr lang="en-US" b="1" dirty="0"/>
              <a:t>FORM GST RFD-07</a:t>
            </a:r>
            <a:r>
              <a:rPr lang="en-US" dirty="0"/>
              <a:t>, the following FORM shall be substituted, namely: -</a:t>
            </a:r>
            <a:endParaRPr lang="en-IN" dirty="0"/>
          </a:p>
        </p:txBody>
      </p:sp>
      <p:sp>
        <p:nvSpPr>
          <p:cNvPr id="3" name="Content Placeholder 2">
            <a:extLst>
              <a:ext uri="{FF2B5EF4-FFF2-40B4-BE49-F238E27FC236}">
                <a16:creationId xmlns:a16="http://schemas.microsoft.com/office/drawing/2014/main" id="{657EB4B3-1DC0-4BC1-BFF2-876AAD2BB267}"/>
              </a:ext>
            </a:extLst>
          </p:cNvPr>
          <p:cNvSpPr>
            <a:spLocks noGrp="1"/>
          </p:cNvSpPr>
          <p:nvPr>
            <p:ph idx="1"/>
          </p:nvPr>
        </p:nvSpPr>
        <p:spPr/>
        <p:txBody>
          <a:bodyPr/>
          <a:lstStyle/>
          <a:p>
            <a:r>
              <a:rPr lang="en-IN" dirty="0">
                <a:hlinkClick r:id="rId2" action="ppaction://hlinkfile"/>
              </a:rPr>
              <a:t>Notification\notfctn-15-central-tax-english-2021.pdf</a:t>
            </a:r>
            <a:endParaRPr lang="en-IN" dirty="0"/>
          </a:p>
        </p:txBody>
      </p:sp>
      <p:sp>
        <p:nvSpPr>
          <p:cNvPr id="4" name="Footer Placeholder 3">
            <a:extLst>
              <a:ext uri="{FF2B5EF4-FFF2-40B4-BE49-F238E27FC236}">
                <a16:creationId xmlns:a16="http://schemas.microsoft.com/office/drawing/2014/main" id="{E7D65246-7C7A-4B27-8165-01D766A07A52}"/>
              </a:ext>
            </a:extLst>
          </p:cNvPr>
          <p:cNvSpPr>
            <a:spLocks noGrp="1"/>
          </p:cNvSpPr>
          <p:nvPr>
            <p:ph type="ftr" sz="quarter" idx="11"/>
          </p:nvPr>
        </p:nvSpPr>
        <p:spPr/>
        <p:txBody>
          <a:bodyPr/>
          <a:lstStyle/>
          <a:p>
            <a:r>
              <a:rPr lang="en-US"/>
              <a:t>Archana jain &amp; Co.Confidential and forPrivate Circulation only.</a:t>
            </a:r>
            <a:endParaRPr lang="en-IN"/>
          </a:p>
        </p:txBody>
      </p:sp>
      <p:sp>
        <p:nvSpPr>
          <p:cNvPr id="5" name="Slide Number Placeholder 4">
            <a:extLst>
              <a:ext uri="{FF2B5EF4-FFF2-40B4-BE49-F238E27FC236}">
                <a16:creationId xmlns:a16="http://schemas.microsoft.com/office/drawing/2014/main" id="{42C66AE6-9E2A-4795-8E06-DDF597FBFC6D}"/>
              </a:ext>
            </a:extLst>
          </p:cNvPr>
          <p:cNvSpPr>
            <a:spLocks noGrp="1"/>
          </p:cNvSpPr>
          <p:nvPr>
            <p:ph type="sldNum" sz="quarter" idx="12"/>
          </p:nvPr>
        </p:nvSpPr>
        <p:spPr/>
        <p:txBody>
          <a:bodyPr/>
          <a:lstStyle/>
          <a:p>
            <a:fld id="{57E64119-FBBE-4DAB-8286-A27D7AC23380}" type="slidenum">
              <a:rPr lang="en-IN" smtClean="0"/>
              <a:t>40</a:t>
            </a:fld>
            <a:endParaRPr lang="en-IN"/>
          </a:p>
        </p:txBody>
      </p:sp>
    </p:spTree>
    <p:extLst>
      <p:ext uri="{BB962C8B-B14F-4D97-AF65-F5344CB8AC3E}">
        <p14:creationId xmlns:p14="http://schemas.microsoft.com/office/powerpoint/2010/main" val="1023256483"/>
      </p:ext>
    </p:extLst>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1496600" cy="646331"/>
          </a:xfrm>
          <a:prstGeom prst="rect">
            <a:avLst/>
          </a:prstGeom>
        </p:spPr>
        <p:txBody>
          <a:bodyPr wrap="square">
            <a:spAutoFit/>
          </a:bodyPr>
          <a:lstStyle/>
          <a:p>
            <a:pPr algn="ctr"/>
            <a:r>
              <a:rPr lang="en-US" sz="3600" dirty="0"/>
              <a:t>CIRCULAR 135/05/2020 DATED 31-03-2020 </a:t>
            </a:r>
          </a:p>
        </p:txBody>
      </p:sp>
      <p:sp>
        <p:nvSpPr>
          <p:cNvPr id="3" name="Rectangle 2"/>
          <p:cNvSpPr/>
          <p:nvPr/>
        </p:nvSpPr>
        <p:spPr>
          <a:xfrm>
            <a:off x="0" y="1124744"/>
            <a:ext cx="12192000" cy="5262979"/>
          </a:xfrm>
          <a:prstGeom prst="rect">
            <a:avLst/>
          </a:prstGeom>
        </p:spPr>
        <p:txBody>
          <a:bodyPr wrap="square">
            <a:spAutoFit/>
          </a:bodyPr>
          <a:lstStyle/>
          <a:p>
            <a:pPr marL="285750" indent="-285750">
              <a:buFont typeface="Wingdings" panose="05000000000000000000" pitchFamily="2" charset="2"/>
              <a:buChar char="Ø"/>
            </a:pPr>
            <a:r>
              <a:rPr lang="en-US" sz="2400" dirty="0"/>
              <a:t> </a:t>
            </a:r>
            <a:r>
              <a:rPr lang="en-US" sz="2400" b="1" dirty="0"/>
              <a:t>Bunching of refund claims across Financial Years</a:t>
            </a:r>
          </a:p>
          <a:p>
            <a:r>
              <a:rPr lang="en-US" sz="2400" dirty="0"/>
              <a:t> </a:t>
            </a:r>
            <a:r>
              <a:rPr lang="en-US" sz="2400" i="1" dirty="0"/>
              <a:t>On perusal of the provisions under sub-section (3) of section 16 of the Integrated Goods and Services Tax Act, 2017 and sub-section (3) of section 54 of the CGST Act, </a:t>
            </a:r>
            <a:r>
              <a:rPr lang="en-US" sz="2400" i="1" u="sng" dirty="0">
                <a:solidFill>
                  <a:srgbClr val="FF0000"/>
                </a:solidFill>
              </a:rPr>
              <a:t>there appears no bar in claiming refund by clubbing different months across successive Financial Years. </a:t>
            </a:r>
          </a:p>
          <a:p>
            <a:endParaRPr lang="en-US" sz="2400" i="1" u="sng" dirty="0">
              <a:solidFill>
                <a:srgbClr val="FF0000"/>
              </a:solidFill>
            </a:endParaRPr>
          </a:p>
          <a:p>
            <a:pPr marL="342900" indent="-342900">
              <a:buFont typeface="Wingdings" panose="05000000000000000000" pitchFamily="2" charset="2"/>
              <a:buChar char="Ø"/>
            </a:pPr>
            <a:r>
              <a:rPr lang="en-US" sz="2400" dirty="0"/>
              <a:t> </a:t>
            </a:r>
            <a:r>
              <a:rPr lang="en-US" sz="2400" b="1" dirty="0"/>
              <a:t>Refund of accumulated input tax credit (</a:t>
            </a:r>
            <a:r>
              <a:rPr lang="en-US" sz="2400" b="1" dirty="0" err="1"/>
              <a:t>itc</a:t>
            </a:r>
            <a:r>
              <a:rPr lang="en-US" sz="2400" b="1" dirty="0"/>
              <a:t>) on account of reduction in GST Rate</a:t>
            </a:r>
            <a:r>
              <a:rPr lang="en-US" sz="2400" dirty="0"/>
              <a:t>.</a:t>
            </a:r>
          </a:p>
          <a:p>
            <a:r>
              <a:rPr lang="en-US" sz="2400" dirty="0"/>
              <a:t>An applicant trading in goods has purchased, say goods “X” attracting 18% GST. However, subsequently, the rate </a:t>
            </a:r>
            <a:r>
              <a:rPr lang="en-US" sz="2400" dirty="0" err="1"/>
              <a:t>ofGST</a:t>
            </a:r>
            <a:r>
              <a:rPr lang="en-US" sz="2400" dirty="0"/>
              <a:t> on “X” has been reduced to, say 12%. It is being claimed that accumulation of ITC in such a case is also covered as accumulation on account of inverted duty structure and such applicants have sought refund of accumulated ITC under clause (ii) of sub-section (3) of section 54 of the CGST Act.</a:t>
            </a:r>
          </a:p>
          <a:p>
            <a:r>
              <a:rPr lang="en-US" sz="2400" dirty="0"/>
              <a:t> </a:t>
            </a:r>
          </a:p>
        </p:txBody>
      </p:sp>
      <p:sp>
        <p:nvSpPr>
          <p:cNvPr id="4" name="Footer Placeholder 3">
            <a:extLst>
              <a:ext uri="{FF2B5EF4-FFF2-40B4-BE49-F238E27FC236}">
                <a16:creationId xmlns:a16="http://schemas.microsoft.com/office/drawing/2014/main" id="{C44EDCB7-A6D6-4DDC-9222-E54CF47E721A}"/>
              </a:ext>
            </a:extLst>
          </p:cNvPr>
          <p:cNvSpPr>
            <a:spLocks noGrp="1"/>
          </p:cNvSpPr>
          <p:nvPr>
            <p:ph type="ftr" sz="quarter" idx="11"/>
          </p:nvPr>
        </p:nvSpPr>
        <p:spPr/>
        <p:txBody>
          <a:bodyPr/>
          <a:lstStyle/>
          <a:p>
            <a:r>
              <a:rPr lang="en-US"/>
              <a:t>Archana jain &amp; Co.Confidential and forPrivate Circulation only.</a:t>
            </a:r>
            <a:endParaRPr lang="en-IN"/>
          </a:p>
        </p:txBody>
      </p:sp>
      <p:sp>
        <p:nvSpPr>
          <p:cNvPr id="5" name="Slide Number Placeholder 4">
            <a:extLst>
              <a:ext uri="{FF2B5EF4-FFF2-40B4-BE49-F238E27FC236}">
                <a16:creationId xmlns:a16="http://schemas.microsoft.com/office/drawing/2014/main" id="{87308328-A680-4205-A881-6778002CEC7C}"/>
              </a:ext>
            </a:extLst>
          </p:cNvPr>
          <p:cNvSpPr>
            <a:spLocks noGrp="1"/>
          </p:cNvSpPr>
          <p:nvPr>
            <p:ph type="sldNum" sz="quarter" idx="12"/>
          </p:nvPr>
        </p:nvSpPr>
        <p:spPr/>
        <p:txBody>
          <a:bodyPr/>
          <a:lstStyle/>
          <a:p>
            <a:fld id="{57E64119-FBBE-4DAB-8286-A27D7AC23380}" type="slidenum">
              <a:rPr lang="en-IN" smtClean="0"/>
              <a:t>41</a:t>
            </a:fld>
            <a:endParaRPr lang="en-IN"/>
          </a:p>
        </p:txBody>
      </p:sp>
    </p:spTree>
    <p:extLst>
      <p:ext uri="{BB962C8B-B14F-4D97-AF65-F5344CB8AC3E}">
        <p14:creationId xmlns:p14="http://schemas.microsoft.com/office/powerpoint/2010/main" val="4161454554"/>
      </p:ext>
    </p:extLst>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1496600" cy="646331"/>
          </a:xfrm>
          <a:prstGeom prst="rect">
            <a:avLst/>
          </a:prstGeom>
        </p:spPr>
        <p:txBody>
          <a:bodyPr wrap="square">
            <a:spAutoFit/>
          </a:bodyPr>
          <a:lstStyle/>
          <a:p>
            <a:pPr algn="ctr"/>
            <a:r>
              <a:rPr lang="en-US" sz="3600" dirty="0"/>
              <a:t>CIRCULAR 135/05/2020 DATED 31-03-2020 </a:t>
            </a:r>
          </a:p>
        </p:txBody>
      </p:sp>
      <p:sp>
        <p:nvSpPr>
          <p:cNvPr id="3" name="Rectangle 2"/>
          <p:cNvSpPr/>
          <p:nvPr/>
        </p:nvSpPr>
        <p:spPr>
          <a:xfrm>
            <a:off x="0" y="1124744"/>
            <a:ext cx="12192000" cy="5078313"/>
          </a:xfrm>
          <a:prstGeom prst="rect">
            <a:avLst/>
          </a:prstGeom>
        </p:spPr>
        <p:txBody>
          <a:bodyPr wrap="square">
            <a:spAutoFit/>
          </a:bodyPr>
          <a:lstStyle/>
          <a:p>
            <a:pPr marL="285750" indent="-285750">
              <a:buFont typeface="Wingdings" panose="05000000000000000000" pitchFamily="2" charset="2"/>
              <a:buChar char="Ø"/>
            </a:pPr>
            <a:r>
              <a:rPr lang="en-US" sz="2400" dirty="0"/>
              <a:t> </a:t>
            </a:r>
            <a:r>
              <a:rPr lang="en-US" sz="2400" b="1" dirty="0"/>
              <a:t> Change in manner of refund of tax paid on supplies other than zero rated supplies</a:t>
            </a:r>
          </a:p>
          <a:p>
            <a:r>
              <a:rPr lang="en-US" sz="2400" dirty="0"/>
              <a:t> </a:t>
            </a:r>
            <a:r>
              <a:rPr lang="en-US" i="1" dirty="0"/>
              <a:t>Circular No. 125/44/2019-GST dated 18.11.2019, in para 3, categorizes the refund applications to be filed in FORM GST RFD-01  as under: </a:t>
            </a:r>
          </a:p>
          <a:p>
            <a:pPr marL="457200" indent="-457200">
              <a:buAutoNum type="alphaLcParenR"/>
            </a:pPr>
            <a:r>
              <a:rPr lang="en-US" i="1" dirty="0"/>
              <a:t>Refund of unutilized input tax credit (ITC) on account of exports without payment of tax;</a:t>
            </a:r>
          </a:p>
          <a:p>
            <a:pPr marL="457200" indent="-457200">
              <a:buAutoNum type="alphaLcParenR"/>
            </a:pPr>
            <a:r>
              <a:rPr lang="en-US" i="1" dirty="0"/>
              <a:t>Refund of tax paid on export of services with payment of tax; .</a:t>
            </a:r>
          </a:p>
          <a:p>
            <a:pPr marL="457200" indent="-457200">
              <a:buAutoNum type="alphaLcParenR"/>
            </a:pPr>
            <a:r>
              <a:rPr lang="en-US" i="1" dirty="0"/>
              <a:t>Refund of unutilized ITC on account of supplies made to SEZ Unit/SEZ Developer without payment of tax; </a:t>
            </a:r>
          </a:p>
          <a:p>
            <a:pPr marL="457200" indent="-457200">
              <a:buAutoNum type="alphaLcParenR"/>
            </a:pPr>
            <a:r>
              <a:rPr lang="en-US" i="1" dirty="0"/>
              <a:t>Refund of tax paid on supplies made to SEZ Unit/SEZ Developer with payment of tax;  </a:t>
            </a:r>
          </a:p>
          <a:p>
            <a:pPr marL="457200" indent="-457200">
              <a:buAutoNum type="alphaLcParenR"/>
            </a:pPr>
            <a:r>
              <a:rPr lang="en-US" i="1" dirty="0"/>
              <a:t>Refund of unutilized ITC on account of accumulation due to inverted tax structure; </a:t>
            </a:r>
          </a:p>
          <a:p>
            <a:pPr marL="457200" indent="-457200">
              <a:buAutoNum type="alphaLcParenR"/>
            </a:pPr>
            <a:r>
              <a:rPr lang="en-US" i="1" dirty="0"/>
              <a:t>Refund to supplier of tax paid on deemed export supplies;  </a:t>
            </a:r>
          </a:p>
          <a:p>
            <a:pPr marL="457200" indent="-457200">
              <a:buAutoNum type="alphaLcParenR"/>
            </a:pPr>
            <a:r>
              <a:rPr lang="en-US" i="1" dirty="0"/>
              <a:t>Refund to recipient of tax paid on deemed export supplies; </a:t>
            </a:r>
          </a:p>
          <a:p>
            <a:pPr marL="457200" indent="-457200">
              <a:buAutoNum type="alphaLcParenR"/>
            </a:pPr>
            <a:r>
              <a:rPr lang="en-US" i="1" dirty="0"/>
              <a:t>Refund of excess balance in the electronic cash ledger; </a:t>
            </a:r>
          </a:p>
          <a:p>
            <a:pPr marL="457200" indent="-457200" algn="just">
              <a:buAutoNum type="alphaLcParenR"/>
            </a:pPr>
            <a:r>
              <a:rPr lang="en-US" b="1" i="1" dirty="0">
                <a:solidFill>
                  <a:srgbClr val="FF0000"/>
                </a:solidFill>
              </a:rPr>
              <a:t>Refund of excess payment of tax;  </a:t>
            </a:r>
          </a:p>
          <a:p>
            <a:pPr marL="457200" indent="-457200" algn="just">
              <a:buAutoNum type="alphaLcParenR"/>
            </a:pPr>
            <a:r>
              <a:rPr lang="en-US" b="1" i="1" dirty="0">
                <a:solidFill>
                  <a:srgbClr val="FF0000"/>
                </a:solidFill>
              </a:rPr>
              <a:t>Refund of tax paid on intra-State supply which is subsequently held to be inter State supply and vice versa;</a:t>
            </a:r>
          </a:p>
          <a:p>
            <a:pPr marL="457200" indent="-457200" algn="just">
              <a:buAutoNum type="alphaLcParenR"/>
            </a:pPr>
            <a:r>
              <a:rPr lang="en-US" b="1" i="1" dirty="0">
                <a:solidFill>
                  <a:srgbClr val="FF0000"/>
                </a:solidFill>
              </a:rPr>
              <a:t>Refund on account of assessment/provisional assessment/appeal/any other order;  </a:t>
            </a:r>
          </a:p>
          <a:p>
            <a:pPr marL="457200" indent="-457200" algn="just">
              <a:buAutoNum type="alphaLcParenR"/>
            </a:pPr>
            <a:r>
              <a:rPr lang="en-US" b="1" i="1" dirty="0">
                <a:solidFill>
                  <a:srgbClr val="FF0000"/>
                </a:solidFill>
              </a:rPr>
              <a:t>Refund on account of “any other” ground or reason.</a:t>
            </a:r>
            <a:endParaRPr lang="en-US" b="1" dirty="0">
              <a:solidFill>
                <a:srgbClr val="FF0000"/>
              </a:solidFill>
            </a:endParaRPr>
          </a:p>
        </p:txBody>
      </p:sp>
      <p:sp>
        <p:nvSpPr>
          <p:cNvPr id="4" name="Footer Placeholder 3">
            <a:extLst>
              <a:ext uri="{FF2B5EF4-FFF2-40B4-BE49-F238E27FC236}">
                <a16:creationId xmlns:a16="http://schemas.microsoft.com/office/drawing/2014/main" id="{33D127E4-C8CE-43F7-BCCE-AAD22F337C4C}"/>
              </a:ext>
            </a:extLst>
          </p:cNvPr>
          <p:cNvSpPr>
            <a:spLocks noGrp="1"/>
          </p:cNvSpPr>
          <p:nvPr>
            <p:ph type="ftr" sz="quarter" idx="11"/>
          </p:nvPr>
        </p:nvSpPr>
        <p:spPr/>
        <p:txBody>
          <a:bodyPr/>
          <a:lstStyle/>
          <a:p>
            <a:r>
              <a:rPr lang="en-US"/>
              <a:t>Archana jain &amp; Co.Confidential and forPrivate Circulation only.</a:t>
            </a:r>
            <a:endParaRPr lang="en-IN"/>
          </a:p>
        </p:txBody>
      </p:sp>
      <p:sp>
        <p:nvSpPr>
          <p:cNvPr id="5" name="Slide Number Placeholder 4">
            <a:extLst>
              <a:ext uri="{FF2B5EF4-FFF2-40B4-BE49-F238E27FC236}">
                <a16:creationId xmlns:a16="http://schemas.microsoft.com/office/drawing/2014/main" id="{CBC9F961-6752-42A2-A586-E4AF85A6BB98}"/>
              </a:ext>
            </a:extLst>
          </p:cNvPr>
          <p:cNvSpPr>
            <a:spLocks noGrp="1"/>
          </p:cNvSpPr>
          <p:nvPr>
            <p:ph type="sldNum" sz="quarter" idx="12"/>
          </p:nvPr>
        </p:nvSpPr>
        <p:spPr/>
        <p:txBody>
          <a:bodyPr/>
          <a:lstStyle/>
          <a:p>
            <a:fld id="{57E64119-FBBE-4DAB-8286-A27D7AC23380}" type="slidenum">
              <a:rPr lang="en-IN" smtClean="0"/>
              <a:t>42</a:t>
            </a:fld>
            <a:endParaRPr lang="en-IN"/>
          </a:p>
        </p:txBody>
      </p:sp>
    </p:spTree>
    <p:extLst>
      <p:ext uri="{BB962C8B-B14F-4D97-AF65-F5344CB8AC3E}">
        <p14:creationId xmlns:p14="http://schemas.microsoft.com/office/powerpoint/2010/main" val="3558154425"/>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336" y="548680"/>
            <a:ext cx="11881320" cy="4154984"/>
          </a:xfrm>
          <a:prstGeom prst="rect">
            <a:avLst/>
          </a:prstGeom>
        </p:spPr>
        <p:txBody>
          <a:bodyPr wrap="square">
            <a:spAutoFit/>
          </a:bodyPr>
          <a:lstStyle/>
          <a:p>
            <a:pPr algn="just"/>
            <a:r>
              <a:rPr lang="en-US" sz="2400" dirty="0"/>
              <a:t>The impact of this provision is that any such refund of tax paid on supplies other than zero rated supplies will now be admissible proportionately in the respective original mode of payment i.e. in cases of refund, where the tax to be refunded has been paid by debiting both electronic cash and credit ledgers (other than the refund of tax paid on zero-rated supplies or deemed export), the refund to be paid in cash and credit shall be calculated in the same proportion in which the cash and credit ledger has been debited for discharging the total tax liability for the relevant period for which application for refund has been filed. Such amount, shall be accordingly paid by issuance of order in FORM GST RFD-06 for amount refundable in cash and FORM GST PMT-03 to re-credit the amount attributable to credit as ITC in the electronic credit ledger.</a:t>
            </a:r>
          </a:p>
        </p:txBody>
      </p:sp>
      <p:sp>
        <p:nvSpPr>
          <p:cNvPr id="3" name="Footer Placeholder 2">
            <a:extLst>
              <a:ext uri="{FF2B5EF4-FFF2-40B4-BE49-F238E27FC236}">
                <a16:creationId xmlns:a16="http://schemas.microsoft.com/office/drawing/2014/main" id="{F149B217-C0D7-4C2C-851E-9A644E22218C}"/>
              </a:ext>
            </a:extLst>
          </p:cNvPr>
          <p:cNvSpPr>
            <a:spLocks noGrp="1"/>
          </p:cNvSpPr>
          <p:nvPr>
            <p:ph type="ftr" sz="quarter" idx="11"/>
          </p:nvPr>
        </p:nvSpPr>
        <p:spPr/>
        <p:txBody>
          <a:bodyPr/>
          <a:lstStyle/>
          <a:p>
            <a:r>
              <a:rPr lang="en-US"/>
              <a:t>Archana jain &amp; Co.Confidential and forPrivate Circulation only.</a:t>
            </a:r>
            <a:endParaRPr lang="en-IN"/>
          </a:p>
        </p:txBody>
      </p:sp>
      <p:sp>
        <p:nvSpPr>
          <p:cNvPr id="4" name="Slide Number Placeholder 3">
            <a:extLst>
              <a:ext uri="{FF2B5EF4-FFF2-40B4-BE49-F238E27FC236}">
                <a16:creationId xmlns:a16="http://schemas.microsoft.com/office/drawing/2014/main" id="{0D5F783A-1C44-4274-A5C4-0E1ABB5EB8FB}"/>
              </a:ext>
            </a:extLst>
          </p:cNvPr>
          <p:cNvSpPr>
            <a:spLocks noGrp="1"/>
          </p:cNvSpPr>
          <p:nvPr>
            <p:ph type="sldNum" sz="quarter" idx="12"/>
          </p:nvPr>
        </p:nvSpPr>
        <p:spPr/>
        <p:txBody>
          <a:bodyPr/>
          <a:lstStyle/>
          <a:p>
            <a:fld id="{57E64119-FBBE-4DAB-8286-A27D7AC23380}" type="slidenum">
              <a:rPr lang="en-IN" smtClean="0"/>
              <a:t>43</a:t>
            </a:fld>
            <a:endParaRPr lang="en-IN"/>
          </a:p>
        </p:txBody>
      </p:sp>
    </p:spTree>
    <p:extLst>
      <p:ext uri="{BB962C8B-B14F-4D97-AF65-F5344CB8AC3E}">
        <p14:creationId xmlns:p14="http://schemas.microsoft.com/office/powerpoint/2010/main" val="2670304448"/>
      </p:ext>
    </p:extLst>
  </p:cSld>
  <p:clrMapOvr>
    <a:masterClrMapping/>
  </p:clrMapOvr>
  <p:transition spd="slow">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336" y="836713"/>
            <a:ext cx="11737304" cy="6740307"/>
          </a:xfrm>
          <a:prstGeom prst="rect">
            <a:avLst/>
          </a:prstGeom>
        </p:spPr>
        <p:txBody>
          <a:bodyPr wrap="square">
            <a:spAutoFit/>
          </a:bodyPr>
          <a:lstStyle/>
          <a:p>
            <a:pPr marL="342900" indent="-342900">
              <a:buFont typeface="Wingdings" panose="05000000000000000000" pitchFamily="2" charset="2"/>
              <a:buChar char="Ø"/>
            </a:pPr>
            <a:r>
              <a:rPr lang="en-US" sz="2400" b="1" dirty="0"/>
              <a:t>Guidelines for refunds of Input Tax Credit under Section 54(3)</a:t>
            </a:r>
          </a:p>
          <a:p>
            <a:pPr marL="342900" indent="-342900">
              <a:buFont typeface="Wingdings" panose="05000000000000000000" pitchFamily="2" charset="2"/>
              <a:buChar char="Ø"/>
            </a:pPr>
            <a:endParaRPr lang="en-US" sz="2400" b="1" dirty="0"/>
          </a:p>
          <a:p>
            <a:r>
              <a:rPr lang="en-US" sz="2400" dirty="0"/>
              <a:t>It has been decided that the </a:t>
            </a:r>
            <a:r>
              <a:rPr lang="en-US" sz="2400" b="1" i="1" dirty="0">
                <a:solidFill>
                  <a:srgbClr val="FF0000"/>
                </a:solidFill>
              </a:rPr>
              <a:t>refund of accumulated ITC shall be restricted to the ITC as per those invoices, the details of which are uploaded by the supplier in FORM GSTR-1 and are reflected in the FORM GSTR-2A of the applicant.</a:t>
            </a:r>
          </a:p>
          <a:p>
            <a:endParaRPr lang="en-US" sz="2400" b="1" dirty="0">
              <a:solidFill>
                <a:srgbClr val="FF0000"/>
              </a:solidFill>
            </a:endParaRPr>
          </a:p>
          <a:p>
            <a:pPr marL="342900" indent="-342900">
              <a:buFont typeface="Wingdings" panose="05000000000000000000" pitchFamily="2" charset="2"/>
              <a:buChar char="Ø"/>
            </a:pPr>
            <a:r>
              <a:rPr lang="en-US" sz="2400" b="1" dirty="0"/>
              <a:t> New Requirement to mention HSN/SAC in Annexure ‘B’</a:t>
            </a:r>
          </a:p>
          <a:p>
            <a:pPr marL="342900" indent="-342900">
              <a:buFont typeface="Wingdings" panose="05000000000000000000" pitchFamily="2" charset="2"/>
              <a:buChar char="Ø"/>
            </a:pPr>
            <a:endParaRPr lang="en-US" sz="2400" b="1" dirty="0"/>
          </a:p>
          <a:p>
            <a:pPr algn="just"/>
            <a:r>
              <a:rPr lang="en-US" sz="2400" dirty="0"/>
              <a:t>References have also been received from the field formations that HSN wise details of goods and services are not available in FORM GSTR-2A and therefore it becomes very difficult to distinguish ITC on capital goods and/or input services out of total ITC for a relevant tax period. It has been recommended that a column relating to HSN/SAC Code should be added in the statement of invoices relating to inward supply as provided in Annexure–B of the circular No. 125/44/2019- GST dated 18.11.2019 so as to easily identify between the supplies of goods and services.</a:t>
            </a:r>
          </a:p>
          <a:p>
            <a:endParaRPr lang="en-US" sz="2400" b="1" dirty="0"/>
          </a:p>
          <a:p>
            <a:pPr marL="342900" indent="-342900">
              <a:buFont typeface="Wingdings" panose="05000000000000000000" pitchFamily="2" charset="2"/>
              <a:buChar char="Ø"/>
            </a:pPr>
            <a:endParaRPr lang="en-US" sz="2400" b="1" dirty="0"/>
          </a:p>
          <a:p>
            <a:endParaRPr lang="en-US" sz="2400" dirty="0">
              <a:solidFill>
                <a:srgbClr val="FF0000"/>
              </a:solidFill>
            </a:endParaRPr>
          </a:p>
        </p:txBody>
      </p:sp>
      <p:sp>
        <p:nvSpPr>
          <p:cNvPr id="3" name="Rectangle 2"/>
          <p:cNvSpPr/>
          <p:nvPr/>
        </p:nvSpPr>
        <p:spPr>
          <a:xfrm>
            <a:off x="0" y="0"/>
            <a:ext cx="11496600" cy="646331"/>
          </a:xfrm>
          <a:prstGeom prst="rect">
            <a:avLst/>
          </a:prstGeom>
        </p:spPr>
        <p:txBody>
          <a:bodyPr wrap="square">
            <a:spAutoFit/>
          </a:bodyPr>
          <a:lstStyle/>
          <a:p>
            <a:pPr algn="ctr"/>
            <a:r>
              <a:rPr lang="en-US" sz="3600" dirty="0"/>
              <a:t>CIRCULAR 135/05/2020 DATED 31-03-2020 </a:t>
            </a:r>
          </a:p>
        </p:txBody>
      </p:sp>
      <p:sp>
        <p:nvSpPr>
          <p:cNvPr id="4" name="Footer Placeholder 3">
            <a:extLst>
              <a:ext uri="{FF2B5EF4-FFF2-40B4-BE49-F238E27FC236}">
                <a16:creationId xmlns:a16="http://schemas.microsoft.com/office/drawing/2014/main" id="{76EE6712-9778-426C-BC60-FA22D9A2419F}"/>
              </a:ext>
            </a:extLst>
          </p:cNvPr>
          <p:cNvSpPr>
            <a:spLocks noGrp="1"/>
          </p:cNvSpPr>
          <p:nvPr>
            <p:ph type="ftr" sz="quarter" idx="11"/>
          </p:nvPr>
        </p:nvSpPr>
        <p:spPr/>
        <p:txBody>
          <a:bodyPr/>
          <a:lstStyle/>
          <a:p>
            <a:r>
              <a:rPr lang="en-US"/>
              <a:t>Archana jain &amp; Co.Confidential and forPrivate Circulation only.</a:t>
            </a:r>
            <a:endParaRPr lang="en-IN"/>
          </a:p>
        </p:txBody>
      </p:sp>
      <p:sp>
        <p:nvSpPr>
          <p:cNvPr id="5" name="Slide Number Placeholder 4">
            <a:extLst>
              <a:ext uri="{FF2B5EF4-FFF2-40B4-BE49-F238E27FC236}">
                <a16:creationId xmlns:a16="http://schemas.microsoft.com/office/drawing/2014/main" id="{48EAD00F-7BF2-4519-8B7A-5B05DD289CE0}"/>
              </a:ext>
            </a:extLst>
          </p:cNvPr>
          <p:cNvSpPr>
            <a:spLocks noGrp="1"/>
          </p:cNvSpPr>
          <p:nvPr>
            <p:ph type="sldNum" sz="quarter" idx="12"/>
          </p:nvPr>
        </p:nvSpPr>
        <p:spPr/>
        <p:txBody>
          <a:bodyPr/>
          <a:lstStyle/>
          <a:p>
            <a:fld id="{57E64119-FBBE-4DAB-8286-A27D7AC23380}" type="slidenum">
              <a:rPr lang="en-IN" smtClean="0"/>
              <a:t>44</a:t>
            </a:fld>
            <a:endParaRPr lang="en-IN"/>
          </a:p>
        </p:txBody>
      </p:sp>
    </p:spTree>
    <p:extLst>
      <p:ext uri="{BB962C8B-B14F-4D97-AF65-F5344CB8AC3E}">
        <p14:creationId xmlns:p14="http://schemas.microsoft.com/office/powerpoint/2010/main" val="761336586"/>
      </p:ext>
    </p:extLst>
  </p:cSld>
  <p:clrMapOvr>
    <a:masterClrMapping/>
  </p:clrMapOvr>
  <p:transition spd="slow">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0050" y="1771650"/>
            <a:ext cx="11391900" cy="3314700"/>
          </a:xfrm>
          <a:prstGeom prst="rect">
            <a:avLst/>
          </a:prstGeom>
        </p:spPr>
      </p:pic>
      <p:sp>
        <p:nvSpPr>
          <p:cNvPr id="3" name="Footer Placeholder 2">
            <a:extLst>
              <a:ext uri="{FF2B5EF4-FFF2-40B4-BE49-F238E27FC236}">
                <a16:creationId xmlns:a16="http://schemas.microsoft.com/office/drawing/2014/main" id="{85D98A1D-C4C4-4478-B981-7C6208C4476B}"/>
              </a:ext>
            </a:extLst>
          </p:cNvPr>
          <p:cNvSpPr>
            <a:spLocks noGrp="1"/>
          </p:cNvSpPr>
          <p:nvPr>
            <p:ph type="ftr" sz="quarter" idx="11"/>
          </p:nvPr>
        </p:nvSpPr>
        <p:spPr/>
        <p:txBody>
          <a:bodyPr/>
          <a:lstStyle/>
          <a:p>
            <a:r>
              <a:rPr lang="en-US"/>
              <a:t>Archana jain &amp; Co.Confidential and forPrivate Circulation only.</a:t>
            </a:r>
            <a:endParaRPr lang="en-IN"/>
          </a:p>
        </p:txBody>
      </p:sp>
      <p:sp>
        <p:nvSpPr>
          <p:cNvPr id="4" name="Slide Number Placeholder 3">
            <a:extLst>
              <a:ext uri="{FF2B5EF4-FFF2-40B4-BE49-F238E27FC236}">
                <a16:creationId xmlns:a16="http://schemas.microsoft.com/office/drawing/2014/main" id="{4B5A3F15-B5FE-42DF-889A-92B5D8593C9C}"/>
              </a:ext>
            </a:extLst>
          </p:cNvPr>
          <p:cNvSpPr>
            <a:spLocks noGrp="1"/>
          </p:cNvSpPr>
          <p:nvPr>
            <p:ph type="sldNum" sz="quarter" idx="12"/>
          </p:nvPr>
        </p:nvSpPr>
        <p:spPr/>
        <p:txBody>
          <a:bodyPr/>
          <a:lstStyle/>
          <a:p>
            <a:fld id="{57E64119-FBBE-4DAB-8286-A27D7AC23380}" type="slidenum">
              <a:rPr lang="en-IN" smtClean="0"/>
              <a:t>45</a:t>
            </a:fld>
            <a:endParaRPr lang="en-IN"/>
          </a:p>
        </p:txBody>
      </p:sp>
    </p:spTree>
    <p:extLst>
      <p:ext uri="{BB962C8B-B14F-4D97-AF65-F5344CB8AC3E}">
        <p14:creationId xmlns:p14="http://schemas.microsoft.com/office/powerpoint/2010/main" val="700366870"/>
      </p:ext>
    </p:extLst>
  </p:cSld>
  <p:clrMapOvr>
    <a:masterClrMapping/>
  </p:clrMapOvr>
  <p:transition spd="slow">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1999" cy="369332"/>
          </a:xfrm>
          <a:prstGeom prst="rect">
            <a:avLst/>
          </a:prstGeom>
          <a:solidFill>
            <a:srgbClr val="FFC000"/>
          </a:solidFill>
        </p:spPr>
        <p:txBody>
          <a:bodyPr wrap="square">
            <a:spAutoFit/>
          </a:bodyPr>
          <a:lstStyle/>
          <a:p>
            <a:pPr algn="ctr"/>
            <a:r>
              <a:rPr lang="en-IN" dirty="0" err="1"/>
              <a:t>Mis</a:t>
            </a:r>
            <a:r>
              <a:rPr lang="en-IN" dirty="0"/>
              <a:t>-match of Data &amp; Error Codes</a:t>
            </a:r>
          </a:p>
        </p:txBody>
      </p:sp>
      <p:sp>
        <p:nvSpPr>
          <p:cNvPr id="3" name="Rectangle 2"/>
          <p:cNvSpPr/>
          <p:nvPr/>
        </p:nvSpPr>
        <p:spPr>
          <a:xfrm>
            <a:off x="119336" y="500042"/>
            <a:ext cx="10548664" cy="646331"/>
          </a:xfrm>
          <a:prstGeom prst="rect">
            <a:avLst/>
          </a:prstGeom>
        </p:spPr>
        <p:txBody>
          <a:bodyPr wrap="square">
            <a:spAutoFit/>
          </a:bodyPr>
          <a:lstStyle/>
          <a:p>
            <a:pPr algn="just"/>
            <a:r>
              <a:rPr lang="en-IN" dirty="0"/>
              <a:t>The matching between the two data sources is done at invoice level and any </a:t>
            </a:r>
            <a:r>
              <a:rPr lang="en-IN" dirty="0" err="1"/>
              <a:t>mis</a:t>
            </a:r>
            <a:r>
              <a:rPr lang="en-IN" dirty="0"/>
              <a:t>-match of the laid down parameters results in one or more of the following errors/responses:</a:t>
            </a:r>
          </a:p>
        </p:txBody>
      </p:sp>
      <p:graphicFrame>
        <p:nvGraphicFramePr>
          <p:cNvPr id="5" name="Table 4"/>
          <p:cNvGraphicFramePr>
            <a:graphicFrameLocks noGrp="1"/>
          </p:cNvGraphicFramePr>
          <p:nvPr/>
        </p:nvGraphicFramePr>
        <p:xfrm>
          <a:off x="263352" y="1340766"/>
          <a:ext cx="11449272" cy="3114076"/>
        </p:xfrm>
        <a:graphic>
          <a:graphicData uri="http://schemas.openxmlformats.org/drawingml/2006/table">
            <a:tbl>
              <a:tblPr firstRow="1" bandRow="1">
                <a:tableStyleId>{5C22544A-7EE6-4342-B048-85BDC9FD1C3A}</a:tableStyleId>
              </a:tblPr>
              <a:tblGrid>
                <a:gridCol w="3683679">
                  <a:extLst>
                    <a:ext uri="{9D8B030D-6E8A-4147-A177-3AD203B41FA5}">
                      <a16:colId xmlns:a16="http://schemas.microsoft.com/office/drawing/2014/main" val="20000"/>
                    </a:ext>
                  </a:extLst>
                </a:gridCol>
                <a:gridCol w="7765593">
                  <a:extLst>
                    <a:ext uri="{9D8B030D-6E8A-4147-A177-3AD203B41FA5}">
                      <a16:colId xmlns:a16="http://schemas.microsoft.com/office/drawing/2014/main" val="20001"/>
                    </a:ext>
                  </a:extLst>
                </a:gridCol>
              </a:tblGrid>
              <a:tr h="376869">
                <a:tc>
                  <a:txBody>
                    <a:bodyPr/>
                    <a:lstStyle/>
                    <a:p>
                      <a:r>
                        <a:rPr lang="en-IN" dirty="0"/>
                        <a:t>SB000</a:t>
                      </a:r>
                    </a:p>
                  </a:txBody>
                  <a:tcPr/>
                </a:tc>
                <a:tc>
                  <a:txBody>
                    <a:bodyPr/>
                    <a:lstStyle/>
                    <a:p>
                      <a:r>
                        <a:rPr lang="en-IN" dirty="0"/>
                        <a:t>Successfully validated</a:t>
                      </a:r>
                    </a:p>
                  </a:txBody>
                  <a:tcPr/>
                </a:tc>
                <a:extLst>
                  <a:ext uri="{0D108BD9-81ED-4DB2-BD59-A6C34878D82A}">
                    <a16:rowId xmlns:a16="http://schemas.microsoft.com/office/drawing/2014/main" val="10000"/>
                  </a:ext>
                </a:extLst>
              </a:tr>
              <a:tr h="376869">
                <a:tc>
                  <a:txBody>
                    <a:bodyPr/>
                    <a:lstStyle/>
                    <a:p>
                      <a:r>
                        <a:rPr lang="en-IN" dirty="0"/>
                        <a:t>SB001</a:t>
                      </a:r>
                    </a:p>
                  </a:txBody>
                  <a:tcPr/>
                </a:tc>
                <a:tc>
                  <a:txBody>
                    <a:bodyPr/>
                    <a:lstStyle/>
                    <a:p>
                      <a:r>
                        <a:rPr lang="en-IN" dirty="0"/>
                        <a:t>Invalid SB details</a:t>
                      </a:r>
                    </a:p>
                  </a:txBody>
                  <a:tcPr/>
                </a:tc>
                <a:extLst>
                  <a:ext uri="{0D108BD9-81ED-4DB2-BD59-A6C34878D82A}">
                    <a16:rowId xmlns:a16="http://schemas.microsoft.com/office/drawing/2014/main" val="10001"/>
                  </a:ext>
                </a:extLst>
              </a:tr>
              <a:tr h="376869">
                <a:tc>
                  <a:txBody>
                    <a:bodyPr/>
                    <a:lstStyle/>
                    <a:p>
                      <a:r>
                        <a:rPr lang="en-IN" dirty="0"/>
                        <a:t>SB002</a:t>
                      </a:r>
                    </a:p>
                  </a:txBody>
                  <a:tcPr/>
                </a:tc>
                <a:tc>
                  <a:txBody>
                    <a:bodyPr/>
                    <a:lstStyle/>
                    <a:p>
                      <a:r>
                        <a:rPr lang="en-IN" dirty="0"/>
                        <a:t>EGM not filed</a:t>
                      </a:r>
                    </a:p>
                  </a:txBody>
                  <a:tcPr/>
                </a:tc>
                <a:extLst>
                  <a:ext uri="{0D108BD9-81ED-4DB2-BD59-A6C34878D82A}">
                    <a16:rowId xmlns:a16="http://schemas.microsoft.com/office/drawing/2014/main" val="10002"/>
                  </a:ext>
                </a:extLst>
              </a:tr>
              <a:tr h="376869">
                <a:tc>
                  <a:txBody>
                    <a:bodyPr/>
                    <a:lstStyle/>
                    <a:p>
                      <a:r>
                        <a:rPr lang="en-IN" dirty="0"/>
                        <a:t>SB003</a:t>
                      </a:r>
                    </a:p>
                  </a:txBody>
                  <a:tcPr/>
                </a:tc>
                <a:tc>
                  <a:txBody>
                    <a:bodyPr/>
                    <a:lstStyle/>
                    <a:p>
                      <a:r>
                        <a:rPr lang="en-IN" dirty="0"/>
                        <a:t>GSTIN mismatch</a:t>
                      </a:r>
                    </a:p>
                  </a:txBody>
                  <a:tcPr/>
                </a:tc>
                <a:extLst>
                  <a:ext uri="{0D108BD9-81ED-4DB2-BD59-A6C34878D82A}">
                    <a16:rowId xmlns:a16="http://schemas.microsoft.com/office/drawing/2014/main" val="10003"/>
                  </a:ext>
                </a:extLst>
              </a:tr>
              <a:tr h="475993">
                <a:tc>
                  <a:txBody>
                    <a:bodyPr/>
                    <a:lstStyle/>
                    <a:p>
                      <a:r>
                        <a:rPr lang="en-IN" dirty="0"/>
                        <a:t>SB004</a:t>
                      </a:r>
                    </a:p>
                  </a:txBody>
                  <a:tcPr/>
                </a:tc>
                <a:tc>
                  <a:txBody>
                    <a:bodyPr/>
                    <a:lstStyle/>
                    <a:p>
                      <a:pPr algn="l"/>
                      <a:r>
                        <a:rPr lang="en-IN" dirty="0"/>
                        <a:t>Record already received and validated</a:t>
                      </a:r>
                    </a:p>
                  </a:txBody>
                  <a:tcPr/>
                </a:tc>
                <a:extLst>
                  <a:ext uri="{0D108BD9-81ED-4DB2-BD59-A6C34878D82A}">
                    <a16:rowId xmlns:a16="http://schemas.microsoft.com/office/drawing/2014/main" val="10004"/>
                  </a:ext>
                </a:extLst>
              </a:tr>
              <a:tr h="376869">
                <a:tc>
                  <a:txBody>
                    <a:bodyPr/>
                    <a:lstStyle/>
                    <a:p>
                      <a:r>
                        <a:rPr lang="en-IN" dirty="0"/>
                        <a:t>SB005</a:t>
                      </a:r>
                    </a:p>
                  </a:txBody>
                  <a:tcPr/>
                </a:tc>
                <a:tc>
                  <a:txBody>
                    <a:bodyPr/>
                    <a:lstStyle/>
                    <a:p>
                      <a:r>
                        <a:rPr lang="en-IN" dirty="0"/>
                        <a:t>Invalid invoice number</a:t>
                      </a:r>
                    </a:p>
                  </a:txBody>
                  <a:tcPr/>
                </a:tc>
                <a:extLst>
                  <a:ext uri="{0D108BD9-81ED-4DB2-BD59-A6C34878D82A}">
                    <a16:rowId xmlns:a16="http://schemas.microsoft.com/office/drawing/2014/main" val="10005"/>
                  </a:ext>
                </a:extLst>
              </a:tr>
              <a:tr h="376869">
                <a:tc>
                  <a:txBody>
                    <a:bodyPr/>
                    <a:lstStyle/>
                    <a:p>
                      <a:r>
                        <a:rPr lang="en-IN" dirty="0"/>
                        <a:t>SB006</a:t>
                      </a:r>
                    </a:p>
                  </a:txBody>
                  <a:tcPr/>
                </a:tc>
                <a:tc>
                  <a:txBody>
                    <a:bodyPr/>
                    <a:lstStyle/>
                    <a:p>
                      <a:r>
                        <a:rPr lang="en-IN" dirty="0"/>
                        <a:t>Gateway EGM not available</a:t>
                      </a:r>
                    </a:p>
                  </a:txBody>
                  <a:tcPr/>
                </a:tc>
                <a:extLst>
                  <a:ext uri="{0D108BD9-81ED-4DB2-BD59-A6C34878D82A}">
                    <a16:rowId xmlns:a16="http://schemas.microsoft.com/office/drawing/2014/main" val="10006"/>
                  </a:ext>
                </a:extLst>
              </a:tr>
              <a:tr h="376869">
                <a:tc>
                  <a:txBody>
                    <a:bodyPr/>
                    <a:lstStyle/>
                    <a:p>
                      <a:endParaRPr lang="en-IN"/>
                    </a:p>
                  </a:txBody>
                  <a:tcPr/>
                </a:tc>
                <a:tc>
                  <a:txBody>
                    <a:bodyPr/>
                    <a:lstStyle/>
                    <a:p>
                      <a:endParaRPr lang="en-IN" dirty="0"/>
                    </a:p>
                  </a:txBody>
                  <a:tcPr/>
                </a:tc>
                <a:extLst>
                  <a:ext uri="{0D108BD9-81ED-4DB2-BD59-A6C34878D82A}">
                    <a16:rowId xmlns:a16="http://schemas.microsoft.com/office/drawing/2014/main" val="10007"/>
                  </a:ext>
                </a:extLst>
              </a:tr>
            </a:tbl>
          </a:graphicData>
        </a:graphic>
      </p:graphicFrame>
      <p:sp>
        <p:nvSpPr>
          <p:cNvPr id="4" name="Footer Placeholder 3">
            <a:extLst>
              <a:ext uri="{FF2B5EF4-FFF2-40B4-BE49-F238E27FC236}">
                <a16:creationId xmlns:a16="http://schemas.microsoft.com/office/drawing/2014/main" id="{7E9C3AF4-4216-4877-9D5D-758E8A420D56}"/>
              </a:ext>
            </a:extLst>
          </p:cNvPr>
          <p:cNvSpPr>
            <a:spLocks noGrp="1"/>
          </p:cNvSpPr>
          <p:nvPr>
            <p:ph type="ftr" sz="quarter" idx="11"/>
          </p:nvPr>
        </p:nvSpPr>
        <p:spPr/>
        <p:txBody>
          <a:bodyPr/>
          <a:lstStyle/>
          <a:p>
            <a:r>
              <a:rPr lang="en-US"/>
              <a:t>Archana jain &amp; Co.Confidential and forPrivate Circulation only.</a:t>
            </a:r>
            <a:endParaRPr lang="en-IN"/>
          </a:p>
        </p:txBody>
      </p:sp>
      <p:sp>
        <p:nvSpPr>
          <p:cNvPr id="6" name="Slide Number Placeholder 5">
            <a:extLst>
              <a:ext uri="{FF2B5EF4-FFF2-40B4-BE49-F238E27FC236}">
                <a16:creationId xmlns:a16="http://schemas.microsoft.com/office/drawing/2014/main" id="{9F51E228-89CF-4DCA-9C7B-B4F59194D21F}"/>
              </a:ext>
            </a:extLst>
          </p:cNvPr>
          <p:cNvSpPr>
            <a:spLocks noGrp="1"/>
          </p:cNvSpPr>
          <p:nvPr>
            <p:ph type="sldNum" sz="quarter" idx="12"/>
          </p:nvPr>
        </p:nvSpPr>
        <p:spPr/>
        <p:txBody>
          <a:bodyPr/>
          <a:lstStyle/>
          <a:p>
            <a:fld id="{57E64119-FBBE-4DAB-8286-A27D7AC23380}" type="slidenum">
              <a:rPr lang="en-IN" smtClean="0"/>
              <a:t>46</a:t>
            </a:fld>
            <a:endParaRPr lang="en-IN"/>
          </a:p>
        </p:txBody>
      </p:sp>
    </p:spTree>
    <p:extLst>
      <p:ext uri="{BB962C8B-B14F-4D97-AF65-F5344CB8AC3E}">
        <p14:creationId xmlns:p14="http://schemas.microsoft.com/office/powerpoint/2010/main" val="1462891954"/>
      </p:ext>
    </p:extLst>
  </p:cSld>
  <p:clrMapOvr>
    <a:masterClrMapping/>
  </p:clrMapOvr>
  <p:transition spd="slow">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19336" y="-2"/>
          <a:ext cx="12072664" cy="6669361"/>
        </p:xfrm>
        <a:graphic>
          <a:graphicData uri="http://schemas.openxmlformats.org/drawingml/2006/table">
            <a:tbl>
              <a:tblPr firstRow="1" bandRow="1">
                <a:tableStyleId>{5C22544A-7EE6-4342-B048-85BDC9FD1C3A}</a:tableStyleId>
              </a:tblPr>
              <a:tblGrid>
                <a:gridCol w="2603135">
                  <a:extLst>
                    <a:ext uri="{9D8B030D-6E8A-4147-A177-3AD203B41FA5}">
                      <a16:colId xmlns:a16="http://schemas.microsoft.com/office/drawing/2014/main" val="20000"/>
                    </a:ext>
                  </a:extLst>
                </a:gridCol>
                <a:gridCol w="9469529">
                  <a:extLst>
                    <a:ext uri="{9D8B030D-6E8A-4147-A177-3AD203B41FA5}">
                      <a16:colId xmlns:a16="http://schemas.microsoft.com/office/drawing/2014/main" val="20001"/>
                    </a:ext>
                  </a:extLst>
                </a:gridCol>
              </a:tblGrid>
              <a:tr h="2323520">
                <a:tc>
                  <a:txBody>
                    <a:bodyPr/>
                    <a:lstStyle/>
                    <a:p>
                      <a:r>
                        <a:rPr lang="en-IN" dirty="0"/>
                        <a:t>SBOO1</a:t>
                      </a:r>
                    </a:p>
                  </a:txBody>
                  <a:tcPr/>
                </a:tc>
                <a:tc>
                  <a:txBody>
                    <a:bodyPr/>
                    <a:lstStyle/>
                    <a:p>
                      <a:r>
                        <a:rPr lang="en-IN" dirty="0"/>
                        <a:t>This may occur due mention of wrong shipping bill number furnished in GSTR 1/Table 6A. The possible reason for such mismatch could be a clerical error made by the exporter at the time of filling of GSTR 1/Table 6A, which can be rectified by making amendments in GSTR 1 by using Form 9A. Form 9A has been made available by GSTN </a:t>
                      </a:r>
                      <a:r>
                        <a:rPr lang="en-IN" dirty="0" err="1"/>
                        <a:t>w.e.f</a:t>
                      </a:r>
                      <a:r>
                        <a:rPr lang="en-IN" dirty="0"/>
                        <a:t>. 15.12.2017 in exporter’s login at the GST common portal.</a:t>
                      </a:r>
                    </a:p>
                  </a:txBody>
                  <a:tcPr/>
                </a:tc>
                <a:extLst>
                  <a:ext uri="{0D108BD9-81ED-4DB2-BD59-A6C34878D82A}">
                    <a16:rowId xmlns:a16="http://schemas.microsoft.com/office/drawing/2014/main" val="10000"/>
                  </a:ext>
                </a:extLst>
              </a:tr>
              <a:tr h="966177">
                <a:tc>
                  <a:txBody>
                    <a:bodyPr/>
                    <a:lstStyle/>
                    <a:p>
                      <a:r>
                        <a:rPr lang="en-IN" dirty="0"/>
                        <a:t>SB002</a:t>
                      </a:r>
                    </a:p>
                  </a:txBody>
                  <a:tcPr/>
                </a:tc>
                <a:tc>
                  <a:txBody>
                    <a:bodyPr/>
                    <a:lstStyle/>
                    <a:p>
                      <a:r>
                        <a:rPr lang="en-IN" dirty="0"/>
                        <a:t>Exporter has to approach their shipping line/airline/carrier to file the EGM immediately</a:t>
                      </a:r>
                    </a:p>
                  </a:txBody>
                  <a:tcPr/>
                </a:tc>
                <a:extLst>
                  <a:ext uri="{0D108BD9-81ED-4DB2-BD59-A6C34878D82A}">
                    <a16:rowId xmlns:a16="http://schemas.microsoft.com/office/drawing/2014/main" val="10001"/>
                  </a:ext>
                </a:extLst>
              </a:tr>
              <a:tr h="1689832">
                <a:tc>
                  <a:txBody>
                    <a:bodyPr/>
                    <a:lstStyle/>
                    <a:p>
                      <a:r>
                        <a:rPr lang="en-IN" dirty="0"/>
                        <a:t>SB003</a:t>
                      </a:r>
                    </a:p>
                  </a:txBody>
                  <a:tcPr/>
                </a:tc>
                <a:tc>
                  <a:txBody>
                    <a:bodyPr/>
                    <a:lstStyle/>
                    <a:p>
                      <a:r>
                        <a:rPr lang="en-IN" dirty="0"/>
                        <a:t>This error occurs when GSTIN declared in the SB does not match with the GSTIN mentioned in the corresponding GST return. In this case too, the exporter has to make necessary changes in GSTR 1 by use of amendment Form 9A. Exporters should note that there is no provision of amendment in the shipping bill once the EGM is filed.</a:t>
                      </a:r>
                    </a:p>
                  </a:txBody>
                  <a:tcPr/>
                </a:tc>
                <a:extLst>
                  <a:ext uri="{0D108BD9-81ED-4DB2-BD59-A6C34878D82A}">
                    <a16:rowId xmlns:a16="http://schemas.microsoft.com/office/drawing/2014/main" val="10002"/>
                  </a:ext>
                </a:extLst>
              </a:tr>
              <a:tr h="1689832">
                <a:tc>
                  <a:txBody>
                    <a:bodyPr/>
                    <a:lstStyle/>
                    <a:p>
                      <a:r>
                        <a:rPr lang="en-IN" dirty="0"/>
                        <a:t>SB004</a:t>
                      </a:r>
                    </a:p>
                  </a:txBody>
                  <a:tcPr/>
                </a:tc>
                <a:tc>
                  <a:txBody>
                    <a:bodyPr/>
                    <a:lstStyle/>
                    <a:p>
                      <a:r>
                        <a:rPr lang="en-IN" dirty="0"/>
                        <a:t>This error occurs due to duplicate/ repeat transmission of shipping bill-invoice record from GSTN. The previous transmission would have already been validated for IGST refund by ICES.</a:t>
                      </a:r>
                    </a:p>
                  </a:txBody>
                  <a:tcPr/>
                </a:tc>
                <a:extLst>
                  <a:ext uri="{0D108BD9-81ED-4DB2-BD59-A6C34878D82A}">
                    <a16:rowId xmlns:a16="http://schemas.microsoft.com/office/drawing/2014/main" val="10003"/>
                  </a:ext>
                </a:extLst>
              </a:tr>
            </a:tbl>
          </a:graphicData>
        </a:graphic>
      </p:graphicFrame>
      <p:sp>
        <p:nvSpPr>
          <p:cNvPr id="3" name="Footer Placeholder 2">
            <a:extLst>
              <a:ext uri="{FF2B5EF4-FFF2-40B4-BE49-F238E27FC236}">
                <a16:creationId xmlns:a16="http://schemas.microsoft.com/office/drawing/2014/main" id="{C41D6E7A-61B4-4E95-A353-7F32E348EED4}"/>
              </a:ext>
            </a:extLst>
          </p:cNvPr>
          <p:cNvSpPr>
            <a:spLocks noGrp="1"/>
          </p:cNvSpPr>
          <p:nvPr>
            <p:ph type="ftr" sz="quarter" idx="11"/>
          </p:nvPr>
        </p:nvSpPr>
        <p:spPr/>
        <p:txBody>
          <a:bodyPr/>
          <a:lstStyle/>
          <a:p>
            <a:r>
              <a:rPr lang="en-US"/>
              <a:t>Archana jain &amp; Co.Confidential and forPrivate Circulation only.</a:t>
            </a:r>
            <a:endParaRPr lang="en-IN"/>
          </a:p>
        </p:txBody>
      </p:sp>
      <p:sp>
        <p:nvSpPr>
          <p:cNvPr id="4" name="Slide Number Placeholder 3">
            <a:extLst>
              <a:ext uri="{FF2B5EF4-FFF2-40B4-BE49-F238E27FC236}">
                <a16:creationId xmlns:a16="http://schemas.microsoft.com/office/drawing/2014/main" id="{C8AEC9BE-D5E8-4C3C-A11E-B25ABCC56D3D}"/>
              </a:ext>
            </a:extLst>
          </p:cNvPr>
          <p:cNvSpPr>
            <a:spLocks noGrp="1"/>
          </p:cNvSpPr>
          <p:nvPr>
            <p:ph type="sldNum" sz="quarter" idx="12"/>
          </p:nvPr>
        </p:nvSpPr>
        <p:spPr/>
        <p:txBody>
          <a:bodyPr/>
          <a:lstStyle/>
          <a:p>
            <a:fld id="{57E64119-FBBE-4DAB-8286-A27D7AC23380}" type="slidenum">
              <a:rPr lang="en-IN" smtClean="0"/>
              <a:t>47</a:t>
            </a:fld>
            <a:endParaRPr lang="en-IN"/>
          </a:p>
        </p:txBody>
      </p:sp>
    </p:spTree>
    <p:extLst>
      <p:ext uri="{BB962C8B-B14F-4D97-AF65-F5344CB8AC3E}">
        <p14:creationId xmlns:p14="http://schemas.microsoft.com/office/powerpoint/2010/main" val="1660064901"/>
      </p:ext>
    </p:extLst>
  </p:cSld>
  <p:clrMapOvr>
    <a:masterClrMapping/>
  </p:clrMapOvr>
  <p:transition spd="slow">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0"/>
          <a:ext cx="12192000" cy="10287024"/>
        </p:xfrm>
        <a:graphic>
          <a:graphicData uri="http://schemas.openxmlformats.org/drawingml/2006/table">
            <a:tbl>
              <a:tblPr firstRow="1" bandRow="1">
                <a:tableStyleId>{5C22544A-7EE6-4342-B048-85BDC9FD1C3A}</a:tableStyleId>
              </a:tblPr>
              <a:tblGrid>
                <a:gridCol w="2381224">
                  <a:extLst>
                    <a:ext uri="{9D8B030D-6E8A-4147-A177-3AD203B41FA5}">
                      <a16:colId xmlns:a16="http://schemas.microsoft.com/office/drawing/2014/main" val="20000"/>
                    </a:ext>
                  </a:extLst>
                </a:gridCol>
                <a:gridCol w="9810776">
                  <a:extLst>
                    <a:ext uri="{9D8B030D-6E8A-4147-A177-3AD203B41FA5}">
                      <a16:colId xmlns:a16="http://schemas.microsoft.com/office/drawing/2014/main" val="20001"/>
                    </a:ext>
                  </a:extLst>
                </a:gridCol>
              </a:tblGrid>
              <a:tr h="4714884">
                <a:tc>
                  <a:txBody>
                    <a:bodyPr/>
                    <a:lstStyle/>
                    <a:p>
                      <a:r>
                        <a:rPr lang="en-IN" dirty="0"/>
                        <a:t>SB005</a:t>
                      </a:r>
                    </a:p>
                  </a:txBody>
                  <a:tcPr anchor="ctr"/>
                </a:tc>
                <a:tc>
                  <a:txBody>
                    <a:bodyPr/>
                    <a:lstStyle/>
                    <a:p>
                      <a:r>
                        <a:rPr lang="en-IN" dirty="0"/>
                        <a:t>The details an exporter is required to enter in the “invoice” column while filing the SB pertains to the invoice issued by him compliant to GST Invoice Rules. The invoice number shall be matched with GSTN to validate exports and IGST payment. There should not be any difference between commercial invoice and GST invoice after implementation of GST since as per the GST law, IGST is to be paid on the actual transaction value of the supply between the exporter and the consignee, which should be the same as the one declared In the commercial invoice.</a:t>
                      </a:r>
                    </a:p>
                    <a:p>
                      <a:r>
                        <a:rPr lang="en-IN" dirty="0"/>
                        <a:t> If SB005 is due to a data entry mistake in GSTR 1, it can be amended in Form 9A. But any mistake in the SB cannot be amended once EGM is filed. Also, if the exporter has used a separate invoice in the SB, he cannot include that in his GSTR 1 in lieu of his GST invoice. Thus, SB005 error, as of now, cannot be corrected by any amendment either in GSTR-1 or in the Shipping Bill.</a:t>
                      </a:r>
                    </a:p>
                  </a:txBody>
                  <a:tcPr/>
                </a:tc>
                <a:extLst>
                  <a:ext uri="{0D108BD9-81ED-4DB2-BD59-A6C34878D82A}">
                    <a16:rowId xmlns:a16="http://schemas.microsoft.com/office/drawing/2014/main" val="10000"/>
                  </a:ext>
                </a:extLst>
              </a:tr>
              <a:tr h="5572140">
                <a:tc>
                  <a:txBody>
                    <a:bodyPr/>
                    <a:lstStyle/>
                    <a:p>
                      <a:r>
                        <a:rPr lang="en-IN" dirty="0"/>
                        <a:t>SB006</a:t>
                      </a:r>
                    </a:p>
                  </a:txBody>
                  <a:tcPr/>
                </a:tc>
                <a:tc>
                  <a:txBody>
                    <a:bodyPr/>
                    <a:lstStyle/>
                    <a:p>
                      <a:r>
                        <a:rPr lang="en-US" dirty="0"/>
                        <a:t>Error SB006 occurs due to discontinuance of transference copy of shipping bill. An alternate mechanism to treat final Bill of Lading as valid document for integrated with EGM should be followed – CBI&amp;C circular No. 08/2018-Customs dated 23-3-2018. </a:t>
                      </a:r>
                    </a:p>
                    <a:p>
                      <a:r>
                        <a:rPr lang="en-IN" dirty="0"/>
                        <a:t>In cases of exports through ICDs, if the gateway EGM is not filed electronically or it contains some error, response code SB006 appears. It is noticed that gateway EGM in case of many ICD shipping bills have been manually filed, leading to such refunds not being processed. While the Customs at gateway ports are pursuing this matter with the shipping lines, the exporters can also approach their shipping line to file the EGMs electronically.</a:t>
                      </a:r>
                    </a:p>
                  </a:txBody>
                  <a:tcPr/>
                </a:tc>
                <a:extLst>
                  <a:ext uri="{0D108BD9-81ED-4DB2-BD59-A6C34878D82A}">
                    <a16:rowId xmlns:a16="http://schemas.microsoft.com/office/drawing/2014/main" val="10001"/>
                  </a:ext>
                </a:extLst>
              </a:tr>
            </a:tbl>
          </a:graphicData>
        </a:graphic>
      </p:graphicFrame>
      <p:sp>
        <p:nvSpPr>
          <p:cNvPr id="3" name="Footer Placeholder 2">
            <a:extLst>
              <a:ext uri="{FF2B5EF4-FFF2-40B4-BE49-F238E27FC236}">
                <a16:creationId xmlns:a16="http://schemas.microsoft.com/office/drawing/2014/main" id="{82048413-8085-4686-B70A-937FAFA0F814}"/>
              </a:ext>
            </a:extLst>
          </p:cNvPr>
          <p:cNvSpPr>
            <a:spLocks noGrp="1"/>
          </p:cNvSpPr>
          <p:nvPr>
            <p:ph type="ftr" sz="quarter" idx="11"/>
          </p:nvPr>
        </p:nvSpPr>
        <p:spPr/>
        <p:txBody>
          <a:bodyPr/>
          <a:lstStyle/>
          <a:p>
            <a:r>
              <a:rPr lang="en-US"/>
              <a:t>Archana jain &amp; Co.Confidential and forPrivate Circulation only.</a:t>
            </a:r>
            <a:endParaRPr lang="en-IN"/>
          </a:p>
        </p:txBody>
      </p:sp>
      <p:sp>
        <p:nvSpPr>
          <p:cNvPr id="4" name="Slide Number Placeholder 3">
            <a:extLst>
              <a:ext uri="{FF2B5EF4-FFF2-40B4-BE49-F238E27FC236}">
                <a16:creationId xmlns:a16="http://schemas.microsoft.com/office/drawing/2014/main" id="{A910AAF4-F1E1-49AC-A97D-0A40E889B6BA}"/>
              </a:ext>
            </a:extLst>
          </p:cNvPr>
          <p:cNvSpPr>
            <a:spLocks noGrp="1"/>
          </p:cNvSpPr>
          <p:nvPr>
            <p:ph type="sldNum" sz="quarter" idx="12"/>
          </p:nvPr>
        </p:nvSpPr>
        <p:spPr/>
        <p:txBody>
          <a:bodyPr/>
          <a:lstStyle/>
          <a:p>
            <a:fld id="{57E64119-FBBE-4DAB-8286-A27D7AC23380}" type="slidenum">
              <a:rPr lang="en-IN" smtClean="0"/>
              <a:t>48</a:t>
            </a:fld>
            <a:endParaRPr lang="en-IN"/>
          </a:p>
        </p:txBody>
      </p:sp>
    </p:spTree>
    <p:extLst>
      <p:ext uri="{BB962C8B-B14F-4D97-AF65-F5344CB8AC3E}">
        <p14:creationId xmlns:p14="http://schemas.microsoft.com/office/powerpoint/2010/main" val="3290700677"/>
      </p:ext>
    </p:extLst>
  </p:cSld>
  <p:clrMapOvr>
    <a:masterClrMapping/>
  </p:clrMapOvr>
  <p:transition spd="slow">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000656" cy="5170646"/>
          </a:xfrm>
          <a:prstGeom prst="rect">
            <a:avLst/>
          </a:prstGeom>
        </p:spPr>
        <p:txBody>
          <a:bodyPr wrap="square">
            <a:spAutoFit/>
          </a:bodyPr>
          <a:lstStyle/>
          <a:p>
            <a:r>
              <a:rPr lang="en-US" sz="2200" u="sng" dirty="0">
                <a:solidFill>
                  <a:srgbClr val="FF0000"/>
                </a:solidFill>
              </a:rPr>
              <a:t>Mismatch of invoice number (Error code SB005) </a:t>
            </a:r>
          </a:p>
          <a:p>
            <a:r>
              <a:rPr lang="en-US" sz="2200" dirty="0"/>
              <a:t>This is the most common error committed by the exporters, which occurs due to mismatch in invoice declared in shipping bill and GSTR 1 for the same supply .This can happen due to: </a:t>
            </a:r>
          </a:p>
          <a:p>
            <a:pPr marL="514350" indent="-514350">
              <a:buAutoNum type="romanLcParenBoth"/>
            </a:pPr>
            <a:r>
              <a:rPr lang="en-US" sz="2200" dirty="0"/>
              <a:t>Typographical mistake while entering data in GSTR 1 or the SB.</a:t>
            </a:r>
          </a:p>
          <a:p>
            <a:pPr marL="514350" indent="-514350">
              <a:buAutoNum type="romanLcParenBoth"/>
            </a:pPr>
            <a:r>
              <a:rPr lang="en-US" sz="2200" dirty="0"/>
              <a:t> The exporter uses two sets of invoices, one invoice for GST and another invoice for exports resulting in mismatch of invoice numbers. </a:t>
            </a:r>
          </a:p>
          <a:p>
            <a:r>
              <a:rPr lang="en-US" sz="2200" dirty="0"/>
              <a:t>If SB005 is due to a data entry mistake in GSTR 1, it can be amended in Form 9A. But any mistake in the SB cannot be amended once EGM is filed. Also, if the exporter has used a separate invoice in the SB, he cannot include that in his GSTR 1 in lieu of his GST invoice. CB&amp;IC had issued many clarifications to overcome the problems of SB005 errors. Circular No’s. 42/2017 – Customs, dated 07-11-2017, 6/2018 – Customs, dated 16-03-2018, 8/2018 – Customs, dated 23-03-2018, 15/2018 – Customs, dated 06-06-2018, 22/2018 – Customs, dated 18-07-2018, 40/2018 – Customs, dated 24-10-2018, 01/2019 – Customs, dated 02-01-2019, 25/2019 – Customs, dated 27-08-2019, 26/2019 – Customs, dated 27-08-2019, 131/1/2020 – GST, dated 23-01-2020 and 22/2020 – Customs, dated 21-04-2020 </a:t>
            </a:r>
          </a:p>
        </p:txBody>
      </p:sp>
      <p:sp>
        <p:nvSpPr>
          <p:cNvPr id="3" name="Footer Placeholder 2">
            <a:extLst>
              <a:ext uri="{FF2B5EF4-FFF2-40B4-BE49-F238E27FC236}">
                <a16:creationId xmlns:a16="http://schemas.microsoft.com/office/drawing/2014/main" id="{9232E6CE-5F06-4865-99D8-41CD7B9F9F7C}"/>
              </a:ext>
            </a:extLst>
          </p:cNvPr>
          <p:cNvSpPr>
            <a:spLocks noGrp="1"/>
          </p:cNvSpPr>
          <p:nvPr>
            <p:ph type="ftr" sz="quarter" idx="11"/>
          </p:nvPr>
        </p:nvSpPr>
        <p:spPr/>
        <p:txBody>
          <a:bodyPr/>
          <a:lstStyle/>
          <a:p>
            <a:r>
              <a:rPr lang="en-US"/>
              <a:t>Archana jain &amp; Co.Confidential and forPrivate Circulation only.</a:t>
            </a:r>
            <a:endParaRPr lang="en-IN"/>
          </a:p>
        </p:txBody>
      </p:sp>
      <p:sp>
        <p:nvSpPr>
          <p:cNvPr id="4" name="Slide Number Placeholder 3">
            <a:extLst>
              <a:ext uri="{FF2B5EF4-FFF2-40B4-BE49-F238E27FC236}">
                <a16:creationId xmlns:a16="http://schemas.microsoft.com/office/drawing/2014/main" id="{DA6BAE63-5498-4CE6-9930-43ABCD754A69}"/>
              </a:ext>
            </a:extLst>
          </p:cNvPr>
          <p:cNvSpPr>
            <a:spLocks noGrp="1"/>
          </p:cNvSpPr>
          <p:nvPr>
            <p:ph type="sldNum" sz="quarter" idx="12"/>
          </p:nvPr>
        </p:nvSpPr>
        <p:spPr/>
        <p:txBody>
          <a:bodyPr/>
          <a:lstStyle/>
          <a:p>
            <a:fld id="{57E64119-FBBE-4DAB-8286-A27D7AC23380}" type="slidenum">
              <a:rPr lang="en-IN" smtClean="0"/>
              <a:t>49</a:t>
            </a:fld>
            <a:endParaRPr lang="en-IN"/>
          </a:p>
        </p:txBody>
      </p:sp>
    </p:spTree>
    <p:extLst>
      <p:ext uri="{BB962C8B-B14F-4D97-AF65-F5344CB8AC3E}">
        <p14:creationId xmlns:p14="http://schemas.microsoft.com/office/powerpoint/2010/main" val="775561297"/>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F644F-D7C4-BC34-1B00-482A604CA335}"/>
              </a:ext>
            </a:extLst>
          </p:cNvPr>
          <p:cNvSpPr>
            <a:spLocks noGrp="1"/>
          </p:cNvSpPr>
          <p:nvPr>
            <p:ph type="title"/>
          </p:nvPr>
        </p:nvSpPr>
        <p:spPr/>
        <p:txBody>
          <a:bodyPr>
            <a:normAutofit/>
          </a:bodyPr>
          <a:lstStyle/>
          <a:p>
            <a:r>
              <a:rPr lang="en-US" dirty="0"/>
              <a:t>Inverted Duty Structure: Input Services </a:t>
            </a:r>
            <a:br>
              <a:rPr lang="en-US" dirty="0"/>
            </a:br>
            <a:r>
              <a:rPr lang="en-US" sz="3100" b="1" i="1" dirty="0">
                <a:solidFill>
                  <a:srgbClr val="0070C0"/>
                </a:solidFill>
              </a:rPr>
              <a:t>[N. No. 14/2022–Central Tax dated 05th July 2022</a:t>
            </a:r>
            <a:r>
              <a:rPr lang="en-US" b="1" i="1" dirty="0">
                <a:solidFill>
                  <a:srgbClr val="0070C0"/>
                </a:solidFill>
              </a:rPr>
              <a:t>]</a:t>
            </a:r>
            <a:endParaRPr lang="en-IN" b="1" i="1" dirty="0">
              <a:solidFill>
                <a:srgbClr val="0070C0"/>
              </a:solidFill>
            </a:endParaRPr>
          </a:p>
        </p:txBody>
      </p:sp>
      <p:sp>
        <p:nvSpPr>
          <p:cNvPr id="3" name="Content Placeholder 2">
            <a:extLst>
              <a:ext uri="{FF2B5EF4-FFF2-40B4-BE49-F238E27FC236}">
                <a16:creationId xmlns:a16="http://schemas.microsoft.com/office/drawing/2014/main" id="{301BAB6F-3510-3301-F2AB-75C5BA7FDB8D}"/>
              </a:ext>
            </a:extLst>
          </p:cNvPr>
          <p:cNvSpPr>
            <a:spLocks noGrp="1"/>
          </p:cNvSpPr>
          <p:nvPr>
            <p:ph idx="1"/>
          </p:nvPr>
        </p:nvSpPr>
        <p:spPr>
          <a:xfrm>
            <a:off x="407368" y="1825625"/>
            <a:ext cx="11449272" cy="4351338"/>
          </a:xfrm>
        </p:spPr>
        <p:txBody>
          <a:bodyPr>
            <a:normAutofit/>
          </a:bodyPr>
          <a:lstStyle/>
          <a:p>
            <a:pPr marL="0" indent="0" algn="just">
              <a:buNone/>
            </a:pPr>
            <a:r>
              <a:rPr lang="en-US" b="1" u="sng" dirty="0"/>
              <a:t>Inverted Rated Duty Structure: Input Services – Blockage of ITC on input services shall be reduced in the hands of taxpayers to some extent(Partial Relief- at least recognized the presence of input services)</a:t>
            </a:r>
          </a:p>
          <a:p>
            <a:pPr algn="just"/>
            <a:r>
              <a:rPr lang="en-US" dirty="0"/>
              <a:t>In the case of refund arising due to inverted duty structure, the department had taken the view that the full ITC </a:t>
            </a:r>
            <a:r>
              <a:rPr lang="en-US" dirty="0" err="1"/>
              <a:t>utilised</a:t>
            </a:r>
            <a:r>
              <a:rPr lang="en-US" dirty="0"/>
              <a:t> by the assessee shall be deducted from the ITC availed on inputs to compute the net ITC for refund on inputs.</a:t>
            </a:r>
          </a:p>
          <a:p>
            <a:pPr algn="just"/>
            <a:r>
              <a:rPr lang="en-US" dirty="0"/>
              <a:t>On the instructions of the Hon’ble Supreme Court in the matter of VKC Footwear, the formula has been amended to consider the </a:t>
            </a:r>
            <a:r>
              <a:rPr lang="en-US" dirty="0" err="1"/>
              <a:t>utilisation</a:t>
            </a:r>
            <a:r>
              <a:rPr lang="en-US" dirty="0"/>
              <a:t> of ITC by the assessee in proportion to ITC availed on Inputs &amp; Inputs Services.</a:t>
            </a:r>
            <a:endParaRPr lang="en-IN" b="1" u="sng" dirty="0"/>
          </a:p>
        </p:txBody>
      </p:sp>
      <p:sp>
        <p:nvSpPr>
          <p:cNvPr id="4" name="Footer Placeholder 3">
            <a:extLst>
              <a:ext uri="{FF2B5EF4-FFF2-40B4-BE49-F238E27FC236}">
                <a16:creationId xmlns:a16="http://schemas.microsoft.com/office/drawing/2014/main" id="{03C436C8-2BBF-4261-9171-42B178629B04}"/>
              </a:ext>
            </a:extLst>
          </p:cNvPr>
          <p:cNvSpPr>
            <a:spLocks noGrp="1"/>
          </p:cNvSpPr>
          <p:nvPr>
            <p:ph type="ftr" sz="quarter" idx="11"/>
          </p:nvPr>
        </p:nvSpPr>
        <p:spPr/>
        <p:txBody>
          <a:bodyPr/>
          <a:lstStyle/>
          <a:p>
            <a:r>
              <a:rPr lang="en-US"/>
              <a:t>Archana jain &amp; Co.Confidential and forPrivate Circulation only.</a:t>
            </a:r>
            <a:endParaRPr lang="en-IN"/>
          </a:p>
        </p:txBody>
      </p:sp>
      <p:sp>
        <p:nvSpPr>
          <p:cNvPr id="5" name="Slide Number Placeholder 4">
            <a:extLst>
              <a:ext uri="{FF2B5EF4-FFF2-40B4-BE49-F238E27FC236}">
                <a16:creationId xmlns:a16="http://schemas.microsoft.com/office/drawing/2014/main" id="{8BFDD7A7-FC53-D611-6F7B-FD09B44F8425}"/>
              </a:ext>
            </a:extLst>
          </p:cNvPr>
          <p:cNvSpPr>
            <a:spLocks noGrp="1"/>
          </p:cNvSpPr>
          <p:nvPr>
            <p:ph type="sldNum" sz="quarter" idx="12"/>
          </p:nvPr>
        </p:nvSpPr>
        <p:spPr/>
        <p:txBody>
          <a:bodyPr/>
          <a:lstStyle/>
          <a:p>
            <a:fld id="{57E64119-FBBE-4DAB-8286-A27D7AC23380}" type="slidenum">
              <a:rPr lang="en-IN" smtClean="0"/>
              <a:t>5</a:t>
            </a:fld>
            <a:endParaRPr lang="en-IN"/>
          </a:p>
        </p:txBody>
      </p:sp>
    </p:spTree>
    <p:extLst>
      <p:ext uri="{BB962C8B-B14F-4D97-AF65-F5344CB8AC3E}">
        <p14:creationId xmlns:p14="http://schemas.microsoft.com/office/powerpoint/2010/main" val="2081433195"/>
      </p:ext>
    </p:extLst>
  </p:cSld>
  <p:clrMapOvr>
    <a:masterClrMapping/>
  </p:clrMapOvr>
  <p:transition spd="slow">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369332"/>
          </a:xfrm>
          <a:prstGeom prst="rect">
            <a:avLst/>
          </a:prstGeom>
          <a:solidFill>
            <a:srgbClr val="FFC000"/>
          </a:solidFill>
        </p:spPr>
        <p:txBody>
          <a:bodyPr wrap="square">
            <a:spAutoFit/>
          </a:bodyPr>
          <a:lstStyle/>
          <a:p>
            <a:pPr algn="ctr"/>
            <a:r>
              <a:rPr lang="en-US" dirty="0"/>
              <a:t>Mistake in description of shipping bill about payment of IGST </a:t>
            </a:r>
          </a:p>
        </p:txBody>
      </p:sp>
      <p:sp>
        <p:nvSpPr>
          <p:cNvPr id="3" name="Rectangle 2"/>
          <p:cNvSpPr/>
          <p:nvPr/>
        </p:nvSpPr>
        <p:spPr>
          <a:xfrm>
            <a:off x="0" y="692696"/>
            <a:ext cx="12192000" cy="1200329"/>
          </a:xfrm>
          <a:prstGeom prst="rect">
            <a:avLst/>
          </a:prstGeom>
        </p:spPr>
        <p:txBody>
          <a:bodyPr wrap="square">
            <a:spAutoFit/>
          </a:bodyPr>
          <a:lstStyle/>
          <a:p>
            <a:r>
              <a:rPr lang="en-US" dirty="0"/>
              <a:t>In some cases, exporter pays IGST but by mistake mentions ‘NA’ in shipping Bill instead of ‘P’. In such case, refund should be granted after verifying payment of IGST based on GST returns – CBI&amp;C circular No. 08/2018-Customs dated 23-3-2018. </a:t>
            </a:r>
          </a:p>
          <a:p>
            <a:endParaRPr lang="en-US" dirty="0"/>
          </a:p>
        </p:txBody>
      </p:sp>
      <p:sp>
        <p:nvSpPr>
          <p:cNvPr id="4" name="Rectangle 3"/>
          <p:cNvSpPr/>
          <p:nvPr/>
        </p:nvSpPr>
        <p:spPr>
          <a:xfrm>
            <a:off x="0" y="1700808"/>
            <a:ext cx="12191999" cy="369332"/>
          </a:xfrm>
          <a:prstGeom prst="rect">
            <a:avLst/>
          </a:prstGeom>
          <a:solidFill>
            <a:srgbClr val="FFC000"/>
          </a:solidFill>
        </p:spPr>
        <p:txBody>
          <a:bodyPr wrap="square">
            <a:spAutoFit/>
          </a:bodyPr>
          <a:lstStyle/>
          <a:p>
            <a:pPr algn="ctr"/>
            <a:r>
              <a:rPr lang="en-US" dirty="0"/>
              <a:t>Other Reasons (Code SB000) </a:t>
            </a:r>
          </a:p>
        </p:txBody>
      </p:sp>
      <p:sp>
        <p:nvSpPr>
          <p:cNvPr id="5" name="Rectangle 4"/>
          <p:cNvSpPr/>
          <p:nvPr/>
        </p:nvSpPr>
        <p:spPr>
          <a:xfrm>
            <a:off x="-1" y="2216388"/>
            <a:ext cx="12191999" cy="3693319"/>
          </a:xfrm>
          <a:prstGeom prst="rect">
            <a:avLst/>
          </a:prstGeom>
        </p:spPr>
        <p:txBody>
          <a:bodyPr wrap="square">
            <a:spAutoFit/>
          </a:bodyPr>
          <a:lstStyle/>
          <a:p>
            <a:r>
              <a:rPr lang="en-US" dirty="0"/>
              <a:t>SB000 (Successfully Validated) is the response code which comes when all the decided parameters like GST1N, SB number, invoice number etc. match between GSTN and Customs databases. This code implies that the SB is ready for inclusion in the IGST refund scroll. However, it might happen that even with SB000. the SB does not appear in the refund scroll. This could be due to: </a:t>
            </a:r>
          </a:p>
          <a:p>
            <a:endParaRPr lang="en-US" dirty="0"/>
          </a:p>
          <a:p>
            <a:pPr marL="400050" indent="-400050">
              <a:buAutoNum type="romanLcParenBoth"/>
            </a:pPr>
            <a:r>
              <a:rPr lang="en-US" dirty="0"/>
              <a:t>The exports might have been made under bond or LUT, hence not eligible for refund. </a:t>
            </a:r>
          </a:p>
          <a:p>
            <a:pPr marL="400050" indent="-400050">
              <a:buAutoNum type="romanLcParenBoth"/>
            </a:pPr>
            <a:r>
              <a:rPr lang="en-US" dirty="0"/>
              <a:t>If a shipping bill covers multiple invoices, few of the invoices might have been successfully validated with code SB000 whereas other invoices might be containing other types of error/s. </a:t>
            </a:r>
          </a:p>
          <a:p>
            <a:pPr marL="400050" indent="-400050">
              <a:buAutoNum type="romanLcParenBoth"/>
            </a:pPr>
            <a:r>
              <a:rPr lang="en-US" dirty="0"/>
              <a:t>Composite rate of drawback has been claimed for that SB during the transitional period between 01.07.2017 to 30.09.2017, thus making the SB ineligible for IGST refund. </a:t>
            </a:r>
          </a:p>
          <a:p>
            <a:pPr marL="400050" indent="-400050">
              <a:buAutoNum type="romanLcParenBoth"/>
            </a:pPr>
            <a:r>
              <a:rPr lang="en-US" dirty="0"/>
              <a:t> Where the IGST claimed amount is less than </a:t>
            </a:r>
            <a:r>
              <a:rPr lang="en-US" dirty="0" err="1"/>
              <a:t>Rs</a:t>
            </a:r>
            <a:r>
              <a:rPr lang="en-US" dirty="0"/>
              <a:t>. 1000/-. </a:t>
            </a:r>
          </a:p>
          <a:p>
            <a:r>
              <a:rPr lang="en-US" dirty="0"/>
              <a:t>In all the above cases, the scroll amount shall automatically become zero and the SBs shall not be included in the refund scroll. </a:t>
            </a:r>
          </a:p>
        </p:txBody>
      </p:sp>
      <p:sp>
        <p:nvSpPr>
          <p:cNvPr id="6" name="Footer Placeholder 5">
            <a:extLst>
              <a:ext uri="{FF2B5EF4-FFF2-40B4-BE49-F238E27FC236}">
                <a16:creationId xmlns:a16="http://schemas.microsoft.com/office/drawing/2014/main" id="{02631708-65BB-4449-88FD-B8ED9449B2C3}"/>
              </a:ext>
            </a:extLst>
          </p:cNvPr>
          <p:cNvSpPr>
            <a:spLocks noGrp="1"/>
          </p:cNvSpPr>
          <p:nvPr>
            <p:ph type="ftr" sz="quarter" idx="11"/>
          </p:nvPr>
        </p:nvSpPr>
        <p:spPr/>
        <p:txBody>
          <a:bodyPr/>
          <a:lstStyle/>
          <a:p>
            <a:r>
              <a:rPr lang="en-US"/>
              <a:t>Archana jain &amp; Co.Confidential and forPrivate Circulation only.</a:t>
            </a:r>
            <a:endParaRPr lang="en-IN"/>
          </a:p>
        </p:txBody>
      </p:sp>
      <p:sp>
        <p:nvSpPr>
          <p:cNvPr id="7" name="Slide Number Placeholder 6">
            <a:extLst>
              <a:ext uri="{FF2B5EF4-FFF2-40B4-BE49-F238E27FC236}">
                <a16:creationId xmlns:a16="http://schemas.microsoft.com/office/drawing/2014/main" id="{7ED3A88D-B389-432A-BCBF-0D06699A0626}"/>
              </a:ext>
            </a:extLst>
          </p:cNvPr>
          <p:cNvSpPr>
            <a:spLocks noGrp="1"/>
          </p:cNvSpPr>
          <p:nvPr>
            <p:ph type="sldNum" sz="quarter" idx="12"/>
          </p:nvPr>
        </p:nvSpPr>
        <p:spPr/>
        <p:txBody>
          <a:bodyPr/>
          <a:lstStyle/>
          <a:p>
            <a:fld id="{57E64119-FBBE-4DAB-8286-A27D7AC23380}" type="slidenum">
              <a:rPr lang="en-IN" smtClean="0"/>
              <a:t>50</a:t>
            </a:fld>
            <a:endParaRPr lang="en-IN"/>
          </a:p>
        </p:txBody>
      </p:sp>
    </p:spTree>
    <p:extLst>
      <p:ext uri="{BB962C8B-B14F-4D97-AF65-F5344CB8AC3E}">
        <p14:creationId xmlns:p14="http://schemas.microsoft.com/office/powerpoint/2010/main" val="4230643051"/>
      </p:ext>
    </p:extLst>
  </p:cSld>
  <p:clrMapOvr>
    <a:masterClrMapping/>
  </p:clrMapOvr>
  <p:transition spd="slow">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60648"/>
            <a:ext cx="12192000" cy="2800767"/>
          </a:xfrm>
          <a:prstGeom prst="rect">
            <a:avLst/>
          </a:prstGeom>
        </p:spPr>
        <p:txBody>
          <a:bodyPr wrap="square">
            <a:spAutoFit/>
          </a:bodyPr>
          <a:lstStyle/>
          <a:p>
            <a:r>
              <a:rPr lang="en-US" sz="2200" dirty="0"/>
              <a:t>There can be instances where the SBs will figure in the temporary IGST scroll but not in the final scroll. This could happen if there is an alert/suspension on the IEC in ICES or if the account of the IEC is not validated by Public Finance Management System (PFMS). In case of multiple errors in the refund claim, each such error would be required to be corrected individually in order to get refund. In some cases the IGST Refund could not be disbursed due to Indian Financial System Code (IFSC) not being accepted by Public Financial Management System (PFMS) /not registered at PFMS, in this regards, JNCH (</a:t>
            </a:r>
            <a:r>
              <a:rPr lang="en-US" sz="2200" dirty="0" err="1"/>
              <a:t>Nhava</a:t>
            </a:r>
            <a:r>
              <a:rPr lang="en-US" sz="2200" dirty="0"/>
              <a:t> </a:t>
            </a:r>
            <a:r>
              <a:rPr lang="en-US" sz="2200" dirty="0" err="1"/>
              <a:t>Sheva</a:t>
            </a:r>
            <a:r>
              <a:rPr lang="en-US" sz="2200" dirty="0"/>
              <a:t>) has issued Public Notice No. 38/2018, dated 12-03-2018, for guidance to the trade / exporters. </a:t>
            </a:r>
          </a:p>
        </p:txBody>
      </p:sp>
      <p:sp>
        <p:nvSpPr>
          <p:cNvPr id="3" name="Footer Placeholder 2">
            <a:extLst>
              <a:ext uri="{FF2B5EF4-FFF2-40B4-BE49-F238E27FC236}">
                <a16:creationId xmlns:a16="http://schemas.microsoft.com/office/drawing/2014/main" id="{AC0C88FD-F731-4E9F-B7C3-7BF0540CF8B7}"/>
              </a:ext>
            </a:extLst>
          </p:cNvPr>
          <p:cNvSpPr>
            <a:spLocks noGrp="1"/>
          </p:cNvSpPr>
          <p:nvPr>
            <p:ph type="ftr" sz="quarter" idx="11"/>
          </p:nvPr>
        </p:nvSpPr>
        <p:spPr/>
        <p:txBody>
          <a:bodyPr/>
          <a:lstStyle/>
          <a:p>
            <a:r>
              <a:rPr lang="en-US"/>
              <a:t>Archana jain &amp; Co.Confidential and forPrivate Circulation only.</a:t>
            </a:r>
            <a:endParaRPr lang="en-IN"/>
          </a:p>
        </p:txBody>
      </p:sp>
      <p:sp>
        <p:nvSpPr>
          <p:cNvPr id="4" name="Slide Number Placeholder 3">
            <a:extLst>
              <a:ext uri="{FF2B5EF4-FFF2-40B4-BE49-F238E27FC236}">
                <a16:creationId xmlns:a16="http://schemas.microsoft.com/office/drawing/2014/main" id="{9B09CB5F-C3F6-454D-8FB0-CD97B51C344E}"/>
              </a:ext>
            </a:extLst>
          </p:cNvPr>
          <p:cNvSpPr>
            <a:spLocks noGrp="1"/>
          </p:cNvSpPr>
          <p:nvPr>
            <p:ph type="sldNum" sz="quarter" idx="12"/>
          </p:nvPr>
        </p:nvSpPr>
        <p:spPr/>
        <p:txBody>
          <a:bodyPr/>
          <a:lstStyle/>
          <a:p>
            <a:fld id="{57E64119-FBBE-4DAB-8286-A27D7AC23380}" type="slidenum">
              <a:rPr lang="en-IN" smtClean="0"/>
              <a:t>51</a:t>
            </a:fld>
            <a:endParaRPr lang="en-IN"/>
          </a:p>
        </p:txBody>
      </p:sp>
    </p:spTree>
    <p:extLst>
      <p:ext uri="{BB962C8B-B14F-4D97-AF65-F5344CB8AC3E}">
        <p14:creationId xmlns:p14="http://schemas.microsoft.com/office/powerpoint/2010/main" val="1890274497"/>
      </p:ext>
    </p:extLst>
  </p:cSld>
  <p:clrMapOvr>
    <a:masterClrMapping/>
  </p:clrMapOvr>
  <p:transition spd="slow">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46876" y="404664"/>
            <a:ext cx="11945124" cy="5616624"/>
          </a:xfrm>
          <a:prstGeom prst="rect">
            <a:avLst/>
          </a:prstGeom>
        </p:spPr>
      </p:pic>
      <p:sp>
        <p:nvSpPr>
          <p:cNvPr id="2" name="Footer Placeholder 1">
            <a:extLst>
              <a:ext uri="{FF2B5EF4-FFF2-40B4-BE49-F238E27FC236}">
                <a16:creationId xmlns:a16="http://schemas.microsoft.com/office/drawing/2014/main" id="{6CBC14C4-44C5-445A-94B5-C7ACF6231335}"/>
              </a:ext>
            </a:extLst>
          </p:cNvPr>
          <p:cNvSpPr>
            <a:spLocks noGrp="1"/>
          </p:cNvSpPr>
          <p:nvPr>
            <p:ph type="ftr" sz="quarter" idx="11"/>
          </p:nvPr>
        </p:nvSpPr>
        <p:spPr/>
        <p:txBody>
          <a:bodyPr/>
          <a:lstStyle/>
          <a:p>
            <a:r>
              <a:rPr lang="en-US"/>
              <a:t>Archana jain &amp; Co.Confidential and forPrivate Circulation only.</a:t>
            </a:r>
            <a:endParaRPr lang="en-IN"/>
          </a:p>
        </p:txBody>
      </p:sp>
      <p:sp>
        <p:nvSpPr>
          <p:cNvPr id="4" name="Slide Number Placeholder 3">
            <a:extLst>
              <a:ext uri="{FF2B5EF4-FFF2-40B4-BE49-F238E27FC236}">
                <a16:creationId xmlns:a16="http://schemas.microsoft.com/office/drawing/2014/main" id="{A3F9DF14-CC48-4318-B3CD-DF2D1A36E5F5}"/>
              </a:ext>
            </a:extLst>
          </p:cNvPr>
          <p:cNvSpPr>
            <a:spLocks noGrp="1"/>
          </p:cNvSpPr>
          <p:nvPr>
            <p:ph type="sldNum" sz="quarter" idx="12"/>
          </p:nvPr>
        </p:nvSpPr>
        <p:spPr/>
        <p:txBody>
          <a:bodyPr/>
          <a:lstStyle/>
          <a:p>
            <a:fld id="{57E64119-FBBE-4DAB-8286-A27D7AC23380}" type="slidenum">
              <a:rPr lang="en-IN" smtClean="0"/>
              <a:t>52</a:t>
            </a:fld>
            <a:endParaRPr lang="en-IN"/>
          </a:p>
        </p:txBody>
      </p:sp>
    </p:spTree>
    <p:extLst>
      <p:ext uri="{BB962C8B-B14F-4D97-AF65-F5344CB8AC3E}">
        <p14:creationId xmlns:p14="http://schemas.microsoft.com/office/powerpoint/2010/main" val="609519918"/>
      </p:ext>
    </p:extLst>
  </p:cSld>
  <p:clrMapOvr>
    <a:masterClrMapping/>
  </p:clrMapOvr>
  <p:transition spd="slow">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214282" y="660866"/>
            <a:ext cx="11570350" cy="6054282"/>
          </a:xfrm>
          <a:prstGeom prst="rect">
            <a:avLst/>
          </a:prstGeom>
          <a:noFill/>
          <a:ln w="9525">
            <a:noFill/>
            <a:miter lim="800000"/>
            <a:headEnd/>
            <a:tailEnd/>
          </a:ln>
          <a:effectLst/>
        </p:spPr>
      </p:pic>
      <p:sp>
        <p:nvSpPr>
          <p:cNvPr id="3" name="Footer Placeholder 2">
            <a:extLst>
              <a:ext uri="{FF2B5EF4-FFF2-40B4-BE49-F238E27FC236}">
                <a16:creationId xmlns:a16="http://schemas.microsoft.com/office/drawing/2014/main" id="{31A58609-E93A-415B-90A5-BDBC6E2875BA}"/>
              </a:ext>
            </a:extLst>
          </p:cNvPr>
          <p:cNvSpPr>
            <a:spLocks noGrp="1"/>
          </p:cNvSpPr>
          <p:nvPr>
            <p:ph type="ftr" sz="quarter" idx="11"/>
          </p:nvPr>
        </p:nvSpPr>
        <p:spPr/>
        <p:txBody>
          <a:bodyPr/>
          <a:lstStyle/>
          <a:p>
            <a:r>
              <a:rPr lang="en-US"/>
              <a:t>Archana jain &amp; Co.Confidential and forPrivate Circulation only.</a:t>
            </a:r>
            <a:endParaRPr lang="en-IN"/>
          </a:p>
        </p:txBody>
      </p:sp>
      <p:sp>
        <p:nvSpPr>
          <p:cNvPr id="4" name="Slide Number Placeholder 3">
            <a:extLst>
              <a:ext uri="{FF2B5EF4-FFF2-40B4-BE49-F238E27FC236}">
                <a16:creationId xmlns:a16="http://schemas.microsoft.com/office/drawing/2014/main" id="{5EB6F774-3220-48AA-B9E7-9C1F2980D0A4}"/>
              </a:ext>
            </a:extLst>
          </p:cNvPr>
          <p:cNvSpPr>
            <a:spLocks noGrp="1"/>
          </p:cNvSpPr>
          <p:nvPr>
            <p:ph type="sldNum" sz="quarter" idx="12"/>
          </p:nvPr>
        </p:nvSpPr>
        <p:spPr/>
        <p:txBody>
          <a:bodyPr/>
          <a:lstStyle/>
          <a:p>
            <a:fld id="{57E64119-FBBE-4DAB-8286-A27D7AC23380}" type="slidenum">
              <a:rPr lang="en-IN" smtClean="0"/>
              <a:t>53</a:t>
            </a:fld>
            <a:endParaRPr lang="en-IN"/>
          </a:p>
        </p:txBody>
      </p:sp>
    </p:spTree>
    <p:extLst>
      <p:ext uri="{BB962C8B-B14F-4D97-AF65-F5344CB8AC3E}">
        <p14:creationId xmlns:p14="http://schemas.microsoft.com/office/powerpoint/2010/main" val="2926990769"/>
      </p:ext>
    </p:extLst>
  </p:cSld>
  <p:clrMapOvr>
    <a:masterClrMapping/>
  </p:clrMapOvr>
  <p:transition spd="slow">
    <p:wip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304798" y="609600"/>
            <a:ext cx="11407825" cy="5726289"/>
          </a:xfrm>
          <a:prstGeom prst="rect">
            <a:avLst/>
          </a:prstGeom>
          <a:noFill/>
          <a:ln w="9525">
            <a:noFill/>
            <a:miter lim="800000"/>
            <a:headEnd/>
            <a:tailEnd/>
          </a:ln>
          <a:effectLst/>
        </p:spPr>
      </p:pic>
      <p:sp>
        <p:nvSpPr>
          <p:cNvPr id="3" name="Footer Placeholder 2">
            <a:extLst>
              <a:ext uri="{FF2B5EF4-FFF2-40B4-BE49-F238E27FC236}">
                <a16:creationId xmlns:a16="http://schemas.microsoft.com/office/drawing/2014/main" id="{F8B3AAC9-0E7B-4055-B216-FA7E16A74357}"/>
              </a:ext>
            </a:extLst>
          </p:cNvPr>
          <p:cNvSpPr>
            <a:spLocks noGrp="1"/>
          </p:cNvSpPr>
          <p:nvPr>
            <p:ph type="ftr" sz="quarter" idx="11"/>
          </p:nvPr>
        </p:nvSpPr>
        <p:spPr/>
        <p:txBody>
          <a:bodyPr/>
          <a:lstStyle/>
          <a:p>
            <a:r>
              <a:rPr lang="en-US"/>
              <a:t>Archana jain &amp; Co.Confidential and forPrivate Circulation only.</a:t>
            </a:r>
            <a:endParaRPr lang="en-IN"/>
          </a:p>
        </p:txBody>
      </p:sp>
      <p:sp>
        <p:nvSpPr>
          <p:cNvPr id="4" name="Slide Number Placeholder 3">
            <a:extLst>
              <a:ext uri="{FF2B5EF4-FFF2-40B4-BE49-F238E27FC236}">
                <a16:creationId xmlns:a16="http://schemas.microsoft.com/office/drawing/2014/main" id="{FDC893BB-3DAC-411A-A323-99BA0EA74112}"/>
              </a:ext>
            </a:extLst>
          </p:cNvPr>
          <p:cNvSpPr>
            <a:spLocks noGrp="1"/>
          </p:cNvSpPr>
          <p:nvPr>
            <p:ph type="sldNum" sz="quarter" idx="12"/>
          </p:nvPr>
        </p:nvSpPr>
        <p:spPr/>
        <p:txBody>
          <a:bodyPr/>
          <a:lstStyle/>
          <a:p>
            <a:fld id="{57E64119-FBBE-4DAB-8286-A27D7AC23380}" type="slidenum">
              <a:rPr lang="en-IN" smtClean="0"/>
              <a:t>54</a:t>
            </a:fld>
            <a:endParaRPr lang="en-IN"/>
          </a:p>
        </p:txBody>
      </p:sp>
    </p:spTree>
    <p:extLst>
      <p:ext uri="{BB962C8B-B14F-4D97-AF65-F5344CB8AC3E}">
        <p14:creationId xmlns:p14="http://schemas.microsoft.com/office/powerpoint/2010/main" val="1181579698"/>
      </p:ext>
    </p:extLst>
  </p:cSld>
  <p:clrMapOvr>
    <a:masterClrMapping/>
  </p:clrMapOvr>
  <p:transition spd="slow">
    <p:wip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228600" y="785794"/>
            <a:ext cx="11412015" cy="3465532"/>
          </a:xfrm>
          <a:prstGeom prst="rect">
            <a:avLst/>
          </a:prstGeom>
          <a:noFill/>
          <a:ln w="9525">
            <a:noFill/>
            <a:miter lim="800000"/>
            <a:headEnd/>
            <a:tailEnd/>
          </a:ln>
          <a:effectLst/>
        </p:spPr>
      </p:pic>
      <p:sp>
        <p:nvSpPr>
          <p:cNvPr id="3" name="Footer Placeholder 2">
            <a:extLst>
              <a:ext uri="{FF2B5EF4-FFF2-40B4-BE49-F238E27FC236}">
                <a16:creationId xmlns:a16="http://schemas.microsoft.com/office/drawing/2014/main" id="{3894A157-0E9F-4FED-ABE3-39018CC30612}"/>
              </a:ext>
            </a:extLst>
          </p:cNvPr>
          <p:cNvSpPr>
            <a:spLocks noGrp="1"/>
          </p:cNvSpPr>
          <p:nvPr>
            <p:ph type="ftr" sz="quarter" idx="11"/>
          </p:nvPr>
        </p:nvSpPr>
        <p:spPr/>
        <p:txBody>
          <a:bodyPr/>
          <a:lstStyle/>
          <a:p>
            <a:r>
              <a:rPr lang="en-US"/>
              <a:t>Archana jain &amp; Co.Confidential and forPrivate Circulation only.</a:t>
            </a:r>
            <a:endParaRPr lang="en-IN"/>
          </a:p>
        </p:txBody>
      </p:sp>
      <p:sp>
        <p:nvSpPr>
          <p:cNvPr id="4" name="Slide Number Placeholder 3">
            <a:extLst>
              <a:ext uri="{FF2B5EF4-FFF2-40B4-BE49-F238E27FC236}">
                <a16:creationId xmlns:a16="http://schemas.microsoft.com/office/drawing/2014/main" id="{A964C548-EF2E-4ABA-9F8D-71344B289E4B}"/>
              </a:ext>
            </a:extLst>
          </p:cNvPr>
          <p:cNvSpPr>
            <a:spLocks noGrp="1"/>
          </p:cNvSpPr>
          <p:nvPr>
            <p:ph type="sldNum" sz="quarter" idx="12"/>
          </p:nvPr>
        </p:nvSpPr>
        <p:spPr/>
        <p:txBody>
          <a:bodyPr/>
          <a:lstStyle/>
          <a:p>
            <a:fld id="{57E64119-FBBE-4DAB-8286-A27D7AC23380}" type="slidenum">
              <a:rPr lang="en-IN" smtClean="0"/>
              <a:t>55</a:t>
            </a:fld>
            <a:endParaRPr lang="en-IN"/>
          </a:p>
        </p:txBody>
      </p:sp>
    </p:spTree>
    <p:extLst>
      <p:ext uri="{BB962C8B-B14F-4D97-AF65-F5344CB8AC3E}">
        <p14:creationId xmlns:p14="http://schemas.microsoft.com/office/powerpoint/2010/main" val="4143652442"/>
      </p:ext>
    </p:extLst>
  </p:cSld>
  <p:clrMapOvr>
    <a:masterClrMapping/>
  </p:clrMapOvr>
  <p:transition spd="slow">
    <p:wip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5360" y="548680"/>
            <a:ext cx="11161240" cy="6278642"/>
          </a:xfrm>
          <a:prstGeom prst="rect">
            <a:avLst/>
          </a:prstGeom>
        </p:spPr>
        <p:txBody>
          <a:bodyPr wrap="square">
            <a:spAutoFit/>
          </a:bodyPr>
          <a:lstStyle/>
          <a:p>
            <a:pPr marL="285750" indent="-285750">
              <a:buClr>
                <a:schemeClr val="tx2">
                  <a:lumMod val="60000"/>
                  <a:lumOff val="40000"/>
                </a:schemeClr>
              </a:buClr>
              <a:buFont typeface="Wingdings" panose="05000000000000000000" pitchFamily="2" charset="2"/>
              <a:buChar char="§"/>
            </a:pPr>
            <a:r>
              <a:rPr lang="pt-BR" sz="2400" dirty="0"/>
              <a:t>Circular No. 17/17/2017 - GST   dated 15.11.2017 </a:t>
            </a:r>
          </a:p>
          <a:p>
            <a:pPr marL="285750" indent="-285750">
              <a:buClr>
                <a:schemeClr val="tx2">
                  <a:lumMod val="60000"/>
                  <a:lumOff val="40000"/>
                </a:schemeClr>
              </a:buClr>
              <a:buFont typeface="Wingdings" panose="05000000000000000000" pitchFamily="2" charset="2"/>
              <a:buChar char="§"/>
            </a:pPr>
            <a:r>
              <a:rPr lang="pt-BR" sz="2400" dirty="0"/>
              <a:t>Circular No. 24/24/2017— GST   dated 21.12.2017 </a:t>
            </a:r>
          </a:p>
          <a:p>
            <a:pPr marL="285750" indent="-285750">
              <a:buClr>
                <a:schemeClr val="tx2">
                  <a:lumMod val="60000"/>
                  <a:lumOff val="40000"/>
                </a:schemeClr>
              </a:buClr>
              <a:buFont typeface="Wingdings" panose="05000000000000000000" pitchFamily="2" charset="2"/>
              <a:buChar char="§"/>
            </a:pPr>
            <a:r>
              <a:rPr lang="pt-BR" sz="2400" dirty="0"/>
              <a:t>Circular No. 37/11/2018— GST   dated 15.03.2018 </a:t>
            </a:r>
          </a:p>
          <a:p>
            <a:pPr marL="285750" indent="-285750">
              <a:buClr>
                <a:schemeClr val="tx2">
                  <a:lumMod val="60000"/>
                  <a:lumOff val="40000"/>
                </a:schemeClr>
              </a:buClr>
              <a:buFont typeface="Wingdings" panose="05000000000000000000" pitchFamily="2" charset="2"/>
              <a:buChar char="§"/>
            </a:pPr>
            <a:r>
              <a:rPr lang="pt-BR" sz="2400" dirty="0"/>
              <a:t>Circular No. 45/19/2018— GST   dated 30.05.2018(Corrigendum – 18.07.2019)</a:t>
            </a:r>
          </a:p>
          <a:p>
            <a:pPr marL="285750" indent="-285750">
              <a:buClr>
                <a:schemeClr val="tx2">
                  <a:lumMod val="60000"/>
                  <a:lumOff val="40000"/>
                </a:schemeClr>
              </a:buClr>
              <a:buFont typeface="Wingdings" panose="05000000000000000000" pitchFamily="2" charset="2"/>
              <a:buChar char="§"/>
            </a:pPr>
            <a:r>
              <a:rPr lang="pt-BR" sz="2400" dirty="0"/>
              <a:t>Circular No. 56/30/2018— GST   dated 24.08.2018</a:t>
            </a:r>
          </a:p>
          <a:p>
            <a:pPr marL="285750" indent="-285750">
              <a:buClr>
                <a:schemeClr val="tx2">
                  <a:lumMod val="60000"/>
                  <a:lumOff val="40000"/>
                </a:schemeClr>
              </a:buClr>
              <a:buFont typeface="Wingdings" panose="05000000000000000000" pitchFamily="2" charset="2"/>
              <a:buChar char="§"/>
            </a:pPr>
            <a:r>
              <a:rPr lang="pt-BR" sz="2400" dirty="0"/>
              <a:t>Circular No. 59/33/2018— GST   dated 04.09.2018</a:t>
            </a:r>
          </a:p>
          <a:p>
            <a:pPr marL="285750" indent="-285750">
              <a:buClr>
                <a:schemeClr val="tx2">
                  <a:lumMod val="60000"/>
                  <a:lumOff val="40000"/>
                </a:schemeClr>
              </a:buClr>
              <a:buFont typeface="Wingdings" panose="05000000000000000000" pitchFamily="2" charset="2"/>
              <a:buChar char="§"/>
            </a:pPr>
            <a:r>
              <a:rPr lang="pt-BR" sz="2400" dirty="0"/>
              <a:t>Circular No. 70/44/2018— GST   dated 26.10.2018</a:t>
            </a:r>
          </a:p>
          <a:p>
            <a:pPr marL="285750" indent="-285750">
              <a:buClr>
                <a:schemeClr val="tx2">
                  <a:lumMod val="60000"/>
                  <a:lumOff val="40000"/>
                </a:schemeClr>
              </a:buClr>
              <a:buFont typeface="Wingdings" panose="05000000000000000000" pitchFamily="2" charset="2"/>
              <a:buChar char="§"/>
            </a:pPr>
            <a:r>
              <a:rPr lang="pt-BR" sz="2400" dirty="0"/>
              <a:t>Circular No. 79/53/2018— GST   dated 31.12.2018</a:t>
            </a:r>
          </a:p>
          <a:p>
            <a:pPr marL="285750" indent="-285750">
              <a:buClr>
                <a:schemeClr val="tx2">
                  <a:lumMod val="60000"/>
                  <a:lumOff val="40000"/>
                </a:schemeClr>
              </a:buClr>
              <a:buFont typeface="Wingdings" panose="05000000000000000000" pitchFamily="2" charset="2"/>
              <a:buChar char="§"/>
            </a:pPr>
            <a:r>
              <a:rPr lang="pt-BR" sz="2400" dirty="0"/>
              <a:t>Circular No. 94/13/2019—  GST   dated 28.03.2019</a:t>
            </a:r>
          </a:p>
          <a:p>
            <a:pPr marL="285750" indent="-285750">
              <a:buClr>
                <a:schemeClr val="tx2">
                  <a:lumMod val="60000"/>
                  <a:lumOff val="40000"/>
                </a:schemeClr>
              </a:buClr>
              <a:buFont typeface="Wingdings" panose="05000000000000000000" pitchFamily="2" charset="2"/>
              <a:buChar char="§"/>
            </a:pPr>
            <a:r>
              <a:rPr lang="pt-BR" sz="2400" dirty="0"/>
              <a:t>Circular No. 104/23/2019— GST   dated 28.06.2019</a:t>
            </a:r>
          </a:p>
          <a:p>
            <a:pPr marL="285750" indent="-285750">
              <a:buClr>
                <a:schemeClr val="tx2">
                  <a:lumMod val="60000"/>
                  <a:lumOff val="40000"/>
                </a:schemeClr>
              </a:buClr>
              <a:buFont typeface="Wingdings" panose="05000000000000000000" pitchFamily="2" charset="2"/>
              <a:buChar char="§"/>
            </a:pPr>
            <a:r>
              <a:rPr lang="pt-BR" sz="2400" dirty="0"/>
              <a:t>Circular No. 106/25/2019— GST   dated 29.06.2019</a:t>
            </a:r>
          </a:p>
          <a:p>
            <a:pPr marL="285750" indent="-285750">
              <a:buClr>
                <a:schemeClr val="tx2">
                  <a:lumMod val="60000"/>
                  <a:lumOff val="40000"/>
                </a:schemeClr>
              </a:buClr>
              <a:buFont typeface="Wingdings" panose="05000000000000000000" pitchFamily="2" charset="2"/>
              <a:buChar char="§"/>
            </a:pPr>
            <a:r>
              <a:rPr lang="pt-BR" sz="2400" dirty="0"/>
              <a:t>Master circular 125/44/2019 – dated 18.11.2019</a:t>
            </a:r>
          </a:p>
          <a:p>
            <a:pPr marL="285750" indent="-285750">
              <a:buClr>
                <a:schemeClr val="tx2">
                  <a:lumMod val="60000"/>
                  <a:lumOff val="40000"/>
                </a:schemeClr>
              </a:buClr>
              <a:buFont typeface="Wingdings" panose="05000000000000000000" pitchFamily="2" charset="2"/>
              <a:buChar char="§"/>
            </a:pPr>
            <a:r>
              <a:rPr lang="pt-BR" sz="2400" dirty="0"/>
              <a:t>Circular No. 135/2020 dated 31.03.2020</a:t>
            </a:r>
          </a:p>
          <a:p>
            <a:pPr marL="285750" indent="-285750">
              <a:buClr>
                <a:schemeClr val="tx2">
                  <a:lumMod val="60000"/>
                  <a:lumOff val="40000"/>
                </a:schemeClr>
              </a:buClr>
              <a:buFont typeface="Wingdings" panose="05000000000000000000" pitchFamily="2" charset="2"/>
              <a:buChar char="§"/>
            </a:pPr>
            <a:r>
              <a:rPr lang="pt-BR" sz="2400" dirty="0"/>
              <a:t>Circular No. 137/2020 dated 13.04.2020</a:t>
            </a:r>
          </a:p>
          <a:p>
            <a:pPr marL="285750" indent="-285750">
              <a:buClr>
                <a:schemeClr val="tx2">
                  <a:lumMod val="60000"/>
                  <a:lumOff val="40000"/>
                </a:schemeClr>
              </a:buClr>
              <a:buFont typeface="Wingdings" panose="05000000000000000000" pitchFamily="2" charset="2"/>
              <a:buChar char="§"/>
            </a:pPr>
            <a:r>
              <a:rPr lang="pt-BR" sz="2400" dirty="0"/>
              <a:t>N.No 16/2020 CT (R) dated 23-03-2020.</a:t>
            </a:r>
          </a:p>
          <a:p>
            <a:pPr marL="285750" indent="-285750">
              <a:buClr>
                <a:schemeClr val="tx2">
                  <a:lumMod val="60000"/>
                  <a:lumOff val="40000"/>
                </a:schemeClr>
              </a:buClr>
              <a:buFont typeface="Wingdings" panose="05000000000000000000" pitchFamily="2" charset="2"/>
              <a:buChar char="§"/>
            </a:pPr>
            <a:endParaRPr lang="pt-BR" sz="2400" dirty="0"/>
          </a:p>
          <a:p>
            <a:pPr marL="285750" indent="-285750">
              <a:buClr>
                <a:schemeClr val="tx2">
                  <a:lumMod val="60000"/>
                  <a:lumOff val="40000"/>
                </a:schemeClr>
              </a:buClr>
              <a:buFont typeface="Wingdings" panose="05000000000000000000" pitchFamily="2" charset="2"/>
              <a:buChar char="§"/>
            </a:pPr>
            <a:endParaRPr lang="pt-BR" b="1" i="1" u="sng" dirty="0"/>
          </a:p>
        </p:txBody>
      </p:sp>
      <p:sp>
        <p:nvSpPr>
          <p:cNvPr id="3" name="Footer Placeholder 2">
            <a:extLst>
              <a:ext uri="{FF2B5EF4-FFF2-40B4-BE49-F238E27FC236}">
                <a16:creationId xmlns:a16="http://schemas.microsoft.com/office/drawing/2014/main" id="{0218B398-D13F-47DD-95C9-8A13DB9EEF68}"/>
              </a:ext>
            </a:extLst>
          </p:cNvPr>
          <p:cNvSpPr>
            <a:spLocks noGrp="1"/>
          </p:cNvSpPr>
          <p:nvPr>
            <p:ph type="ftr" sz="quarter" idx="11"/>
          </p:nvPr>
        </p:nvSpPr>
        <p:spPr/>
        <p:txBody>
          <a:bodyPr/>
          <a:lstStyle/>
          <a:p>
            <a:r>
              <a:rPr lang="en-US"/>
              <a:t>Archana jain &amp; Co.Confidential and forPrivate Circulation only.</a:t>
            </a:r>
            <a:endParaRPr lang="en-IN"/>
          </a:p>
        </p:txBody>
      </p:sp>
      <p:sp>
        <p:nvSpPr>
          <p:cNvPr id="4" name="Slide Number Placeholder 3">
            <a:extLst>
              <a:ext uri="{FF2B5EF4-FFF2-40B4-BE49-F238E27FC236}">
                <a16:creationId xmlns:a16="http://schemas.microsoft.com/office/drawing/2014/main" id="{3E0A5647-2504-4520-8ADE-069EFD888C69}"/>
              </a:ext>
            </a:extLst>
          </p:cNvPr>
          <p:cNvSpPr>
            <a:spLocks noGrp="1"/>
          </p:cNvSpPr>
          <p:nvPr>
            <p:ph type="sldNum" sz="quarter" idx="12"/>
          </p:nvPr>
        </p:nvSpPr>
        <p:spPr/>
        <p:txBody>
          <a:bodyPr/>
          <a:lstStyle/>
          <a:p>
            <a:fld id="{57E64119-FBBE-4DAB-8286-A27D7AC23380}" type="slidenum">
              <a:rPr lang="en-IN" smtClean="0"/>
              <a:t>56</a:t>
            </a:fld>
            <a:endParaRPr lang="en-IN"/>
          </a:p>
        </p:txBody>
      </p:sp>
    </p:spTree>
    <p:extLst>
      <p:ext uri="{BB962C8B-B14F-4D97-AF65-F5344CB8AC3E}">
        <p14:creationId xmlns:p14="http://schemas.microsoft.com/office/powerpoint/2010/main" val="2502953507"/>
      </p:ext>
    </p:extLst>
  </p:cSld>
  <p:clrMapOvr>
    <a:masterClrMapping/>
  </p:clrMapOvr>
  <p:transition spd="slow">
    <p:wip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id="{26FA1193-F8A4-441C-92E8-CCE6F5812B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7046" y="1873046"/>
            <a:ext cx="5560141" cy="3613354"/>
          </a:xfrm>
          <a:prstGeom prst="rect">
            <a:avLst/>
          </a:prstGeom>
        </p:spPr>
      </p:pic>
    </p:spTree>
    <p:extLst>
      <p:ext uri="{BB962C8B-B14F-4D97-AF65-F5344CB8AC3E}">
        <p14:creationId xmlns:p14="http://schemas.microsoft.com/office/powerpoint/2010/main" val="2009270534"/>
      </p:ext>
    </p:extLst>
  </p:cSld>
  <p:clrMapOvr>
    <a:masterClrMapping/>
  </p:clrMapOvr>
  <p:transition spd="slow">
    <p:wip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4DE8FF2-00CE-4DCD-B133-006844596A96}"/>
              </a:ext>
            </a:extLst>
          </p:cNvPr>
          <p:cNvSpPr txBox="1">
            <a:spLocks/>
          </p:cNvSpPr>
          <p:nvPr/>
        </p:nvSpPr>
        <p:spPr>
          <a:xfrm>
            <a:off x="1209675" y="2076450"/>
            <a:ext cx="10591800" cy="38639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Disclaimer </a:t>
            </a:r>
          </a:p>
          <a:p>
            <a:pPr marL="0" indent="0">
              <a:buFont typeface="Arial" panose="020B0604020202020204" pitchFamily="34" charset="0"/>
              <a:buNone/>
            </a:pPr>
            <a:br>
              <a:rPr lang="en-US" dirty="0"/>
            </a:br>
            <a:r>
              <a:rPr lang="en-US" sz="2400" i="1" dirty="0"/>
              <a:t>The views expressed are solely of the author and the content of this document is solely for information purpose and not to be construed as a professional advice. In cases where the reader has any legal issues, he/she must in all cases seek independent legal advice.</a:t>
            </a:r>
            <a:endParaRPr lang="en-IN" sz="2400" i="1" dirty="0"/>
          </a:p>
        </p:txBody>
      </p:sp>
    </p:spTree>
    <p:extLst>
      <p:ext uri="{BB962C8B-B14F-4D97-AF65-F5344CB8AC3E}">
        <p14:creationId xmlns:p14="http://schemas.microsoft.com/office/powerpoint/2010/main" val="3624461214"/>
      </p:ext>
    </p:extLst>
  </p:cSld>
  <p:clrMapOvr>
    <a:masterClrMapping/>
  </p:clrMapOvr>
  <p:transition spd="slow">
    <p:wip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376A1-7F3E-4400-9534-065C2DC3855B}"/>
              </a:ext>
            </a:extLst>
          </p:cNvPr>
          <p:cNvSpPr>
            <a:spLocks noGrp="1"/>
          </p:cNvSpPr>
          <p:nvPr>
            <p:ph type="title"/>
          </p:nvPr>
        </p:nvSpPr>
        <p:spPr>
          <a:xfrm>
            <a:off x="2148841" y="3273552"/>
            <a:ext cx="9355772" cy="3308223"/>
          </a:xfrm>
        </p:spPr>
        <p:txBody>
          <a:bodyPr>
            <a:normAutofit/>
          </a:bodyPr>
          <a:lstStyle/>
          <a:p>
            <a:pPr marL="0" indent="0" algn="ctr">
              <a:spcBef>
                <a:spcPts val="0"/>
              </a:spcBef>
              <a:spcAft>
                <a:spcPts val="0"/>
              </a:spcAft>
              <a:buNone/>
            </a:pPr>
            <a:r>
              <a:rPr lang="en-IN" dirty="0">
                <a:solidFill>
                  <a:schemeClr val="tx1"/>
                </a:solidFill>
                <a:latin typeface="Book Antiqua" panose="02040602050305030304" pitchFamily="18" charset="0"/>
              </a:rPr>
              <a:t>Presented by:</a:t>
            </a:r>
            <a:br>
              <a:rPr lang="en-IN" dirty="0">
                <a:solidFill>
                  <a:schemeClr val="tx1"/>
                </a:solidFill>
                <a:latin typeface="Book Antiqua" panose="02040602050305030304" pitchFamily="18" charset="0"/>
              </a:rPr>
            </a:br>
            <a:r>
              <a:rPr lang="en-IN" dirty="0">
                <a:solidFill>
                  <a:schemeClr val="tx1"/>
                </a:solidFill>
                <a:latin typeface="Book Antiqua" panose="02040602050305030304" pitchFamily="18" charset="0"/>
              </a:rPr>
              <a:t>FCA Archana Jain (Founder)</a:t>
            </a:r>
            <a:br>
              <a:rPr lang="en-IN" dirty="0">
                <a:solidFill>
                  <a:schemeClr val="tx1"/>
                </a:solidFill>
                <a:latin typeface="Book Antiqua" panose="02040602050305030304" pitchFamily="18" charset="0"/>
              </a:rPr>
            </a:br>
            <a:r>
              <a:rPr lang="en-IN" sz="2400" b="1" dirty="0">
                <a:solidFill>
                  <a:schemeClr val="accent1"/>
                </a:solidFill>
                <a:latin typeface="Centaur" pitchFamily="18" charset="0"/>
              </a:rPr>
              <a:t>ARCHANA JAIN &amp;CO.</a:t>
            </a:r>
            <a:br>
              <a:rPr lang="en-IN" sz="2400" b="1" dirty="0">
                <a:solidFill>
                  <a:schemeClr val="accent1"/>
                </a:solidFill>
                <a:latin typeface="Centaur" pitchFamily="18" charset="0"/>
              </a:rPr>
            </a:br>
            <a:r>
              <a:rPr lang="en-IN" sz="2400" b="1" dirty="0">
                <a:solidFill>
                  <a:schemeClr val="accent1"/>
                </a:solidFill>
                <a:latin typeface="Centaur" pitchFamily="18" charset="0"/>
              </a:rPr>
              <a:t>F-13, KIRTI NAGAR,</a:t>
            </a:r>
            <a:br>
              <a:rPr lang="en-IN" sz="2400" b="1" dirty="0">
                <a:solidFill>
                  <a:schemeClr val="accent1"/>
                </a:solidFill>
                <a:latin typeface="Centaur" pitchFamily="18" charset="0"/>
              </a:rPr>
            </a:br>
            <a:r>
              <a:rPr lang="en-IN" sz="2400" b="1" dirty="0">
                <a:solidFill>
                  <a:schemeClr val="accent1"/>
                </a:solidFill>
                <a:latin typeface="Centaur" pitchFamily="18" charset="0"/>
              </a:rPr>
              <a:t>DELHI-15.</a:t>
            </a:r>
            <a:br>
              <a:rPr lang="en-IN" sz="2400" b="1" dirty="0">
                <a:solidFill>
                  <a:schemeClr val="accent1"/>
                </a:solidFill>
                <a:latin typeface="Centaur" pitchFamily="18" charset="0"/>
              </a:rPr>
            </a:br>
            <a:r>
              <a:rPr lang="en-IN" dirty="0">
                <a:solidFill>
                  <a:schemeClr val="tx1"/>
                </a:solidFill>
                <a:latin typeface="Book Antiqua" panose="02040602050305030304" pitchFamily="18" charset="0"/>
                <a:hlinkClick r:id="rId2"/>
              </a:rPr>
              <a:t>ca.archanajain11@gmail.com</a:t>
            </a:r>
            <a:br>
              <a:rPr lang="en-IN" dirty="0">
                <a:solidFill>
                  <a:schemeClr val="tx1"/>
                </a:solidFill>
                <a:latin typeface="Book Antiqua" panose="02040602050305030304" pitchFamily="18" charset="0"/>
              </a:rPr>
            </a:br>
            <a:r>
              <a:rPr lang="en-IN" dirty="0">
                <a:solidFill>
                  <a:schemeClr val="tx1"/>
                </a:solidFill>
                <a:latin typeface="Book Antiqua" panose="02040602050305030304" pitchFamily="18" charset="0"/>
              </a:rPr>
              <a:t>aj@archanajain.com</a:t>
            </a:r>
            <a:br>
              <a:rPr lang="en-IN" dirty="0">
                <a:solidFill>
                  <a:schemeClr val="tx1"/>
                </a:solidFill>
                <a:latin typeface="Book Antiqua" panose="02040602050305030304" pitchFamily="18" charset="0"/>
              </a:rPr>
            </a:br>
            <a:r>
              <a:rPr lang="en-IN" dirty="0">
                <a:solidFill>
                  <a:schemeClr val="tx1"/>
                </a:solidFill>
                <a:latin typeface="Book Antiqua" panose="02040602050305030304" pitchFamily="18" charset="0"/>
              </a:rPr>
              <a:t>9999009508,011-49090618,7291984444(WA)</a:t>
            </a:r>
            <a:endParaRPr lang="en-IN" dirty="0">
              <a:latin typeface="Book Antiqua" panose="02040602050305030304" pitchFamily="18" charset="0"/>
            </a:endParaRPr>
          </a:p>
        </p:txBody>
      </p:sp>
      <p:pic>
        <p:nvPicPr>
          <p:cNvPr id="6" name="Picture Placeholder 5">
            <a:extLst>
              <a:ext uri="{FF2B5EF4-FFF2-40B4-BE49-F238E27FC236}">
                <a16:creationId xmlns:a16="http://schemas.microsoft.com/office/drawing/2014/main" id="{F7DED641-B4D1-4D1A-BC1F-86453B56BED8}"/>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t="11582" b="11582"/>
          <a:stretch>
            <a:fillRect/>
          </a:stretch>
        </p:blipFill>
        <p:spPr>
          <a:xfrm>
            <a:off x="1513682" y="644490"/>
            <a:ext cx="9990930" cy="2717835"/>
          </a:xfrm>
        </p:spPr>
      </p:pic>
      <p:sp>
        <p:nvSpPr>
          <p:cNvPr id="7" name="Slide Number Placeholder 6"/>
          <p:cNvSpPr>
            <a:spLocks noGrp="1"/>
          </p:cNvSpPr>
          <p:nvPr>
            <p:ph type="sldNum" sz="quarter" idx="12"/>
          </p:nvPr>
        </p:nvSpPr>
        <p:spPr/>
        <p:txBody>
          <a:bodyPr/>
          <a:lstStyle/>
          <a:p>
            <a:fld id="{BBB0E08E-097D-4C23-B9ED-B7F1D6C5DAA8}" type="slidenum">
              <a:rPr lang="en-IN" smtClean="0"/>
              <a:pPr/>
              <a:t>59</a:t>
            </a:fld>
            <a:endParaRPr lang="en-IN"/>
          </a:p>
        </p:txBody>
      </p:sp>
      <p:sp>
        <p:nvSpPr>
          <p:cNvPr id="9" name="Footer Placeholder 5"/>
          <p:cNvSpPr>
            <a:spLocks noGrp="1"/>
          </p:cNvSpPr>
          <p:nvPr>
            <p:ph type="ftr" sz="quarter" idx="11"/>
          </p:nvPr>
        </p:nvSpPr>
        <p:spPr>
          <a:xfrm>
            <a:off x="2589212" y="6476104"/>
            <a:ext cx="7619999" cy="381896"/>
          </a:xfrm>
        </p:spPr>
        <p:txBody>
          <a:bodyPr/>
          <a:lstStyle/>
          <a:p>
            <a:r>
              <a:rPr lang="en-IN" dirty="0"/>
              <a:t>ARCHANA JAIN &amp; CO. , 9999009508,49090618</a:t>
            </a:r>
          </a:p>
        </p:txBody>
      </p:sp>
      <p:sp>
        <p:nvSpPr>
          <p:cNvPr id="10" name="Date Placeholder 3"/>
          <p:cNvSpPr>
            <a:spLocks noGrp="1"/>
          </p:cNvSpPr>
          <p:nvPr>
            <p:ph type="dt" sz="half" idx="10"/>
          </p:nvPr>
        </p:nvSpPr>
        <p:spPr>
          <a:xfrm>
            <a:off x="10361612" y="6465346"/>
            <a:ext cx="1830388" cy="392653"/>
          </a:xfrm>
        </p:spPr>
        <p:txBody>
          <a:bodyPr/>
          <a:lstStyle/>
          <a:p>
            <a:fld id="{5215C38A-44AE-48DB-9A4D-A4EAFB1393B2}" type="datetime3">
              <a:rPr lang="en-IN" smtClean="0"/>
              <a:t>23 July 2022</a:t>
            </a:fld>
            <a:endParaRPr lang="en-IN" dirty="0"/>
          </a:p>
        </p:txBody>
      </p:sp>
    </p:spTree>
    <p:extLst>
      <p:ext uri="{BB962C8B-B14F-4D97-AF65-F5344CB8AC3E}">
        <p14:creationId xmlns:p14="http://schemas.microsoft.com/office/powerpoint/2010/main" val="3091362835"/>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3A186-0DE5-6560-69F9-E3B82BA6E3BE}"/>
              </a:ext>
            </a:extLst>
          </p:cNvPr>
          <p:cNvSpPr>
            <a:spLocks noGrp="1"/>
          </p:cNvSpPr>
          <p:nvPr>
            <p:ph type="title"/>
          </p:nvPr>
        </p:nvSpPr>
        <p:spPr/>
        <p:txBody>
          <a:bodyPr/>
          <a:lstStyle/>
          <a:p>
            <a:r>
              <a:rPr lang="en-IN" dirty="0"/>
              <a:t>Formula for calculation of refund</a:t>
            </a:r>
          </a:p>
        </p:txBody>
      </p:sp>
      <p:sp>
        <p:nvSpPr>
          <p:cNvPr id="3" name="Content Placeholder 2">
            <a:extLst>
              <a:ext uri="{FF2B5EF4-FFF2-40B4-BE49-F238E27FC236}">
                <a16:creationId xmlns:a16="http://schemas.microsoft.com/office/drawing/2014/main" id="{B2022C3F-3D94-1C53-BA2F-ADAAA842B3C3}"/>
              </a:ext>
            </a:extLst>
          </p:cNvPr>
          <p:cNvSpPr>
            <a:spLocks noGrp="1"/>
          </p:cNvSpPr>
          <p:nvPr>
            <p:ph idx="1"/>
          </p:nvPr>
        </p:nvSpPr>
        <p:spPr/>
        <p:txBody>
          <a:bodyPr/>
          <a:lstStyle/>
          <a:p>
            <a:r>
              <a:rPr lang="en-US" b="1" dirty="0"/>
              <a:t>The formula in Rule 89(5) is amended for computing refund under “Inverted Duty Structure” as under:</a:t>
            </a:r>
          </a:p>
          <a:p>
            <a:r>
              <a:rPr lang="en-US" dirty="0"/>
              <a:t>Maximum Refund Amount = {(Turnover of inverted rated supply of goods and services) x Net ITC ÷ Adjusted Total Turnover} - {tax payable on such inverted rated supply of goods and services x (Net ITC ÷ ITC availed on inputs and input services)}.</a:t>
            </a:r>
          </a:p>
          <a:p>
            <a:r>
              <a:rPr lang="en-US" dirty="0"/>
              <a:t>Maximum Refund Amount = {(Turnover of inverted rated supply of goods and services) x Net ITC ÷ Adjusted Total Turnover} - {tax payable on such inverted rated supply of goods and services x (</a:t>
            </a:r>
            <a:r>
              <a:rPr lang="en-US" b="1" i="1" dirty="0">
                <a:solidFill>
                  <a:srgbClr val="FF0000"/>
                </a:solidFill>
              </a:rPr>
              <a:t>Net ITC ÷ ITC availed on inputs and input services</a:t>
            </a:r>
            <a:r>
              <a:rPr lang="en-US" dirty="0"/>
              <a:t>)}.</a:t>
            </a:r>
            <a:endParaRPr lang="en-IN" dirty="0"/>
          </a:p>
        </p:txBody>
      </p:sp>
      <p:sp>
        <p:nvSpPr>
          <p:cNvPr id="4" name="Footer Placeholder 3">
            <a:extLst>
              <a:ext uri="{FF2B5EF4-FFF2-40B4-BE49-F238E27FC236}">
                <a16:creationId xmlns:a16="http://schemas.microsoft.com/office/drawing/2014/main" id="{DEC8AC76-D9AB-124B-17FC-83F40616EA3A}"/>
              </a:ext>
            </a:extLst>
          </p:cNvPr>
          <p:cNvSpPr>
            <a:spLocks noGrp="1"/>
          </p:cNvSpPr>
          <p:nvPr>
            <p:ph type="ftr" sz="quarter" idx="11"/>
          </p:nvPr>
        </p:nvSpPr>
        <p:spPr/>
        <p:txBody>
          <a:bodyPr/>
          <a:lstStyle/>
          <a:p>
            <a:r>
              <a:rPr lang="en-US"/>
              <a:t>Archana jain &amp; Co.Confidential and forPrivate Circulation only.</a:t>
            </a:r>
            <a:endParaRPr lang="en-IN"/>
          </a:p>
        </p:txBody>
      </p:sp>
      <p:sp>
        <p:nvSpPr>
          <p:cNvPr id="5" name="Slide Number Placeholder 4">
            <a:extLst>
              <a:ext uri="{FF2B5EF4-FFF2-40B4-BE49-F238E27FC236}">
                <a16:creationId xmlns:a16="http://schemas.microsoft.com/office/drawing/2014/main" id="{8C5350E7-0AF3-63E0-303B-CFE79FF0ECB5}"/>
              </a:ext>
            </a:extLst>
          </p:cNvPr>
          <p:cNvSpPr>
            <a:spLocks noGrp="1"/>
          </p:cNvSpPr>
          <p:nvPr>
            <p:ph type="sldNum" sz="quarter" idx="12"/>
          </p:nvPr>
        </p:nvSpPr>
        <p:spPr/>
        <p:txBody>
          <a:bodyPr/>
          <a:lstStyle/>
          <a:p>
            <a:fld id="{57E64119-FBBE-4DAB-8286-A27D7AC23380}" type="slidenum">
              <a:rPr lang="en-IN" smtClean="0"/>
              <a:t>6</a:t>
            </a:fld>
            <a:endParaRPr lang="en-IN"/>
          </a:p>
        </p:txBody>
      </p:sp>
    </p:spTree>
    <p:extLst>
      <p:ext uri="{BB962C8B-B14F-4D97-AF65-F5344CB8AC3E}">
        <p14:creationId xmlns:p14="http://schemas.microsoft.com/office/powerpoint/2010/main" val="1991011684"/>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4603F21-5068-05F5-3E69-495052D1E27F}"/>
              </a:ext>
            </a:extLst>
          </p:cNvPr>
          <p:cNvSpPr>
            <a:spLocks noGrp="1"/>
          </p:cNvSpPr>
          <p:nvPr>
            <p:ph type="ftr" sz="quarter" idx="11"/>
          </p:nvPr>
        </p:nvSpPr>
        <p:spPr/>
        <p:txBody>
          <a:bodyPr/>
          <a:lstStyle/>
          <a:p>
            <a:r>
              <a:rPr lang="en-US"/>
              <a:t>Archana jain &amp; Co.Confidential and forPrivate Circulation only.</a:t>
            </a:r>
            <a:endParaRPr lang="en-IN"/>
          </a:p>
        </p:txBody>
      </p:sp>
      <p:sp>
        <p:nvSpPr>
          <p:cNvPr id="3" name="Slide Number Placeholder 2">
            <a:extLst>
              <a:ext uri="{FF2B5EF4-FFF2-40B4-BE49-F238E27FC236}">
                <a16:creationId xmlns:a16="http://schemas.microsoft.com/office/drawing/2014/main" id="{BFAE45E6-D486-4142-AC42-BAE433804550}"/>
              </a:ext>
            </a:extLst>
          </p:cNvPr>
          <p:cNvSpPr>
            <a:spLocks noGrp="1"/>
          </p:cNvSpPr>
          <p:nvPr>
            <p:ph type="sldNum" sz="quarter" idx="12"/>
          </p:nvPr>
        </p:nvSpPr>
        <p:spPr/>
        <p:txBody>
          <a:bodyPr/>
          <a:lstStyle/>
          <a:p>
            <a:fld id="{57E64119-FBBE-4DAB-8286-A27D7AC23380}" type="slidenum">
              <a:rPr lang="en-IN" smtClean="0"/>
              <a:t>7</a:t>
            </a:fld>
            <a:endParaRPr lang="en-IN"/>
          </a:p>
        </p:txBody>
      </p:sp>
      <p:sp>
        <p:nvSpPr>
          <p:cNvPr id="6" name="TextBox 5">
            <a:extLst>
              <a:ext uri="{FF2B5EF4-FFF2-40B4-BE49-F238E27FC236}">
                <a16:creationId xmlns:a16="http://schemas.microsoft.com/office/drawing/2014/main" id="{CB0AD17C-D6E2-3496-71C3-B8DD27C1948D}"/>
              </a:ext>
            </a:extLst>
          </p:cNvPr>
          <p:cNvSpPr txBox="1"/>
          <p:nvPr/>
        </p:nvSpPr>
        <p:spPr>
          <a:xfrm>
            <a:off x="623392" y="895160"/>
            <a:ext cx="11089232" cy="5262979"/>
          </a:xfrm>
          <a:prstGeom prst="rect">
            <a:avLst/>
          </a:prstGeom>
          <a:noFill/>
        </p:spPr>
        <p:txBody>
          <a:bodyPr wrap="square">
            <a:spAutoFit/>
          </a:bodyPr>
          <a:lstStyle/>
          <a:p>
            <a:pPr lvl="0" algn="just"/>
            <a:r>
              <a:rPr lang="en-US" sz="2400" i="0" dirty="0">
                <a:latin typeface="Glacial Indifference" pitchFamily="50" charset="0"/>
              </a:rPr>
              <a:t>Impact</a:t>
            </a:r>
          </a:p>
          <a:p>
            <a:pPr lvl="0" algn="just"/>
            <a:endParaRPr lang="en-US" sz="2400" i="0" dirty="0">
              <a:latin typeface="Glacial Indifference" pitchFamily="50" charset="0"/>
            </a:endParaRPr>
          </a:p>
          <a:p>
            <a:pPr lvl="0" algn="just"/>
            <a:r>
              <a:rPr lang="en-US" sz="2400" i="0" dirty="0">
                <a:latin typeface="Glacial Indifference" pitchFamily="50" charset="0"/>
              </a:rPr>
              <a:t>Turnover of inverted rated supplies: Rs.1,000 (A)</a:t>
            </a:r>
          </a:p>
          <a:p>
            <a:pPr lvl="0" algn="just"/>
            <a:r>
              <a:rPr lang="en-US" sz="2400" i="0" dirty="0">
                <a:latin typeface="Glacial Indifference" pitchFamily="50" charset="0"/>
              </a:rPr>
              <a:t>Net ITC (i.e., ITC claimed on inputs): Rs.500 (B)</a:t>
            </a:r>
          </a:p>
          <a:p>
            <a:pPr lvl="0" algn="just"/>
            <a:r>
              <a:rPr lang="en-US" sz="2400" i="0" dirty="0">
                <a:latin typeface="Glacial Indifference" pitchFamily="50" charset="0"/>
              </a:rPr>
              <a:t>Total Turnover: Rs.10,000 (C)</a:t>
            </a:r>
          </a:p>
          <a:p>
            <a:pPr lvl="0" algn="just"/>
            <a:r>
              <a:rPr lang="en-US" sz="2400" i="0" dirty="0">
                <a:latin typeface="Glacial Indifference" pitchFamily="50" charset="0"/>
              </a:rPr>
              <a:t>Total ITC (i.e., ITC claimed on inputs and input services): Rs.750 (D)</a:t>
            </a:r>
          </a:p>
          <a:p>
            <a:pPr lvl="0" algn="just"/>
            <a:r>
              <a:rPr lang="en-US" sz="2400" i="0" dirty="0">
                <a:latin typeface="Glacial Indifference" pitchFamily="50" charset="0"/>
              </a:rPr>
              <a:t>Tax payable on inverted supplies: Rs.50 (E)</a:t>
            </a:r>
          </a:p>
          <a:p>
            <a:pPr lvl="0" algn="just"/>
            <a:r>
              <a:rPr lang="en-US" sz="2400" i="0" dirty="0">
                <a:latin typeface="Glacial Indifference" pitchFamily="50" charset="0"/>
              </a:rPr>
              <a:t>The refund as per the original formula = (A * B / C) - E</a:t>
            </a:r>
          </a:p>
          <a:p>
            <a:pPr lvl="0" algn="just"/>
            <a:r>
              <a:rPr lang="en-US" sz="2400" i="0" dirty="0">
                <a:latin typeface="Glacial Indifference" pitchFamily="50" charset="0"/>
              </a:rPr>
              <a:t>                                                        = (1,000 * 500 / 10,000) – 50</a:t>
            </a:r>
          </a:p>
          <a:p>
            <a:pPr lvl="0" algn="just"/>
            <a:r>
              <a:rPr lang="en-US" sz="2400" i="0" dirty="0">
                <a:latin typeface="Glacial Indifference" pitchFamily="50" charset="0"/>
              </a:rPr>
              <a:t>                                                        = nil</a:t>
            </a:r>
          </a:p>
          <a:p>
            <a:pPr lvl="0" algn="just"/>
            <a:endParaRPr lang="en-US" sz="2400" i="0" dirty="0">
              <a:latin typeface="Glacial Indifference" pitchFamily="50" charset="0"/>
            </a:endParaRPr>
          </a:p>
          <a:p>
            <a:pPr lvl="0" algn="just"/>
            <a:r>
              <a:rPr lang="en-US" sz="2400" i="0" dirty="0">
                <a:latin typeface="Glacial Indifference" pitchFamily="50" charset="0"/>
              </a:rPr>
              <a:t>The refund as per the revised formula = (A * B / C) – (E * B / D)</a:t>
            </a:r>
          </a:p>
          <a:p>
            <a:pPr lvl="0" algn="just"/>
            <a:r>
              <a:rPr lang="en-US" sz="2400" i="0" dirty="0">
                <a:latin typeface="Glacial Indifference" pitchFamily="50" charset="0"/>
              </a:rPr>
              <a:t>                                                        = (1,000 * 500 / 10,000) – (50 * 500 / 750)</a:t>
            </a:r>
          </a:p>
          <a:p>
            <a:pPr lvl="0" algn="just"/>
            <a:r>
              <a:rPr lang="en-US" sz="2400" i="0" dirty="0">
                <a:latin typeface="Glacial Indifference" pitchFamily="50" charset="0"/>
              </a:rPr>
              <a:t>                                                        = Rs.17/-</a:t>
            </a:r>
          </a:p>
        </p:txBody>
      </p:sp>
    </p:spTree>
    <p:extLst>
      <p:ext uri="{BB962C8B-B14F-4D97-AF65-F5344CB8AC3E}">
        <p14:creationId xmlns:p14="http://schemas.microsoft.com/office/powerpoint/2010/main" val="1736076900"/>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64A9A-28FE-0F64-D262-050A911351D1}"/>
              </a:ext>
            </a:extLst>
          </p:cNvPr>
          <p:cNvSpPr>
            <a:spLocks noGrp="1"/>
          </p:cNvSpPr>
          <p:nvPr>
            <p:ph type="title"/>
          </p:nvPr>
        </p:nvSpPr>
        <p:spPr>
          <a:xfrm>
            <a:off x="263352" y="1"/>
            <a:ext cx="11737304" cy="2060847"/>
          </a:xfrm>
        </p:spPr>
        <p:txBody>
          <a:bodyPr anchor="t">
            <a:normAutofit/>
          </a:bodyPr>
          <a:lstStyle/>
          <a:p>
            <a:pPr algn="ctr" defTabSz="404813"/>
            <a:r>
              <a:rPr lang="en-US" sz="4800" dirty="0"/>
              <a:t>Risky Exporters - Refund of IGST paid on Exports- Withholding of Refund</a:t>
            </a:r>
            <a:br>
              <a:rPr lang="en-US" dirty="0"/>
            </a:br>
            <a:r>
              <a:rPr lang="en-US" sz="3600" b="1" dirty="0">
                <a:solidFill>
                  <a:srgbClr val="FF0000"/>
                </a:solidFill>
              </a:rPr>
              <a:t>[N. No. 14/2022–Central Tax dated 05th July 2022]</a:t>
            </a:r>
            <a:endParaRPr lang="en-IN" sz="3600" b="1" dirty="0">
              <a:solidFill>
                <a:srgbClr val="FF0000"/>
              </a:solidFill>
            </a:endParaRPr>
          </a:p>
        </p:txBody>
      </p:sp>
      <p:sp>
        <p:nvSpPr>
          <p:cNvPr id="3" name="Text Placeholder 2">
            <a:extLst>
              <a:ext uri="{FF2B5EF4-FFF2-40B4-BE49-F238E27FC236}">
                <a16:creationId xmlns:a16="http://schemas.microsoft.com/office/drawing/2014/main" id="{0AACC67F-FFE7-13F5-A23C-2ACEF6ADB382}"/>
              </a:ext>
            </a:extLst>
          </p:cNvPr>
          <p:cNvSpPr>
            <a:spLocks noGrp="1"/>
          </p:cNvSpPr>
          <p:nvPr>
            <p:ph type="body" idx="1"/>
          </p:nvPr>
        </p:nvSpPr>
        <p:spPr>
          <a:xfrm>
            <a:off x="335360" y="1988841"/>
            <a:ext cx="11737304" cy="4100810"/>
          </a:xfrm>
        </p:spPr>
        <p:txBody>
          <a:bodyPr/>
          <a:lstStyle/>
          <a:p>
            <a:pPr marL="342900" indent="-342900" algn="just">
              <a:buFont typeface="Wingdings" panose="05000000000000000000" pitchFamily="2" charset="2"/>
              <a:buChar char="ü"/>
            </a:pPr>
            <a:r>
              <a:rPr lang="en-US" dirty="0">
                <a:solidFill>
                  <a:schemeClr val="tx1"/>
                </a:solidFill>
              </a:rPr>
              <a:t>In cases where the refund of IGST paid on exports was withheld/ suspended due to suspicion on the exporters such as high risk exporters identified by DGARM;</a:t>
            </a:r>
          </a:p>
          <a:p>
            <a:pPr marL="342900" indent="-342900" algn="just">
              <a:buFont typeface="Wingdings" panose="05000000000000000000" pitchFamily="2" charset="2"/>
              <a:buChar char="ü"/>
            </a:pPr>
            <a:r>
              <a:rPr lang="en-US" dirty="0">
                <a:solidFill>
                  <a:schemeClr val="tx1"/>
                </a:solidFill>
              </a:rPr>
              <a:t>the refund would be transmitted to the system generated refund application in Form GST RFD 01 for due verification by GST officers.</a:t>
            </a:r>
          </a:p>
          <a:p>
            <a:pPr marL="342900" indent="-342900" algn="just">
              <a:buFont typeface="Wingdings" panose="05000000000000000000" pitchFamily="2" charset="2"/>
              <a:buChar char="ü"/>
            </a:pPr>
            <a:r>
              <a:rPr lang="en-US" dirty="0">
                <a:solidFill>
                  <a:schemeClr val="tx1"/>
                </a:solidFill>
              </a:rPr>
              <a:t>Presently these refunds get stuck for longer periods. This procedure will result in expediting the refund process in such cases.</a:t>
            </a:r>
          </a:p>
          <a:p>
            <a:pPr marL="342900" indent="-342900" algn="just">
              <a:buFont typeface="Wingdings" panose="05000000000000000000" pitchFamily="2" charset="2"/>
              <a:buChar char="ü"/>
            </a:pPr>
            <a:r>
              <a:rPr lang="en-US" dirty="0">
                <a:solidFill>
                  <a:schemeClr val="tx1"/>
                </a:solidFill>
              </a:rPr>
              <a:t>Relevant amendments are done in Rule 96 of CGST Rules retrospectively w.e.f.01.07.2017</a:t>
            </a:r>
            <a:endParaRPr lang="en-IN" dirty="0">
              <a:solidFill>
                <a:schemeClr val="tx1"/>
              </a:solidFill>
            </a:endParaRPr>
          </a:p>
        </p:txBody>
      </p:sp>
      <p:sp>
        <p:nvSpPr>
          <p:cNvPr id="4" name="Footer Placeholder 3">
            <a:extLst>
              <a:ext uri="{FF2B5EF4-FFF2-40B4-BE49-F238E27FC236}">
                <a16:creationId xmlns:a16="http://schemas.microsoft.com/office/drawing/2014/main" id="{6F371CAB-0DA7-3117-EA83-EC9C768CD565}"/>
              </a:ext>
            </a:extLst>
          </p:cNvPr>
          <p:cNvSpPr>
            <a:spLocks noGrp="1"/>
          </p:cNvSpPr>
          <p:nvPr>
            <p:ph type="ftr" sz="quarter" idx="11"/>
          </p:nvPr>
        </p:nvSpPr>
        <p:spPr/>
        <p:txBody>
          <a:bodyPr/>
          <a:lstStyle/>
          <a:p>
            <a:r>
              <a:rPr lang="en-US"/>
              <a:t>Archana jain &amp; Co.Confidential and forPrivate Circulation only.</a:t>
            </a:r>
            <a:endParaRPr lang="en-IN"/>
          </a:p>
        </p:txBody>
      </p:sp>
      <p:sp>
        <p:nvSpPr>
          <p:cNvPr id="5" name="Slide Number Placeholder 4">
            <a:extLst>
              <a:ext uri="{FF2B5EF4-FFF2-40B4-BE49-F238E27FC236}">
                <a16:creationId xmlns:a16="http://schemas.microsoft.com/office/drawing/2014/main" id="{83A4D83C-4A6A-0084-EC1C-6DE00E809543}"/>
              </a:ext>
            </a:extLst>
          </p:cNvPr>
          <p:cNvSpPr>
            <a:spLocks noGrp="1"/>
          </p:cNvSpPr>
          <p:nvPr>
            <p:ph type="sldNum" sz="quarter" idx="12"/>
          </p:nvPr>
        </p:nvSpPr>
        <p:spPr/>
        <p:txBody>
          <a:bodyPr/>
          <a:lstStyle/>
          <a:p>
            <a:fld id="{57E64119-FBBE-4DAB-8286-A27D7AC23380}" type="slidenum">
              <a:rPr lang="en-IN" smtClean="0"/>
              <a:t>8</a:t>
            </a:fld>
            <a:endParaRPr lang="en-IN"/>
          </a:p>
        </p:txBody>
      </p:sp>
    </p:spTree>
    <p:extLst>
      <p:ext uri="{BB962C8B-B14F-4D97-AF65-F5344CB8AC3E}">
        <p14:creationId xmlns:p14="http://schemas.microsoft.com/office/powerpoint/2010/main" val="2028729714"/>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EFAAB-C3E7-01A8-FE53-CA8F0090A803}"/>
              </a:ext>
            </a:extLst>
          </p:cNvPr>
          <p:cNvSpPr>
            <a:spLocks noGrp="1"/>
          </p:cNvSpPr>
          <p:nvPr>
            <p:ph type="title"/>
          </p:nvPr>
        </p:nvSpPr>
        <p:spPr>
          <a:xfrm>
            <a:off x="119336" y="136525"/>
            <a:ext cx="11234464" cy="1554163"/>
          </a:xfrm>
        </p:spPr>
        <p:txBody>
          <a:bodyPr>
            <a:normAutofit/>
          </a:bodyPr>
          <a:lstStyle/>
          <a:p>
            <a:r>
              <a:rPr lang="en-US" dirty="0"/>
              <a:t>Re-Credit of ITC in Electronic Credit Ledger</a:t>
            </a:r>
            <a:r>
              <a:rPr lang="en-US" sz="2800" b="1" dirty="0">
                <a:solidFill>
                  <a:srgbClr val="FF0000"/>
                </a:solidFill>
              </a:rPr>
              <a:t> </a:t>
            </a:r>
            <a:br>
              <a:rPr lang="en-US" sz="2800" b="1" dirty="0">
                <a:solidFill>
                  <a:srgbClr val="FF0000"/>
                </a:solidFill>
              </a:rPr>
            </a:br>
            <a:r>
              <a:rPr lang="en-US" sz="2800" b="1" dirty="0">
                <a:solidFill>
                  <a:srgbClr val="FF0000"/>
                </a:solidFill>
              </a:rPr>
              <a:t>[Circular No. 174/06/2022 dated 06.07.2022] </a:t>
            </a:r>
            <a:br>
              <a:rPr lang="en-US" sz="2800" b="1" dirty="0">
                <a:solidFill>
                  <a:srgbClr val="FF0000"/>
                </a:solidFill>
              </a:rPr>
            </a:br>
            <a:r>
              <a:rPr lang="en-US" sz="2800" b="1" dirty="0">
                <a:solidFill>
                  <a:srgbClr val="FF0000"/>
                </a:solidFill>
              </a:rPr>
              <a:t>[N. No. 14/2022–Central Tax dated 05th July 2022]</a:t>
            </a:r>
            <a:endParaRPr lang="en-IN" sz="2800" b="1" dirty="0">
              <a:solidFill>
                <a:srgbClr val="FF0000"/>
              </a:solidFill>
            </a:endParaRPr>
          </a:p>
        </p:txBody>
      </p:sp>
      <p:sp>
        <p:nvSpPr>
          <p:cNvPr id="3" name="Content Placeholder 2">
            <a:extLst>
              <a:ext uri="{FF2B5EF4-FFF2-40B4-BE49-F238E27FC236}">
                <a16:creationId xmlns:a16="http://schemas.microsoft.com/office/drawing/2014/main" id="{86304AC7-57D5-76A9-1DCB-74EDC2354733}"/>
              </a:ext>
            </a:extLst>
          </p:cNvPr>
          <p:cNvSpPr>
            <a:spLocks noGrp="1"/>
          </p:cNvSpPr>
          <p:nvPr>
            <p:ph idx="1"/>
          </p:nvPr>
        </p:nvSpPr>
        <p:spPr>
          <a:xfrm>
            <a:off x="838200" y="1825624"/>
            <a:ext cx="10515600" cy="4530725"/>
          </a:xfrm>
        </p:spPr>
        <p:txBody>
          <a:bodyPr>
            <a:normAutofit fontScale="92500" lnSpcReduction="20000"/>
          </a:bodyPr>
          <a:lstStyle/>
          <a:p>
            <a:r>
              <a:rPr lang="en-US" dirty="0"/>
              <a:t>In cases where the assessee deposits the amount of erroneously granted refund along with </a:t>
            </a:r>
            <a:r>
              <a:rPr lang="en-US" b="1" i="1" dirty="0"/>
              <a:t>interest and penalty</a:t>
            </a:r>
            <a:r>
              <a:rPr lang="en-US" dirty="0"/>
              <a:t>, the amount of ITC debited in Electronic Credit Ledger is eligible for Re-Credit.</a:t>
            </a:r>
          </a:p>
          <a:p>
            <a:r>
              <a:rPr lang="en-US" dirty="0"/>
              <a:t>A new Form GST PMT 03A for re-credit of such ITC erroneously refunded to the assessee, in the Electronic Credit Ledger</a:t>
            </a:r>
          </a:p>
          <a:p>
            <a:r>
              <a:rPr lang="en-US" b="1" dirty="0">
                <a:solidFill>
                  <a:srgbClr val="FF0000"/>
                </a:solidFill>
              </a:rPr>
              <a:t>Categories of refunds where re-credit can be done using FORM GST PMT-03A:</a:t>
            </a:r>
          </a:p>
          <a:p>
            <a:pPr marL="0" indent="0">
              <a:buNone/>
            </a:pPr>
            <a:r>
              <a:rPr lang="en-US" dirty="0"/>
              <a:t>• Refund of IGST obtained in contravention of sub-rule (10) of rule 96</a:t>
            </a:r>
          </a:p>
          <a:p>
            <a:pPr marL="0" indent="0">
              <a:buNone/>
            </a:pPr>
            <a:r>
              <a:rPr lang="en-US" dirty="0"/>
              <a:t>• Refund of </a:t>
            </a:r>
            <a:r>
              <a:rPr lang="en-US" dirty="0" err="1"/>
              <a:t>unutilised</a:t>
            </a:r>
            <a:r>
              <a:rPr lang="en-US" dirty="0"/>
              <a:t> ITC on account of export of goods/services without payment of tax.</a:t>
            </a:r>
          </a:p>
          <a:p>
            <a:pPr marL="0" indent="0">
              <a:buNone/>
            </a:pPr>
            <a:r>
              <a:rPr lang="en-US" dirty="0"/>
              <a:t>• Refund of </a:t>
            </a:r>
            <a:r>
              <a:rPr lang="en-US" dirty="0" err="1"/>
              <a:t>unutilised</a:t>
            </a:r>
            <a:r>
              <a:rPr lang="en-US" dirty="0"/>
              <a:t> ITC on account of zero-rated supply of goods/services to SEZ developer/Unit without payment of tax</a:t>
            </a:r>
          </a:p>
          <a:p>
            <a:pPr marL="0" indent="0">
              <a:buNone/>
            </a:pPr>
            <a:r>
              <a:rPr lang="en-US" dirty="0"/>
              <a:t>• Refund of </a:t>
            </a:r>
            <a:r>
              <a:rPr lang="en-US" dirty="0" err="1"/>
              <a:t>unutilised</a:t>
            </a:r>
            <a:r>
              <a:rPr lang="en-US" dirty="0"/>
              <a:t> ITC due to inverted tax structure</a:t>
            </a:r>
          </a:p>
          <a:p>
            <a:endParaRPr lang="en-IN" dirty="0"/>
          </a:p>
        </p:txBody>
      </p:sp>
      <p:sp>
        <p:nvSpPr>
          <p:cNvPr id="4" name="Footer Placeholder 3">
            <a:extLst>
              <a:ext uri="{FF2B5EF4-FFF2-40B4-BE49-F238E27FC236}">
                <a16:creationId xmlns:a16="http://schemas.microsoft.com/office/drawing/2014/main" id="{69E136AE-292F-A4C0-8A42-34FC6E250F3D}"/>
              </a:ext>
            </a:extLst>
          </p:cNvPr>
          <p:cNvSpPr>
            <a:spLocks noGrp="1"/>
          </p:cNvSpPr>
          <p:nvPr>
            <p:ph type="ftr" sz="quarter" idx="11"/>
          </p:nvPr>
        </p:nvSpPr>
        <p:spPr/>
        <p:txBody>
          <a:bodyPr/>
          <a:lstStyle/>
          <a:p>
            <a:r>
              <a:rPr lang="en-US"/>
              <a:t>Archana jain &amp; Co.Confidential and forPrivate Circulation only.</a:t>
            </a:r>
            <a:endParaRPr lang="en-IN"/>
          </a:p>
        </p:txBody>
      </p:sp>
      <p:sp>
        <p:nvSpPr>
          <p:cNvPr id="5" name="Slide Number Placeholder 4">
            <a:extLst>
              <a:ext uri="{FF2B5EF4-FFF2-40B4-BE49-F238E27FC236}">
                <a16:creationId xmlns:a16="http://schemas.microsoft.com/office/drawing/2014/main" id="{D1F31267-D6F9-B9D9-FC6F-B1B1517D7E74}"/>
              </a:ext>
            </a:extLst>
          </p:cNvPr>
          <p:cNvSpPr>
            <a:spLocks noGrp="1"/>
          </p:cNvSpPr>
          <p:nvPr>
            <p:ph type="sldNum" sz="quarter" idx="12"/>
          </p:nvPr>
        </p:nvSpPr>
        <p:spPr/>
        <p:txBody>
          <a:bodyPr/>
          <a:lstStyle/>
          <a:p>
            <a:fld id="{57E64119-FBBE-4DAB-8286-A27D7AC23380}" type="slidenum">
              <a:rPr lang="en-IN" smtClean="0"/>
              <a:t>9</a:t>
            </a:fld>
            <a:endParaRPr lang="en-IN"/>
          </a:p>
        </p:txBody>
      </p:sp>
    </p:spTree>
    <p:extLst>
      <p:ext uri="{BB962C8B-B14F-4D97-AF65-F5344CB8AC3E}">
        <p14:creationId xmlns:p14="http://schemas.microsoft.com/office/powerpoint/2010/main" val="3220136157"/>
      </p:ext>
    </p:extLst>
  </p:cSld>
  <p:clrMapOvr>
    <a:masterClrMapping/>
  </p:clrMapOvr>
  <p:transition spd="slow">
    <p:wipe/>
  </p:transition>
</p:sld>
</file>

<file path=ppt/theme/theme1.xml><?xml version="1.0" encoding="utf-8"?>
<a:theme xmlns:a="http://schemas.openxmlformats.org/drawingml/2006/main" name="1_New PPT Template">
  <a:themeElements>
    <a:clrScheme name="Avinav">
      <a:dk1>
        <a:srgbClr val="000000"/>
      </a:dk1>
      <a:lt1>
        <a:srgbClr val="FFFFFF"/>
      </a:lt1>
      <a:dk2>
        <a:srgbClr val="002E5E"/>
      </a:dk2>
      <a:lt2>
        <a:srgbClr val="0067DD"/>
      </a:lt2>
      <a:accent1>
        <a:srgbClr val="009999"/>
      </a:accent1>
      <a:accent2>
        <a:srgbClr val="353207"/>
      </a:accent2>
      <a:accent3>
        <a:srgbClr val="757117"/>
      </a:accent3>
      <a:accent4>
        <a:srgbClr val="AEBC21"/>
      </a:accent4>
      <a:accent5>
        <a:srgbClr val="51370C"/>
      </a:accent5>
      <a:accent6>
        <a:srgbClr val="A36F0B"/>
      </a:accent6>
      <a:hlink>
        <a:srgbClr val="F0AD11"/>
      </a:hlink>
      <a:folHlink>
        <a:srgbClr val="54545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txDef>
      <a:spPr bwMode="auto">
        <a:noFill/>
        <a:ln w="9525">
          <a:noFill/>
          <a:miter lim="800000"/>
          <a:headEnd/>
          <a:tailEnd/>
        </a:ln>
        <a:effectLst/>
      </a:spPr>
      <a:bodyPr vert="horz" wrap="square" lIns="0" tIns="0" rIns="0" bIns="0" numCol="1" rtlCol="0" anchor="t" anchorCtr="0" compatLnSpc="1">
        <a:prstTxWarp prst="textNoShape">
          <a:avLst/>
        </a:prstTxWarp>
        <a:spAutoFit/>
      </a:bodyPr>
      <a:lstStyle>
        <a:defPPr algn="l">
          <a:defRPr dirty="0" err="1" smtClean="0"/>
        </a:defPPr>
      </a:lstStyle>
    </a:txDef>
  </a:objectDefaults>
  <a:extraClrSchemeLst>
    <a:extraClrScheme>
      <a:clrScheme name="Office Theme 1">
        <a:dk1>
          <a:srgbClr val="262626"/>
        </a:dk1>
        <a:lt1>
          <a:srgbClr val="FFFFFF"/>
        </a:lt1>
        <a:dk2>
          <a:srgbClr val="4A1863"/>
        </a:dk2>
        <a:lt2>
          <a:srgbClr val="E6007E"/>
        </a:lt2>
        <a:accent1>
          <a:srgbClr val="F07F13"/>
        </a:accent1>
        <a:accent2>
          <a:srgbClr val="A6A3D1"/>
        </a:accent2>
        <a:accent3>
          <a:srgbClr val="FFFFFF"/>
        </a:accent3>
        <a:accent4>
          <a:srgbClr val="1F1F1F"/>
        </a:accent4>
        <a:accent5>
          <a:srgbClr val="F6C0AA"/>
        </a:accent5>
        <a:accent6>
          <a:srgbClr val="9693BD"/>
        </a:accent6>
        <a:hlink>
          <a:srgbClr val="00ACC9"/>
        </a:hlink>
        <a:folHlink>
          <a:srgbClr val="D5DBA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3330</TotalTime>
  <Words>7994</Words>
  <Application>Microsoft Office PowerPoint</Application>
  <PresentationFormat>Widescreen</PresentationFormat>
  <Paragraphs>489</Paragraphs>
  <Slides>59</Slides>
  <Notes>4</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59</vt:i4>
      </vt:variant>
    </vt:vector>
  </HeadingPairs>
  <TitlesOfParts>
    <vt:vector size="72" baseType="lpstr">
      <vt:lpstr>Arial</vt:lpstr>
      <vt:lpstr>Book Antiqua</vt:lpstr>
      <vt:lpstr>Calibri</vt:lpstr>
      <vt:lpstr>Calibri Light</vt:lpstr>
      <vt:lpstr>Centaur</vt:lpstr>
      <vt:lpstr>Georgia</vt:lpstr>
      <vt:lpstr>Glacial Indifference</vt:lpstr>
      <vt:lpstr>Goudy Old Style</vt:lpstr>
      <vt:lpstr>Lucida Grande</vt:lpstr>
      <vt:lpstr>Poppins</vt:lpstr>
      <vt:lpstr>Wingdings</vt:lpstr>
      <vt:lpstr>1_New PPT Template</vt:lpstr>
      <vt:lpstr>Office Theme</vt:lpstr>
      <vt:lpstr>Refund under GST Law- Amendments and Changes </vt:lpstr>
      <vt:lpstr>Latest Amendments Under Refund – FA 2022</vt:lpstr>
      <vt:lpstr>Extension of Time Limit for filing the Refund {N. No. 13/2022–Central Tax dated 05th July 2022}</vt:lpstr>
      <vt:lpstr>Relevant Date</vt:lpstr>
      <vt:lpstr>Inverted Duty Structure: Input Services  [N. No. 14/2022–Central Tax dated 05th July 2022]</vt:lpstr>
      <vt:lpstr>Formula for calculation of refund</vt:lpstr>
      <vt:lpstr>PowerPoint Presentation</vt:lpstr>
      <vt:lpstr>Risky Exporters - Refund of IGST paid on Exports- Withholding of Refund [N. No. 14/2022–Central Tax dated 05th July 2022]</vt:lpstr>
      <vt:lpstr>Re-Credit of ITC in Electronic Credit Ledger  [Circular No. 174/06/2022 dated 06.07.2022]  [N. No. 14/2022–Central Tax dated 05th July 2022]</vt:lpstr>
      <vt:lpstr>Important</vt:lpstr>
      <vt:lpstr>Value of Zero Rated Supplies for Refund Purpose [N. No. 14/2022–Central Tax dated 05th July 2022]</vt:lpstr>
      <vt:lpstr>Claim of refund under inverted duty structure where the supplier is supplying goods under some concessional notification  [Circular No. 173/04/2022 dated 06.07.2022]</vt:lpstr>
      <vt:lpstr>Cont..</vt:lpstr>
      <vt:lpstr>Refund under deemed Exports  [#Circular No. 172/04/2022 dated 06.07.2022]</vt:lpstr>
      <vt:lpstr>Refund to Exporter of Electricity – Procedure Prescribed [Circular No. 175/07/2022 dated 06.07.2022  N. No. 14/2022–Central Tax dated 05th July 2022]</vt:lpstr>
      <vt:lpstr>Date of filing of refund application in case of Mismatch in Shipping Bill [N. No. 14/2022–Central Tax dated 05th July 2022]</vt:lpstr>
      <vt:lpstr>Specified Officer for SEZ developer/ Unit  [N. No. 14/2022–Central Tax dated 05th July 2022]</vt:lpstr>
      <vt:lpstr>Relevant Date – SEZ </vt:lpstr>
      <vt:lpstr>PowerPoint Presentation</vt:lpstr>
      <vt:lpstr>Relevant Section/ Rules (CGST)</vt:lpstr>
      <vt:lpstr>Forms prescribed under the GST Law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Notification No 15/2021-CT dated 18th May 2021</vt:lpstr>
      <vt:lpstr>Notification No 15/2021-CT dated 18th May 2021</vt:lpstr>
      <vt:lpstr>Notification No 15/2021-CT dated 18th May 2021</vt:lpstr>
      <vt:lpstr>PowerPoint Presentation</vt:lpstr>
      <vt:lpstr>PowerPoint Presentation</vt:lpstr>
      <vt:lpstr>For FORM GST RFD-07, the following FORM shall be substituted, namely: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Presented by: FCA Archana Jain (Founder) ARCHANA JAIN &amp;CO. F-13, KIRTI NAGAR, DELHI-15. ca.archanajain11@gmail.com aj@archanajain.com 9999009508,011-49090618,7291984444(WA)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ITC Rules</dc:title>
  <dc:creator>ARCHANA JAIN</dc:creator>
  <cp:lastModifiedBy>ARCHANA</cp:lastModifiedBy>
  <cp:revision>292</cp:revision>
  <dcterms:created xsi:type="dcterms:W3CDTF">2006-08-16T00:00:00Z</dcterms:created>
  <dcterms:modified xsi:type="dcterms:W3CDTF">2022-07-24T04:12:51Z</dcterms:modified>
</cp:coreProperties>
</file>