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0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11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12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13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5"/>
  </p:notesMasterIdLst>
  <p:sldIdLst>
    <p:sldId id="256" r:id="rId2"/>
    <p:sldId id="959" r:id="rId3"/>
    <p:sldId id="884" r:id="rId4"/>
    <p:sldId id="929" r:id="rId5"/>
    <p:sldId id="886" r:id="rId6"/>
    <p:sldId id="880" r:id="rId7"/>
    <p:sldId id="970" r:id="rId8"/>
    <p:sldId id="890" r:id="rId9"/>
    <p:sldId id="943" r:id="rId10"/>
    <p:sldId id="956" r:id="rId11"/>
    <p:sldId id="946" r:id="rId12"/>
    <p:sldId id="515" r:id="rId13"/>
    <p:sldId id="828" r:id="rId14"/>
    <p:sldId id="516" r:id="rId15"/>
    <p:sldId id="978" r:id="rId16"/>
    <p:sldId id="951" r:id="rId17"/>
    <p:sldId id="804" r:id="rId18"/>
    <p:sldId id="806" r:id="rId19"/>
    <p:sldId id="868" r:id="rId20"/>
    <p:sldId id="869" r:id="rId21"/>
    <p:sldId id="257" r:id="rId22"/>
    <p:sldId id="892" r:id="rId23"/>
    <p:sldId id="875" r:id="rId24"/>
    <p:sldId id="266" r:id="rId25"/>
    <p:sldId id="940" r:id="rId26"/>
    <p:sldId id="870" r:id="rId27"/>
    <p:sldId id="871" r:id="rId28"/>
    <p:sldId id="873" r:id="rId29"/>
    <p:sldId id="952" r:id="rId30"/>
    <p:sldId id="924" r:id="rId31"/>
    <p:sldId id="278" r:id="rId32"/>
    <p:sldId id="971" r:id="rId33"/>
    <p:sldId id="531" r:id="rId34"/>
    <p:sldId id="863" r:id="rId35"/>
    <p:sldId id="794" r:id="rId36"/>
    <p:sldId id="818" r:id="rId37"/>
    <p:sldId id="838" r:id="rId38"/>
    <p:sldId id="932" r:id="rId39"/>
    <p:sldId id="841" r:id="rId40"/>
    <p:sldId id="933" r:id="rId41"/>
    <p:sldId id="934" r:id="rId42"/>
    <p:sldId id="935" r:id="rId43"/>
    <p:sldId id="936" r:id="rId44"/>
    <p:sldId id="861" r:id="rId45"/>
    <p:sldId id="938" r:id="rId46"/>
    <p:sldId id="939" r:id="rId47"/>
    <p:sldId id="941" r:id="rId48"/>
    <p:sldId id="881" r:id="rId49"/>
    <p:sldId id="882" r:id="rId50"/>
    <p:sldId id="883" r:id="rId51"/>
    <p:sldId id="847" r:id="rId52"/>
    <p:sldId id="945" r:id="rId53"/>
    <p:sldId id="885" r:id="rId54"/>
    <p:sldId id="905" r:id="rId55"/>
    <p:sldId id="953" r:id="rId56"/>
    <p:sldId id="273" r:id="rId57"/>
    <p:sldId id="274" r:id="rId58"/>
    <p:sldId id="972" r:id="rId59"/>
    <p:sldId id="530" r:id="rId60"/>
    <p:sldId id="820" r:id="rId61"/>
    <p:sldId id="862" r:id="rId62"/>
    <p:sldId id="262" r:id="rId63"/>
    <p:sldId id="267" r:id="rId64"/>
    <p:sldId id="944" r:id="rId65"/>
    <p:sldId id="947" r:id="rId66"/>
    <p:sldId id="921" r:id="rId67"/>
    <p:sldId id="275" r:id="rId68"/>
    <p:sldId id="865" r:id="rId69"/>
    <p:sldId id="831" r:id="rId70"/>
    <p:sldId id="954" r:id="rId71"/>
    <p:sldId id="937" r:id="rId72"/>
    <p:sldId id="955" r:id="rId73"/>
    <p:sldId id="973" r:id="rId74"/>
    <p:sldId id="796" r:id="rId75"/>
    <p:sldId id="799" r:id="rId76"/>
    <p:sldId id="975" r:id="rId77"/>
    <p:sldId id="976" r:id="rId78"/>
    <p:sldId id="803" r:id="rId79"/>
    <p:sldId id="948" r:id="rId80"/>
    <p:sldId id="906" r:id="rId81"/>
    <p:sldId id="907" r:id="rId82"/>
    <p:sldId id="977" r:id="rId83"/>
    <p:sldId id="736" r:id="rId8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1A9ED49-64A2-4ED0-BC4B-19BEE7C37A78}">
          <p14:sldIdLst>
            <p14:sldId id="256"/>
          </p14:sldIdLst>
        </p14:section>
        <p14:section name="OvewView" id="{527CEFC2-D56C-4A48-812E-1AD0A0AD3357}">
          <p14:sldIdLst>
            <p14:sldId id="959"/>
          </p14:sldIdLst>
        </p14:section>
        <p14:section name="Basics of R9" id="{2E8CA652-6DDC-41CC-AAFA-3284BCB89840}">
          <p14:sldIdLst>
            <p14:sldId id="884"/>
            <p14:sldId id="929"/>
            <p14:sldId id="886"/>
            <p14:sldId id="880"/>
            <p14:sldId id="970"/>
            <p14:sldId id="890"/>
            <p14:sldId id="943"/>
            <p14:sldId id="956"/>
          </p14:sldIdLst>
        </p14:section>
        <p14:section name="Outward Supply" id="{D1720527-1592-48E4-A239-4131B755A5F0}">
          <p14:sldIdLst>
            <p14:sldId id="946"/>
            <p14:sldId id="515"/>
            <p14:sldId id="828"/>
            <p14:sldId id="516"/>
            <p14:sldId id="978"/>
            <p14:sldId id="951"/>
            <p14:sldId id="804"/>
            <p14:sldId id="806"/>
            <p14:sldId id="868"/>
            <p14:sldId id="869"/>
            <p14:sldId id="257"/>
            <p14:sldId id="892"/>
            <p14:sldId id="875"/>
            <p14:sldId id="266"/>
            <p14:sldId id="940"/>
            <p14:sldId id="870"/>
            <p14:sldId id="871"/>
            <p14:sldId id="873"/>
          </p14:sldIdLst>
        </p14:section>
        <p14:section name="ITC" id="{4AD2EDB4-1EC2-4C51-B0CF-E74E7A914A1B}">
          <p14:sldIdLst>
            <p14:sldId id="952"/>
            <p14:sldId id="924"/>
            <p14:sldId id="278"/>
            <p14:sldId id="971"/>
            <p14:sldId id="531"/>
            <p14:sldId id="863"/>
            <p14:sldId id="794"/>
            <p14:sldId id="818"/>
            <p14:sldId id="838"/>
            <p14:sldId id="932"/>
            <p14:sldId id="841"/>
            <p14:sldId id="933"/>
            <p14:sldId id="934"/>
            <p14:sldId id="935"/>
            <p14:sldId id="936"/>
            <p14:sldId id="861"/>
            <p14:sldId id="938"/>
            <p14:sldId id="939"/>
            <p14:sldId id="941"/>
            <p14:sldId id="881"/>
            <p14:sldId id="882"/>
            <p14:sldId id="883"/>
          </p14:sldIdLst>
        </p14:section>
        <p14:section name="RCM" id="{1B5C6BD1-EA11-4BA8-BB02-78E6BC30B3FB}">
          <p14:sldIdLst>
            <p14:sldId id="847"/>
            <p14:sldId id="945"/>
            <p14:sldId id="885"/>
            <p14:sldId id="905"/>
            <p14:sldId id="953"/>
            <p14:sldId id="273"/>
            <p14:sldId id="274"/>
            <p14:sldId id="972"/>
            <p14:sldId id="530"/>
            <p14:sldId id="820"/>
          </p14:sldIdLst>
        </p14:section>
        <p14:section name="Tax Reco" id="{825B61A6-8A0A-4458-B1CD-25EAD19B0218}">
          <p14:sldIdLst>
            <p14:sldId id="862"/>
            <p14:sldId id="262"/>
            <p14:sldId id="267"/>
            <p14:sldId id="944"/>
            <p14:sldId id="947"/>
            <p14:sldId id="921"/>
            <p14:sldId id="275"/>
            <p14:sldId id="865"/>
            <p14:sldId id="831"/>
            <p14:sldId id="954"/>
            <p14:sldId id="937"/>
            <p14:sldId id="955"/>
          </p14:sldIdLst>
        </p14:section>
        <p14:section name="9C Related Recocnilation" id="{5CFCA104-AE9C-4B9B-8683-88D38A103EFC}">
          <p14:sldIdLst>
            <p14:sldId id="973"/>
            <p14:sldId id="796"/>
            <p14:sldId id="799"/>
            <p14:sldId id="975"/>
            <p14:sldId id="976"/>
            <p14:sldId id="803"/>
          </p14:sldIdLst>
        </p14:section>
        <p14:section name="Q &amp; A" id="{F6A144B1-33EA-40F0-84F1-C4DFDB5BAFAF}">
          <p14:sldIdLst>
            <p14:sldId id="948"/>
            <p14:sldId id="906"/>
            <p14:sldId id="907"/>
            <p14:sldId id="977"/>
          </p14:sldIdLst>
        </p14:section>
        <p14:section name="Closing" id="{67F008E3-0927-4D0C-ABC8-82EE6DAF1845}">
          <p14:sldIdLst>
            <p14:sldId id="7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nugopal Gella" initials="VG" lastIdx="1" clrIdx="0">
    <p:extLst>
      <p:ext uri="{19B8F6BF-5375-455C-9EA6-DF929625EA0E}">
        <p15:presenceInfo xmlns:p15="http://schemas.microsoft.com/office/powerpoint/2012/main" userId="S-1-5-21-2438583115-2288855178-4141685371-10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5584" autoAdjust="0"/>
  </p:normalViewPr>
  <p:slideViewPr>
    <p:cSldViewPr snapToGrid="0">
      <p:cViewPr varScale="1">
        <p:scale>
          <a:sx n="67" d="100"/>
          <a:sy n="67" d="100"/>
        </p:scale>
        <p:origin x="1238" y="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5910CB-54AA-4C93-9BC7-9B084C753842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668BE1B7-4645-49A1-B83F-EF23BC2DCF14}">
      <dgm:prSet/>
      <dgm:spPr/>
      <dgm:t>
        <a:bodyPr/>
        <a:lstStyle/>
        <a:p>
          <a:r>
            <a:rPr lang="en-IN" dirty="0"/>
            <a:t>Basic of GSTR 9 and 9C</a:t>
          </a:r>
        </a:p>
      </dgm:t>
    </dgm:pt>
    <dgm:pt modelId="{49A31858-449E-47CF-A55D-9917AE80E6EA}" type="parTrans" cxnId="{5932F83A-0623-4A94-AAA0-35D066629EAF}">
      <dgm:prSet/>
      <dgm:spPr/>
      <dgm:t>
        <a:bodyPr/>
        <a:lstStyle/>
        <a:p>
          <a:endParaRPr lang="en-IN"/>
        </a:p>
      </dgm:t>
    </dgm:pt>
    <dgm:pt modelId="{805730AF-C987-4FC8-91EF-09207606CD56}" type="sibTrans" cxnId="{5932F83A-0623-4A94-AAA0-35D066629EAF}">
      <dgm:prSet/>
      <dgm:spPr/>
      <dgm:t>
        <a:bodyPr/>
        <a:lstStyle/>
        <a:p>
          <a:endParaRPr lang="en-IN"/>
        </a:p>
      </dgm:t>
    </dgm:pt>
    <dgm:pt modelId="{F1FB0583-5E54-4608-94FE-5CD203F486E8}">
      <dgm:prSet/>
      <dgm:spPr/>
      <dgm:t>
        <a:bodyPr/>
        <a:lstStyle/>
        <a:p>
          <a:r>
            <a:rPr lang="en-IN" dirty="0"/>
            <a:t>Use of Other Automation Tool in R9 and 9C preparation</a:t>
          </a:r>
        </a:p>
      </dgm:t>
    </dgm:pt>
    <dgm:pt modelId="{3D590C41-A9CC-45E0-BC2E-3B474EF25356}" type="parTrans" cxnId="{12E1D840-753F-4373-900C-B6ABCCB84DC7}">
      <dgm:prSet/>
      <dgm:spPr/>
      <dgm:t>
        <a:bodyPr/>
        <a:lstStyle/>
        <a:p>
          <a:endParaRPr lang="en-IN"/>
        </a:p>
      </dgm:t>
    </dgm:pt>
    <dgm:pt modelId="{F45F150E-6E11-43AE-A998-00D5B0D077DF}" type="sibTrans" cxnId="{12E1D840-753F-4373-900C-B6ABCCB84DC7}">
      <dgm:prSet/>
      <dgm:spPr/>
      <dgm:t>
        <a:bodyPr/>
        <a:lstStyle/>
        <a:p>
          <a:endParaRPr lang="en-IN"/>
        </a:p>
      </dgm:t>
    </dgm:pt>
    <dgm:pt modelId="{0645A699-CCAB-4D05-9EC1-E0B06DF57758}">
      <dgm:prSet/>
      <dgm:spPr/>
      <dgm:t>
        <a:bodyPr/>
        <a:lstStyle/>
        <a:p>
          <a:r>
            <a:rPr lang="en-IN" dirty="0"/>
            <a:t>Use Excel in Data Extraction</a:t>
          </a:r>
        </a:p>
      </dgm:t>
    </dgm:pt>
    <dgm:pt modelId="{EDEA8B63-AF54-429E-A44B-5711C919A5D4}" type="parTrans" cxnId="{C017AF6D-B9E9-4F88-9CE1-9E5E8B6C274E}">
      <dgm:prSet/>
      <dgm:spPr/>
      <dgm:t>
        <a:bodyPr/>
        <a:lstStyle/>
        <a:p>
          <a:endParaRPr lang="en-IN"/>
        </a:p>
      </dgm:t>
    </dgm:pt>
    <dgm:pt modelId="{FA186E06-F297-4329-917D-CF800E8C5549}" type="sibTrans" cxnId="{C017AF6D-B9E9-4F88-9CE1-9E5E8B6C274E}">
      <dgm:prSet/>
      <dgm:spPr/>
      <dgm:t>
        <a:bodyPr/>
        <a:lstStyle/>
        <a:p>
          <a:endParaRPr lang="en-IN"/>
        </a:p>
      </dgm:t>
    </dgm:pt>
    <dgm:pt modelId="{C76D07C8-F6F4-4E3C-8C6E-CC1BF7708B2C}">
      <dgm:prSet/>
      <dgm:spPr/>
      <dgm:t>
        <a:bodyPr/>
        <a:lstStyle/>
        <a:p>
          <a:r>
            <a:rPr lang="en-IN" dirty="0"/>
            <a:t>Key Validation before filing GST annual Returns</a:t>
          </a:r>
        </a:p>
      </dgm:t>
    </dgm:pt>
    <dgm:pt modelId="{7D0A2303-B8AA-46CB-BDD9-7BD0D135C76D}" type="parTrans" cxnId="{D23ECB9C-8F71-4154-AD71-F550266DA2C9}">
      <dgm:prSet/>
      <dgm:spPr/>
      <dgm:t>
        <a:bodyPr/>
        <a:lstStyle/>
        <a:p>
          <a:endParaRPr lang="en-IN"/>
        </a:p>
      </dgm:t>
    </dgm:pt>
    <dgm:pt modelId="{E1EC72E1-BCDA-495D-BEA0-90B022D43ABB}" type="sibTrans" cxnId="{D23ECB9C-8F71-4154-AD71-F550266DA2C9}">
      <dgm:prSet/>
      <dgm:spPr/>
      <dgm:t>
        <a:bodyPr/>
        <a:lstStyle/>
        <a:p>
          <a:endParaRPr lang="en-IN"/>
        </a:p>
      </dgm:t>
    </dgm:pt>
    <dgm:pt modelId="{FD09E880-2CB2-4EFB-BF21-D7C12FE51E74}" type="pres">
      <dgm:prSet presAssocID="{C65910CB-54AA-4C93-9BC7-9B084C753842}" presName="linear" presStyleCnt="0">
        <dgm:presLayoutVars>
          <dgm:animLvl val="lvl"/>
          <dgm:resizeHandles val="exact"/>
        </dgm:presLayoutVars>
      </dgm:prSet>
      <dgm:spPr/>
    </dgm:pt>
    <dgm:pt modelId="{3AFA7EA4-E544-4241-93B0-F1B8E7FBFF42}" type="pres">
      <dgm:prSet presAssocID="{668BE1B7-4645-49A1-B83F-EF23BC2DCF1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BF51D40-EC0D-4EC2-86B9-0A8548DA2950}" type="pres">
      <dgm:prSet presAssocID="{805730AF-C987-4FC8-91EF-09207606CD56}" presName="spacer" presStyleCnt="0"/>
      <dgm:spPr/>
    </dgm:pt>
    <dgm:pt modelId="{FCD1DF63-2D85-4CD0-930C-B315F8B3D3EF}" type="pres">
      <dgm:prSet presAssocID="{C76D07C8-F6F4-4E3C-8C6E-CC1BF7708B2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758898E-8469-4876-ACEC-90B3FD1B110D}" type="pres">
      <dgm:prSet presAssocID="{E1EC72E1-BCDA-495D-BEA0-90B022D43ABB}" presName="spacer" presStyleCnt="0"/>
      <dgm:spPr/>
    </dgm:pt>
    <dgm:pt modelId="{BE9A0C18-F41D-491C-88D9-1C516CC88049}" type="pres">
      <dgm:prSet presAssocID="{0645A699-CCAB-4D05-9EC1-E0B06DF5775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8AE0A64-A158-433A-A71C-F3FDA28045B7}" type="pres">
      <dgm:prSet presAssocID="{FA186E06-F297-4329-917D-CF800E8C5549}" presName="spacer" presStyleCnt="0"/>
      <dgm:spPr/>
    </dgm:pt>
    <dgm:pt modelId="{A233DBA3-FF4E-49D7-8095-E6C6166FF8EA}" type="pres">
      <dgm:prSet presAssocID="{F1FB0583-5E54-4608-94FE-5CD203F486E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4AA751F-103D-4571-BA73-06B6EB8CC6B6}" type="presOf" srcId="{C76D07C8-F6F4-4E3C-8C6E-CC1BF7708B2C}" destId="{FCD1DF63-2D85-4CD0-930C-B315F8B3D3EF}" srcOrd="0" destOrd="0" presId="urn:microsoft.com/office/officeart/2005/8/layout/vList2"/>
    <dgm:cxn modelId="{5932F83A-0623-4A94-AAA0-35D066629EAF}" srcId="{C65910CB-54AA-4C93-9BC7-9B084C753842}" destId="{668BE1B7-4645-49A1-B83F-EF23BC2DCF14}" srcOrd="0" destOrd="0" parTransId="{49A31858-449E-47CF-A55D-9917AE80E6EA}" sibTransId="{805730AF-C987-4FC8-91EF-09207606CD56}"/>
    <dgm:cxn modelId="{12E1D840-753F-4373-900C-B6ABCCB84DC7}" srcId="{C65910CB-54AA-4C93-9BC7-9B084C753842}" destId="{F1FB0583-5E54-4608-94FE-5CD203F486E8}" srcOrd="3" destOrd="0" parTransId="{3D590C41-A9CC-45E0-BC2E-3B474EF25356}" sibTransId="{F45F150E-6E11-43AE-A998-00D5B0D077DF}"/>
    <dgm:cxn modelId="{F604825E-523F-49AD-8E4B-423C4E412FD6}" type="presOf" srcId="{C65910CB-54AA-4C93-9BC7-9B084C753842}" destId="{FD09E880-2CB2-4EFB-BF21-D7C12FE51E74}" srcOrd="0" destOrd="0" presId="urn:microsoft.com/office/officeart/2005/8/layout/vList2"/>
    <dgm:cxn modelId="{B7ACCF68-398A-45D1-824A-913F073516F2}" type="presOf" srcId="{F1FB0583-5E54-4608-94FE-5CD203F486E8}" destId="{A233DBA3-FF4E-49D7-8095-E6C6166FF8EA}" srcOrd="0" destOrd="0" presId="urn:microsoft.com/office/officeart/2005/8/layout/vList2"/>
    <dgm:cxn modelId="{C017AF6D-B9E9-4F88-9CE1-9E5E8B6C274E}" srcId="{C65910CB-54AA-4C93-9BC7-9B084C753842}" destId="{0645A699-CCAB-4D05-9EC1-E0B06DF57758}" srcOrd="2" destOrd="0" parTransId="{EDEA8B63-AF54-429E-A44B-5711C919A5D4}" sibTransId="{FA186E06-F297-4329-917D-CF800E8C5549}"/>
    <dgm:cxn modelId="{073CC355-2B16-4966-BF57-371AEF3BFC84}" type="presOf" srcId="{668BE1B7-4645-49A1-B83F-EF23BC2DCF14}" destId="{3AFA7EA4-E544-4241-93B0-F1B8E7FBFF42}" srcOrd="0" destOrd="0" presId="urn:microsoft.com/office/officeart/2005/8/layout/vList2"/>
    <dgm:cxn modelId="{D23ECB9C-8F71-4154-AD71-F550266DA2C9}" srcId="{C65910CB-54AA-4C93-9BC7-9B084C753842}" destId="{C76D07C8-F6F4-4E3C-8C6E-CC1BF7708B2C}" srcOrd="1" destOrd="0" parTransId="{7D0A2303-B8AA-46CB-BDD9-7BD0D135C76D}" sibTransId="{E1EC72E1-BCDA-495D-BEA0-90B022D43ABB}"/>
    <dgm:cxn modelId="{89C822F6-B0F9-4887-BB3E-754AF3436985}" type="presOf" srcId="{0645A699-CCAB-4D05-9EC1-E0B06DF57758}" destId="{BE9A0C18-F41D-491C-88D9-1C516CC88049}" srcOrd="0" destOrd="0" presId="urn:microsoft.com/office/officeart/2005/8/layout/vList2"/>
    <dgm:cxn modelId="{8EF77C7B-68BB-4BA7-9F08-A6C72E7C3D48}" type="presParOf" srcId="{FD09E880-2CB2-4EFB-BF21-D7C12FE51E74}" destId="{3AFA7EA4-E544-4241-93B0-F1B8E7FBFF42}" srcOrd="0" destOrd="0" presId="urn:microsoft.com/office/officeart/2005/8/layout/vList2"/>
    <dgm:cxn modelId="{E01EDC09-3D9B-4593-8EE0-713192D1A57C}" type="presParOf" srcId="{FD09E880-2CB2-4EFB-BF21-D7C12FE51E74}" destId="{2BF51D40-EC0D-4EC2-86B9-0A8548DA2950}" srcOrd="1" destOrd="0" presId="urn:microsoft.com/office/officeart/2005/8/layout/vList2"/>
    <dgm:cxn modelId="{C46C42C6-5C88-431B-A518-A722E6C1BAE5}" type="presParOf" srcId="{FD09E880-2CB2-4EFB-BF21-D7C12FE51E74}" destId="{FCD1DF63-2D85-4CD0-930C-B315F8B3D3EF}" srcOrd="2" destOrd="0" presId="urn:microsoft.com/office/officeart/2005/8/layout/vList2"/>
    <dgm:cxn modelId="{C3E60375-D2A2-44AD-A344-C72478AF86B0}" type="presParOf" srcId="{FD09E880-2CB2-4EFB-BF21-D7C12FE51E74}" destId="{7758898E-8469-4876-ACEC-90B3FD1B110D}" srcOrd="3" destOrd="0" presId="urn:microsoft.com/office/officeart/2005/8/layout/vList2"/>
    <dgm:cxn modelId="{EF342187-8D76-40D6-9B3A-5469C8FAF6D4}" type="presParOf" srcId="{FD09E880-2CB2-4EFB-BF21-D7C12FE51E74}" destId="{BE9A0C18-F41D-491C-88D9-1C516CC88049}" srcOrd="4" destOrd="0" presId="urn:microsoft.com/office/officeart/2005/8/layout/vList2"/>
    <dgm:cxn modelId="{A6876539-73E8-4483-97C5-F9E4D6780D2F}" type="presParOf" srcId="{FD09E880-2CB2-4EFB-BF21-D7C12FE51E74}" destId="{48AE0A64-A158-433A-A71C-F3FDA28045B7}" srcOrd="5" destOrd="0" presId="urn:microsoft.com/office/officeart/2005/8/layout/vList2"/>
    <dgm:cxn modelId="{05A69832-95AB-4DD5-B2BA-9C356624450E}" type="presParOf" srcId="{FD09E880-2CB2-4EFB-BF21-D7C12FE51E74}" destId="{A233DBA3-FF4E-49D7-8095-E6C6166FF8E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F2C0B2B-8D02-4F69-8DA9-3664A5FAD35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8F69658-28E1-4E1E-B4EC-5086BB932D93}">
      <dgm:prSet phldrT="[Text]" custT="1"/>
      <dgm:spPr/>
      <dgm:t>
        <a:bodyPr/>
        <a:lstStyle/>
        <a:p>
          <a:r>
            <a:rPr lang="en-IN" sz="1600" dirty="0"/>
            <a:t>Include</a:t>
          </a:r>
        </a:p>
      </dgm:t>
    </dgm:pt>
    <dgm:pt modelId="{55ABD7ED-B5C1-4DCD-AC8F-ED6CEF5647ED}" type="parTrans" cxnId="{532F0469-FA0D-49AF-B90C-561C8EC37E88}">
      <dgm:prSet/>
      <dgm:spPr/>
      <dgm:t>
        <a:bodyPr/>
        <a:lstStyle/>
        <a:p>
          <a:endParaRPr lang="en-IN"/>
        </a:p>
      </dgm:t>
    </dgm:pt>
    <dgm:pt modelId="{536887A3-DD39-4E85-9848-3CCFF2EC2891}" type="sibTrans" cxnId="{532F0469-FA0D-49AF-B90C-561C8EC37E88}">
      <dgm:prSet/>
      <dgm:spPr/>
      <dgm:t>
        <a:bodyPr/>
        <a:lstStyle/>
        <a:p>
          <a:endParaRPr lang="en-IN"/>
        </a:p>
      </dgm:t>
    </dgm:pt>
    <dgm:pt modelId="{F1D757E3-9BEF-486F-BF96-44C09AFF0D96}">
      <dgm:prSet phldrT="[Text]" custT="1"/>
      <dgm:spPr/>
      <dgm:t>
        <a:bodyPr/>
        <a:lstStyle/>
        <a:p>
          <a:r>
            <a:rPr lang="en-IN" sz="1600" dirty="0"/>
            <a:t>Original</a:t>
          </a:r>
        </a:p>
      </dgm:t>
    </dgm:pt>
    <dgm:pt modelId="{5AA91568-686D-4BA0-80B6-379A04E1EB16}" type="parTrans" cxnId="{C5BF2671-DB25-465C-B32C-F787E741541C}">
      <dgm:prSet/>
      <dgm:spPr/>
      <dgm:t>
        <a:bodyPr/>
        <a:lstStyle/>
        <a:p>
          <a:endParaRPr lang="en-IN" sz="2400"/>
        </a:p>
      </dgm:t>
    </dgm:pt>
    <dgm:pt modelId="{23428857-7BC9-4A86-85AC-4AD2B9FF2824}" type="sibTrans" cxnId="{C5BF2671-DB25-465C-B32C-F787E741541C}">
      <dgm:prSet/>
      <dgm:spPr/>
      <dgm:t>
        <a:bodyPr/>
        <a:lstStyle/>
        <a:p>
          <a:endParaRPr lang="en-IN"/>
        </a:p>
      </dgm:t>
    </dgm:pt>
    <dgm:pt modelId="{1BEDB14F-066C-465C-ACEF-9A86781188FC}">
      <dgm:prSet phldrT="[Text]" custT="1"/>
      <dgm:spPr/>
      <dgm:t>
        <a:bodyPr/>
        <a:lstStyle/>
        <a:p>
          <a:r>
            <a:rPr lang="en-IN" sz="1600" dirty="0"/>
            <a:t>Amended</a:t>
          </a:r>
        </a:p>
      </dgm:t>
    </dgm:pt>
    <dgm:pt modelId="{7F05886F-1A25-42AF-9A9D-552DEB0CF7BF}" type="parTrans" cxnId="{9894758D-1CE4-4B2C-9A2B-D65C3D300737}">
      <dgm:prSet/>
      <dgm:spPr/>
      <dgm:t>
        <a:bodyPr/>
        <a:lstStyle/>
        <a:p>
          <a:endParaRPr lang="en-IN" sz="2400"/>
        </a:p>
      </dgm:t>
    </dgm:pt>
    <dgm:pt modelId="{6A2344CF-10C7-48DF-A73C-10B0CC8FDD2F}" type="sibTrans" cxnId="{9894758D-1CE4-4B2C-9A2B-D65C3D300737}">
      <dgm:prSet/>
      <dgm:spPr/>
      <dgm:t>
        <a:bodyPr/>
        <a:lstStyle/>
        <a:p>
          <a:endParaRPr lang="en-IN"/>
        </a:p>
      </dgm:t>
    </dgm:pt>
    <dgm:pt modelId="{C07C016B-815F-40DE-8793-81ED842EB121}">
      <dgm:prSet phldrT="[Text]" custT="1"/>
      <dgm:spPr/>
      <dgm:t>
        <a:bodyPr/>
        <a:lstStyle/>
        <a:p>
          <a:r>
            <a:rPr lang="en-IN" sz="1600" dirty="0"/>
            <a:t>Dr /Cr Note</a:t>
          </a:r>
        </a:p>
      </dgm:t>
    </dgm:pt>
    <dgm:pt modelId="{07CD074D-5C75-4765-86A1-E738CD65C0E9}" type="parTrans" cxnId="{F01999B3-A9DE-4A0D-BB07-0D5A918622F6}">
      <dgm:prSet/>
      <dgm:spPr/>
      <dgm:t>
        <a:bodyPr/>
        <a:lstStyle/>
        <a:p>
          <a:endParaRPr lang="en-IN" sz="2400"/>
        </a:p>
      </dgm:t>
    </dgm:pt>
    <dgm:pt modelId="{37F875C2-4880-4374-A3E5-6BC3FF82B79D}" type="sibTrans" cxnId="{F01999B3-A9DE-4A0D-BB07-0D5A918622F6}">
      <dgm:prSet/>
      <dgm:spPr/>
      <dgm:t>
        <a:bodyPr/>
        <a:lstStyle/>
        <a:p>
          <a:endParaRPr lang="en-IN"/>
        </a:p>
      </dgm:t>
    </dgm:pt>
    <dgm:pt modelId="{1F05869C-C419-476A-B302-843161A7DEE1}">
      <dgm:prSet phldrT="[Text]" custT="1"/>
      <dgm:spPr/>
      <dgm:t>
        <a:bodyPr/>
        <a:lstStyle/>
        <a:p>
          <a:r>
            <a:rPr lang="en-IN" sz="1600" dirty="0"/>
            <a:t>NON GST</a:t>
          </a:r>
        </a:p>
      </dgm:t>
    </dgm:pt>
    <dgm:pt modelId="{64FDE69E-3AA2-4975-A3A3-5FBB12AB6A00}" type="parTrans" cxnId="{299B7E88-3E2B-4E57-B8D7-D4C3218D35C8}">
      <dgm:prSet/>
      <dgm:spPr/>
      <dgm:t>
        <a:bodyPr/>
        <a:lstStyle/>
        <a:p>
          <a:endParaRPr lang="en-IN" sz="2400"/>
        </a:p>
      </dgm:t>
    </dgm:pt>
    <dgm:pt modelId="{01B7BF59-6A8F-41FB-A739-A25CA7693E1C}" type="sibTrans" cxnId="{299B7E88-3E2B-4E57-B8D7-D4C3218D35C8}">
      <dgm:prSet/>
      <dgm:spPr/>
      <dgm:t>
        <a:bodyPr/>
        <a:lstStyle/>
        <a:p>
          <a:endParaRPr lang="en-IN"/>
        </a:p>
      </dgm:t>
    </dgm:pt>
    <dgm:pt modelId="{A86771CF-F73F-460D-845C-F40ACCC8F494}" type="pres">
      <dgm:prSet presAssocID="{2F2C0B2B-8D02-4F69-8DA9-3664A5FAD3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1B5A85C-AC13-409F-A841-D9059830D5B5}" type="pres">
      <dgm:prSet presAssocID="{D8F69658-28E1-4E1E-B4EC-5086BB932D93}" presName="hierRoot1" presStyleCnt="0"/>
      <dgm:spPr/>
    </dgm:pt>
    <dgm:pt modelId="{254F229E-F9C8-4EF7-81E5-91C5C8D440A7}" type="pres">
      <dgm:prSet presAssocID="{D8F69658-28E1-4E1E-B4EC-5086BB932D93}" presName="composite" presStyleCnt="0"/>
      <dgm:spPr/>
    </dgm:pt>
    <dgm:pt modelId="{CC2A38E2-E818-4ACD-A0E3-3D710AD9AD5C}" type="pres">
      <dgm:prSet presAssocID="{D8F69658-28E1-4E1E-B4EC-5086BB932D93}" presName="background" presStyleLbl="node0" presStyleIdx="0" presStyleCnt="1"/>
      <dgm:spPr/>
    </dgm:pt>
    <dgm:pt modelId="{20ED4C0D-A8ED-435D-89D2-8510D4259A8B}" type="pres">
      <dgm:prSet presAssocID="{D8F69658-28E1-4E1E-B4EC-5086BB932D93}" presName="text" presStyleLbl="fgAcc0" presStyleIdx="0" presStyleCnt="1">
        <dgm:presLayoutVars>
          <dgm:chPref val="3"/>
        </dgm:presLayoutVars>
      </dgm:prSet>
      <dgm:spPr/>
    </dgm:pt>
    <dgm:pt modelId="{57AB89E0-202F-46EF-9F83-A9544D36E160}" type="pres">
      <dgm:prSet presAssocID="{D8F69658-28E1-4E1E-B4EC-5086BB932D93}" presName="hierChild2" presStyleCnt="0"/>
      <dgm:spPr/>
    </dgm:pt>
    <dgm:pt modelId="{128706E8-9457-4CE5-9ED0-F54C34384828}" type="pres">
      <dgm:prSet presAssocID="{5AA91568-686D-4BA0-80B6-379A04E1EB16}" presName="Name10" presStyleLbl="parChTrans1D2" presStyleIdx="0" presStyleCnt="1"/>
      <dgm:spPr/>
    </dgm:pt>
    <dgm:pt modelId="{C953134C-8644-489E-97E3-B3783156F9B4}" type="pres">
      <dgm:prSet presAssocID="{F1D757E3-9BEF-486F-BF96-44C09AFF0D96}" presName="hierRoot2" presStyleCnt="0"/>
      <dgm:spPr/>
    </dgm:pt>
    <dgm:pt modelId="{C480B456-F98D-4D46-B9FC-8139FC89B4CA}" type="pres">
      <dgm:prSet presAssocID="{F1D757E3-9BEF-486F-BF96-44C09AFF0D96}" presName="composite2" presStyleCnt="0"/>
      <dgm:spPr/>
    </dgm:pt>
    <dgm:pt modelId="{D6B3E434-73DE-4020-8DD4-20F0973F6D1F}" type="pres">
      <dgm:prSet presAssocID="{F1D757E3-9BEF-486F-BF96-44C09AFF0D96}" presName="background2" presStyleLbl="node2" presStyleIdx="0" presStyleCnt="1"/>
      <dgm:spPr/>
    </dgm:pt>
    <dgm:pt modelId="{A6A3F82D-8096-4114-96BE-FAF9C1A80CE5}" type="pres">
      <dgm:prSet presAssocID="{F1D757E3-9BEF-486F-BF96-44C09AFF0D96}" presName="text2" presStyleLbl="fgAcc2" presStyleIdx="0" presStyleCnt="1">
        <dgm:presLayoutVars>
          <dgm:chPref val="3"/>
        </dgm:presLayoutVars>
      </dgm:prSet>
      <dgm:spPr/>
    </dgm:pt>
    <dgm:pt modelId="{296C21D4-77E2-4A41-AB5D-7015B2810B6B}" type="pres">
      <dgm:prSet presAssocID="{F1D757E3-9BEF-486F-BF96-44C09AFF0D96}" presName="hierChild3" presStyleCnt="0"/>
      <dgm:spPr/>
    </dgm:pt>
    <dgm:pt modelId="{42887FF2-C4D1-4D5A-A44E-A302FC3E9E2A}" type="pres">
      <dgm:prSet presAssocID="{7F05886F-1A25-42AF-9A9D-552DEB0CF7BF}" presName="Name17" presStyleLbl="parChTrans1D3" presStyleIdx="0" presStyleCnt="1"/>
      <dgm:spPr/>
    </dgm:pt>
    <dgm:pt modelId="{E899C02E-61F4-4448-B03B-1B7FA4D6A002}" type="pres">
      <dgm:prSet presAssocID="{1BEDB14F-066C-465C-ACEF-9A86781188FC}" presName="hierRoot3" presStyleCnt="0"/>
      <dgm:spPr/>
    </dgm:pt>
    <dgm:pt modelId="{AA153F8E-21A5-4B2D-A482-9311C3FEC945}" type="pres">
      <dgm:prSet presAssocID="{1BEDB14F-066C-465C-ACEF-9A86781188FC}" presName="composite3" presStyleCnt="0"/>
      <dgm:spPr/>
    </dgm:pt>
    <dgm:pt modelId="{EFBF9DEB-348D-43F3-B74C-3D1E3395BD00}" type="pres">
      <dgm:prSet presAssocID="{1BEDB14F-066C-465C-ACEF-9A86781188FC}" presName="background3" presStyleLbl="node3" presStyleIdx="0" presStyleCnt="1"/>
      <dgm:spPr/>
    </dgm:pt>
    <dgm:pt modelId="{9B184489-D527-4000-86BB-DB675995D835}" type="pres">
      <dgm:prSet presAssocID="{1BEDB14F-066C-465C-ACEF-9A86781188FC}" presName="text3" presStyleLbl="fgAcc3" presStyleIdx="0" presStyleCnt="1">
        <dgm:presLayoutVars>
          <dgm:chPref val="3"/>
        </dgm:presLayoutVars>
      </dgm:prSet>
      <dgm:spPr/>
    </dgm:pt>
    <dgm:pt modelId="{288DBFF7-6CC6-4FF3-A624-46A2FBCC8BA1}" type="pres">
      <dgm:prSet presAssocID="{1BEDB14F-066C-465C-ACEF-9A86781188FC}" presName="hierChild4" presStyleCnt="0"/>
      <dgm:spPr/>
    </dgm:pt>
    <dgm:pt modelId="{7DB1AAF1-C462-41C2-B995-6C23BB880CB4}" type="pres">
      <dgm:prSet presAssocID="{07CD074D-5C75-4765-86A1-E738CD65C0E9}" presName="Name23" presStyleLbl="parChTrans1D4" presStyleIdx="0" presStyleCnt="2"/>
      <dgm:spPr/>
    </dgm:pt>
    <dgm:pt modelId="{3314411A-DE14-4096-A848-1871860EEAC0}" type="pres">
      <dgm:prSet presAssocID="{C07C016B-815F-40DE-8793-81ED842EB121}" presName="hierRoot4" presStyleCnt="0"/>
      <dgm:spPr/>
    </dgm:pt>
    <dgm:pt modelId="{F9F1F394-F3CC-4D60-B2C5-B5B8F7968097}" type="pres">
      <dgm:prSet presAssocID="{C07C016B-815F-40DE-8793-81ED842EB121}" presName="composite4" presStyleCnt="0"/>
      <dgm:spPr/>
    </dgm:pt>
    <dgm:pt modelId="{3BA267DD-414F-4C21-9C69-189F73349319}" type="pres">
      <dgm:prSet presAssocID="{C07C016B-815F-40DE-8793-81ED842EB121}" presName="background4" presStyleLbl="node4" presStyleIdx="0" presStyleCnt="2"/>
      <dgm:spPr/>
    </dgm:pt>
    <dgm:pt modelId="{29676CB6-91D2-4801-B047-F5D1A9761FFA}" type="pres">
      <dgm:prSet presAssocID="{C07C016B-815F-40DE-8793-81ED842EB121}" presName="text4" presStyleLbl="fgAcc4" presStyleIdx="0" presStyleCnt="2">
        <dgm:presLayoutVars>
          <dgm:chPref val="3"/>
        </dgm:presLayoutVars>
      </dgm:prSet>
      <dgm:spPr/>
    </dgm:pt>
    <dgm:pt modelId="{8FFC203B-6633-4CB2-8AB2-FB77CFCE871E}" type="pres">
      <dgm:prSet presAssocID="{C07C016B-815F-40DE-8793-81ED842EB121}" presName="hierChild5" presStyleCnt="0"/>
      <dgm:spPr/>
    </dgm:pt>
    <dgm:pt modelId="{FA892948-EDF2-4B1C-9CE0-40CE5E73BDED}" type="pres">
      <dgm:prSet presAssocID="{64FDE69E-3AA2-4975-A3A3-5FBB12AB6A00}" presName="Name23" presStyleLbl="parChTrans1D4" presStyleIdx="1" presStyleCnt="2"/>
      <dgm:spPr/>
    </dgm:pt>
    <dgm:pt modelId="{99D9632F-013F-4AE9-B118-9580F864BA4F}" type="pres">
      <dgm:prSet presAssocID="{1F05869C-C419-476A-B302-843161A7DEE1}" presName="hierRoot4" presStyleCnt="0"/>
      <dgm:spPr/>
    </dgm:pt>
    <dgm:pt modelId="{65C9D42E-5E7D-41F8-9BA8-1B5EAA94647F}" type="pres">
      <dgm:prSet presAssocID="{1F05869C-C419-476A-B302-843161A7DEE1}" presName="composite4" presStyleCnt="0"/>
      <dgm:spPr/>
    </dgm:pt>
    <dgm:pt modelId="{AD66C41C-6B19-4AE2-A8C0-47D73C6FF3B1}" type="pres">
      <dgm:prSet presAssocID="{1F05869C-C419-476A-B302-843161A7DEE1}" presName="background4" presStyleLbl="node4" presStyleIdx="1" presStyleCnt="2"/>
      <dgm:spPr/>
    </dgm:pt>
    <dgm:pt modelId="{789B60CD-8D81-4499-96BB-DCEEEFB72D7B}" type="pres">
      <dgm:prSet presAssocID="{1F05869C-C419-476A-B302-843161A7DEE1}" presName="text4" presStyleLbl="fgAcc4" presStyleIdx="1" presStyleCnt="2">
        <dgm:presLayoutVars>
          <dgm:chPref val="3"/>
        </dgm:presLayoutVars>
      </dgm:prSet>
      <dgm:spPr/>
    </dgm:pt>
    <dgm:pt modelId="{96533317-4960-4F89-AD6B-B9BA4C02F07F}" type="pres">
      <dgm:prSet presAssocID="{1F05869C-C419-476A-B302-843161A7DEE1}" presName="hierChild5" presStyleCnt="0"/>
      <dgm:spPr/>
    </dgm:pt>
  </dgm:ptLst>
  <dgm:cxnLst>
    <dgm:cxn modelId="{E960420D-CF4A-44EB-A4E4-CD93A5A5C783}" type="presOf" srcId="{1F05869C-C419-476A-B302-843161A7DEE1}" destId="{789B60CD-8D81-4499-96BB-DCEEEFB72D7B}" srcOrd="0" destOrd="0" presId="urn:microsoft.com/office/officeart/2005/8/layout/hierarchy1"/>
    <dgm:cxn modelId="{D9108A35-50DC-4AD4-8282-8D22094363FE}" type="presOf" srcId="{07CD074D-5C75-4765-86A1-E738CD65C0E9}" destId="{7DB1AAF1-C462-41C2-B995-6C23BB880CB4}" srcOrd="0" destOrd="0" presId="urn:microsoft.com/office/officeart/2005/8/layout/hierarchy1"/>
    <dgm:cxn modelId="{6B277D37-F581-4A6F-82E0-76254ABE03FE}" type="presOf" srcId="{64FDE69E-3AA2-4975-A3A3-5FBB12AB6A00}" destId="{FA892948-EDF2-4B1C-9CE0-40CE5E73BDED}" srcOrd="0" destOrd="0" presId="urn:microsoft.com/office/officeart/2005/8/layout/hierarchy1"/>
    <dgm:cxn modelId="{3B312638-783D-4FCF-B007-94B4CD5E4B5D}" type="presOf" srcId="{5AA91568-686D-4BA0-80B6-379A04E1EB16}" destId="{128706E8-9457-4CE5-9ED0-F54C34384828}" srcOrd="0" destOrd="0" presId="urn:microsoft.com/office/officeart/2005/8/layout/hierarchy1"/>
    <dgm:cxn modelId="{41F5863E-92C5-4910-BEE4-55023CB22849}" type="presOf" srcId="{F1D757E3-9BEF-486F-BF96-44C09AFF0D96}" destId="{A6A3F82D-8096-4114-96BE-FAF9C1A80CE5}" srcOrd="0" destOrd="0" presId="urn:microsoft.com/office/officeart/2005/8/layout/hierarchy1"/>
    <dgm:cxn modelId="{A50D5848-C166-4B7C-8654-13AEDB442E92}" type="presOf" srcId="{1BEDB14F-066C-465C-ACEF-9A86781188FC}" destId="{9B184489-D527-4000-86BB-DB675995D835}" srcOrd="0" destOrd="0" presId="urn:microsoft.com/office/officeart/2005/8/layout/hierarchy1"/>
    <dgm:cxn modelId="{532F0469-FA0D-49AF-B90C-561C8EC37E88}" srcId="{2F2C0B2B-8D02-4F69-8DA9-3664A5FAD355}" destId="{D8F69658-28E1-4E1E-B4EC-5086BB932D93}" srcOrd="0" destOrd="0" parTransId="{55ABD7ED-B5C1-4DCD-AC8F-ED6CEF5647ED}" sibTransId="{536887A3-DD39-4E85-9848-3CCFF2EC2891}"/>
    <dgm:cxn modelId="{C5BF2671-DB25-465C-B32C-F787E741541C}" srcId="{D8F69658-28E1-4E1E-B4EC-5086BB932D93}" destId="{F1D757E3-9BEF-486F-BF96-44C09AFF0D96}" srcOrd="0" destOrd="0" parTransId="{5AA91568-686D-4BA0-80B6-379A04E1EB16}" sibTransId="{23428857-7BC9-4A86-85AC-4AD2B9FF2824}"/>
    <dgm:cxn modelId="{31058755-BFCA-435A-9660-B1A8040A0650}" type="presOf" srcId="{7F05886F-1A25-42AF-9A9D-552DEB0CF7BF}" destId="{42887FF2-C4D1-4D5A-A44E-A302FC3E9E2A}" srcOrd="0" destOrd="0" presId="urn:microsoft.com/office/officeart/2005/8/layout/hierarchy1"/>
    <dgm:cxn modelId="{299B7E88-3E2B-4E57-B8D7-D4C3218D35C8}" srcId="{C07C016B-815F-40DE-8793-81ED842EB121}" destId="{1F05869C-C419-476A-B302-843161A7DEE1}" srcOrd="0" destOrd="0" parTransId="{64FDE69E-3AA2-4975-A3A3-5FBB12AB6A00}" sibTransId="{01B7BF59-6A8F-41FB-A739-A25CA7693E1C}"/>
    <dgm:cxn modelId="{9894758D-1CE4-4B2C-9A2B-D65C3D300737}" srcId="{F1D757E3-9BEF-486F-BF96-44C09AFF0D96}" destId="{1BEDB14F-066C-465C-ACEF-9A86781188FC}" srcOrd="0" destOrd="0" parTransId="{7F05886F-1A25-42AF-9A9D-552DEB0CF7BF}" sibTransId="{6A2344CF-10C7-48DF-A73C-10B0CC8FDD2F}"/>
    <dgm:cxn modelId="{F01999B3-A9DE-4A0D-BB07-0D5A918622F6}" srcId="{1BEDB14F-066C-465C-ACEF-9A86781188FC}" destId="{C07C016B-815F-40DE-8793-81ED842EB121}" srcOrd="0" destOrd="0" parTransId="{07CD074D-5C75-4765-86A1-E738CD65C0E9}" sibTransId="{37F875C2-4880-4374-A3E5-6BC3FF82B79D}"/>
    <dgm:cxn modelId="{0E4F37B8-A3AF-481A-9C9A-9613FD771C3D}" type="presOf" srcId="{D8F69658-28E1-4E1E-B4EC-5086BB932D93}" destId="{20ED4C0D-A8ED-435D-89D2-8510D4259A8B}" srcOrd="0" destOrd="0" presId="urn:microsoft.com/office/officeart/2005/8/layout/hierarchy1"/>
    <dgm:cxn modelId="{D3117ABB-728A-4F95-B990-669B58CCED9D}" type="presOf" srcId="{C07C016B-815F-40DE-8793-81ED842EB121}" destId="{29676CB6-91D2-4801-B047-F5D1A9761FFA}" srcOrd="0" destOrd="0" presId="urn:microsoft.com/office/officeart/2005/8/layout/hierarchy1"/>
    <dgm:cxn modelId="{563110CD-C57F-4090-9689-D0433D55DA90}" type="presOf" srcId="{2F2C0B2B-8D02-4F69-8DA9-3664A5FAD355}" destId="{A86771CF-F73F-460D-845C-F40ACCC8F494}" srcOrd="0" destOrd="0" presId="urn:microsoft.com/office/officeart/2005/8/layout/hierarchy1"/>
    <dgm:cxn modelId="{C0CC406D-BCF0-480F-B82B-26E3E8212D9B}" type="presParOf" srcId="{A86771CF-F73F-460D-845C-F40ACCC8F494}" destId="{F1B5A85C-AC13-409F-A841-D9059830D5B5}" srcOrd="0" destOrd="0" presId="urn:microsoft.com/office/officeart/2005/8/layout/hierarchy1"/>
    <dgm:cxn modelId="{0197034F-89EF-48E6-8291-D48AB886BC4D}" type="presParOf" srcId="{F1B5A85C-AC13-409F-A841-D9059830D5B5}" destId="{254F229E-F9C8-4EF7-81E5-91C5C8D440A7}" srcOrd="0" destOrd="0" presId="urn:microsoft.com/office/officeart/2005/8/layout/hierarchy1"/>
    <dgm:cxn modelId="{6C4FF4C9-6F3F-4762-ABA5-1CB7BED4A2A8}" type="presParOf" srcId="{254F229E-F9C8-4EF7-81E5-91C5C8D440A7}" destId="{CC2A38E2-E818-4ACD-A0E3-3D710AD9AD5C}" srcOrd="0" destOrd="0" presId="urn:microsoft.com/office/officeart/2005/8/layout/hierarchy1"/>
    <dgm:cxn modelId="{93E902A9-4004-4973-8483-09CD62B56ED2}" type="presParOf" srcId="{254F229E-F9C8-4EF7-81E5-91C5C8D440A7}" destId="{20ED4C0D-A8ED-435D-89D2-8510D4259A8B}" srcOrd="1" destOrd="0" presId="urn:microsoft.com/office/officeart/2005/8/layout/hierarchy1"/>
    <dgm:cxn modelId="{2F5F6D5B-B7D2-4929-92A1-F3D9E28FA705}" type="presParOf" srcId="{F1B5A85C-AC13-409F-A841-D9059830D5B5}" destId="{57AB89E0-202F-46EF-9F83-A9544D36E160}" srcOrd="1" destOrd="0" presId="urn:microsoft.com/office/officeart/2005/8/layout/hierarchy1"/>
    <dgm:cxn modelId="{D5BD91F3-D2CA-40CA-888D-313D5480B219}" type="presParOf" srcId="{57AB89E0-202F-46EF-9F83-A9544D36E160}" destId="{128706E8-9457-4CE5-9ED0-F54C34384828}" srcOrd="0" destOrd="0" presId="urn:microsoft.com/office/officeart/2005/8/layout/hierarchy1"/>
    <dgm:cxn modelId="{4BD6F332-DCE4-47C7-937E-26B550BA18B6}" type="presParOf" srcId="{57AB89E0-202F-46EF-9F83-A9544D36E160}" destId="{C953134C-8644-489E-97E3-B3783156F9B4}" srcOrd="1" destOrd="0" presId="urn:microsoft.com/office/officeart/2005/8/layout/hierarchy1"/>
    <dgm:cxn modelId="{B7078D7E-7C4B-4A00-B6B7-48F3149CF6C0}" type="presParOf" srcId="{C953134C-8644-489E-97E3-B3783156F9B4}" destId="{C480B456-F98D-4D46-B9FC-8139FC89B4CA}" srcOrd="0" destOrd="0" presId="urn:microsoft.com/office/officeart/2005/8/layout/hierarchy1"/>
    <dgm:cxn modelId="{E19692CD-97A6-429C-BEC5-65CE0611184F}" type="presParOf" srcId="{C480B456-F98D-4D46-B9FC-8139FC89B4CA}" destId="{D6B3E434-73DE-4020-8DD4-20F0973F6D1F}" srcOrd="0" destOrd="0" presId="urn:microsoft.com/office/officeart/2005/8/layout/hierarchy1"/>
    <dgm:cxn modelId="{01C1A27E-2882-4408-B6A6-FCBD1F105D72}" type="presParOf" srcId="{C480B456-F98D-4D46-B9FC-8139FC89B4CA}" destId="{A6A3F82D-8096-4114-96BE-FAF9C1A80CE5}" srcOrd="1" destOrd="0" presId="urn:microsoft.com/office/officeart/2005/8/layout/hierarchy1"/>
    <dgm:cxn modelId="{E1C7BAE6-0DF3-40CE-905B-8B9FD467B14C}" type="presParOf" srcId="{C953134C-8644-489E-97E3-B3783156F9B4}" destId="{296C21D4-77E2-4A41-AB5D-7015B2810B6B}" srcOrd="1" destOrd="0" presId="urn:microsoft.com/office/officeart/2005/8/layout/hierarchy1"/>
    <dgm:cxn modelId="{762825A2-92BF-4757-B08A-A062C1ED44D5}" type="presParOf" srcId="{296C21D4-77E2-4A41-AB5D-7015B2810B6B}" destId="{42887FF2-C4D1-4D5A-A44E-A302FC3E9E2A}" srcOrd="0" destOrd="0" presId="urn:microsoft.com/office/officeart/2005/8/layout/hierarchy1"/>
    <dgm:cxn modelId="{BE8E0E45-43DE-4C33-B751-B9044DDAD0E5}" type="presParOf" srcId="{296C21D4-77E2-4A41-AB5D-7015B2810B6B}" destId="{E899C02E-61F4-4448-B03B-1B7FA4D6A002}" srcOrd="1" destOrd="0" presId="urn:microsoft.com/office/officeart/2005/8/layout/hierarchy1"/>
    <dgm:cxn modelId="{C6F08B32-3F5B-4D6E-B0CE-D9DE59C8F703}" type="presParOf" srcId="{E899C02E-61F4-4448-B03B-1B7FA4D6A002}" destId="{AA153F8E-21A5-4B2D-A482-9311C3FEC945}" srcOrd="0" destOrd="0" presId="urn:microsoft.com/office/officeart/2005/8/layout/hierarchy1"/>
    <dgm:cxn modelId="{B7173277-609A-4AB5-A69D-3D4075645409}" type="presParOf" srcId="{AA153F8E-21A5-4B2D-A482-9311C3FEC945}" destId="{EFBF9DEB-348D-43F3-B74C-3D1E3395BD00}" srcOrd="0" destOrd="0" presId="urn:microsoft.com/office/officeart/2005/8/layout/hierarchy1"/>
    <dgm:cxn modelId="{489DD56E-C137-4DFB-985B-F265F006F2AC}" type="presParOf" srcId="{AA153F8E-21A5-4B2D-A482-9311C3FEC945}" destId="{9B184489-D527-4000-86BB-DB675995D835}" srcOrd="1" destOrd="0" presId="urn:microsoft.com/office/officeart/2005/8/layout/hierarchy1"/>
    <dgm:cxn modelId="{93B73BC1-89A2-497A-B99E-CDDA2B1746E4}" type="presParOf" srcId="{E899C02E-61F4-4448-B03B-1B7FA4D6A002}" destId="{288DBFF7-6CC6-4FF3-A624-46A2FBCC8BA1}" srcOrd="1" destOrd="0" presId="urn:microsoft.com/office/officeart/2005/8/layout/hierarchy1"/>
    <dgm:cxn modelId="{DAC4A4EC-7139-4F15-A15D-5A26ED6AE067}" type="presParOf" srcId="{288DBFF7-6CC6-4FF3-A624-46A2FBCC8BA1}" destId="{7DB1AAF1-C462-41C2-B995-6C23BB880CB4}" srcOrd="0" destOrd="0" presId="urn:microsoft.com/office/officeart/2005/8/layout/hierarchy1"/>
    <dgm:cxn modelId="{E4351197-BC1C-4338-BCC5-0ED67B604801}" type="presParOf" srcId="{288DBFF7-6CC6-4FF3-A624-46A2FBCC8BA1}" destId="{3314411A-DE14-4096-A848-1871860EEAC0}" srcOrd="1" destOrd="0" presId="urn:microsoft.com/office/officeart/2005/8/layout/hierarchy1"/>
    <dgm:cxn modelId="{6B63E872-90E0-43E3-9482-C29F2CD23C14}" type="presParOf" srcId="{3314411A-DE14-4096-A848-1871860EEAC0}" destId="{F9F1F394-F3CC-4D60-B2C5-B5B8F7968097}" srcOrd="0" destOrd="0" presId="urn:microsoft.com/office/officeart/2005/8/layout/hierarchy1"/>
    <dgm:cxn modelId="{370528FC-5FF3-40E7-BD27-AD0C7729E17C}" type="presParOf" srcId="{F9F1F394-F3CC-4D60-B2C5-B5B8F7968097}" destId="{3BA267DD-414F-4C21-9C69-189F73349319}" srcOrd="0" destOrd="0" presId="urn:microsoft.com/office/officeart/2005/8/layout/hierarchy1"/>
    <dgm:cxn modelId="{355BA6B0-03CD-40C0-A5A3-043B82DD3075}" type="presParOf" srcId="{F9F1F394-F3CC-4D60-B2C5-B5B8F7968097}" destId="{29676CB6-91D2-4801-B047-F5D1A9761FFA}" srcOrd="1" destOrd="0" presId="urn:microsoft.com/office/officeart/2005/8/layout/hierarchy1"/>
    <dgm:cxn modelId="{F2A68D30-0CB3-4AE4-A40E-4C18CAA729D4}" type="presParOf" srcId="{3314411A-DE14-4096-A848-1871860EEAC0}" destId="{8FFC203B-6633-4CB2-8AB2-FB77CFCE871E}" srcOrd="1" destOrd="0" presId="urn:microsoft.com/office/officeart/2005/8/layout/hierarchy1"/>
    <dgm:cxn modelId="{DD478368-00CE-4797-8468-8BFB24155E82}" type="presParOf" srcId="{8FFC203B-6633-4CB2-8AB2-FB77CFCE871E}" destId="{FA892948-EDF2-4B1C-9CE0-40CE5E73BDED}" srcOrd="0" destOrd="0" presId="urn:microsoft.com/office/officeart/2005/8/layout/hierarchy1"/>
    <dgm:cxn modelId="{6A7348A5-CD95-40DF-8BC1-143527F5C425}" type="presParOf" srcId="{8FFC203B-6633-4CB2-8AB2-FB77CFCE871E}" destId="{99D9632F-013F-4AE9-B118-9580F864BA4F}" srcOrd="1" destOrd="0" presId="urn:microsoft.com/office/officeart/2005/8/layout/hierarchy1"/>
    <dgm:cxn modelId="{5D5E4B3C-0CF9-4D23-ADCE-17084D3B63A7}" type="presParOf" srcId="{99D9632F-013F-4AE9-B118-9580F864BA4F}" destId="{65C9D42E-5E7D-41F8-9BA8-1B5EAA94647F}" srcOrd="0" destOrd="0" presId="urn:microsoft.com/office/officeart/2005/8/layout/hierarchy1"/>
    <dgm:cxn modelId="{7C7DD01B-60A2-413D-8F27-905DB726AC67}" type="presParOf" srcId="{65C9D42E-5E7D-41F8-9BA8-1B5EAA94647F}" destId="{AD66C41C-6B19-4AE2-A8C0-47D73C6FF3B1}" srcOrd="0" destOrd="0" presId="urn:microsoft.com/office/officeart/2005/8/layout/hierarchy1"/>
    <dgm:cxn modelId="{BF601958-A7D8-47C4-820D-F8FFF4895CF3}" type="presParOf" srcId="{65C9D42E-5E7D-41F8-9BA8-1B5EAA94647F}" destId="{789B60CD-8D81-4499-96BB-DCEEEFB72D7B}" srcOrd="1" destOrd="0" presId="urn:microsoft.com/office/officeart/2005/8/layout/hierarchy1"/>
    <dgm:cxn modelId="{AF88AA35-86BC-462D-8837-03F4EAA1A869}" type="presParOf" srcId="{99D9632F-013F-4AE9-B118-9580F864BA4F}" destId="{96533317-4960-4F89-AD6B-B9BA4C02F07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1DEA638-7AD6-45C0-9041-42769DEDDDA2}" type="doc">
      <dgm:prSet loTypeId="urn:microsoft.com/office/officeart/2005/8/layout/h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43680B99-BDA2-447A-911D-8BCB3D15CA1A}">
      <dgm:prSet phldrT="[Text]"/>
      <dgm:spPr/>
      <dgm:t>
        <a:bodyPr/>
        <a:lstStyle/>
        <a:p>
          <a:r>
            <a:rPr lang="en-IN" dirty="0"/>
            <a:t>Credit of P&amp;L</a:t>
          </a:r>
        </a:p>
      </dgm:t>
    </dgm:pt>
    <dgm:pt modelId="{094F55E6-7589-48E0-871B-F39A39BC3CC2}" type="parTrans" cxnId="{411D63D4-8E06-4A9A-9E37-845601A5FC91}">
      <dgm:prSet/>
      <dgm:spPr/>
      <dgm:t>
        <a:bodyPr/>
        <a:lstStyle/>
        <a:p>
          <a:endParaRPr lang="en-IN"/>
        </a:p>
      </dgm:t>
    </dgm:pt>
    <dgm:pt modelId="{EC9ED016-502D-468A-AAB1-FD02836A34B2}" type="sibTrans" cxnId="{411D63D4-8E06-4A9A-9E37-845601A5FC91}">
      <dgm:prSet/>
      <dgm:spPr/>
      <dgm:t>
        <a:bodyPr/>
        <a:lstStyle/>
        <a:p>
          <a:endParaRPr lang="en-IN"/>
        </a:p>
      </dgm:t>
    </dgm:pt>
    <dgm:pt modelId="{CAF4B94C-1F92-4EAC-BEBE-96E2A8A6B5C4}">
      <dgm:prSet/>
      <dgm:spPr/>
      <dgm:t>
        <a:bodyPr/>
        <a:lstStyle/>
        <a:p>
          <a:r>
            <a:rPr lang="en-IN" dirty="0"/>
            <a:t>Debit of P&amp;L</a:t>
          </a:r>
        </a:p>
      </dgm:t>
    </dgm:pt>
    <dgm:pt modelId="{9265C297-CF07-43B2-BAD7-9545672770E5}" type="parTrans" cxnId="{B6B6D174-88D9-46EB-8AF6-9719E2908342}">
      <dgm:prSet/>
      <dgm:spPr/>
      <dgm:t>
        <a:bodyPr/>
        <a:lstStyle/>
        <a:p>
          <a:endParaRPr lang="en-IN"/>
        </a:p>
      </dgm:t>
    </dgm:pt>
    <dgm:pt modelId="{3BADC984-DC9B-4D53-9032-C09D06DD6C81}" type="sibTrans" cxnId="{B6B6D174-88D9-46EB-8AF6-9719E2908342}">
      <dgm:prSet/>
      <dgm:spPr/>
      <dgm:t>
        <a:bodyPr/>
        <a:lstStyle/>
        <a:p>
          <a:endParaRPr lang="en-IN"/>
        </a:p>
      </dgm:t>
    </dgm:pt>
    <dgm:pt modelId="{14CB8F99-BBB8-4E21-B129-722F6BCE6F15}">
      <dgm:prSet phldrT="[Text]"/>
      <dgm:spPr/>
      <dgm:t>
        <a:bodyPr/>
        <a:lstStyle/>
        <a:p>
          <a:r>
            <a:rPr lang="en-US" dirty="0"/>
            <a:t>Other Income</a:t>
          </a:r>
          <a:endParaRPr lang="en-IN" dirty="0"/>
        </a:p>
      </dgm:t>
    </dgm:pt>
    <dgm:pt modelId="{3EE71C18-BB74-4B29-B519-AEB5D458F569}" type="parTrans" cxnId="{C2A01BC1-6897-4A1E-AC64-F060DCD98798}">
      <dgm:prSet/>
      <dgm:spPr/>
      <dgm:t>
        <a:bodyPr/>
        <a:lstStyle/>
        <a:p>
          <a:endParaRPr lang="en-IN"/>
        </a:p>
      </dgm:t>
    </dgm:pt>
    <dgm:pt modelId="{5D494C17-5230-4A33-B56A-F96243C383B0}" type="sibTrans" cxnId="{C2A01BC1-6897-4A1E-AC64-F060DCD98798}">
      <dgm:prSet/>
      <dgm:spPr/>
      <dgm:t>
        <a:bodyPr/>
        <a:lstStyle/>
        <a:p>
          <a:endParaRPr lang="en-IN"/>
        </a:p>
      </dgm:t>
    </dgm:pt>
    <dgm:pt modelId="{D6E8C6F9-4BFF-47C6-8233-4BA4C43280D3}">
      <dgm:prSet phldrT="[Text]"/>
      <dgm:spPr/>
      <dgm:t>
        <a:bodyPr/>
        <a:lstStyle/>
        <a:p>
          <a:endParaRPr lang="en-IN" dirty="0"/>
        </a:p>
      </dgm:t>
    </dgm:pt>
    <dgm:pt modelId="{DB437DD1-3ECA-451D-9423-53A0B4DB376A}" type="parTrans" cxnId="{FC2B8A76-6DDD-4A57-B743-55B2304FD8C5}">
      <dgm:prSet/>
      <dgm:spPr/>
      <dgm:t>
        <a:bodyPr/>
        <a:lstStyle/>
        <a:p>
          <a:endParaRPr lang="en-IN"/>
        </a:p>
      </dgm:t>
    </dgm:pt>
    <dgm:pt modelId="{420F67EE-822C-4DA2-9DF3-026C4FF665D4}" type="sibTrans" cxnId="{FC2B8A76-6DDD-4A57-B743-55B2304FD8C5}">
      <dgm:prSet/>
      <dgm:spPr/>
      <dgm:t>
        <a:bodyPr/>
        <a:lstStyle/>
        <a:p>
          <a:endParaRPr lang="en-IN"/>
        </a:p>
      </dgm:t>
    </dgm:pt>
    <dgm:pt modelId="{D8C447C4-A90A-4397-A05B-03513C6F2FAD}">
      <dgm:prSet/>
      <dgm:spPr/>
      <dgm:t>
        <a:bodyPr/>
        <a:lstStyle/>
        <a:p>
          <a:r>
            <a:rPr lang="en-US" dirty="0"/>
            <a:t>Set off against expenses</a:t>
          </a:r>
          <a:endParaRPr lang="en-IN" dirty="0"/>
        </a:p>
      </dgm:t>
    </dgm:pt>
    <dgm:pt modelId="{C724ED25-7CF6-45F2-9431-BB6A948B6F51}" type="parTrans" cxnId="{61FCC68E-2019-4A78-80B4-A5B9F6E06B51}">
      <dgm:prSet/>
      <dgm:spPr/>
      <dgm:t>
        <a:bodyPr/>
        <a:lstStyle/>
        <a:p>
          <a:endParaRPr lang="en-IN"/>
        </a:p>
      </dgm:t>
    </dgm:pt>
    <dgm:pt modelId="{9C5A3C1B-6842-4A8B-B471-9428B0331062}" type="sibTrans" cxnId="{61FCC68E-2019-4A78-80B4-A5B9F6E06B51}">
      <dgm:prSet/>
      <dgm:spPr/>
      <dgm:t>
        <a:bodyPr/>
        <a:lstStyle/>
        <a:p>
          <a:endParaRPr lang="en-IN"/>
        </a:p>
      </dgm:t>
    </dgm:pt>
    <dgm:pt modelId="{3377B41F-2737-40B5-81F8-0B93CE0DE88A}" type="pres">
      <dgm:prSet presAssocID="{A1DEA638-7AD6-45C0-9041-42769DEDDDA2}" presName="Name0" presStyleCnt="0">
        <dgm:presLayoutVars>
          <dgm:dir/>
          <dgm:animLvl val="lvl"/>
          <dgm:resizeHandles val="exact"/>
        </dgm:presLayoutVars>
      </dgm:prSet>
      <dgm:spPr/>
    </dgm:pt>
    <dgm:pt modelId="{1C71BF92-6640-4850-9C2A-0FE81E430799}" type="pres">
      <dgm:prSet presAssocID="{43680B99-BDA2-447A-911D-8BCB3D15CA1A}" presName="composite" presStyleCnt="0"/>
      <dgm:spPr/>
    </dgm:pt>
    <dgm:pt modelId="{B32B9F2D-0819-46C7-97F3-D7ADDD28910D}" type="pres">
      <dgm:prSet presAssocID="{43680B99-BDA2-447A-911D-8BCB3D15CA1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8D25CB9B-E364-4556-A077-077703D67EF0}" type="pres">
      <dgm:prSet presAssocID="{43680B99-BDA2-447A-911D-8BCB3D15CA1A}" presName="desTx" presStyleLbl="alignAccFollowNode1" presStyleIdx="0" presStyleCnt="2">
        <dgm:presLayoutVars>
          <dgm:bulletEnabled val="1"/>
        </dgm:presLayoutVars>
      </dgm:prSet>
      <dgm:spPr/>
    </dgm:pt>
    <dgm:pt modelId="{C4FEB015-FD6B-4657-A8D1-633C77550BAF}" type="pres">
      <dgm:prSet presAssocID="{EC9ED016-502D-468A-AAB1-FD02836A34B2}" presName="space" presStyleCnt="0"/>
      <dgm:spPr/>
    </dgm:pt>
    <dgm:pt modelId="{BAEB23A6-8288-493F-AEC3-A22A4E6C1253}" type="pres">
      <dgm:prSet presAssocID="{CAF4B94C-1F92-4EAC-BEBE-96E2A8A6B5C4}" presName="composite" presStyleCnt="0"/>
      <dgm:spPr/>
    </dgm:pt>
    <dgm:pt modelId="{30CBFBE4-C369-4601-9D3C-35190B23A98F}" type="pres">
      <dgm:prSet presAssocID="{CAF4B94C-1F92-4EAC-BEBE-96E2A8A6B5C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5E48E6E6-AB81-4D98-9523-0DC33B6C0C37}" type="pres">
      <dgm:prSet presAssocID="{CAF4B94C-1F92-4EAC-BEBE-96E2A8A6B5C4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2F66C00-DDA2-41E1-80D5-310A97CB42DC}" type="presOf" srcId="{14CB8F99-BBB8-4E21-B129-722F6BCE6F15}" destId="{8D25CB9B-E364-4556-A077-077703D67EF0}" srcOrd="0" destOrd="0" presId="urn:microsoft.com/office/officeart/2005/8/layout/hList1"/>
    <dgm:cxn modelId="{4CE5A933-F339-4B2C-9B6C-7A48943E0EAC}" type="presOf" srcId="{D8C447C4-A90A-4397-A05B-03513C6F2FAD}" destId="{5E48E6E6-AB81-4D98-9523-0DC33B6C0C37}" srcOrd="0" destOrd="0" presId="urn:microsoft.com/office/officeart/2005/8/layout/hList1"/>
    <dgm:cxn modelId="{12A54B74-C5C0-47B5-A541-DCC43232A1D5}" type="presOf" srcId="{CAF4B94C-1F92-4EAC-BEBE-96E2A8A6B5C4}" destId="{30CBFBE4-C369-4601-9D3C-35190B23A98F}" srcOrd="0" destOrd="0" presId="urn:microsoft.com/office/officeart/2005/8/layout/hList1"/>
    <dgm:cxn modelId="{B6B6D174-88D9-46EB-8AF6-9719E2908342}" srcId="{A1DEA638-7AD6-45C0-9041-42769DEDDDA2}" destId="{CAF4B94C-1F92-4EAC-BEBE-96E2A8A6B5C4}" srcOrd="1" destOrd="0" parTransId="{9265C297-CF07-43B2-BAD7-9545672770E5}" sibTransId="{3BADC984-DC9B-4D53-9032-C09D06DD6C81}"/>
    <dgm:cxn modelId="{FC2B8A76-6DDD-4A57-B743-55B2304FD8C5}" srcId="{43680B99-BDA2-447A-911D-8BCB3D15CA1A}" destId="{D6E8C6F9-4BFF-47C6-8233-4BA4C43280D3}" srcOrd="1" destOrd="0" parTransId="{DB437DD1-3ECA-451D-9423-53A0B4DB376A}" sibTransId="{420F67EE-822C-4DA2-9DF3-026C4FF665D4}"/>
    <dgm:cxn modelId="{61FCC68E-2019-4A78-80B4-A5B9F6E06B51}" srcId="{CAF4B94C-1F92-4EAC-BEBE-96E2A8A6B5C4}" destId="{D8C447C4-A90A-4397-A05B-03513C6F2FAD}" srcOrd="0" destOrd="0" parTransId="{C724ED25-7CF6-45F2-9431-BB6A948B6F51}" sibTransId="{9C5A3C1B-6842-4A8B-B471-9428B0331062}"/>
    <dgm:cxn modelId="{620ABE9D-0B91-4280-B404-C8C55A51D1F9}" type="presOf" srcId="{A1DEA638-7AD6-45C0-9041-42769DEDDDA2}" destId="{3377B41F-2737-40B5-81F8-0B93CE0DE88A}" srcOrd="0" destOrd="0" presId="urn:microsoft.com/office/officeart/2005/8/layout/hList1"/>
    <dgm:cxn modelId="{B5C05BBA-23C3-4765-8F81-D5FCFD15513E}" type="presOf" srcId="{43680B99-BDA2-447A-911D-8BCB3D15CA1A}" destId="{B32B9F2D-0819-46C7-97F3-D7ADDD28910D}" srcOrd="0" destOrd="0" presId="urn:microsoft.com/office/officeart/2005/8/layout/hList1"/>
    <dgm:cxn modelId="{C2A01BC1-6897-4A1E-AC64-F060DCD98798}" srcId="{43680B99-BDA2-447A-911D-8BCB3D15CA1A}" destId="{14CB8F99-BBB8-4E21-B129-722F6BCE6F15}" srcOrd="0" destOrd="0" parTransId="{3EE71C18-BB74-4B29-B519-AEB5D458F569}" sibTransId="{5D494C17-5230-4A33-B56A-F96243C383B0}"/>
    <dgm:cxn modelId="{A27978C9-C743-4010-9325-EC1E1729A9C5}" type="presOf" srcId="{D6E8C6F9-4BFF-47C6-8233-4BA4C43280D3}" destId="{8D25CB9B-E364-4556-A077-077703D67EF0}" srcOrd="0" destOrd="1" presId="urn:microsoft.com/office/officeart/2005/8/layout/hList1"/>
    <dgm:cxn modelId="{411D63D4-8E06-4A9A-9E37-845601A5FC91}" srcId="{A1DEA638-7AD6-45C0-9041-42769DEDDDA2}" destId="{43680B99-BDA2-447A-911D-8BCB3D15CA1A}" srcOrd="0" destOrd="0" parTransId="{094F55E6-7589-48E0-871B-F39A39BC3CC2}" sibTransId="{EC9ED016-502D-468A-AAB1-FD02836A34B2}"/>
    <dgm:cxn modelId="{05759A60-E86D-467D-95E4-B860378249CC}" type="presParOf" srcId="{3377B41F-2737-40B5-81F8-0B93CE0DE88A}" destId="{1C71BF92-6640-4850-9C2A-0FE81E430799}" srcOrd="0" destOrd="0" presId="urn:microsoft.com/office/officeart/2005/8/layout/hList1"/>
    <dgm:cxn modelId="{E2CD6250-2992-4F59-B32C-CCE4BC411125}" type="presParOf" srcId="{1C71BF92-6640-4850-9C2A-0FE81E430799}" destId="{B32B9F2D-0819-46C7-97F3-D7ADDD28910D}" srcOrd="0" destOrd="0" presId="urn:microsoft.com/office/officeart/2005/8/layout/hList1"/>
    <dgm:cxn modelId="{4848AD7A-B8B6-427C-B033-28AB6B7551AF}" type="presParOf" srcId="{1C71BF92-6640-4850-9C2A-0FE81E430799}" destId="{8D25CB9B-E364-4556-A077-077703D67EF0}" srcOrd="1" destOrd="0" presId="urn:microsoft.com/office/officeart/2005/8/layout/hList1"/>
    <dgm:cxn modelId="{B638E170-7086-4DA2-965D-BCD1AEB94920}" type="presParOf" srcId="{3377B41F-2737-40B5-81F8-0B93CE0DE88A}" destId="{C4FEB015-FD6B-4657-A8D1-633C77550BAF}" srcOrd="1" destOrd="0" presId="urn:microsoft.com/office/officeart/2005/8/layout/hList1"/>
    <dgm:cxn modelId="{DBE142EE-D298-4967-8D2A-59CED6F46942}" type="presParOf" srcId="{3377B41F-2737-40B5-81F8-0B93CE0DE88A}" destId="{BAEB23A6-8288-493F-AEC3-A22A4E6C1253}" srcOrd="2" destOrd="0" presId="urn:microsoft.com/office/officeart/2005/8/layout/hList1"/>
    <dgm:cxn modelId="{868210BE-3F35-438A-8E71-FE709B8F2A73}" type="presParOf" srcId="{BAEB23A6-8288-493F-AEC3-A22A4E6C1253}" destId="{30CBFBE4-C369-4601-9D3C-35190B23A98F}" srcOrd="0" destOrd="0" presId="urn:microsoft.com/office/officeart/2005/8/layout/hList1"/>
    <dgm:cxn modelId="{D46A5EED-9EAB-473D-A0AA-A54479C21E19}" type="presParOf" srcId="{BAEB23A6-8288-493F-AEC3-A22A4E6C1253}" destId="{5E48E6E6-AB81-4D98-9523-0DC33B6C0C3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1DEA638-7AD6-45C0-9041-42769DEDDDA2}" type="doc">
      <dgm:prSet loTypeId="urn:microsoft.com/office/officeart/2005/8/layout/h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43680B99-BDA2-447A-911D-8BCB3D15CA1A}">
      <dgm:prSet phldrT="[Text]"/>
      <dgm:spPr/>
      <dgm:t>
        <a:bodyPr/>
        <a:lstStyle/>
        <a:p>
          <a:r>
            <a:rPr lang="en-US" dirty="0"/>
            <a:t>Asset side of balance sheet</a:t>
          </a:r>
          <a:endParaRPr lang="en-IN" dirty="0"/>
        </a:p>
      </dgm:t>
    </dgm:pt>
    <dgm:pt modelId="{094F55E6-7589-48E0-871B-F39A39BC3CC2}" type="parTrans" cxnId="{411D63D4-8E06-4A9A-9E37-845601A5FC91}">
      <dgm:prSet/>
      <dgm:spPr/>
      <dgm:t>
        <a:bodyPr/>
        <a:lstStyle/>
        <a:p>
          <a:endParaRPr lang="en-IN"/>
        </a:p>
      </dgm:t>
    </dgm:pt>
    <dgm:pt modelId="{EC9ED016-502D-468A-AAB1-FD02836A34B2}" type="sibTrans" cxnId="{411D63D4-8E06-4A9A-9E37-845601A5FC91}">
      <dgm:prSet/>
      <dgm:spPr/>
      <dgm:t>
        <a:bodyPr/>
        <a:lstStyle/>
        <a:p>
          <a:endParaRPr lang="en-IN"/>
        </a:p>
      </dgm:t>
    </dgm:pt>
    <dgm:pt modelId="{A6190D80-A7FD-4505-B822-6B992CA2975F}">
      <dgm:prSet/>
      <dgm:spPr/>
      <dgm:t>
        <a:bodyPr/>
        <a:lstStyle/>
        <a:p>
          <a:r>
            <a:rPr lang="en-US" dirty="0"/>
            <a:t>Liability side of balance sheet</a:t>
          </a:r>
          <a:endParaRPr lang="en-IN" dirty="0"/>
        </a:p>
      </dgm:t>
    </dgm:pt>
    <dgm:pt modelId="{E302AE0D-ADEF-4CEC-AB38-BDE728B35C60}" type="parTrans" cxnId="{D40A6AA2-5B89-4BBE-9495-D6C8D0373361}">
      <dgm:prSet/>
      <dgm:spPr/>
      <dgm:t>
        <a:bodyPr/>
        <a:lstStyle/>
        <a:p>
          <a:endParaRPr lang="en-IN"/>
        </a:p>
      </dgm:t>
    </dgm:pt>
    <dgm:pt modelId="{09963F79-0827-4CAF-9A90-3D9920FD0DA8}" type="sibTrans" cxnId="{D40A6AA2-5B89-4BBE-9495-D6C8D0373361}">
      <dgm:prSet/>
      <dgm:spPr/>
      <dgm:t>
        <a:bodyPr/>
        <a:lstStyle/>
        <a:p>
          <a:endParaRPr lang="en-IN"/>
        </a:p>
      </dgm:t>
    </dgm:pt>
    <dgm:pt modelId="{2C0FD6C9-ACD1-4647-870B-CE6A22031860}">
      <dgm:prSet/>
      <dgm:spPr/>
      <dgm:t>
        <a:bodyPr/>
        <a:lstStyle/>
        <a:p>
          <a:r>
            <a:rPr lang="en-IN" dirty="0"/>
            <a:t>Outside financial statements</a:t>
          </a:r>
        </a:p>
      </dgm:t>
    </dgm:pt>
    <dgm:pt modelId="{1950F122-DF2B-451A-8B82-DADA24C50B81}" type="parTrans" cxnId="{3B6B4265-2CAB-4BA4-8DFC-BEB05DE5FCD9}">
      <dgm:prSet/>
      <dgm:spPr/>
      <dgm:t>
        <a:bodyPr/>
        <a:lstStyle/>
        <a:p>
          <a:endParaRPr lang="en-IN"/>
        </a:p>
      </dgm:t>
    </dgm:pt>
    <dgm:pt modelId="{3A0BDA7E-4F00-4435-8FF2-764FF3C52EF2}" type="sibTrans" cxnId="{3B6B4265-2CAB-4BA4-8DFC-BEB05DE5FCD9}">
      <dgm:prSet/>
      <dgm:spPr/>
      <dgm:t>
        <a:bodyPr/>
        <a:lstStyle/>
        <a:p>
          <a:endParaRPr lang="en-IN"/>
        </a:p>
      </dgm:t>
    </dgm:pt>
    <dgm:pt modelId="{BBD05D3F-E01A-4A81-8CBF-629129029B79}">
      <dgm:prSet phldrT="[Text]"/>
      <dgm:spPr/>
      <dgm:t>
        <a:bodyPr/>
        <a:lstStyle/>
        <a:p>
          <a:r>
            <a:rPr lang="en-US" dirty="0"/>
            <a:t>Sale </a:t>
          </a:r>
          <a:r>
            <a:rPr lang="en-US"/>
            <a:t>of Fixed Assets</a:t>
          </a:r>
          <a:endParaRPr lang="en-IN" dirty="0"/>
        </a:p>
      </dgm:t>
    </dgm:pt>
    <dgm:pt modelId="{BF390C94-33FF-48C3-90CD-00572C8CF2AF}" type="parTrans" cxnId="{988B137A-9DC3-44EB-AEC2-8CBFE2EE4F31}">
      <dgm:prSet/>
      <dgm:spPr/>
      <dgm:t>
        <a:bodyPr/>
        <a:lstStyle/>
        <a:p>
          <a:endParaRPr lang="en-IN"/>
        </a:p>
      </dgm:t>
    </dgm:pt>
    <dgm:pt modelId="{E2099208-A8D2-4FDC-A84D-32545910F043}" type="sibTrans" cxnId="{988B137A-9DC3-44EB-AEC2-8CBFE2EE4F31}">
      <dgm:prSet/>
      <dgm:spPr/>
      <dgm:t>
        <a:bodyPr/>
        <a:lstStyle/>
        <a:p>
          <a:endParaRPr lang="en-IN"/>
        </a:p>
      </dgm:t>
    </dgm:pt>
    <dgm:pt modelId="{C2D25AA5-0FEA-4B2E-9195-3FA6A02C1077}">
      <dgm:prSet/>
      <dgm:spPr/>
      <dgm:t>
        <a:bodyPr/>
        <a:lstStyle/>
        <a:p>
          <a:r>
            <a:rPr lang="en-US" dirty="0"/>
            <a:t>Advances</a:t>
          </a:r>
          <a:endParaRPr lang="en-IN" dirty="0"/>
        </a:p>
      </dgm:t>
    </dgm:pt>
    <dgm:pt modelId="{CF987170-9552-4B4D-8A39-F174C553641A}" type="parTrans" cxnId="{91FE4F61-9C1F-4863-8BB2-F2B51B7BBF12}">
      <dgm:prSet/>
      <dgm:spPr/>
      <dgm:t>
        <a:bodyPr/>
        <a:lstStyle/>
        <a:p>
          <a:endParaRPr lang="en-IN"/>
        </a:p>
      </dgm:t>
    </dgm:pt>
    <dgm:pt modelId="{3FB3E0AE-FCBF-4A99-9106-2BF02FAFB89B}" type="sibTrans" cxnId="{91FE4F61-9C1F-4863-8BB2-F2B51B7BBF12}">
      <dgm:prSet/>
      <dgm:spPr/>
      <dgm:t>
        <a:bodyPr/>
        <a:lstStyle/>
        <a:p>
          <a:endParaRPr lang="en-IN"/>
        </a:p>
      </dgm:t>
    </dgm:pt>
    <dgm:pt modelId="{60CE0C60-9719-463F-A9C3-4F86F5CD374B}">
      <dgm:prSet/>
      <dgm:spPr/>
      <dgm:t>
        <a:bodyPr/>
        <a:lstStyle/>
        <a:p>
          <a:r>
            <a:rPr lang="en-US" dirty="0"/>
            <a:t>Stock Transfer</a:t>
          </a:r>
          <a:endParaRPr lang="en-IN" dirty="0"/>
        </a:p>
      </dgm:t>
    </dgm:pt>
    <dgm:pt modelId="{52DB80E8-6CCC-4715-B4B6-ED227B124639}" type="parTrans" cxnId="{89BE88FB-66C1-4BAD-8F90-13225BE658FD}">
      <dgm:prSet/>
      <dgm:spPr/>
      <dgm:t>
        <a:bodyPr/>
        <a:lstStyle/>
        <a:p>
          <a:endParaRPr lang="en-IN"/>
        </a:p>
      </dgm:t>
    </dgm:pt>
    <dgm:pt modelId="{02ADD9EC-0D15-49A6-BE24-3A14FA54C437}" type="sibTrans" cxnId="{89BE88FB-66C1-4BAD-8F90-13225BE658FD}">
      <dgm:prSet/>
      <dgm:spPr/>
      <dgm:t>
        <a:bodyPr/>
        <a:lstStyle/>
        <a:p>
          <a:endParaRPr lang="en-IN"/>
        </a:p>
      </dgm:t>
    </dgm:pt>
    <dgm:pt modelId="{B2F8F8F5-B4B4-4349-B3E9-CC26E696FB91}">
      <dgm:prSet/>
      <dgm:spPr/>
      <dgm:t>
        <a:bodyPr/>
        <a:lstStyle/>
        <a:p>
          <a:r>
            <a:rPr lang="en-US" dirty="0"/>
            <a:t>Sch I</a:t>
          </a:r>
          <a:endParaRPr lang="en-IN" dirty="0"/>
        </a:p>
      </dgm:t>
    </dgm:pt>
    <dgm:pt modelId="{6982901C-8617-4935-84F1-6F68A29116B3}" type="sibTrans" cxnId="{E959956E-698D-4AE8-8251-761294CEBDA4}">
      <dgm:prSet/>
      <dgm:spPr/>
      <dgm:t>
        <a:bodyPr/>
        <a:lstStyle/>
        <a:p>
          <a:endParaRPr lang="en-IN"/>
        </a:p>
      </dgm:t>
    </dgm:pt>
    <dgm:pt modelId="{FB0E698A-A8F9-4D34-AF00-A9B63D50C390}" type="parTrans" cxnId="{E959956E-698D-4AE8-8251-761294CEBDA4}">
      <dgm:prSet/>
      <dgm:spPr/>
      <dgm:t>
        <a:bodyPr/>
        <a:lstStyle/>
        <a:p>
          <a:endParaRPr lang="en-IN"/>
        </a:p>
      </dgm:t>
    </dgm:pt>
    <dgm:pt modelId="{3377B41F-2737-40B5-81F8-0B93CE0DE88A}" type="pres">
      <dgm:prSet presAssocID="{A1DEA638-7AD6-45C0-9041-42769DEDDDA2}" presName="Name0" presStyleCnt="0">
        <dgm:presLayoutVars>
          <dgm:dir/>
          <dgm:animLvl val="lvl"/>
          <dgm:resizeHandles val="exact"/>
        </dgm:presLayoutVars>
      </dgm:prSet>
      <dgm:spPr/>
    </dgm:pt>
    <dgm:pt modelId="{1C71BF92-6640-4850-9C2A-0FE81E430799}" type="pres">
      <dgm:prSet presAssocID="{43680B99-BDA2-447A-911D-8BCB3D15CA1A}" presName="composite" presStyleCnt="0"/>
      <dgm:spPr/>
    </dgm:pt>
    <dgm:pt modelId="{B32B9F2D-0819-46C7-97F3-D7ADDD28910D}" type="pres">
      <dgm:prSet presAssocID="{43680B99-BDA2-447A-911D-8BCB3D15CA1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D25CB9B-E364-4556-A077-077703D67EF0}" type="pres">
      <dgm:prSet presAssocID="{43680B99-BDA2-447A-911D-8BCB3D15CA1A}" presName="desTx" presStyleLbl="alignAccFollowNode1" presStyleIdx="0" presStyleCnt="3">
        <dgm:presLayoutVars>
          <dgm:bulletEnabled val="1"/>
        </dgm:presLayoutVars>
      </dgm:prSet>
      <dgm:spPr/>
    </dgm:pt>
    <dgm:pt modelId="{C4FEB015-FD6B-4657-A8D1-633C77550BAF}" type="pres">
      <dgm:prSet presAssocID="{EC9ED016-502D-468A-AAB1-FD02836A34B2}" presName="space" presStyleCnt="0"/>
      <dgm:spPr/>
    </dgm:pt>
    <dgm:pt modelId="{08151C86-C084-481D-9084-9FE5F08922FA}" type="pres">
      <dgm:prSet presAssocID="{A6190D80-A7FD-4505-B822-6B992CA2975F}" presName="composite" presStyleCnt="0"/>
      <dgm:spPr/>
    </dgm:pt>
    <dgm:pt modelId="{3B2B5E18-4BDC-49A8-A94C-DB5DFEAB798A}" type="pres">
      <dgm:prSet presAssocID="{A6190D80-A7FD-4505-B822-6B992CA2975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C8C4989-1C43-4AA2-957E-CC4E1A55576F}" type="pres">
      <dgm:prSet presAssocID="{A6190D80-A7FD-4505-B822-6B992CA2975F}" presName="desTx" presStyleLbl="alignAccFollowNode1" presStyleIdx="1" presStyleCnt="3">
        <dgm:presLayoutVars>
          <dgm:bulletEnabled val="1"/>
        </dgm:presLayoutVars>
      </dgm:prSet>
      <dgm:spPr/>
    </dgm:pt>
    <dgm:pt modelId="{C51E0A01-4C78-44EC-A798-2C09DC101CFB}" type="pres">
      <dgm:prSet presAssocID="{09963F79-0827-4CAF-9A90-3D9920FD0DA8}" presName="space" presStyleCnt="0"/>
      <dgm:spPr/>
    </dgm:pt>
    <dgm:pt modelId="{66A81706-BEF6-4A17-AB7F-E130C4F6BA07}" type="pres">
      <dgm:prSet presAssocID="{2C0FD6C9-ACD1-4647-870B-CE6A22031860}" presName="composite" presStyleCnt="0"/>
      <dgm:spPr/>
    </dgm:pt>
    <dgm:pt modelId="{AB4FBB79-572B-423D-A404-4188A0F5A98B}" type="pres">
      <dgm:prSet presAssocID="{2C0FD6C9-ACD1-4647-870B-CE6A2203186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7EF2DBD-ACD7-4B20-9141-5307FC4EE224}" type="pres">
      <dgm:prSet presAssocID="{2C0FD6C9-ACD1-4647-870B-CE6A2203186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1FE4F61-9C1F-4863-8BB2-F2B51B7BBF12}" srcId="{A6190D80-A7FD-4505-B822-6B992CA2975F}" destId="{C2D25AA5-0FEA-4B2E-9195-3FA6A02C1077}" srcOrd="0" destOrd="0" parTransId="{CF987170-9552-4B4D-8A39-F174C553641A}" sibTransId="{3FB3E0AE-FCBF-4A99-9106-2BF02FAFB89B}"/>
    <dgm:cxn modelId="{3B6B4265-2CAB-4BA4-8DFC-BEB05DE5FCD9}" srcId="{A1DEA638-7AD6-45C0-9041-42769DEDDDA2}" destId="{2C0FD6C9-ACD1-4647-870B-CE6A22031860}" srcOrd="2" destOrd="0" parTransId="{1950F122-DF2B-451A-8B82-DADA24C50B81}" sibTransId="{3A0BDA7E-4F00-4435-8FF2-764FF3C52EF2}"/>
    <dgm:cxn modelId="{CF58FD65-ED67-4C59-BBED-5B4FE8A074C2}" type="presOf" srcId="{BBD05D3F-E01A-4A81-8CBF-629129029B79}" destId="{8D25CB9B-E364-4556-A077-077703D67EF0}" srcOrd="0" destOrd="0" presId="urn:microsoft.com/office/officeart/2005/8/layout/hList1"/>
    <dgm:cxn modelId="{E959956E-698D-4AE8-8251-761294CEBDA4}" srcId="{2C0FD6C9-ACD1-4647-870B-CE6A22031860}" destId="{B2F8F8F5-B4B4-4349-B3E9-CC26E696FB91}" srcOrd="1" destOrd="0" parTransId="{FB0E698A-A8F9-4D34-AF00-A9B63D50C390}" sibTransId="{6982901C-8617-4935-84F1-6F68A29116B3}"/>
    <dgm:cxn modelId="{EE3D2B79-41AC-4067-BE2A-F2764A76B8A7}" type="presOf" srcId="{A6190D80-A7FD-4505-B822-6B992CA2975F}" destId="{3B2B5E18-4BDC-49A8-A94C-DB5DFEAB798A}" srcOrd="0" destOrd="0" presId="urn:microsoft.com/office/officeart/2005/8/layout/hList1"/>
    <dgm:cxn modelId="{988B137A-9DC3-44EB-AEC2-8CBFE2EE4F31}" srcId="{43680B99-BDA2-447A-911D-8BCB3D15CA1A}" destId="{BBD05D3F-E01A-4A81-8CBF-629129029B79}" srcOrd="0" destOrd="0" parTransId="{BF390C94-33FF-48C3-90CD-00572C8CF2AF}" sibTransId="{E2099208-A8D2-4FDC-A84D-32545910F043}"/>
    <dgm:cxn modelId="{620ABE9D-0B91-4280-B404-C8C55A51D1F9}" type="presOf" srcId="{A1DEA638-7AD6-45C0-9041-42769DEDDDA2}" destId="{3377B41F-2737-40B5-81F8-0B93CE0DE88A}" srcOrd="0" destOrd="0" presId="urn:microsoft.com/office/officeart/2005/8/layout/hList1"/>
    <dgm:cxn modelId="{D40A6AA2-5B89-4BBE-9495-D6C8D0373361}" srcId="{A1DEA638-7AD6-45C0-9041-42769DEDDDA2}" destId="{A6190D80-A7FD-4505-B822-6B992CA2975F}" srcOrd="1" destOrd="0" parTransId="{E302AE0D-ADEF-4CEC-AB38-BDE728B35C60}" sibTransId="{09963F79-0827-4CAF-9A90-3D9920FD0DA8}"/>
    <dgm:cxn modelId="{C16B20AB-64A3-4B3B-B6B9-46A4BC26588A}" type="presOf" srcId="{C2D25AA5-0FEA-4B2E-9195-3FA6A02C1077}" destId="{AC8C4989-1C43-4AA2-957E-CC4E1A55576F}" srcOrd="0" destOrd="0" presId="urn:microsoft.com/office/officeart/2005/8/layout/hList1"/>
    <dgm:cxn modelId="{B5C05BBA-23C3-4765-8F81-D5FCFD15513E}" type="presOf" srcId="{43680B99-BDA2-447A-911D-8BCB3D15CA1A}" destId="{B32B9F2D-0819-46C7-97F3-D7ADDD28910D}" srcOrd="0" destOrd="0" presId="urn:microsoft.com/office/officeart/2005/8/layout/hList1"/>
    <dgm:cxn modelId="{1D5C26C1-B50C-48F7-9504-D919B57D6D77}" type="presOf" srcId="{60CE0C60-9719-463F-A9C3-4F86F5CD374B}" destId="{F7EF2DBD-ACD7-4B20-9141-5307FC4EE224}" srcOrd="0" destOrd="0" presId="urn:microsoft.com/office/officeart/2005/8/layout/hList1"/>
    <dgm:cxn modelId="{6BC0F7D1-7F91-46D0-86FE-6047892EBCAA}" type="presOf" srcId="{B2F8F8F5-B4B4-4349-B3E9-CC26E696FB91}" destId="{F7EF2DBD-ACD7-4B20-9141-5307FC4EE224}" srcOrd="0" destOrd="1" presId="urn:microsoft.com/office/officeart/2005/8/layout/hList1"/>
    <dgm:cxn modelId="{411D63D4-8E06-4A9A-9E37-845601A5FC91}" srcId="{A1DEA638-7AD6-45C0-9041-42769DEDDDA2}" destId="{43680B99-BDA2-447A-911D-8BCB3D15CA1A}" srcOrd="0" destOrd="0" parTransId="{094F55E6-7589-48E0-871B-F39A39BC3CC2}" sibTransId="{EC9ED016-502D-468A-AAB1-FD02836A34B2}"/>
    <dgm:cxn modelId="{F7675BDB-D712-4B9D-BE96-0B4A4E56AB77}" type="presOf" srcId="{2C0FD6C9-ACD1-4647-870B-CE6A22031860}" destId="{AB4FBB79-572B-423D-A404-4188A0F5A98B}" srcOrd="0" destOrd="0" presId="urn:microsoft.com/office/officeart/2005/8/layout/hList1"/>
    <dgm:cxn modelId="{89BE88FB-66C1-4BAD-8F90-13225BE658FD}" srcId="{2C0FD6C9-ACD1-4647-870B-CE6A22031860}" destId="{60CE0C60-9719-463F-A9C3-4F86F5CD374B}" srcOrd="0" destOrd="0" parTransId="{52DB80E8-6CCC-4715-B4B6-ED227B124639}" sibTransId="{02ADD9EC-0D15-49A6-BE24-3A14FA54C437}"/>
    <dgm:cxn modelId="{05759A60-E86D-467D-95E4-B860378249CC}" type="presParOf" srcId="{3377B41F-2737-40B5-81F8-0B93CE0DE88A}" destId="{1C71BF92-6640-4850-9C2A-0FE81E430799}" srcOrd="0" destOrd="0" presId="urn:microsoft.com/office/officeart/2005/8/layout/hList1"/>
    <dgm:cxn modelId="{E2CD6250-2992-4F59-B32C-CCE4BC411125}" type="presParOf" srcId="{1C71BF92-6640-4850-9C2A-0FE81E430799}" destId="{B32B9F2D-0819-46C7-97F3-D7ADDD28910D}" srcOrd="0" destOrd="0" presId="urn:microsoft.com/office/officeart/2005/8/layout/hList1"/>
    <dgm:cxn modelId="{4848AD7A-B8B6-427C-B033-28AB6B7551AF}" type="presParOf" srcId="{1C71BF92-6640-4850-9C2A-0FE81E430799}" destId="{8D25CB9B-E364-4556-A077-077703D67EF0}" srcOrd="1" destOrd="0" presId="urn:microsoft.com/office/officeart/2005/8/layout/hList1"/>
    <dgm:cxn modelId="{B638E170-7086-4DA2-965D-BCD1AEB94920}" type="presParOf" srcId="{3377B41F-2737-40B5-81F8-0B93CE0DE88A}" destId="{C4FEB015-FD6B-4657-A8D1-633C77550BAF}" srcOrd="1" destOrd="0" presId="urn:microsoft.com/office/officeart/2005/8/layout/hList1"/>
    <dgm:cxn modelId="{5E12B08D-3223-45A8-B5EE-D8CBDE1D83DB}" type="presParOf" srcId="{3377B41F-2737-40B5-81F8-0B93CE0DE88A}" destId="{08151C86-C084-481D-9084-9FE5F08922FA}" srcOrd="2" destOrd="0" presId="urn:microsoft.com/office/officeart/2005/8/layout/hList1"/>
    <dgm:cxn modelId="{D589AA09-1571-41DE-8CB3-E4CD273D68F3}" type="presParOf" srcId="{08151C86-C084-481D-9084-9FE5F08922FA}" destId="{3B2B5E18-4BDC-49A8-A94C-DB5DFEAB798A}" srcOrd="0" destOrd="0" presId="urn:microsoft.com/office/officeart/2005/8/layout/hList1"/>
    <dgm:cxn modelId="{8F8352F6-4029-4A8A-A982-E3F6A73779FF}" type="presParOf" srcId="{08151C86-C084-481D-9084-9FE5F08922FA}" destId="{AC8C4989-1C43-4AA2-957E-CC4E1A55576F}" srcOrd="1" destOrd="0" presId="urn:microsoft.com/office/officeart/2005/8/layout/hList1"/>
    <dgm:cxn modelId="{32A2DF47-C673-4EE5-ACE4-30AF22E78227}" type="presParOf" srcId="{3377B41F-2737-40B5-81F8-0B93CE0DE88A}" destId="{C51E0A01-4C78-44EC-A798-2C09DC101CFB}" srcOrd="3" destOrd="0" presId="urn:microsoft.com/office/officeart/2005/8/layout/hList1"/>
    <dgm:cxn modelId="{73E4D7C3-EFF9-4596-9C8D-8BB7BFCE36F6}" type="presParOf" srcId="{3377B41F-2737-40B5-81F8-0B93CE0DE88A}" destId="{66A81706-BEF6-4A17-AB7F-E130C4F6BA07}" srcOrd="4" destOrd="0" presId="urn:microsoft.com/office/officeart/2005/8/layout/hList1"/>
    <dgm:cxn modelId="{207F0BB5-3D2D-446F-87B9-3B0325367B65}" type="presParOf" srcId="{66A81706-BEF6-4A17-AB7F-E130C4F6BA07}" destId="{AB4FBB79-572B-423D-A404-4188A0F5A98B}" srcOrd="0" destOrd="0" presId="urn:microsoft.com/office/officeart/2005/8/layout/hList1"/>
    <dgm:cxn modelId="{6ECA8760-9A9E-442B-BB55-FDAA3B1165FD}" type="presParOf" srcId="{66A81706-BEF6-4A17-AB7F-E130C4F6BA07}" destId="{F7EF2DBD-ACD7-4B20-9141-5307FC4EE22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F898D65-4C10-451B-8BEB-84174C3EF80E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N"/>
        </a:p>
      </dgm:t>
    </dgm:pt>
    <dgm:pt modelId="{64D08808-C627-48D4-92C5-614ADD09BC37}">
      <dgm:prSet phldrT="[Text]"/>
      <dgm:spPr/>
      <dgm:t>
        <a:bodyPr/>
        <a:lstStyle/>
        <a:p>
          <a:r>
            <a:rPr lang="en-IN" dirty="0">
              <a:latin typeface="+mj-lt"/>
            </a:rPr>
            <a:t>Books Turnover</a:t>
          </a:r>
        </a:p>
      </dgm:t>
    </dgm:pt>
    <dgm:pt modelId="{EB464804-BF81-4A41-B328-C20B94FCFF6F}" type="parTrans" cxnId="{27419A29-4714-424D-9E3D-49331FE96ABC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B735F01C-1763-4128-9CE7-A84F48932627}" type="sibTrans" cxnId="{27419A29-4714-424D-9E3D-49331FE96ABC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0C3400B0-A09D-4D7B-AAB0-ABF7999C047B}">
      <dgm:prSet phldrT="[Text]"/>
      <dgm:spPr/>
      <dgm:t>
        <a:bodyPr/>
        <a:lstStyle/>
        <a:p>
          <a:r>
            <a:rPr lang="en-IN" dirty="0">
              <a:latin typeface="+mj-lt"/>
            </a:rPr>
            <a:t>Apr to Mar</a:t>
          </a:r>
        </a:p>
      </dgm:t>
    </dgm:pt>
    <dgm:pt modelId="{732CEE94-C19D-456D-A0F7-822D4F91F3F8}" type="parTrans" cxnId="{08D14690-0BA9-42B6-8419-27D4441DBAE0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EE503C26-E68F-41CB-B8E8-C9278A47443F}" type="sibTrans" cxnId="{08D14690-0BA9-42B6-8419-27D4441DBAE0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BC8C755B-DA66-4B91-9026-9501F3698006}">
      <dgm:prSet phldrT="[Text]"/>
      <dgm:spPr/>
      <dgm:t>
        <a:bodyPr/>
        <a:lstStyle/>
        <a:p>
          <a:r>
            <a:rPr lang="en-IN" dirty="0">
              <a:latin typeface="+mj-lt"/>
            </a:rPr>
            <a:t>Stock transfer</a:t>
          </a:r>
        </a:p>
      </dgm:t>
    </dgm:pt>
    <dgm:pt modelId="{B573FA45-331E-42A7-894A-8B0B5192D151}" type="parTrans" cxnId="{620D0FCE-4B75-425A-977E-F904B0B06109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2F27B217-7D3B-43A2-82C0-1EADC98930D4}" type="sibTrans" cxnId="{620D0FCE-4B75-425A-977E-F904B0B06109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698B2D1D-69FA-42A6-9CD9-78534F39DB1D}">
      <dgm:prSet phldrT="[Text]"/>
      <dgm:spPr/>
      <dgm:t>
        <a:bodyPr/>
        <a:lstStyle/>
        <a:p>
          <a:r>
            <a:rPr lang="en-IN" dirty="0">
              <a:latin typeface="+mj-lt"/>
            </a:rPr>
            <a:t> GSTIN 1</a:t>
          </a:r>
        </a:p>
      </dgm:t>
    </dgm:pt>
    <dgm:pt modelId="{ED8C36A1-54DE-48DB-98EE-04F490D4E172}" type="parTrans" cxnId="{51CC004E-C259-42C6-9365-ED8ACF926115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E48F9222-4A44-4FB9-A74F-CA7B2D13A12D}" type="sibTrans" cxnId="{51CC004E-C259-42C6-9365-ED8ACF926115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B630F45E-8BC6-49F5-8945-1109F517148C}">
      <dgm:prSet phldrT="[Text]"/>
      <dgm:spPr/>
      <dgm:t>
        <a:bodyPr/>
        <a:lstStyle/>
        <a:p>
          <a:r>
            <a:rPr lang="en-IN" dirty="0">
              <a:latin typeface="+mj-lt"/>
            </a:rPr>
            <a:t>GSTIN 2</a:t>
          </a:r>
        </a:p>
      </dgm:t>
    </dgm:pt>
    <dgm:pt modelId="{73985767-D421-49C0-B406-08E40EE4B5DF}" type="parTrans" cxnId="{C9E827AA-7DCE-496A-9D32-83D444F34B17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3AB70B82-BB52-4C92-A654-862182740F45}" type="sibTrans" cxnId="{C9E827AA-7DCE-496A-9D32-83D444F34B17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5B3A6B06-2579-41D5-977E-95F20ADD7BA1}">
      <dgm:prSet phldrT="[Text]"/>
      <dgm:spPr/>
      <dgm:t>
        <a:bodyPr/>
        <a:lstStyle/>
        <a:p>
          <a:r>
            <a:rPr lang="en-IN" dirty="0">
              <a:latin typeface="+mj-lt"/>
            </a:rPr>
            <a:t>GSTIN 3</a:t>
          </a:r>
        </a:p>
      </dgm:t>
    </dgm:pt>
    <dgm:pt modelId="{4B545C11-E086-491B-9669-E58767764429}" type="parTrans" cxnId="{0983F612-C11F-424A-BC0C-0B8BECCBB598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30C2D6F5-A815-4626-B408-FD7A83F53754}" type="sibTrans" cxnId="{0983F612-C11F-424A-BC0C-0B8BECCBB598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FB135419-4FF2-42DD-9285-3BEFA8716A3D}" type="pres">
      <dgm:prSet presAssocID="{CF898D65-4C10-451B-8BEB-84174C3EF8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105819B-561E-446D-8548-AA37F780E928}" type="pres">
      <dgm:prSet presAssocID="{64D08808-C627-48D4-92C5-614ADD09BC37}" presName="hierRoot1" presStyleCnt="0">
        <dgm:presLayoutVars>
          <dgm:hierBranch val="init"/>
        </dgm:presLayoutVars>
      </dgm:prSet>
      <dgm:spPr/>
    </dgm:pt>
    <dgm:pt modelId="{A43403B0-5120-4C9A-A648-728C0C62519A}" type="pres">
      <dgm:prSet presAssocID="{64D08808-C627-48D4-92C5-614ADD09BC37}" presName="rootComposite1" presStyleCnt="0"/>
      <dgm:spPr/>
    </dgm:pt>
    <dgm:pt modelId="{BC9AB8AB-7147-42F6-A32E-A9EB2A207DED}" type="pres">
      <dgm:prSet presAssocID="{64D08808-C627-48D4-92C5-614ADD09BC37}" presName="rootText1" presStyleLbl="node0" presStyleIdx="0" presStyleCnt="1" custScaleX="192011" custScaleY="59583" custLinFactNeighborX="-59632" custLinFactNeighborY="-9135">
        <dgm:presLayoutVars>
          <dgm:chPref val="3"/>
        </dgm:presLayoutVars>
      </dgm:prSet>
      <dgm:spPr/>
    </dgm:pt>
    <dgm:pt modelId="{965A54F1-2DE6-4EEF-912E-201B2CFAE58B}" type="pres">
      <dgm:prSet presAssocID="{64D08808-C627-48D4-92C5-614ADD09BC37}" presName="rootConnector1" presStyleLbl="node1" presStyleIdx="0" presStyleCnt="0"/>
      <dgm:spPr/>
    </dgm:pt>
    <dgm:pt modelId="{99962C12-36BF-4DDF-B193-36AAFB0B5496}" type="pres">
      <dgm:prSet presAssocID="{64D08808-C627-48D4-92C5-614ADD09BC37}" presName="hierChild2" presStyleCnt="0"/>
      <dgm:spPr/>
    </dgm:pt>
    <dgm:pt modelId="{3EEE3F21-A4CD-4064-95F2-5FCD7C57E326}" type="pres">
      <dgm:prSet presAssocID="{732CEE94-C19D-456D-A0F7-822D4F91F3F8}" presName="Name37" presStyleLbl="parChTrans1D2" presStyleIdx="0" presStyleCnt="2"/>
      <dgm:spPr/>
    </dgm:pt>
    <dgm:pt modelId="{EAD8E3BB-306B-412E-A39E-A03A314ACFB6}" type="pres">
      <dgm:prSet presAssocID="{0C3400B0-A09D-4D7B-AAB0-ABF7999C047B}" presName="hierRoot2" presStyleCnt="0">
        <dgm:presLayoutVars>
          <dgm:hierBranch/>
        </dgm:presLayoutVars>
      </dgm:prSet>
      <dgm:spPr/>
    </dgm:pt>
    <dgm:pt modelId="{C1AAA794-7734-4B12-A0D0-38BAB925ECDD}" type="pres">
      <dgm:prSet presAssocID="{0C3400B0-A09D-4D7B-AAB0-ABF7999C047B}" presName="rootComposite" presStyleCnt="0"/>
      <dgm:spPr/>
    </dgm:pt>
    <dgm:pt modelId="{DE2A4A51-BCD7-4A85-AA65-55F9F0244A3D}" type="pres">
      <dgm:prSet presAssocID="{0C3400B0-A09D-4D7B-AAB0-ABF7999C047B}" presName="rootText" presStyleLbl="node2" presStyleIdx="0" presStyleCnt="2" custScaleY="55025" custLinFactNeighborX="-95908" custLinFactNeighborY="-14742">
        <dgm:presLayoutVars>
          <dgm:chPref val="3"/>
        </dgm:presLayoutVars>
      </dgm:prSet>
      <dgm:spPr/>
    </dgm:pt>
    <dgm:pt modelId="{0D5EB386-2AFD-4560-B151-9BFDADF884BD}" type="pres">
      <dgm:prSet presAssocID="{0C3400B0-A09D-4D7B-AAB0-ABF7999C047B}" presName="rootConnector" presStyleLbl="node2" presStyleIdx="0" presStyleCnt="2"/>
      <dgm:spPr/>
    </dgm:pt>
    <dgm:pt modelId="{768628B6-7034-4BEE-A22A-A2782257A48A}" type="pres">
      <dgm:prSet presAssocID="{0C3400B0-A09D-4D7B-AAB0-ABF7999C047B}" presName="hierChild4" presStyleCnt="0"/>
      <dgm:spPr/>
    </dgm:pt>
    <dgm:pt modelId="{2474DEE5-10D6-4EC8-957C-35075D28A396}" type="pres">
      <dgm:prSet presAssocID="{ED8C36A1-54DE-48DB-98EE-04F490D4E172}" presName="Name35" presStyleLbl="parChTrans1D3" presStyleIdx="0" presStyleCnt="3"/>
      <dgm:spPr/>
    </dgm:pt>
    <dgm:pt modelId="{0DDA1708-93BE-4A24-8200-293532BD939C}" type="pres">
      <dgm:prSet presAssocID="{698B2D1D-69FA-42A6-9CD9-78534F39DB1D}" presName="hierRoot2" presStyleCnt="0">
        <dgm:presLayoutVars>
          <dgm:hierBranch/>
        </dgm:presLayoutVars>
      </dgm:prSet>
      <dgm:spPr/>
    </dgm:pt>
    <dgm:pt modelId="{8E0DB794-D139-49A7-977F-0E1204FBFD10}" type="pres">
      <dgm:prSet presAssocID="{698B2D1D-69FA-42A6-9CD9-78534F39DB1D}" presName="rootComposite" presStyleCnt="0"/>
      <dgm:spPr/>
    </dgm:pt>
    <dgm:pt modelId="{076C0C15-5D16-40C2-8669-51DDC1E9317E}" type="pres">
      <dgm:prSet presAssocID="{698B2D1D-69FA-42A6-9CD9-78534F39DB1D}" presName="rootText" presStyleLbl="node3" presStyleIdx="0" presStyleCnt="3" custScaleY="84166" custLinFactNeighborX="345" custLinFactNeighborY="26909">
        <dgm:presLayoutVars>
          <dgm:chPref val="3"/>
        </dgm:presLayoutVars>
      </dgm:prSet>
      <dgm:spPr/>
    </dgm:pt>
    <dgm:pt modelId="{1F788E68-0DA0-4B7F-8B3B-CB3552506D43}" type="pres">
      <dgm:prSet presAssocID="{698B2D1D-69FA-42A6-9CD9-78534F39DB1D}" presName="rootConnector" presStyleLbl="node3" presStyleIdx="0" presStyleCnt="3"/>
      <dgm:spPr/>
    </dgm:pt>
    <dgm:pt modelId="{9E54630C-A223-4276-9968-69F38E36E453}" type="pres">
      <dgm:prSet presAssocID="{698B2D1D-69FA-42A6-9CD9-78534F39DB1D}" presName="hierChild4" presStyleCnt="0"/>
      <dgm:spPr/>
    </dgm:pt>
    <dgm:pt modelId="{270DC730-7E5E-4C95-8570-7BD0F290F0A1}" type="pres">
      <dgm:prSet presAssocID="{698B2D1D-69FA-42A6-9CD9-78534F39DB1D}" presName="hierChild5" presStyleCnt="0"/>
      <dgm:spPr/>
    </dgm:pt>
    <dgm:pt modelId="{73C424A4-88D4-44B1-9742-193764DA4582}" type="pres">
      <dgm:prSet presAssocID="{73985767-D421-49C0-B406-08E40EE4B5DF}" presName="Name35" presStyleLbl="parChTrans1D3" presStyleIdx="1" presStyleCnt="3"/>
      <dgm:spPr/>
    </dgm:pt>
    <dgm:pt modelId="{52FD52B4-A944-4F73-A495-A04B3C955F2A}" type="pres">
      <dgm:prSet presAssocID="{B630F45E-8BC6-49F5-8945-1109F517148C}" presName="hierRoot2" presStyleCnt="0">
        <dgm:presLayoutVars>
          <dgm:hierBranch/>
        </dgm:presLayoutVars>
      </dgm:prSet>
      <dgm:spPr/>
    </dgm:pt>
    <dgm:pt modelId="{A6E4377C-1DD4-4727-A0ED-D93B6AEC496B}" type="pres">
      <dgm:prSet presAssocID="{B630F45E-8BC6-49F5-8945-1109F517148C}" presName="rootComposite" presStyleCnt="0"/>
      <dgm:spPr/>
    </dgm:pt>
    <dgm:pt modelId="{1D1A6548-A2F3-4D43-8E84-AD70E10B65B5}" type="pres">
      <dgm:prSet presAssocID="{B630F45E-8BC6-49F5-8945-1109F517148C}" presName="rootText" presStyleLbl="node3" presStyleIdx="1" presStyleCnt="3" custScaleY="84166" custLinFactNeighborX="345" custLinFactNeighborY="26909">
        <dgm:presLayoutVars>
          <dgm:chPref val="3"/>
        </dgm:presLayoutVars>
      </dgm:prSet>
      <dgm:spPr/>
    </dgm:pt>
    <dgm:pt modelId="{DDA0A38E-A42F-45A5-A942-147BE06B5EBC}" type="pres">
      <dgm:prSet presAssocID="{B630F45E-8BC6-49F5-8945-1109F517148C}" presName="rootConnector" presStyleLbl="node3" presStyleIdx="1" presStyleCnt="3"/>
      <dgm:spPr/>
    </dgm:pt>
    <dgm:pt modelId="{DED4DA85-A243-44B4-9243-B6D27AD06696}" type="pres">
      <dgm:prSet presAssocID="{B630F45E-8BC6-49F5-8945-1109F517148C}" presName="hierChild4" presStyleCnt="0"/>
      <dgm:spPr/>
    </dgm:pt>
    <dgm:pt modelId="{6CAD5349-CDB7-4759-B757-52DD1D14C79F}" type="pres">
      <dgm:prSet presAssocID="{B630F45E-8BC6-49F5-8945-1109F517148C}" presName="hierChild5" presStyleCnt="0"/>
      <dgm:spPr/>
    </dgm:pt>
    <dgm:pt modelId="{90C14A94-7F52-4A66-93E6-5BF2B0CDC6DF}" type="pres">
      <dgm:prSet presAssocID="{4B545C11-E086-491B-9669-E58767764429}" presName="Name35" presStyleLbl="parChTrans1D3" presStyleIdx="2" presStyleCnt="3"/>
      <dgm:spPr/>
    </dgm:pt>
    <dgm:pt modelId="{BA4E8696-CE66-4FEE-B6D8-9C944F8CB88D}" type="pres">
      <dgm:prSet presAssocID="{5B3A6B06-2579-41D5-977E-95F20ADD7BA1}" presName="hierRoot2" presStyleCnt="0">
        <dgm:presLayoutVars>
          <dgm:hierBranch val="init"/>
        </dgm:presLayoutVars>
      </dgm:prSet>
      <dgm:spPr/>
    </dgm:pt>
    <dgm:pt modelId="{BE0CC4FB-C8FE-4340-8AEA-03BEFEC3AC29}" type="pres">
      <dgm:prSet presAssocID="{5B3A6B06-2579-41D5-977E-95F20ADD7BA1}" presName="rootComposite" presStyleCnt="0"/>
      <dgm:spPr/>
    </dgm:pt>
    <dgm:pt modelId="{928C0268-8BA0-4E30-8AB9-42685E4EC652}" type="pres">
      <dgm:prSet presAssocID="{5B3A6B06-2579-41D5-977E-95F20ADD7BA1}" presName="rootText" presStyleLbl="node3" presStyleIdx="2" presStyleCnt="3" custScaleY="84166" custLinFactNeighborX="345" custLinFactNeighborY="26909">
        <dgm:presLayoutVars>
          <dgm:chPref val="3"/>
        </dgm:presLayoutVars>
      </dgm:prSet>
      <dgm:spPr/>
    </dgm:pt>
    <dgm:pt modelId="{8051B46F-132D-4EE9-9BCD-1C73FFF23ED0}" type="pres">
      <dgm:prSet presAssocID="{5B3A6B06-2579-41D5-977E-95F20ADD7BA1}" presName="rootConnector" presStyleLbl="node3" presStyleIdx="2" presStyleCnt="3"/>
      <dgm:spPr/>
    </dgm:pt>
    <dgm:pt modelId="{B9F08918-E7EC-4C22-A411-D01D1AFCAC8E}" type="pres">
      <dgm:prSet presAssocID="{5B3A6B06-2579-41D5-977E-95F20ADD7BA1}" presName="hierChild4" presStyleCnt="0"/>
      <dgm:spPr/>
    </dgm:pt>
    <dgm:pt modelId="{E911228F-1B1A-400F-8F64-2E42D4A82020}" type="pres">
      <dgm:prSet presAssocID="{5B3A6B06-2579-41D5-977E-95F20ADD7BA1}" presName="hierChild5" presStyleCnt="0"/>
      <dgm:spPr/>
    </dgm:pt>
    <dgm:pt modelId="{9E153611-1F1A-4426-BC27-8590180CF6B9}" type="pres">
      <dgm:prSet presAssocID="{0C3400B0-A09D-4D7B-AAB0-ABF7999C047B}" presName="hierChild5" presStyleCnt="0"/>
      <dgm:spPr/>
    </dgm:pt>
    <dgm:pt modelId="{9E83637F-8B6A-45F5-B10A-F93430428DD1}" type="pres">
      <dgm:prSet presAssocID="{B573FA45-331E-42A7-894A-8B0B5192D151}" presName="Name37" presStyleLbl="parChTrans1D2" presStyleIdx="1" presStyleCnt="2"/>
      <dgm:spPr/>
    </dgm:pt>
    <dgm:pt modelId="{8F1A3551-FC8C-4965-B806-A1B2B7555198}" type="pres">
      <dgm:prSet presAssocID="{BC8C755B-DA66-4B91-9026-9501F3698006}" presName="hierRoot2" presStyleCnt="0">
        <dgm:presLayoutVars>
          <dgm:hierBranch val="init"/>
        </dgm:presLayoutVars>
      </dgm:prSet>
      <dgm:spPr/>
    </dgm:pt>
    <dgm:pt modelId="{18E72856-6EC1-405A-9472-376E108FD49B}" type="pres">
      <dgm:prSet presAssocID="{BC8C755B-DA66-4B91-9026-9501F3698006}" presName="rootComposite" presStyleCnt="0"/>
      <dgm:spPr/>
    </dgm:pt>
    <dgm:pt modelId="{0902E3E9-8AC3-4E57-AB2D-2176DA0AA9CE}" type="pres">
      <dgm:prSet presAssocID="{BC8C755B-DA66-4B91-9026-9501F3698006}" presName="rootText" presStyleLbl="node2" presStyleIdx="1" presStyleCnt="2" custScaleY="55025" custLinFactNeighborX="-522" custLinFactNeighborY="-13194">
        <dgm:presLayoutVars>
          <dgm:chPref val="3"/>
        </dgm:presLayoutVars>
      </dgm:prSet>
      <dgm:spPr/>
    </dgm:pt>
    <dgm:pt modelId="{3F8E4985-4EDE-410F-AD72-9A5682C7C12B}" type="pres">
      <dgm:prSet presAssocID="{BC8C755B-DA66-4B91-9026-9501F3698006}" presName="rootConnector" presStyleLbl="node2" presStyleIdx="1" presStyleCnt="2"/>
      <dgm:spPr/>
    </dgm:pt>
    <dgm:pt modelId="{03FF0F32-3065-4843-9C6F-0A66B49F404A}" type="pres">
      <dgm:prSet presAssocID="{BC8C755B-DA66-4B91-9026-9501F3698006}" presName="hierChild4" presStyleCnt="0"/>
      <dgm:spPr/>
    </dgm:pt>
    <dgm:pt modelId="{C9F57DEF-0FAF-466A-9BCA-B75CF0452ABB}" type="pres">
      <dgm:prSet presAssocID="{BC8C755B-DA66-4B91-9026-9501F3698006}" presName="hierChild5" presStyleCnt="0"/>
      <dgm:spPr/>
    </dgm:pt>
    <dgm:pt modelId="{0A2C970E-9164-47B8-A604-AE47D21CCF1D}" type="pres">
      <dgm:prSet presAssocID="{64D08808-C627-48D4-92C5-614ADD09BC37}" presName="hierChild3" presStyleCnt="0"/>
      <dgm:spPr/>
    </dgm:pt>
  </dgm:ptLst>
  <dgm:cxnLst>
    <dgm:cxn modelId="{BF1D9E03-346A-4E38-9FD5-11C9AC05449D}" type="presOf" srcId="{5B3A6B06-2579-41D5-977E-95F20ADD7BA1}" destId="{928C0268-8BA0-4E30-8AB9-42685E4EC652}" srcOrd="0" destOrd="0" presId="urn:microsoft.com/office/officeart/2005/8/layout/orgChart1"/>
    <dgm:cxn modelId="{7DBC2510-EE9A-4E08-B1C5-3794B92D6AB4}" type="presOf" srcId="{0C3400B0-A09D-4D7B-AAB0-ABF7999C047B}" destId="{0D5EB386-2AFD-4560-B151-9BFDADF884BD}" srcOrd="1" destOrd="0" presId="urn:microsoft.com/office/officeart/2005/8/layout/orgChart1"/>
    <dgm:cxn modelId="{0983F612-C11F-424A-BC0C-0B8BECCBB598}" srcId="{0C3400B0-A09D-4D7B-AAB0-ABF7999C047B}" destId="{5B3A6B06-2579-41D5-977E-95F20ADD7BA1}" srcOrd="2" destOrd="0" parTransId="{4B545C11-E086-491B-9669-E58767764429}" sibTransId="{30C2D6F5-A815-4626-B408-FD7A83F53754}"/>
    <dgm:cxn modelId="{FE61A315-D35E-45B6-86E9-D9F5E90BDDDE}" type="presOf" srcId="{64D08808-C627-48D4-92C5-614ADD09BC37}" destId="{965A54F1-2DE6-4EEF-912E-201B2CFAE58B}" srcOrd="1" destOrd="0" presId="urn:microsoft.com/office/officeart/2005/8/layout/orgChart1"/>
    <dgm:cxn modelId="{3F44E716-AED7-4F90-A319-ADFDCB40E68A}" type="presOf" srcId="{73985767-D421-49C0-B406-08E40EE4B5DF}" destId="{73C424A4-88D4-44B1-9742-193764DA4582}" srcOrd="0" destOrd="0" presId="urn:microsoft.com/office/officeart/2005/8/layout/orgChart1"/>
    <dgm:cxn modelId="{27419A29-4714-424D-9E3D-49331FE96ABC}" srcId="{CF898D65-4C10-451B-8BEB-84174C3EF80E}" destId="{64D08808-C627-48D4-92C5-614ADD09BC37}" srcOrd="0" destOrd="0" parTransId="{EB464804-BF81-4A41-B328-C20B94FCFF6F}" sibTransId="{B735F01C-1763-4128-9CE7-A84F48932627}"/>
    <dgm:cxn modelId="{2F637634-C064-4C81-ADAA-1F3A0A770B0E}" type="presOf" srcId="{CF898D65-4C10-451B-8BEB-84174C3EF80E}" destId="{FB135419-4FF2-42DD-9285-3BEFA8716A3D}" srcOrd="0" destOrd="0" presId="urn:microsoft.com/office/officeart/2005/8/layout/orgChart1"/>
    <dgm:cxn modelId="{A7652835-AEA4-4085-BBFD-2CE80047E425}" type="presOf" srcId="{0C3400B0-A09D-4D7B-AAB0-ABF7999C047B}" destId="{DE2A4A51-BCD7-4A85-AA65-55F9F0244A3D}" srcOrd="0" destOrd="0" presId="urn:microsoft.com/office/officeart/2005/8/layout/orgChart1"/>
    <dgm:cxn modelId="{51CC004E-C259-42C6-9365-ED8ACF926115}" srcId="{0C3400B0-A09D-4D7B-AAB0-ABF7999C047B}" destId="{698B2D1D-69FA-42A6-9CD9-78534F39DB1D}" srcOrd="0" destOrd="0" parTransId="{ED8C36A1-54DE-48DB-98EE-04F490D4E172}" sibTransId="{E48F9222-4A44-4FB9-A74F-CA7B2D13A12D}"/>
    <dgm:cxn modelId="{4548B54F-75A5-4517-8568-49B8294E5F01}" type="presOf" srcId="{BC8C755B-DA66-4B91-9026-9501F3698006}" destId="{0902E3E9-8AC3-4E57-AB2D-2176DA0AA9CE}" srcOrd="0" destOrd="0" presId="urn:microsoft.com/office/officeart/2005/8/layout/orgChart1"/>
    <dgm:cxn modelId="{63F79652-9891-4385-B4FC-FD65498D6C08}" type="presOf" srcId="{698B2D1D-69FA-42A6-9CD9-78534F39DB1D}" destId="{1F788E68-0DA0-4B7F-8B3B-CB3552506D43}" srcOrd="1" destOrd="0" presId="urn:microsoft.com/office/officeart/2005/8/layout/orgChart1"/>
    <dgm:cxn modelId="{355E798B-C060-442B-B818-5DA20C6BD401}" type="presOf" srcId="{698B2D1D-69FA-42A6-9CD9-78534F39DB1D}" destId="{076C0C15-5D16-40C2-8669-51DDC1E9317E}" srcOrd="0" destOrd="0" presId="urn:microsoft.com/office/officeart/2005/8/layout/orgChart1"/>
    <dgm:cxn modelId="{EADDA78D-FEB0-406A-8432-11C07FD1BEDF}" type="presOf" srcId="{ED8C36A1-54DE-48DB-98EE-04F490D4E172}" destId="{2474DEE5-10D6-4EC8-957C-35075D28A396}" srcOrd="0" destOrd="0" presId="urn:microsoft.com/office/officeart/2005/8/layout/orgChart1"/>
    <dgm:cxn modelId="{08D14690-0BA9-42B6-8419-27D4441DBAE0}" srcId="{64D08808-C627-48D4-92C5-614ADD09BC37}" destId="{0C3400B0-A09D-4D7B-AAB0-ABF7999C047B}" srcOrd="0" destOrd="0" parTransId="{732CEE94-C19D-456D-A0F7-822D4F91F3F8}" sibTransId="{EE503C26-E68F-41CB-B8E8-C9278A47443F}"/>
    <dgm:cxn modelId="{907E789F-85EF-4B50-8150-BB4934ED51C7}" type="presOf" srcId="{4B545C11-E086-491B-9669-E58767764429}" destId="{90C14A94-7F52-4A66-93E6-5BF2B0CDC6DF}" srcOrd="0" destOrd="0" presId="urn:microsoft.com/office/officeart/2005/8/layout/orgChart1"/>
    <dgm:cxn modelId="{1F741AA1-98E6-4B92-ACDC-84958D6A5965}" type="presOf" srcId="{5B3A6B06-2579-41D5-977E-95F20ADD7BA1}" destId="{8051B46F-132D-4EE9-9BCD-1C73FFF23ED0}" srcOrd="1" destOrd="0" presId="urn:microsoft.com/office/officeart/2005/8/layout/orgChart1"/>
    <dgm:cxn modelId="{5525E9A4-F7DD-4074-8479-B796C6160971}" type="presOf" srcId="{B630F45E-8BC6-49F5-8945-1109F517148C}" destId="{1D1A6548-A2F3-4D43-8E84-AD70E10B65B5}" srcOrd="0" destOrd="0" presId="urn:microsoft.com/office/officeart/2005/8/layout/orgChart1"/>
    <dgm:cxn modelId="{EFCF9DA8-CC74-473D-A81D-C998B76D220C}" type="presOf" srcId="{BC8C755B-DA66-4B91-9026-9501F3698006}" destId="{3F8E4985-4EDE-410F-AD72-9A5682C7C12B}" srcOrd="1" destOrd="0" presId="urn:microsoft.com/office/officeart/2005/8/layout/orgChart1"/>
    <dgm:cxn modelId="{C9E827AA-7DCE-496A-9D32-83D444F34B17}" srcId="{0C3400B0-A09D-4D7B-AAB0-ABF7999C047B}" destId="{B630F45E-8BC6-49F5-8945-1109F517148C}" srcOrd="1" destOrd="0" parTransId="{73985767-D421-49C0-B406-08E40EE4B5DF}" sibTransId="{3AB70B82-BB52-4C92-A654-862182740F45}"/>
    <dgm:cxn modelId="{F66EF5AD-0C76-4B0C-B045-AB840A25DFFE}" type="presOf" srcId="{64D08808-C627-48D4-92C5-614ADD09BC37}" destId="{BC9AB8AB-7147-42F6-A32E-A9EB2A207DED}" srcOrd="0" destOrd="0" presId="urn:microsoft.com/office/officeart/2005/8/layout/orgChart1"/>
    <dgm:cxn modelId="{06CA90B0-446C-4066-9DF0-92F14E19DB40}" type="presOf" srcId="{B630F45E-8BC6-49F5-8945-1109F517148C}" destId="{DDA0A38E-A42F-45A5-A942-147BE06B5EBC}" srcOrd="1" destOrd="0" presId="urn:microsoft.com/office/officeart/2005/8/layout/orgChart1"/>
    <dgm:cxn modelId="{EDDA66C3-C1E7-41CC-9829-294898CBE98C}" type="presOf" srcId="{732CEE94-C19D-456D-A0F7-822D4F91F3F8}" destId="{3EEE3F21-A4CD-4064-95F2-5FCD7C57E326}" srcOrd="0" destOrd="0" presId="urn:microsoft.com/office/officeart/2005/8/layout/orgChart1"/>
    <dgm:cxn modelId="{620D0FCE-4B75-425A-977E-F904B0B06109}" srcId="{64D08808-C627-48D4-92C5-614ADD09BC37}" destId="{BC8C755B-DA66-4B91-9026-9501F3698006}" srcOrd="1" destOrd="0" parTransId="{B573FA45-331E-42A7-894A-8B0B5192D151}" sibTransId="{2F27B217-7D3B-43A2-82C0-1EADC98930D4}"/>
    <dgm:cxn modelId="{CE2195D5-CF55-4BE5-9CEC-8C5C6E6E4D8F}" type="presOf" srcId="{B573FA45-331E-42A7-894A-8B0B5192D151}" destId="{9E83637F-8B6A-45F5-B10A-F93430428DD1}" srcOrd="0" destOrd="0" presId="urn:microsoft.com/office/officeart/2005/8/layout/orgChart1"/>
    <dgm:cxn modelId="{30D59F51-2BE8-433D-BA72-C3A228A6FE34}" type="presParOf" srcId="{FB135419-4FF2-42DD-9285-3BEFA8716A3D}" destId="{3105819B-561E-446D-8548-AA37F780E928}" srcOrd="0" destOrd="0" presId="urn:microsoft.com/office/officeart/2005/8/layout/orgChart1"/>
    <dgm:cxn modelId="{6749CDB3-4168-4F5E-BF36-E49A1B0E312C}" type="presParOf" srcId="{3105819B-561E-446D-8548-AA37F780E928}" destId="{A43403B0-5120-4C9A-A648-728C0C62519A}" srcOrd="0" destOrd="0" presId="urn:microsoft.com/office/officeart/2005/8/layout/orgChart1"/>
    <dgm:cxn modelId="{C56130EA-717D-402A-9398-8B1A78D5222F}" type="presParOf" srcId="{A43403B0-5120-4C9A-A648-728C0C62519A}" destId="{BC9AB8AB-7147-42F6-A32E-A9EB2A207DED}" srcOrd="0" destOrd="0" presId="urn:microsoft.com/office/officeart/2005/8/layout/orgChart1"/>
    <dgm:cxn modelId="{59B55BAA-43E1-4195-AD57-F5533F6FE7EE}" type="presParOf" srcId="{A43403B0-5120-4C9A-A648-728C0C62519A}" destId="{965A54F1-2DE6-4EEF-912E-201B2CFAE58B}" srcOrd="1" destOrd="0" presId="urn:microsoft.com/office/officeart/2005/8/layout/orgChart1"/>
    <dgm:cxn modelId="{AA78D875-2C08-4AF6-9C31-D87150976559}" type="presParOf" srcId="{3105819B-561E-446D-8548-AA37F780E928}" destId="{99962C12-36BF-4DDF-B193-36AAFB0B5496}" srcOrd="1" destOrd="0" presId="urn:microsoft.com/office/officeart/2005/8/layout/orgChart1"/>
    <dgm:cxn modelId="{19320B42-58E2-4A1B-B0D2-D2C6ED408AC9}" type="presParOf" srcId="{99962C12-36BF-4DDF-B193-36AAFB0B5496}" destId="{3EEE3F21-A4CD-4064-95F2-5FCD7C57E326}" srcOrd="0" destOrd="0" presId="urn:microsoft.com/office/officeart/2005/8/layout/orgChart1"/>
    <dgm:cxn modelId="{1570F471-9601-44DF-844C-1EB9B807394A}" type="presParOf" srcId="{99962C12-36BF-4DDF-B193-36AAFB0B5496}" destId="{EAD8E3BB-306B-412E-A39E-A03A314ACFB6}" srcOrd="1" destOrd="0" presId="urn:microsoft.com/office/officeart/2005/8/layout/orgChart1"/>
    <dgm:cxn modelId="{B99D374D-962C-43B6-BCEC-898AA85EBF6E}" type="presParOf" srcId="{EAD8E3BB-306B-412E-A39E-A03A314ACFB6}" destId="{C1AAA794-7734-4B12-A0D0-38BAB925ECDD}" srcOrd="0" destOrd="0" presId="urn:microsoft.com/office/officeart/2005/8/layout/orgChart1"/>
    <dgm:cxn modelId="{6497F47A-F818-4199-9CCB-F8E145AF8781}" type="presParOf" srcId="{C1AAA794-7734-4B12-A0D0-38BAB925ECDD}" destId="{DE2A4A51-BCD7-4A85-AA65-55F9F0244A3D}" srcOrd="0" destOrd="0" presId="urn:microsoft.com/office/officeart/2005/8/layout/orgChart1"/>
    <dgm:cxn modelId="{CA728E5C-5381-464D-B632-349FDFA13912}" type="presParOf" srcId="{C1AAA794-7734-4B12-A0D0-38BAB925ECDD}" destId="{0D5EB386-2AFD-4560-B151-9BFDADF884BD}" srcOrd="1" destOrd="0" presId="urn:microsoft.com/office/officeart/2005/8/layout/orgChart1"/>
    <dgm:cxn modelId="{974C20F7-3CBB-4495-9382-A0E4AE692375}" type="presParOf" srcId="{EAD8E3BB-306B-412E-A39E-A03A314ACFB6}" destId="{768628B6-7034-4BEE-A22A-A2782257A48A}" srcOrd="1" destOrd="0" presId="urn:microsoft.com/office/officeart/2005/8/layout/orgChart1"/>
    <dgm:cxn modelId="{BFFB2E8F-19D8-4632-AB1D-2CD795C22CC0}" type="presParOf" srcId="{768628B6-7034-4BEE-A22A-A2782257A48A}" destId="{2474DEE5-10D6-4EC8-957C-35075D28A396}" srcOrd="0" destOrd="0" presId="urn:microsoft.com/office/officeart/2005/8/layout/orgChart1"/>
    <dgm:cxn modelId="{37706A2D-C124-4AA9-B0EB-2C85B299945F}" type="presParOf" srcId="{768628B6-7034-4BEE-A22A-A2782257A48A}" destId="{0DDA1708-93BE-4A24-8200-293532BD939C}" srcOrd="1" destOrd="0" presId="urn:microsoft.com/office/officeart/2005/8/layout/orgChart1"/>
    <dgm:cxn modelId="{432014E9-6C10-449D-A863-E4E816960421}" type="presParOf" srcId="{0DDA1708-93BE-4A24-8200-293532BD939C}" destId="{8E0DB794-D139-49A7-977F-0E1204FBFD10}" srcOrd="0" destOrd="0" presId="urn:microsoft.com/office/officeart/2005/8/layout/orgChart1"/>
    <dgm:cxn modelId="{5C5B15DF-33E2-4A79-A409-D066A2C413BC}" type="presParOf" srcId="{8E0DB794-D139-49A7-977F-0E1204FBFD10}" destId="{076C0C15-5D16-40C2-8669-51DDC1E9317E}" srcOrd="0" destOrd="0" presId="urn:microsoft.com/office/officeart/2005/8/layout/orgChart1"/>
    <dgm:cxn modelId="{F5FAEE92-BE83-42E4-A40F-1141982A653F}" type="presParOf" srcId="{8E0DB794-D139-49A7-977F-0E1204FBFD10}" destId="{1F788E68-0DA0-4B7F-8B3B-CB3552506D43}" srcOrd="1" destOrd="0" presId="urn:microsoft.com/office/officeart/2005/8/layout/orgChart1"/>
    <dgm:cxn modelId="{D979182A-6405-4DC8-B4D5-C6253895A3A1}" type="presParOf" srcId="{0DDA1708-93BE-4A24-8200-293532BD939C}" destId="{9E54630C-A223-4276-9968-69F38E36E453}" srcOrd="1" destOrd="0" presId="urn:microsoft.com/office/officeart/2005/8/layout/orgChart1"/>
    <dgm:cxn modelId="{D50209E1-A399-40D1-8D30-B9FC2DB84A60}" type="presParOf" srcId="{0DDA1708-93BE-4A24-8200-293532BD939C}" destId="{270DC730-7E5E-4C95-8570-7BD0F290F0A1}" srcOrd="2" destOrd="0" presId="urn:microsoft.com/office/officeart/2005/8/layout/orgChart1"/>
    <dgm:cxn modelId="{F5698ECD-5706-47E5-A4E8-C44B24FD6A12}" type="presParOf" srcId="{768628B6-7034-4BEE-A22A-A2782257A48A}" destId="{73C424A4-88D4-44B1-9742-193764DA4582}" srcOrd="2" destOrd="0" presId="urn:microsoft.com/office/officeart/2005/8/layout/orgChart1"/>
    <dgm:cxn modelId="{F76F7E49-D8BD-473E-814F-EFD07168011B}" type="presParOf" srcId="{768628B6-7034-4BEE-A22A-A2782257A48A}" destId="{52FD52B4-A944-4F73-A495-A04B3C955F2A}" srcOrd="3" destOrd="0" presId="urn:microsoft.com/office/officeart/2005/8/layout/orgChart1"/>
    <dgm:cxn modelId="{A78B4BFF-AA72-40BF-942E-D8B44508A4D9}" type="presParOf" srcId="{52FD52B4-A944-4F73-A495-A04B3C955F2A}" destId="{A6E4377C-1DD4-4727-A0ED-D93B6AEC496B}" srcOrd="0" destOrd="0" presId="urn:microsoft.com/office/officeart/2005/8/layout/orgChart1"/>
    <dgm:cxn modelId="{0AD76F5A-B545-4D22-A4A5-E61B7A80B90C}" type="presParOf" srcId="{A6E4377C-1DD4-4727-A0ED-D93B6AEC496B}" destId="{1D1A6548-A2F3-4D43-8E84-AD70E10B65B5}" srcOrd="0" destOrd="0" presId="urn:microsoft.com/office/officeart/2005/8/layout/orgChart1"/>
    <dgm:cxn modelId="{06F7E8E7-94F3-475E-9EC0-F7A65494F7CA}" type="presParOf" srcId="{A6E4377C-1DD4-4727-A0ED-D93B6AEC496B}" destId="{DDA0A38E-A42F-45A5-A942-147BE06B5EBC}" srcOrd="1" destOrd="0" presId="urn:microsoft.com/office/officeart/2005/8/layout/orgChart1"/>
    <dgm:cxn modelId="{9AC38A85-9C5C-4265-8E1C-87C5CBD39E39}" type="presParOf" srcId="{52FD52B4-A944-4F73-A495-A04B3C955F2A}" destId="{DED4DA85-A243-44B4-9243-B6D27AD06696}" srcOrd="1" destOrd="0" presId="urn:microsoft.com/office/officeart/2005/8/layout/orgChart1"/>
    <dgm:cxn modelId="{7FE57F65-BB6A-4018-A436-BB09B5C6A80E}" type="presParOf" srcId="{52FD52B4-A944-4F73-A495-A04B3C955F2A}" destId="{6CAD5349-CDB7-4759-B757-52DD1D14C79F}" srcOrd="2" destOrd="0" presId="urn:microsoft.com/office/officeart/2005/8/layout/orgChart1"/>
    <dgm:cxn modelId="{F1873BC7-BAD5-43EF-B5D0-5F1967985B23}" type="presParOf" srcId="{768628B6-7034-4BEE-A22A-A2782257A48A}" destId="{90C14A94-7F52-4A66-93E6-5BF2B0CDC6DF}" srcOrd="4" destOrd="0" presId="urn:microsoft.com/office/officeart/2005/8/layout/orgChart1"/>
    <dgm:cxn modelId="{F8EF49DC-17F9-4ADC-8887-BAC11D80E5D2}" type="presParOf" srcId="{768628B6-7034-4BEE-A22A-A2782257A48A}" destId="{BA4E8696-CE66-4FEE-B6D8-9C944F8CB88D}" srcOrd="5" destOrd="0" presId="urn:microsoft.com/office/officeart/2005/8/layout/orgChart1"/>
    <dgm:cxn modelId="{74093E5F-8E07-49C0-96EF-198B721437A9}" type="presParOf" srcId="{BA4E8696-CE66-4FEE-B6D8-9C944F8CB88D}" destId="{BE0CC4FB-C8FE-4340-8AEA-03BEFEC3AC29}" srcOrd="0" destOrd="0" presId="urn:microsoft.com/office/officeart/2005/8/layout/orgChart1"/>
    <dgm:cxn modelId="{0A827098-87BD-46D9-9AC8-9E1C0CBD93C4}" type="presParOf" srcId="{BE0CC4FB-C8FE-4340-8AEA-03BEFEC3AC29}" destId="{928C0268-8BA0-4E30-8AB9-42685E4EC652}" srcOrd="0" destOrd="0" presId="urn:microsoft.com/office/officeart/2005/8/layout/orgChart1"/>
    <dgm:cxn modelId="{92EA541D-AD59-49F5-A05C-BFCDCE10D612}" type="presParOf" srcId="{BE0CC4FB-C8FE-4340-8AEA-03BEFEC3AC29}" destId="{8051B46F-132D-4EE9-9BCD-1C73FFF23ED0}" srcOrd="1" destOrd="0" presId="urn:microsoft.com/office/officeart/2005/8/layout/orgChart1"/>
    <dgm:cxn modelId="{43CDAEDF-BD79-4F74-89BB-845FBDE492A5}" type="presParOf" srcId="{BA4E8696-CE66-4FEE-B6D8-9C944F8CB88D}" destId="{B9F08918-E7EC-4C22-A411-D01D1AFCAC8E}" srcOrd="1" destOrd="0" presId="urn:microsoft.com/office/officeart/2005/8/layout/orgChart1"/>
    <dgm:cxn modelId="{958711AB-A806-4FDA-9BB8-CE2DBF4524A0}" type="presParOf" srcId="{BA4E8696-CE66-4FEE-B6D8-9C944F8CB88D}" destId="{E911228F-1B1A-400F-8F64-2E42D4A82020}" srcOrd="2" destOrd="0" presId="urn:microsoft.com/office/officeart/2005/8/layout/orgChart1"/>
    <dgm:cxn modelId="{D64F7EDD-6E64-4F07-BF3B-7BEA3EF194DA}" type="presParOf" srcId="{EAD8E3BB-306B-412E-A39E-A03A314ACFB6}" destId="{9E153611-1F1A-4426-BC27-8590180CF6B9}" srcOrd="2" destOrd="0" presId="urn:microsoft.com/office/officeart/2005/8/layout/orgChart1"/>
    <dgm:cxn modelId="{C6E83E60-E14D-420C-B245-D3B6920889DE}" type="presParOf" srcId="{99962C12-36BF-4DDF-B193-36AAFB0B5496}" destId="{9E83637F-8B6A-45F5-B10A-F93430428DD1}" srcOrd="2" destOrd="0" presId="urn:microsoft.com/office/officeart/2005/8/layout/orgChart1"/>
    <dgm:cxn modelId="{AAFB12B5-AC34-4028-A50B-2AA7E392C71B}" type="presParOf" srcId="{99962C12-36BF-4DDF-B193-36AAFB0B5496}" destId="{8F1A3551-FC8C-4965-B806-A1B2B7555198}" srcOrd="3" destOrd="0" presId="urn:microsoft.com/office/officeart/2005/8/layout/orgChart1"/>
    <dgm:cxn modelId="{BED8B73C-535A-4B18-80CA-34DFAACBC115}" type="presParOf" srcId="{8F1A3551-FC8C-4965-B806-A1B2B7555198}" destId="{18E72856-6EC1-405A-9472-376E108FD49B}" srcOrd="0" destOrd="0" presId="urn:microsoft.com/office/officeart/2005/8/layout/orgChart1"/>
    <dgm:cxn modelId="{9E1751E3-8952-4F83-AB14-25D3C1B3ED09}" type="presParOf" srcId="{18E72856-6EC1-405A-9472-376E108FD49B}" destId="{0902E3E9-8AC3-4E57-AB2D-2176DA0AA9CE}" srcOrd="0" destOrd="0" presId="urn:microsoft.com/office/officeart/2005/8/layout/orgChart1"/>
    <dgm:cxn modelId="{14D7FB5F-E49E-4544-B852-BE40C455A844}" type="presParOf" srcId="{18E72856-6EC1-405A-9472-376E108FD49B}" destId="{3F8E4985-4EDE-410F-AD72-9A5682C7C12B}" srcOrd="1" destOrd="0" presId="urn:microsoft.com/office/officeart/2005/8/layout/orgChart1"/>
    <dgm:cxn modelId="{C9C8C886-F107-41AC-B160-BBAB71D2F7F1}" type="presParOf" srcId="{8F1A3551-FC8C-4965-B806-A1B2B7555198}" destId="{03FF0F32-3065-4843-9C6F-0A66B49F404A}" srcOrd="1" destOrd="0" presId="urn:microsoft.com/office/officeart/2005/8/layout/orgChart1"/>
    <dgm:cxn modelId="{7F10081B-9003-4108-B4E8-56DEB0F41C08}" type="presParOf" srcId="{8F1A3551-FC8C-4965-B806-A1B2B7555198}" destId="{C9F57DEF-0FAF-466A-9BCA-B75CF0452ABB}" srcOrd="2" destOrd="0" presId="urn:microsoft.com/office/officeart/2005/8/layout/orgChart1"/>
    <dgm:cxn modelId="{772D7B15-DA21-49F8-A943-48A913CFB012}" type="presParOf" srcId="{3105819B-561E-446D-8548-AA37F780E928}" destId="{0A2C970E-9164-47B8-A604-AE47D21CCF1D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D190285-0F81-4E90-B2CB-8233724E8D9B}" type="doc">
      <dgm:prSet loTypeId="urn:microsoft.com/office/officeart/2005/8/layout/hierarchy3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15A0995-C13E-479E-A5C1-2FB71ECEF662}">
      <dgm:prSet phldrT="[Text]" custT="1"/>
      <dgm:spPr/>
      <dgm:t>
        <a:bodyPr/>
        <a:lstStyle/>
        <a:p>
          <a:r>
            <a:rPr lang="en-US" sz="2000" dirty="0">
              <a:latin typeface="+mj-lt"/>
            </a:rPr>
            <a:t>Input Tax  Credits –R9</a:t>
          </a:r>
        </a:p>
      </dgm:t>
    </dgm:pt>
    <dgm:pt modelId="{7725EC43-682B-4C39-8DDE-DCF408B2C91C}" type="parTrans" cxnId="{C52FF0E8-17C9-4D8C-9A0F-FB80463051D8}">
      <dgm:prSet/>
      <dgm:spPr/>
      <dgm:t>
        <a:bodyPr/>
        <a:lstStyle/>
        <a:p>
          <a:endParaRPr lang="en-US" sz="1200">
            <a:latin typeface="+mj-lt"/>
          </a:endParaRPr>
        </a:p>
      </dgm:t>
    </dgm:pt>
    <dgm:pt modelId="{59FAE9DF-2EB2-4159-A8B9-67F3472900EE}" type="sibTrans" cxnId="{C52FF0E8-17C9-4D8C-9A0F-FB80463051D8}">
      <dgm:prSet/>
      <dgm:spPr/>
      <dgm:t>
        <a:bodyPr/>
        <a:lstStyle/>
        <a:p>
          <a:endParaRPr lang="en-US"/>
        </a:p>
      </dgm:t>
    </dgm:pt>
    <dgm:pt modelId="{96F95E8D-02D9-4D7F-9635-2E9F23259D2C}">
      <dgm:prSet custT="1"/>
      <dgm:spPr/>
      <dgm:t>
        <a:bodyPr/>
        <a:lstStyle/>
        <a:p>
          <a:r>
            <a:rPr lang="en-IN" sz="2000" dirty="0">
              <a:latin typeface="+mj-lt"/>
            </a:rPr>
            <a:t>Table 6 </a:t>
          </a:r>
        </a:p>
        <a:p>
          <a:r>
            <a:rPr lang="en-IN" sz="2000" dirty="0">
              <a:latin typeface="+mj-lt"/>
            </a:rPr>
            <a:t>Availed </a:t>
          </a:r>
          <a:r>
            <a:rPr lang="en-IN" sz="2000" strike="dblStrike" baseline="0" dirty="0">
              <a:latin typeface="+mj-lt"/>
            </a:rPr>
            <a:t>as per 3B</a:t>
          </a:r>
        </a:p>
      </dgm:t>
    </dgm:pt>
    <dgm:pt modelId="{5E56B3D5-3B5A-4A43-8D56-5C9322552D81}" type="parTrans" cxnId="{73B4EF43-0059-4CB5-80E9-75B4FFED90A9}">
      <dgm:prSet/>
      <dgm:spPr/>
      <dgm:t>
        <a:bodyPr/>
        <a:lstStyle/>
        <a:p>
          <a:endParaRPr lang="en-IN" sz="2000">
            <a:latin typeface="+mj-lt"/>
          </a:endParaRPr>
        </a:p>
      </dgm:t>
    </dgm:pt>
    <dgm:pt modelId="{58E8F67A-D913-4F8F-9E6B-033E1076C49A}" type="sibTrans" cxnId="{73B4EF43-0059-4CB5-80E9-75B4FFED90A9}">
      <dgm:prSet/>
      <dgm:spPr/>
      <dgm:t>
        <a:bodyPr/>
        <a:lstStyle/>
        <a:p>
          <a:endParaRPr lang="en-IN"/>
        </a:p>
      </dgm:t>
    </dgm:pt>
    <dgm:pt modelId="{07AF1F3B-67E5-4CF3-B4D6-5E335163B6CB}">
      <dgm:prSet custT="1"/>
      <dgm:spPr/>
      <dgm:t>
        <a:bodyPr/>
        <a:lstStyle/>
        <a:p>
          <a:r>
            <a:rPr lang="en-IN" sz="2000" dirty="0">
              <a:latin typeface="+mj-lt"/>
            </a:rPr>
            <a:t>Table 7 </a:t>
          </a:r>
        </a:p>
        <a:p>
          <a:r>
            <a:rPr lang="en-IN" sz="2000" dirty="0">
              <a:latin typeface="+mj-lt"/>
            </a:rPr>
            <a:t>Reversals as per 3B</a:t>
          </a:r>
        </a:p>
      </dgm:t>
    </dgm:pt>
    <dgm:pt modelId="{04963CE8-48AA-4D7E-BA0B-9CB86E3D6234}" type="parTrans" cxnId="{6D9D28FC-785A-423E-8912-CDDDFA0B676F}">
      <dgm:prSet/>
      <dgm:spPr/>
      <dgm:t>
        <a:bodyPr/>
        <a:lstStyle/>
        <a:p>
          <a:endParaRPr lang="en-IN" sz="2000">
            <a:latin typeface="+mj-lt"/>
          </a:endParaRPr>
        </a:p>
      </dgm:t>
    </dgm:pt>
    <dgm:pt modelId="{B8708067-58EA-4158-9569-2A40EBEC27A5}" type="sibTrans" cxnId="{6D9D28FC-785A-423E-8912-CDDDFA0B676F}">
      <dgm:prSet/>
      <dgm:spPr/>
      <dgm:t>
        <a:bodyPr/>
        <a:lstStyle/>
        <a:p>
          <a:endParaRPr lang="en-IN"/>
        </a:p>
      </dgm:t>
    </dgm:pt>
    <dgm:pt modelId="{BB881D41-0993-4407-8F32-BD7497F4C44C}">
      <dgm:prSet custT="1"/>
      <dgm:spPr/>
      <dgm:t>
        <a:bodyPr/>
        <a:lstStyle/>
        <a:p>
          <a:r>
            <a:rPr lang="en-IN" sz="2000" dirty="0">
              <a:latin typeface="+mj-lt"/>
            </a:rPr>
            <a:t>Table 8</a:t>
          </a:r>
        </a:p>
        <a:p>
          <a:r>
            <a:rPr lang="en-IN" sz="2000" dirty="0">
              <a:latin typeface="+mj-lt"/>
            </a:rPr>
            <a:t>Reconciliation with 2A</a:t>
          </a:r>
        </a:p>
      </dgm:t>
    </dgm:pt>
    <dgm:pt modelId="{77B204B5-9C2C-4D38-A4AA-3778F008646C}" type="parTrans" cxnId="{E0894339-FF2F-4E91-81EE-EEF54A11AC25}">
      <dgm:prSet/>
      <dgm:spPr/>
      <dgm:t>
        <a:bodyPr/>
        <a:lstStyle/>
        <a:p>
          <a:endParaRPr lang="en-IN" sz="2000">
            <a:latin typeface="+mj-lt"/>
          </a:endParaRPr>
        </a:p>
      </dgm:t>
    </dgm:pt>
    <dgm:pt modelId="{6A1A03FE-0B57-41D0-8F21-49A1839B4A74}" type="sibTrans" cxnId="{E0894339-FF2F-4E91-81EE-EEF54A11AC25}">
      <dgm:prSet/>
      <dgm:spPr/>
      <dgm:t>
        <a:bodyPr/>
        <a:lstStyle/>
        <a:p>
          <a:endParaRPr lang="en-IN"/>
        </a:p>
      </dgm:t>
    </dgm:pt>
    <dgm:pt modelId="{96780DCA-B515-4F7D-9A10-164C46C10FD9}" type="pres">
      <dgm:prSet presAssocID="{FD190285-0F81-4E90-B2CB-8233724E8D9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B99FC99-6340-4695-AE5E-7D25BBE536FB}" type="pres">
      <dgm:prSet presAssocID="{D15A0995-C13E-479E-A5C1-2FB71ECEF662}" presName="root" presStyleCnt="0"/>
      <dgm:spPr/>
    </dgm:pt>
    <dgm:pt modelId="{1942BA5C-F5E1-41D7-8AFF-74ED39DDD265}" type="pres">
      <dgm:prSet presAssocID="{D15A0995-C13E-479E-A5C1-2FB71ECEF662}" presName="rootComposite" presStyleCnt="0"/>
      <dgm:spPr/>
    </dgm:pt>
    <dgm:pt modelId="{1E5D8D41-A8CD-40A9-BFE2-EB3320DBB836}" type="pres">
      <dgm:prSet presAssocID="{D15A0995-C13E-479E-A5C1-2FB71ECEF662}" presName="rootText" presStyleLbl="node1" presStyleIdx="0" presStyleCnt="1"/>
      <dgm:spPr/>
    </dgm:pt>
    <dgm:pt modelId="{7D0BC034-4BBA-46F9-A143-F464F17D802B}" type="pres">
      <dgm:prSet presAssocID="{D15A0995-C13E-479E-A5C1-2FB71ECEF662}" presName="rootConnector" presStyleLbl="node1" presStyleIdx="0" presStyleCnt="1"/>
      <dgm:spPr/>
    </dgm:pt>
    <dgm:pt modelId="{DE77682A-D14D-407C-B3A6-490F47D1392B}" type="pres">
      <dgm:prSet presAssocID="{D15A0995-C13E-479E-A5C1-2FB71ECEF662}" presName="childShape" presStyleCnt="0"/>
      <dgm:spPr/>
    </dgm:pt>
    <dgm:pt modelId="{50FF4B23-7226-46D8-9264-EBBE48B67453}" type="pres">
      <dgm:prSet presAssocID="{5E56B3D5-3B5A-4A43-8D56-5C9322552D81}" presName="Name13" presStyleLbl="parChTrans1D2" presStyleIdx="0" presStyleCnt="3"/>
      <dgm:spPr/>
    </dgm:pt>
    <dgm:pt modelId="{F31C5B12-B587-4B51-A185-A87AB542ED3A}" type="pres">
      <dgm:prSet presAssocID="{96F95E8D-02D9-4D7F-9635-2E9F23259D2C}" presName="childText" presStyleLbl="bgAcc1" presStyleIdx="0" presStyleCnt="3">
        <dgm:presLayoutVars>
          <dgm:bulletEnabled val="1"/>
        </dgm:presLayoutVars>
      </dgm:prSet>
      <dgm:spPr/>
    </dgm:pt>
    <dgm:pt modelId="{C075F93D-E75B-4498-B836-3315A8B58379}" type="pres">
      <dgm:prSet presAssocID="{04963CE8-48AA-4D7E-BA0B-9CB86E3D6234}" presName="Name13" presStyleLbl="parChTrans1D2" presStyleIdx="1" presStyleCnt="3"/>
      <dgm:spPr/>
    </dgm:pt>
    <dgm:pt modelId="{2DFBAEA2-C25E-432D-B76D-136D9F01C1A0}" type="pres">
      <dgm:prSet presAssocID="{07AF1F3B-67E5-4CF3-B4D6-5E335163B6CB}" presName="childText" presStyleLbl="bgAcc1" presStyleIdx="1" presStyleCnt="3">
        <dgm:presLayoutVars>
          <dgm:bulletEnabled val="1"/>
        </dgm:presLayoutVars>
      </dgm:prSet>
      <dgm:spPr/>
    </dgm:pt>
    <dgm:pt modelId="{4FE0F655-AA6A-430E-85A5-CEA60C0DE79D}" type="pres">
      <dgm:prSet presAssocID="{77B204B5-9C2C-4D38-A4AA-3778F008646C}" presName="Name13" presStyleLbl="parChTrans1D2" presStyleIdx="2" presStyleCnt="3"/>
      <dgm:spPr/>
    </dgm:pt>
    <dgm:pt modelId="{6615F1AB-015C-4883-8972-3634D36B8327}" type="pres">
      <dgm:prSet presAssocID="{BB881D41-0993-4407-8F32-BD7497F4C44C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CCBFC110-5A50-44F1-8FDE-A93B55B1FA1D}" type="presOf" srcId="{07AF1F3B-67E5-4CF3-B4D6-5E335163B6CB}" destId="{2DFBAEA2-C25E-432D-B76D-136D9F01C1A0}" srcOrd="0" destOrd="0" presId="urn:microsoft.com/office/officeart/2005/8/layout/hierarchy3"/>
    <dgm:cxn modelId="{90BA0B1D-DDBB-4450-B8B4-9AC0F283D0E9}" type="presOf" srcId="{04963CE8-48AA-4D7E-BA0B-9CB86E3D6234}" destId="{C075F93D-E75B-4498-B836-3315A8B58379}" srcOrd="0" destOrd="0" presId="urn:microsoft.com/office/officeart/2005/8/layout/hierarchy3"/>
    <dgm:cxn modelId="{A4A53B22-59DE-44B3-9EA1-C7754CCE23E1}" type="presOf" srcId="{D15A0995-C13E-479E-A5C1-2FB71ECEF662}" destId="{7D0BC034-4BBA-46F9-A143-F464F17D802B}" srcOrd="1" destOrd="0" presId="urn:microsoft.com/office/officeart/2005/8/layout/hierarchy3"/>
    <dgm:cxn modelId="{6C619A26-4DF9-4D20-AFCB-9DAFABE81C49}" type="presOf" srcId="{BB881D41-0993-4407-8F32-BD7497F4C44C}" destId="{6615F1AB-015C-4883-8972-3634D36B8327}" srcOrd="0" destOrd="0" presId="urn:microsoft.com/office/officeart/2005/8/layout/hierarchy3"/>
    <dgm:cxn modelId="{E0894339-FF2F-4E91-81EE-EEF54A11AC25}" srcId="{D15A0995-C13E-479E-A5C1-2FB71ECEF662}" destId="{BB881D41-0993-4407-8F32-BD7497F4C44C}" srcOrd="2" destOrd="0" parTransId="{77B204B5-9C2C-4D38-A4AA-3778F008646C}" sibTransId="{6A1A03FE-0B57-41D0-8F21-49A1839B4A74}"/>
    <dgm:cxn modelId="{FE98C55B-9260-4850-902B-91895F8FECC3}" type="presOf" srcId="{77B204B5-9C2C-4D38-A4AA-3778F008646C}" destId="{4FE0F655-AA6A-430E-85A5-CEA60C0DE79D}" srcOrd="0" destOrd="0" presId="urn:microsoft.com/office/officeart/2005/8/layout/hierarchy3"/>
    <dgm:cxn modelId="{73B4EF43-0059-4CB5-80E9-75B4FFED90A9}" srcId="{D15A0995-C13E-479E-A5C1-2FB71ECEF662}" destId="{96F95E8D-02D9-4D7F-9635-2E9F23259D2C}" srcOrd="0" destOrd="0" parTransId="{5E56B3D5-3B5A-4A43-8D56-5C9322552D81}" sibTransId="{58E8F67A-D913-4F8F-9E6B-033E1076C49A}"/>
    <dgm:cxn modelId="{7AF12E74-2FFC-4D82-9451-99C5DA5BB445}" type="presOf" srcId="{D15A0995-C13E-479E-A5C1-2FB71ECEF662}" destId="{1E5D8D41-A8CD-40A9-BFE2-EB3320DBB836}" srcOrd="0" destOrd="0" presId="urn:microsoft.com/office/officeart/2005/8/layout/hierarchy3"/>
    <dgm:cxn modelId="{06BB3F94-82FB-43EF-8E7B-60969217504A}" type="presOf" srcId="{FD190285-0F81-4E90-B2CB-8233724E8D9B}" destId="{96780DCA-B515-4F7D-9A10-164C46C10FD9}" srcOrd="0" destOrd="0" presId="urn:microsoft.com/office/officeart/2005/8/layout/hierarchy3"/>
    <dgm:cxn modelId="{07F7C8B3-5AC4-4275-86DE-FFC008C30ADA}" type="presOf" srcId="{5E56B3D5-3B5A-4A43-8D56-5C9322552D81}" destId="{50FF4B23-7226-46D8-9264-EBBE48B67453}" srcOrd="0" destOrd="0" presId="urn:microsoft.com/office/officeart/2005/8/layout/hierarchy3"/>
    <dgm:cxn modelId="{A9DFE2D0-FDAD-4F26-900E-C6C0E3B47CEA}" type="presOf" srcId="{96F95E8D-02D9-4D7F-9635-2E9F23259D2C}" destId="{F31C5B12-B587-4B51-A185-A87AB542ED3A}" srcOrd="0" destOrd="0" presId="urn:microsoft.com/office/officeart/2005/8/layout/hierarchy3"/>
    <dgm:cxn modelId="{C52FF0E8-17C9-4D8C-9A0F-FB80463051D8}" srcId="{FD190285-0F81-4E90-B2CB-8233724E8D9B}" destId="{D15A0995-C13E-479E-A5C1-2FB71ECEF662}" srcOrd="0" destOrd="0" parTransId="{7725EC43-682B-4C39-8DDE-DCF408B2C91C}" sibTransId="{59FAE9DF-2EB2-4159-A8B9-67F3472900EE}"/>
    <dgm:cxn modelId="{6D9D28FC-785A-423E-8912-CDDDFA0B676F}" srcId="{D15A0995-C13E-479E-A5C1-2FB71ECEF662}" destId="{07AF1F3B-67E5-4CF3-B4D6-5E335163B6CB}" srcOrd="1" destOrd="0" parTransId="{04963CE8-48AA-4D7E-BA0B-9CB86E3D6234}" sibTransId="{B8708067-58EA-4158-9569-2A40EBEC27A5}"/>
    <dgm:cxn modelId="{0AFB3354-B8F6-4321-ABD7-8E48CB63C639}" type="presParOf" srcId="{96780DCA-B515-4F7D-9A10-164C46C10FD9}" destId="{7B99FC99-6340-4695-AE5E-7D25BBE536FB}" srcOrd="0" destOrd="0" presId="urn:microsoft.com/office/officeart/2005/8/layout/hierarchy3"/>
    <dgm:cxn modelId="{E4971B77-AC1F-4B95-AD97-0E99E4FBBA68}" type="presParOf" srcId="{7B99FC99-6340-4695-AE5E-7D25BBE536FB}" destId="{1942BA5C-F5E1-41D7-8AFF-74ED39DDD265}" srcOrd="0" destOrd="0" presId="urn:microsoft.com/office/officeart/2005/8/layout/hierarchy3"/>
    <dgm:cxn modelId="{CF356BB3-547E-4434-8326-2BCC1E122A31}" type="presParOf" srcId="{1942BA5C-F5E1-41D7-8AFF-74ED39DDD265}" destId="{1E5D8D41-A8CD-40A9-BFE2-EB3320DBB836}" srcOrd="0" destOrd="0" presId="urn:microsoft.com/office/officeart/2005/8/layout/hierarchy3"/>
    <dgm:cxn modelId="{CC640DCC-0EA2-48E3-806E-2926776DC144}" type="presParOf" srcId="{1942BA5C-F5E1-41D7-8AFF-74ED39DDD265}" destId="{7D0BC034-4BBA-46F9-A143-F464F17D802B}" srcOrd="1" destOrd="0" presId="urn:microsoft.com/office/officeart/2005/8/layout/hierarchy3"/>
    <dgm:cxn modelId="{E9C85314-8861-4057-9863-87DF0254DF90}" type="presParOf" srcId="{7B99FC99-6340-4695-AE5E-7D25BBE536FB}" destId="{DE77682A-D14D-407C-B3A6-490F47D1392B}" srcOrd="1" destOrd="0" presId="urn:microsoft.com/office/officeart/2005/8/layout/hierarchy3"/>
    <dgm:cxn modelId="{B9C16504-B88D-4641-9083-9FC77E45D566}" type="presParOf" srcId="{DE77682A-D14D-407C-B3A6-490F47D1392B}" destId="{50FF4B23-7226-46D8-9264-EBBE48B67453}" srcOrd="0" destOrd="0" presId="urn:microsoft.com/office/officeart/2005/8/layout/hierarchy3"/>
    <dgm:cxn modelId="{2AD54515-BCCC-4085-8C94-D45235F44ED5}" type="presParOf" srcId="{DE77682A-D14D-407C-B3A6-490F47D1392B}" destId="{F31C5B12-B587-4B51-A185-A87AB542ED3A}" srcOrd="1" destOrd="0" presId="urn:microsoft.com/office/officeart/2005/8/layout/hierarchy3"/>
    <dgm:cxn modelId="{E631C210-01B6-4F90-B88D-11D455803562}" type="presParOf" srcId="{DE77682A-D14D-407C-B3A6-490F47D1392B}" destId="{C075F93D-E75B-4498-B836-3315A8B58379}" srcOrd="2" destOrd="0" presId="urn:microsoft.com/office/officeart/2005/8/layout/hierarchy3"/>
    <dgm:cxn modelId="{A301DCA1-6AD6-4FE4-954A-35871F508B3E}" type="presParOf" srcId="{DE77682A-D14D-407C-B3A6-490F47D1392B}" destId="{2DFBAEA2-C25E-432D-B76D-136D9F01C1A0}" srcOrd="3" destOrd="0" presId="urn:microsoft.com/office/officeart/2005/8/layout/hierarchy3"/>
    <dgm:cxn modelId="{8B6D6A3B-B057-417D-B8D9-C579FECE6770}" type="presParOf" srcId="{DE77682A-D14D-407C-B3A6-490F47D1392B}" destId="{4FE0F655-AA6A-430E-85A5-CEA60C0DE79D}" srcOrd="4" destOrd="0" presId="urn:microsoft.com/office/officeart/2005/8/layout/hierarchy3"/>
    <dgm:cxn modelId="{36966BDE-0764-475A-AD76-3D07B42BF5E7}" type="presParOf" srcId="{DE77682A-D14D-407C-B3A6-490F47D1392B}" destId="{6615F1AB-015C-4883-8972-3634D36B832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D190285-0F81-4E90-B2CB-8233724E8D9B}" type="doc">
      <dgm:prSet loTypeId="urn:microsoft.com/office/officeart/2005/8/layout/hierarchy3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15A0995-C13E-479E-A5C1-2FB71ECEF662}">
      <dgm:prSet phldrT="[Text]" custT="1"/>
      <dgm:spPr/>
      <dgm:t>
        <a:bodyPr/>
        <a:lstStyle/>
        <a:p>
          <a:r>
            <a:rPr lang="en-US" sz="2000" dirty="0">
              <a:latin typeface="+mj-lt"/>
            </a:rPr>
            <a:t>Input Tax  Credits-9C</a:t>
          </a:r>
        </a:p>
      </dgm:t>
    </dgm:pt>
    <dgm:pt modelId="{7725EC43-682B-4C39-8DDE-DCF408B2C91C}" type="parTrans" cxnId="{C52FF0E8-17C9-4D8C-9A0F-FB80463051D8}">
      <dgm:prSet/>
      <dgm:spPr/>
      <dgm:t>
        <a:bodyPr/>
        <a:lstStyle/>
        <a:p>
          <a:endParaRPr lang="en-US" sz="1200">
            <a:latin typeface="+mj-lt"/>
          </a:endParaRPr>
        </a:p>
      </dgm:t>
    </dgm:pt>
    <dgm:pt modelId="{59FAE9DF-2EB2-4159-A8B9-67F3472900EE}" type="sibTrans" cxnId="{C52FF0E8-17C9-4D8C-9A0F-FB80463051D8}">
      <dgm:prSet/>
      <dgm:spPr/>
      <dgm:t>
        <a:bodyPr/>
        <a:lstStyle/>
        <a:p>
          <a:endParaRPr lang="en-US"/>
        </a:p>
      </dgm:t>
    </dgm:pt>
    <dgm:pt modelId="{96F95E8D-02D9-4D7F-9635-2E9F23259D2C}">
      <dgm:prSet custT="1"/>
      <dgm:spPr/>
      <dgm:t>
        <a:bodyPr/>
        <a:lstStyle/>
        <a:p>
          <a:r>
            <a:rPr lang="en-IN" sz="2000" dirty="0">
              <a:latin typeface="+mj-lt"/>
            </a:rPr>
            <a:t>Table 12</a:t>
          </a:r>
        </a:p>
        <a:p>
          <a:r>
            <a:rPr lang="en-IN" sz="2000" dirty="0">
              <a:latin typeface="+mj-lt"/>
            </a:rPr>
            <a:t>Availed/ B/f/ C/f as per Books</a:t>
          </a:r>
          <a:endParaRPr lang="en-IN" sz="2000" strike="dblStrike" baseline="0" dirty="0">
            <a:latin typeface="+mj-lt"/>
          </a:endParaRPr>
        </a:p>
      </dgm:t>
    </dgm:pt>
    <dgm:pt modelId="{5E56B3D5-3B5A-4A43-8D56-5C9322552D81}" type="parTrans" cxnId="{73B4EF43-0059-4CB5-80E9-75B4FFED90A9}">
      <dgm:prSet/>
      <dgm:spPr/>
      <dgm:t>
        <a:bodyPr/>
        <a:lstStyle/>
        <a:p>
          <a:endParaRPr lang="en-IN" sz="2000">
            <a:latin typeface="+mj-lt"/>
          </a:endParaRPr>
        </a:p>
      </dgm:t>
    </dgm:pt>
    <dgm:pt modelId="{58E8F67A-D913-4F8F-9E6B-033E1076C49A}" type="sibTrans" cxnId="{73B4EF43-0059-4CB5-80E9-75B4FFED90A9}">
      <dgm:prSet/>
      <dgm:spPr/>
      <dgm:t>
        <a:bodyPr/>
        <a:lstStyle/>
        <a:p>
          <a:endParaRPr lang="en-IN"/>
        </a:p>
      </dgm:t>
    </dgm:pt>
    <dgm:pt modelId="{07AF1F3B-67E5-4CF3-B4D6-5E335163B6CB}">
      <dgm:prSet custT="1"/>
      <dgm:spPr/>
      <dgm:t>
        <a:bodyPr/>
        <a:lstStyle/>
        <a:p>
          <a:r>
            <a:rPr lang="en-IN" sz="2000" dirty="0">
              <a:latin typeface="+mj-lt"/>
            </a:rPr>
            <a:t>Table 14 </a:t>
          </a:r>
        </a:p>
        <a:p>
          <a:r>
            <a:rPr lang="en-IN" sz="2000" dirty="0">
              <a:latin typeface="+mj-lt"/>
            </a:rPr>
            <a:t>Expenses wise bifurcation</a:t>
          </a:r>
        </a:p>
      </dgm:t>
    </dgm:pt>
    <dgm:pt modelId="{04963CE8-48AA-4D7E-BA0B-9CB86E3D6234}" type="parTrans" cxnId="{6D9D28FC-785A-423E-8912-CDDDFA0B676F}">
      <dgm:prSet/>
      <dgm:spPr/>
      <dgm:t>
        <a:bodyPr/>
        <a:lstStyle/>
        <a:p>
          <a:endParaRPr lang="en-IN" sz="2000">
            <a:latin typeface="+mj-lt"/>
          </a:endParaRPr>
        </a:p>
      </dgm:t>
    </dgm:pt>
    <dgm:pt modelId="{B8708067-58EA-4158-9569-2A40EBEC27A5}" type="sibTrans" cxnId="{6D9D28FC-785A-423E-8912-CDDDFA0B676F}">
      <dgm:prSet/>
      <dgm:spPr/>
      <dgm:t>
        <a:bodyPr/>
        <a:lstStyle/>
        <a:p>
          <a:endParaRPr lang="en-IN"/>
        </a:p>
      </dgm:t>
    </dgm:pt>
    <dgm:pt modelId="{5F24B44B-AD88-4E39-AB85-6EA5A11C8315}" type="pres">
      <dgm:prSet presAssocID="{FD190285-0F81-4E90-B2CB-8233724E8D9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CCB197E-2B3D-4256-BBF3-3A22ADED6C67}" type="pres">
      <dgm:prSet presAssocID="{D15A0995-C13E-479E-A5C1-2FB71ECEF662}" presName="root" presStyleCnt="0"/>
      <dgm:spPr/>
    </dgm:pt>
    <dgm:pt modelId="{DE4C589C-FE37-4583-B9E0-E5E0D6E04731}" type="pres">
      <dgm:prSet presAssocID="{D15A0995-C13E-479E-A5C1-2FB71ECEF662}" presName="rootComposite" presStyleCnt="0"/>
      <dgm:spPr/>
    </dgm:pt>
    <dgm:pt modelId="{C1A18107-35C7-41BA-92F3-040AA2A52E4D}" type="pres">
      <dgm:prSet presAssocID="{D15A0995-C13E-479E-A5C1-2FB71ECEF662}" presName="rootText" presStyleLbl="node1" presStyleIdx="0" presStyleCnt="1"/>
      <dgm:spPr/>
    </dgm:pt>
    <dgm:pt modelId="{075EC2AE-BB1B-4F2C-B278-7BB1D210AED1}" type="pres">
      <dgm:prSet presAssocID="{D15A0995-C13E-479E-A5C1-2FB71ECEF662}" presName="rootConnector" presStyleLbl="node1" presStyleIdx="0" presStyleCnt="1"/>
      <dgm:spPr/>
    </dgm:pt>
    <dgm:pt modelId="{41F9ACFD-0DDD-4BB9-99A8-A76E552E6DF3}" type="pres">
      <dgm:prSet presAssocID="{D15A0995-C13E-479E-A5C1-2FB71ECEF662}" presName="childShape" presStyleCnt="0"/>
      <dgm:spPr/>
    </dgm:pt>
    <dgm:pt modelId="{171AD9E2-D9D9-4830-80F8-B686EB366CD5}" type="pres">
      <dgm:prSet presAssocID="{5E56B3D5-3B5A-4A43-8D56-5C9322552D81}" presName="Name13" presStyleLbl="parChTrans1D2" presStyleIdx="0" presStyleCnt="2"/>
      <dgm:spPr/>
    </dgm:pt>
    <dgm:pt modelId="{C3340834-8F04-4731-8EA4-E8A424DD69D8}" type="pres">
      <dgm:prSet presAssocID="{96F95E8D-02D9-4D7F-9635-2E9F23259D2C}" presName="childText" presStyleLbl="bgAcc1" presStyleIdx="0" presStyleCnt="2">
        <dgm:presLayoutVars>
          <dgm:bulletEnabled val="1"/>
        </dgm:presLayoutVars>
      </dgm:prSet>
      <dgm:spPr/>
    </dgm:pt>
    <dgm:pt modelId="{ABB98B4A-E9FA-425C-BE20-43B7FAC47809}" type="pres">
      <dgm:prSet presAssocID="{04963CE8-48AA-4D7E-BA0B-9CB86E3D6234}" presName="Name13" presStyleLbl="parChTrans1D2" presStyleIdx="1" presStyleCnt="2"/>
      <dgm:spPr/>
    </dgm:pt>
    <dgm:pt modelId="{8DA013B5-C599-4CCE-AFBD-45D76B24AA5F}" type="pres">
      <dgm:prSet presAssocID="{07AF1F3B-67E5-4CF3-B4D6-5E335163B6CB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DC80020A-0796-4F7F-8716-BCEAB3FFDDB3}" type="presOf" srcId="{04963CE8-48AA-4D7E-BA0B-9CB86E3D6234}" destId="{ABB98B4A-E9FA-425C-BE20-43B7FAC47809}" srcOrd="0" destOrd="0" presId="urn:microsoft.com/office/officeart/2005/8/layout/hierarchy3"/>
    <dgm:cxn modelId="{92D83815-3394-402C-ADAD-0EBFBF35FED2}" type="presOf" srcId="{D15A0995-C13E-479E-A5C1-2FB71ECEF662}" destId="{075EC2AE-BB1B-4F2C-B278-7BB1D210AED1}" srcOrd="1" destOrd="0" presId="urn:microsoft.com/office/officeart/2005/8/layout/hierarchy3"/>
    <dgm:cxn modelId="{73B4EF43-0059-4CB5-80E9-75B4FFED90A9}" srcId="{D15A0995-C13E-479E-A5C1-2FB71ECEF662}" destId="{96F95E8D-02D9-4D7F-9635-2E9F23259D2C}" srcOrd="0" destOrd="0" parTransId="{5E56B3D5-3B5A-4A43-8D56-5C9322552D81}" sibTransId="{58E8F67A-D913-4F8F-9E6B-033E1076C49A}"/>
    <dgm:cxn modelId="{3EFC527A-8C06-454C-A419-CABEC4A8BCE2}" type="presOf" srcId="{5E56B3D5-3B5A-4A43-8D56-5C9322552D81}" destId="{171AD9E2-D9D9-4830-80F8-B686EB366CD5}" srcOrd="0" destOrd="0" presId="urn:microsoft.com/office/officeart/2005/8/layout/hierarchy3"/>
    <dgm:cxn modelId="{2D6218D3-A48E-4379-B337-140A48883A17}" type="presOf" srcId="{96F95E8D-02D9-4D7F-9635-2E9F23259D2C}" destId="{C3340834-8F04-4731-8EA4-E8A424DD69D8}" srcOrd="0" destOrd="0" presId="urn:microsoft.com/office/officeart/2005/8/layout/hierarchy3"/>
    <dgm:cxn modelId="{90EDF2E1-BB8A-49BA-801F-CC1D058B9D6D}" type="presOf" srcId="{FD190285-0F81-4E90-B2CB-8233724E8D9B}" destId="{5F24B44B-AD88-4E39-AB85-6EA5A11C8315}" srcOrd="0" destOrd="0" presId="urn:microsoft.com/office/officeart/2005/8/layout/hierarchy3"/>
    <dgm:cxn modelId="{C52FF0E8-17C9-4D8C-9A0F-FB80463051D8}" srcId="{FD190285-0F81-4E90-B2CB-8233724E8D9B}" destId="{D15A0995-C13E-479E-A5C1-2FB71ECEF662}" srcOrd="0" destOrd="0" parTransId="{7725EC43-682B-4C39-8DDE-DCF408B2C91C}" sibTransId="{59FAE9DF-2EB2-4159-A8B9-67F3472900EE}"/>
    <dgm:cxn modelId="{6FF964F5-5AF8-4632-A42C-A441C5288B76}" type="presOf" srcId="{07AF1F3B-67E5-4CF3-B4D6-5E335163B6CB}" destId="{8DA013B5-C599-4CCE-AFBD-45D76B24AA5F}" srcOrd="0" destOrd="0" presId="urn:microsoft.com/office/officeart/2005/8/layout/hierarchy3"/>
    <dgm:cxn modelId="{647B64F9-D203-4299-98BD-40E485B74F5D}" type="presOf" srcId="{D15A0995-C13E-479E-A5C1-2FB71ECEF662}" destId="{C1A18107-35C7-41BA-92F3-040AA2A52E4D}" srcOrd="0" destOrd="0" presId="urn:microsoft.com/office/officeart/2005/8/layout/hierarchy3"/>
    <dgm:cxn modelId="{6D9D28FC-785A-423E-8912-CDDDFA0B676F}" srcId="{D15A0995-C13E-479E-A5C1-2FB71ECEF662}" destId="{07AF1F3B-67E5-4CF3-B4D6-5E335163B6CB}" srcOrd="1" destOrd="0" parTransId="{04963CE8-48AA-4D7E-BA0B-9CB86E3D6234}" sibTransId="{B8708067-58EA-4158-9569-2A40EBEC27A5}"/>
    <dgm:cxn modelId="{CAE2DE04-6490-4640-A3A4-D0F6D1BB9CBD}" type="presParOf" srcId="{5F24B44B-AD88-4E39-AB85-6EA5A11C8315}" destId="{1CCB197E-2B3D-4256-BBF3-3A22ADED6C67}" srcOrd="0" destOrd="0" presId="urn:microsoft.com/office/officeart/2005/8/layout/hierarchy3"/>
    <dgm:cxn modelId="{187D718B-29CC-4114-8CCB-BE61B05BA527}" type="presParOf" srcId="{1CCB197E-2B3D-4256-BBF3-3A22ADED6C67}" destId="{DE4C589C-FE37-4583-B9E0-E5E0D6E04731}" srcOrd="0" destOrd="0" presId="urn:microsoft.com/office/officeart/2005/8/layout/hierarchy3"/>
    <dgm:cxn modelId="{424DCEF0-052A-4950-B77D-64F7993FFBD5}" type="presParOf" srcId="{DE4C589C-FE37-4583-B9E0-E5E0D6E04731}" destId="{C1A18107-35C7-41BA-92F3-040AA2A52E4D}" srcOrd="0" destOrd="0" presId="urn:microsoft.com/office/officeart/2005/8/layout/hierarchy3"/>
    <dgm:cxn modelId="{F22F3A49-2E34-4DD3-83C1-93D24E08EE03}" type="presParOf" srcId="{DE4C589C-FE37-4583-B9E0-E5E0D6E04731}" destId="{075EC2AE-BB1B-4F2C-B278-7BB1D210AED1}" srcOrd="1" destOrd="0" presId="urn:microsoft.com/office/officeart/2005/8/layout/hierarchy3"/>
    <dgm:cxn modelId="{6E922288-5ADE-4DEC-A07A-C3E5B216E04C}" type="presParOf" srcId="{1CCB197E-2B3D-4256-BBF3-3A22ADED6C67}" destId="{41F9ACFD-0DDD-4BB9-99A8-A76E552E6DF3}" srcOrd="1" destOrd="0" presId="urn:microsoft.com/office/officeart/2005/8/layout/hierarchy3"/>
    <dgm:cxn modelId="{BADCFFB6-E800-4DE0-BECF-D6F190377F1B}" type="presParOf" srcId="{41F9ACFD-0DDD-4BB9-99A8-A76E552E6DF3}" destId="{171AD9E2-D9D9-4830-80F8-B686EB366CD5}" srcOrd="0" destOrd="0" presId="urn:microsoft.com/office/officeart/2005/8/layout/hierarchy3"/>
    <dgm:cxn modelId="{5F0F9471-A1CD-43E6-9F70-EDCCCE46F49A}" type="presParOf" srcId="{41F9ACFD-0DDD-4BB9-99A8-A76E552E6DF3}" destId="{C3340834-8F04-4731-8EA4-E8A424DD69D8}" srcOrd="1" destOrd="0" presId="urn:microsoft.com/office/officeart/2005/8/layout/hierarchy3"/>
    <dgm:cxn modelId="{C3AD6678-F1B0-4E2A-9925-9959815288EC}" type="presParOf" srcId="{41F9ACFD-0DDD-4BB9-99A8-A76E552E6DF3}" destId="{ABB98B4A-E9FA-425C-BE20-43B7FAC47809}" srcOrd="2" destOrd="0" presId="urn:microsoft.com/office/officeart/2005/8/layout/hierarchy3"/>
    <dgm:cxn modelId="{E9725A84-2DB9-49A0-AA56-FF71F1BD8AD5}" type="presParOf" srcId="{41F9ACFD-0DDD-4BB9-99A8-A76E552E6DF3}" destId="{8DA013B5-C599-4CCE-AFBD-45D76B24AA5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D190285-0F81-4E90-B2CB-8233724E8D9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15A0995-C13E-479E-A5C1-2FB71ECEF662}">
      <dgm:prSet phldrT="[Text]" custT="1"/>
      <dgm:spPr/>
      <dgm:t>
        <a:bodyPr/>
        <a:lstStyle/>
        <a:p>
          <a:r>
            <a:rPr lang="en-US" sz="1800" b="0" dirty="0">
              <a:latin typeface="Arial Narrow" panose="020B0606020202030204" pitchFamily="34" charset="0"/>
            </a:rPr>
            <a:t>Credits to Electronic Credit Ledger(ECrL)</a:t>
          </a:r>
        </a:p>
      </dgm:t>
    </dgm:pt>
    <dgm:pt modelId="{7725EC43-682B-4C39-8DDE-DCF408B2C91C}" type="parTrans" cxnId="{C52FF0E8-17C9-4D8C-9A0F-FB80463051D8}">
      <dgm:prSet/>
      <dgm:spPr/>
      <dgm:t>
        <a:bodyPr/>
        <a:lstStyle/>
        <a:p>
          <a:endParaRPr lang="en-US" sz="1200">
            <a:latin typeface="+mj-lt"/>
          </a:endParaRPr>
        </a:p>
      </dgm:t>
    </dgm:pt>
    <dgm:pt modelId="{59FAE9DF-2EB2-4159-A8B9-67F3472900EE}" type="sibTrans" cxnId="{C52FF0E8-17C9-4D8C-9A0F-FB80463051D8}">
      <dgm:prSet/>
      <dgm:spPr/>
      <dgm:t>
        <a:bodyPr/>
        <a:lstStyle/>
        <a:p>
          <a:endParaRPr lang="en-US"/>
        </a:p>
      </dgm:t>
    </dgm:pt>
    <dgm:pt modelId="{1AF2B4CF-5303-4B34-B143-AE3C01B0D955}">
      <dgm:prSet phldrT="[Text]" custT="1"/>
      <dgm:spPr/>
      <dgm:t>
        <a:bodyPr/>
        <a:lstStyle/>
        <a:p>
          <a:r>
            <a:rPr lang="en-US" sz="1800" b="0" dirty="0">
              <a:latin typeface="Arial Narrow" panose="020B0606020202030204" pitchFamily="34" charset="0"/>
            </a:rPr>
            <a:t>Reported thru GSTR 3B</a:t>
          </a:r>
        </a:p>
      </dgm:t>
    </dgm:pt>
    <dgm:pt modelId="{F2BCDE60-41D9-4FC1-A57C-02ADEF66748B}" type="parTrans" cxnId="{B56686DA-32FC-4039-98F8-BBD7FC76337E}">
      <dgm:prSet/>
      <dgm:spPr/>
      <dgm:t>
        <a:bodyPr/>
        <a:lstStyle/>
        <a:p>
          <a:endParaRPr lang="en-IN"/>
        </a:p>
      </dgm:t>
    </dgm:pt>
    <dgm:pt modelId="{9E916AD5-8778-406E-8021-2BED730EB2DF}" type="sibTrans" cxnId="{B56686DA-32FC-4039-98F8-BBD7FC76337E}">
      <dgm:prSet/>
      <dgm:spPr/>
      <dgm:t>
        <a:bodyPr/>
        <a:lstStyle/>
        <a:p>
          <a:endParaRPr lang="en-IN"/>
        </a:p>
      </dgm:t>
    </dgm:pt>
    <dgm:pt modelId="{65D85BA4-E11C-4399-AADE-D3FCAC93BB70}">
      <dgm:prSet phldrT="[Text]" custT="1"/>
      <dgm:spPr/>
      <dgm:t>
        <a:bodyPr/>
        <a:lstStyle/>
        <a:p>
          <a:r>
            <a:rPr lang="en-US" sz="1800" b="0" dirty="0">
              <a:latin typeface="Arial Narrow" panose="020B0606020202030204" pitchFamily="34" charset="0"/>
            </a:rPr>
            <a:t>Direct Entry to ECrL</a:t>
          </a:r>
        </a:p>
      </dgm:t>
    </dgm:pt>
    <dgm:pt modelId="{A41C70EC-91F2-4748-89B5-61D01F493621}" type="parTrans" cxnId="{21EEC589-168C-4365-B51C-3910A93EDC8E}">
      <dgm:prSet/>
      <dgm:spPr/>
      <dgm:t>
        <a:bodyPr/>
        <a:lstStyle/>
        <a:p>
          <a:endParaRPr lang="en-IN"/>
        </a:p>
      </dgm:t>
    </dgm:pt>
    <dgm:pt modelId="{437D250D-958B-4935-B9FB-BAC266B36A86}" type="sibTrans" cxnId="{21EEC589-168C-4365-B51C-3910A93EDC8E}">
      <dgm:prSet/>
      <dgm:spPr/>
      <dgm:t>
        <a:bodyPr/>
        <a:lstStyle/>
        <a:p>
          <a:endParaRPr lang="en-IN"/>
        </a:p>
      </dgm:t>
    </dgm:pt>
    <dgm:pt modelId="{7B0CDED8-50A0-411A-A246-E03DD1637AB1}">
      <dgm:prSet phldrT="[Text]" custT="1"/>
      <dgm:spPr/>
      <dgm:t>
        <a:bodyPr/>
        <a:lstStyle/>
        <a:p>
          <a:r>
            <a:rPr lang="en-US" sz="1800" b="0" dirty="0">
              <a:latin typeface="Arial Narrow" panose="020B0606020202030204" pitchFamily="34" charset="0"/>
            </a:rPr>
            <a:t>Trans I</a:t>
          </a:r>
        </a:p>
      </dgm:t>
    </dgm:pt>
    <dgm:pt modelId="{4461D4B3-2F50-4160-8B55-87E3A47210CD}" type="parTrans" cxnId="{9049CC23-055D-4179-8754-DA899ED2C867}">
      <dgm:prSet/>
      <dgm:spPr/>
      <dgm:t>
        <a:bodyPr/>
        <a:lstStyle/>
        <a:p>
          <a:endParaRPr lang="en-IN"/>
        </a:p>
      </dgm:t>
    </dgm:pt>
    <dgm:pt modelId="{5129A59C-C9BA-411E-AF32-659F67027B18}" type="sibTrans" cxnId="{9049CC23-055D-4179-8754-DA899ED2C867}">
      <dgm:prSet/>
      <dgm:spPr/>
      <dgm:t>
        <a:bodyPr/>
        <a:lstStyle/>
        <a:p>
          <a:endParaRPr lang="en-IN"/>
        </a:p>
      </dgm:t>
    </dgm:pt>
    <dgm:pt modelId="{E6FFCFE7-170F-442D-B158-500641B6A74A}">
      <dgm:prSet phldrT="[Text]" custT="1"/>
      <dgm:spPr/>
      <dgm:t>
        <a:bodyPr/>
        <a:lstStyle/>
        <a:p>
          <a:r>
            <a:rPr lang="en-US" sz="1800" b="0" dirty="0">
              <a:latin typeface="Arial Narrow" panose="020B0606020202030204" pitchFamily="34" charset="0"/>
            </a:rPr>
            <a:t>Trans II</a:t>
          </a:r>
        </a:p>
      </dgm:t>
    </dgm:pt>
    <dgm:pt modelId="{ABC30D09-43F0-489F-B452-3F2757DC0A61}" type="parTrans" cxnId="{7341BE80-754F-4CA6-BC68-AFFD00F214BD}">
      <dgm:prSet/>
      <dgm:spPr/>
      <dgm:t>
        <a:bodyPr/>
        <a:lstStyle/>
        <a:p>
          <a:endParaRPr lang="en-IN"/>
        </a:p>
      </dgm:t>
    </dgm:pt>
    <dgm:pt modelId="{04D77E79-6F23-4B76-9D16-6DDB6542656D}" type="sibTrans" cxnId="{7341BE80-754F-4CA6-BC68-AFFD00F214BD}">
      <dgm:prSet/>
      <dgm:spPr/>
      <dgm:t>
        <a:bodyPr/>
        <a:lstStyle/>
        <a:p>
          <a:endParaRPr lang="en-IN"/>
        </a:p>
      </dgm:t>
    </dgm:pt>
    <dgm:pt modelId="{3B19F21C-72F0-4C10-9671-BD5B63F8A569}">
      <dgm:prSet phldrT="[Text]" custT="1"/>
      <dgm:spPr/>
      <dgm:t>
        <a:bodyPr/>
        <a:lstStyle/>
        <a:p>
          <a:r>
            <a:rPr lang="en-US" sz="1800" b="0" dirty="0">
              <a:latin typeface="Arial Narrow" panose="020B0606020202030204" pitchFamily="34" charset="0"/>
            </a:rPr>
            <a:t>ITC 01</a:t>
          </a:r>
        </a:p>
      </dgm:t>
    </dgm:pt>
    <dgm:pt modelId="{666F743F-EF88-46F2-BE8B-719B559A6175}" type="parTrans" cxnId="{2C7460D4-8AE2-42B2-8893-441034155E08}">
      <dgm:prSet/>
      <dgm:spPr/>
      <dgm:t>
        <a:bodyPr/>
        <a:lstStyle/>
        <a:p>
          <a:endParaRPr lang="en-IN"/>
        </a:p>
      </dgm:t>
    </dgm:pt>
    <dgm:pt modelId="{376B5A0A-AE26-4DC9-B76F-174588A60088}" type="sibTrans" cxnId="{2C7460D4-8AE2-42B2-8893-441034155E08}">
      <dgm:prSet/>
      <dgm:spPr/>
      <dgm:t>
        <a:bodyPr/>
        <a:lstStyle/>
        <a:p>
          <a:endParaRPr lang="en-IN"/>
        </a:p>
      </dgm:t>
    </dgm:pt>
    <dgm:pt modelId="{D53C10B4-BD01-428A-AF37-DE14024ED73C}">
      <dgm:prSet phldrT="[Text]" custT="1"/>
      <dgm:spPr/>
      <dgm:t>
        <a:bodyPr/>
        <a:lstStyle/>
        <a:p>
          <a:r>
            <a:rPr lang="en-US" sz="1800" b="0" dirty="0">
              <a:latin typeface="Arial Narrow" panose="020B0606020202030204" pitchFamily="34" charset="0"/>
            </a:rPr>
            <a:t>ITC 02</a:t>
          </a:r>
        </a:p>
      </dgm:t>
    </dgm:pt>
    <dgm:pt modelId="{8D233798-EF1A-4FAA-AA00-4D9CBD1F7015}" type="parTrans" cxnId="{EC61F472-950F-4B73-B150-55466C2CE27D}">
      <dgm:prSet/>
      <dgm:spPr/>
      <dgm:t>
        <a:bodyPr/>
        <a:lstStyle/>
        <a:p>
          <a:endParaRPr lang="en-IN"/>
        </a:p>
      </dgm:t>
    </dgm:pt>
    <dgm:pt modelId="{A9858500-CBDD-4707-BB7F-A653747A7C18}" type="sibTrans" cxnId="{EC61F472-950F-4B73-B150-55466C2CE27D}">
      <dgm:prSet/>
      <dgm:spPr/>
      <dgm:t>
        <a:bodyPr/>
        <a:lstStyle/>
        <a:p>
          <a:endParaRPr lang="en-IN"/>
        </a:p>
      </dgm:t>
    </dgm:pt>
    <dgm:pt modelId="{5A6D3CAE-C5DE-488E-9753-F4E1D55C0EFA}">
      <dgm:prSet phldrT="[Text]" custT="1"/>
      <dgm:spPr/>
      <dgm:t>
        <a:bodyPr/>
        <a:lstStyle/>
        <a:p>
          <a:r>
            <a:rPr lang="en-US" sz="1800" b="0" dirty="0">
              <a:latin typeface="Arial Narrow" panose="020B0606020202030204" pitchFamily="34" charset="0"/>
            </a:rPr>
            <a:t>4A-4B=4C</a:t>
          </a:r>
        </a:p>
      </dgm:t>
    </dgm:pt>
    <dgm:pt modelId="{A317C77C-9A9C-4FA2-A2F9-BD8FC7FF6F3E}" type="parTrans" cxnId="{895AA511-3ED7-44B2-AD70-B553FCD0CFB6}">
      <dgm:prSet/>
      <dgm:spPr/>
      <dgm:t>
        <a:bodyPr/>
        <a:lstStyle/>
        <a:p>
          <a:endParaRPr lang="en-IN"/>
        </a:p>
      </dgm:t>
    </dgm:pt>
    <dgm:pt modelId="{6BCFD8EC-064A-497D-84B6-7E24A7C76F9C}" type="sibTrans" cxnId="{895AA511-3ED7-44B2-AD70-B553FCD0CFB6}">
      <dgm:prSet/>
      <dgm:spPr/>
      <dgm:t>
        <a:bodyPr/>
        <a:lstStyle/>
        <a:p>
          <a:endParaRPr lang="en-IN"/>
        </a:p>
      </dgm:t>
    </dgm:pt>
    <dgm:pt modelId="{0E44981B-2410-479D-AB18-8F97B158FBD2}" type="pres">
      <dgm:prSet presAssocID="{FD190285-0F81-4E90-B2CB-8233724E8D9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423A4BD-B4C6-4D58-8E3F-BA23020B6FE5}" type="pres">
      <dgm:prSet presAssocID="{D15A0995-C13E-479E-A5C1-2FB71ECEF662}" presName="hierRoot1" presStyleCnt="0"/>
      <dgm:spPr/>
    </dgm:pt>
    <dgm:pt modelId="{C2987E6E-2517-42AA-9438-40DF3BD9A4CA}" type="pres">
      <dgm:prSet presAssocID="{D15A0995-C13E-479E-A5C1-2FB71ECEF662}" presName="composite" presStyleCnt="0"/>
      <dgm:spPr/>
    </dgm:pt>
    <dgm:pt modelId="{2D3F984A-2ECE-496F-A85D-F4A8B404B81B}" type="pres">
      <dgm:prSet presAssocID="{D15A0995-C13E-479E-A5C1-2FB71ECEF662}" presName="background" presStyleLbl="node0" presStyleIdx="0" presStyleCnt="1"/>
      <dgm:spPr/>
    </dgm:pt>
    <dgm:pt modelId="{5B066707-1444-4FCA-96CC-0E08A2FCCD38}" type="pres">
      <dgm:prSet presAssocID="{D15A0995-C13E-479E-A5C1-2FB71ECEF662}" presName="text" presStyleLbl="fgAcc0" presStyleIdx="0" presStyleCnt="1" custScaleX="247635">
        <dgm:presLayoutVars>
          <dgm:chPref val="3"/>
        </dgm:presLayoutVars>
      </dgm:prSet>
      <dgm:spPr/>
    </dgm:pt>
    <dgm:pt modelId="{29751177-841B-4777-AA39-E25AB1DC39E2}" type="pres">
      <dgm:prSet presAssocID="{D15A0995-C13E-479E-A5C1-2FB71ECEF662}" presName="hierChild2" presStyleCnt="0"/>
      <dgm:spPr/>
    </dgm:pt>
    <dgm:pt modelId="{768A6045-18F0-4AD3-9F63-F44140C07F79}" type="pres">
      <dgm:prSet presAssocID="{F2BCDE60-41D9-4FC1-A57C-02ADEF66748B}" presName="Name10" presStyleLbl="parChTrans1D2" presStyleIdx="0" presStyleCnt="2"/>
      <dgm:spPr/>
    </dgm:pt>
    <dgm:pt modelId="{FD84E128-6910-4897-A3CE-890E2796818C}" type="pres">
      <dgm:prSet presAssocID="{1AF2B4CF-5303-4B34-B143-AE3C01B0D955}" presName="hierRoot2" presStyleCnt="0"/>
      <dgm:spPr/>
    </dgm:pt>
    <dgm:pt modelId="{AC0AD810-3598-416B-AB2A-67658CD908C4}" type="pres">
      <dgm:prSet presAssocID="{1AF2B4CF-5303-4B34-B143-AE3C01B0D955}" presName="composite2" presStyleCnt="0"/>
      <dgm:spPr/>
    </dgm:pt>
    <dgm:pt modelId="{AE087584-6284-409C-901A-F1CC768A1120}" type="pres">
      <dgm:prSet presAssocID="{1AF2B4CF-5303-4B34-B143-AE3C01B0D955}" presName="background2" presStyleLbl="node2" presStyleIdx="0" presStyleCnt="2"/>
      <dgm:spPr/>
    </dgm:pt>
    <dgm:pt modelId="{1D12864A-7423-4F5D-BCBB-F5374FB8EAAD}" type="pres">
      <dgm:prSet presAssocID="{1AF2B4CF-5303-4B34-B143-AE3C01B0D955}" presName="text2" presStyleLbl="fgAcc2" presStyleIdx="0" presStyleCnt="2">
        <dgm:presLayoutVars>
          <dgm:chPref val="3"/>
        </dgm:presLayoutVars>
      </dgm:prSet>
      <dgm:spPr/>
    </dgm:pt>
    <dgm:pt modelId="{86387F68-A7A8-4832-9F99-6C7528E045F4}" type="pres">
      <dgm:prSet presAssocID="{1AF2B4CF-5303-4B34-B143-AE3C01B0D955}" presName="hierChild3" presStyleCnt="0"/>
      <dgm:spPr/>
    </dgm:pt>
    <dgm:pt modelId="{36C5CB92-5D1B-4263-9956-834352E9870A}" type="pres">
      <dgm:prSet presAssocID="{A317C77C-9A9C-4FA2-A2F9-BD8FC7FF6F3E}" presName="Name17" presStyleLbl="parChTrans1D3" presStyleIdx="0" presStyleCnt="5"/>
      <dgm:spPr/>
    </dgm:pt>
    <dgm:pt modelId="{1BBE0379-612B-4FFA-98A0-D3DF44D2105E}" type="pres">
      <dgm:prSet presAssocID="{5A6D3CAE-C5DE-488E-9753-F4E1D55C0EFA}" presName="hierRoot3" presStyleCnt="0"/>
      <dgm:spPr/>
    </dgm:pt>
    <dgm:pt modelId="{F4E04804-E094-4C27-B07C-DF86F625D663}" type="pres">
      <dgm:prSet presAssocID="{5A6D3CAE-C5DE-488E-9753-F4E1D55C0EFA}" presName="composite3" presStyleCnt="0"/>
      <dgm:spPr/>
    </dgm:pt>
    <dgm:pt modelId="{5B48C1F6-AB90-41A7-B217-F58FEA74C850}" type="pres">
      <dgm:prSet presAssocID="{5A6D3CAE-C5DE-488E-9753-F4E1D55C0EFA}" presName="background3" presStyleLbl="node3" presStyleIdx="0" presStyleCnt="5"/>
      <dgm:spPr/>
    </dgm:pt>
    <dgm:pt modelId="{06109B04-2290-453F-A70B-C0990679D219}" type="pres">
      <dgm:prSet presAssocID="{5A6D3CAE-C5DE-488E-9753-F4E1D55C0EFA}" presName="text3" presStyleLbl="fgAcc3" presStyleIdx="0" presStyleCnt="5">
        <dgm:presLayoutVars>
          <dgm:chPref val="3"/>
        </dgm:presLayoutVars>
      </dgm:prSet>
      <dgm:spPr/>
    </dgm:pt>
    <dgm:pt modelId="{970DEFBE-D955-4BAD-B5D8-450270FB9048}" type="pres">
      <dgm:prSet presAssocID="{5A6D3CAE-C5DE-488E-9753-F4E1D55C0EFA}" presName="hierChild4" presStyleCnt="0"/>
      <dgm:spPr/>
    </dgm:pt>
    <dgm:pt modelId="{47D60D32-A57B-44FA-8434-3678B54459DA}" type="pres">
      <dgm:prSet presAssocID="{A41C70EC-91F2-4748-89B5-61D01F493621}" presName="Name10" presStyleLbl="parChTrans1D2" presStyleIdx="1" presStyleCnt="2"/>
      <dgm:spPr/>
    </dgm:pt>
    <dgm:pt modelId="{B48DE5EA-6EAF-48ED-82A5-A497ACAC1F50}" type="pres">
      <dgm:prSet presAssocID="{65D85BA4-E11C-4399-AADE-D3FCAC93BB70}" presName="hierRoot2" presStyleCnt="0"/>
      <dgm:spPr/>
    </dgm:pt>
    <dgm:pt modelId="{9851893C-66E9-4694-9152-6DEA0E75EC7D}" type="pres">
      <dgm:prSet presAssocID="{65D85BA4-E11C-4399-AADE-D3FCAC93BB70}" presName="composite2" presStyleCnt="0"/>
      <dgm:spPr/>
    </dgm:pt>
    <dgm:pt modelId="{A9F1CB88-34BD-446F-9ED9-ED7A16E46824}" type="pres">
      <dgm:prSet presAssocID="{65D85BA4-E11C-4399-AADE-D3FCAC93BB70}" presName="background2" presStyleLbl="node2" presStyleIdx="1" presStyleCnt="2"/>
      <dgm:spPr/>
    </dgm:pt>
    <dgm:pt modelId="{97B7AEA3-033A-4C3B-9E49-2FE404579CFF}" type="pres">
      <dgm:prSet presAssocID="{65D85BA4-E11C-4399-AADE-D3FCAC93BB70}" presName="text2" presStyleLbl="fgAcc2" presStyleIdx="1" presStyleCnt="2">
        <dgm:presLayoutVars>
          <dgm:chPref val="3"/>
        </dgm:presLayoutVars>
      </dgm:prSet>
      <dgm:spPr/>
    </dgm:pt>
    <dgm:pt modelId="{906B21BB-523A-4AEA-A8E7-9BFDD96D71FE}" type="pres">
      <dgm:prSet presAssocID="{65D85BA4-E11C-4399-AADE-D3FCAC93BB70}" presName="hierChild3" presStyleCnt="0"/>
      <dgm:spPr/>
    </dgm:pt>
    <dgm:pt modelId="{7D223324-A812-4132-A916-8D640F4533D9}" type="pres">
      <dgm:prSet presAssocID="{4461D4B3-2F50-4160-8B55-87E3A47210CD}" presName="Name17" presStyleLbl="parChTrans1D3" presStyleIdx="1" presStyleCnt="5"/>
      <dgm:spPr/>
    </dgm:pt>
    <dgm:pt modelId="{46AF14A2-9FC8-4478-BCA0-80BAD316039A}" type="pres">
      <dgm:prSet presAssocID="{7B0CDED8-50A0-411A-A246-E03DD1637AB1}" presName="hierRoot3" presStyleCnt="0"/>
      <dgm:spPr/>
    </dgm:pt>
    <dgm:pt modelId="{D914BE7C-D880-4BC8-8F28-DBE18B0F2794}" type="pres">
      <dgm:prSet presAssocID="{7B0CDED8-50A0-411A-A246-E03DD1637AB1}" presName="composite3" presStyleCnt="0"/>
      <dgm:spPr/>
    </dgm:pt>
    <dgm:pt modelId="{4D665931-7315-47DA-B29E-044E818AD2D1}" type="pres">
      <dgm:prSet presAssocID="{7B0CDED8-50A0-411A-A246-E03DD1637AB1}" presName="background3" presStyleLbl="node3" presStyleIdx="1" presStyleCnt="5"/>
      <dgm:spPr/>
    </dgm:pt>
    <dgm:pt modelId="{2CB7ECEE-17D6-46B6-BC41-8584F7F1AC8C}" type="pres">
      <dgm:prSet presAssocID="{7B0CDED8-50A0-411A-A246-E03DD1637AB1}" presName="text3" presStyleLbl="fgAcc3" presStyleIdx="1" presStyleCnt="5">
        <dgm:presLayoutVars>
          <dgm:chPref val="3"/>
        </dgm:presLayoutVars>
      </dgm:prSet>
      <dgm:spPr/>
    </dgm:pt>
    <dgm:pt modelId="{D59647E0-27DA-4731-A76B-157AC83FA746}" type="pres">
      <dgm:prSet presAssocID="{7B0CDED8-50A0-411A-A246-E03DD1637AB1}" presName="hierChild4" presStyleCnt="0"/>
      <dgm:spPr/>
    </dgm:pt>
    <dgm:pt modelId="{50A67CD8-FF3B-4135-B104-658246B6C49A}" type="pres">
      <dgm:prSet presAssocID="{ABC30D09-43F0-489F-B452-3F2757DC0A61}" presName="Name17" presStyleLbl="parChTrans1D3" presStyleIdx="2" presStyleCnt="5"/>
      <dgm:spPr/>
    </dgm:pt>
    <dgm:pt modelId="{3972C480-70DA-4715-ACE9-90009622C69A}" type="pres">
      <dgm:prSet presAssocID="{E6FFCFE7-170F-442D-B158-500641B6A74A}" presName="hierRoot3" presStyleCnt="0"/>
      <dgm:spPr/>
    </dgm:pt>
    <dgm:pt modelId="{1BC945DD-6BED-4974-B967-658394B4FFCB}" type="pres">
      <dgm:prSet presAssocID="{E6FFCFE7-170F-442D-B158-500641B6A74A}" presName="composite3" presStyleCnt="0"/>
      <dgm:spPr/>
    </dgm:pt>
    <dgm:pt modelId="{CBC7765E-7CA1-4CE8-88A5-7D7C73FF723D}" type="pres">
      <dgm:prSet presAssocID="{E6FFCFE7-170F-442D-B158-500641B6A74A}" presName="background3" presStyleLbl="node3" presStyleIdx="2" presStyleCnt="5"/>
      <dgm:spPr/>
    </dgm:pt>
    <dgm:pt modelId="{01788F56-2C02-41C3-B5F5-536AB97AEC3B}" type="pres">
      <dgm:prSet presAssocID="{E6FFCFE7-170F-442D-B158-500641B6A74A}" presName="text3" presStyleLbl="fgAcc3" presStyleIdx="2" presStyleCnt="5">
        <dgm:presLayoutVars>
          <dgm:chPref val="3"/>
        </dgm:presLayoutVars>
      </dgm:prSet>
      <dgm:spPr/>
    </dgm:pt>
    <dgm:pt modelId="{7C147B10-70EA-4ED0-9E46-2C78B4400448}" type="pres">
      <dgm:prSet presAssocID="{E6FFCFE7-170F-442D-B158-500641B6A74A}" presName="hierChild4" presStyleCnt="0"/>
      <dgm:spPr/>
    </dgm:pt>
    <dgm:pt modelId="{27562473-0D89-493D-96F9-FD7A959834F0}" type="pres">
      <dgm:prSet presAssocID="{666F743F-EF88-46F2-BE8B-719B559A6175}" presName="Name17" presStyleLbl="parChTrans1D3" presStyleIdx="3" presStyleCnt="5"/>
      <dgm:spPr/>
    </dgm:pt>
    <dgm:pt modelId="{36CCC064-2FB6-4F49-8C89-1B04E907AC82}" type="pres">
      <dgm:prSet presAssocID="{3B19F21C-72F0-4C10-9671-BD5B63F8A569}" presName="hierRoot3" presStyleCnt="0"/>
      <dgm:spPr/>
    </dgm:pt>
    <dgm:pt modelId="{D4E3C911-B927-40E2-9EFE-D8062BC469ED}" type="pres">
      <dgm:prSet presAssocID="{3B19F21C-72F0-4C10-9671-BD5B63F8A569}" presName="composite3" presStyleCnt="0"/>
      <dgm:spPr/>
    </dgm:pt>
    <dgm:pt modelId="{12B7A229-72F3-4C59-9BD8-27D6C3230546}" type="pres">
      <dgm:prSet presAssocID="{3B19F21C-72F0-4C10-9671-BD5B63F8A569}" presName="background3" presStyleLbl="node3" presStyleIdx="3" presStyleCnt="5"/>
      <dgm:spPr/>
    </dgm:pt>
    <dgm:pt modelId="{7BF0FF79-C41A-4894-97D8-96EA315F8FE5}" type="pres">
      <dgm:prSet presAssocID="{3B19F21C-72F0-4C10-9671-BD5B63F8A569}" presName="text3" presStyleLbl="fgAcc3" presStyleIdx="3" presStyleCnt="5">
        <dgm:presLayoutVars>
          <dgm:chPref val="3"/>
        </dgm:presLayoutVars>
      </dgm:prSet>
      <dgm:spPr/>
    </dgm:pt>
    <dgm:pt modelId="{DD5FBDA6-058B-4195-94B7-DDF936D7DD8C}" type="pres">
      <dgm:prSet presAssocID="{3B19F21C-72F0-4C10-9671-BD5B63F8A569}" presName="hierChild4" presStyleCnt="0"/>
      <dgm:spPr/>
    </dgm:pt>
    <dgm:pt modelId="{02A8966C-631A-4CC0-BD65-909ED58F22ED}" type="pres">
      <dgm:prSet presAssocID="{8D233798-EF1A-4FAA-AA00-4D9CBD1F7015}" presName="Name17" presStyleLbl="parChTrans1D3" presStyleIdx="4" presStyleCnt="5"/>
      <dgm:spPr/>
    </dgm:pt>
    <dgm:pt modelId="{E1690728-CF2D-45DB-B2E2-E657FDBA0666}" type="pres">
      <dgm:prSet presAssocID="{D53C10B4-BD01-428A-AF37-DE14024ED73C}" presName="hierRoot3" presStyleCnt="0"/>
      <dgm:spPr/>
    </dgm:pt>
    <dgm:pt modelId="{CE3E9C6B-F541-4626-960F-8C7A5C084169}" type="pres">
      <dgm:prSet presAssocID="{D53C10B4-BD01-428A-AF37-DE14024ED73C}" presName="composite3" presStyleCnt="0"/>
      <dgm:spPr/>
    </dgm:pt>
    <dgm:pt modelId="{471639B8-115D-4077-9F57-52B287CE9EF7}" type="pres">
      <dgm:prSet presAssocID="{D53C10B4-BD01-428A-AF37-DE14024ED73C}" presName="background3" presStyleLbl="node3" presStyleIdx="4" presStyleCnt="5"/>
      <dgm:spPr/>
    </dgm:pt>
    <dgm:pt modelId="{195046B1-05F2-448B-A040-01BE19FE91F4}" type="pres">
      <dgm:prSet presAssocID="{D53C10B4-BD01-428A-AF37-DE14024ED73C}" presName="text3" presStyleLbl="fgAcc3" presStyleIdx="4" presStyleCnt="5">
        <dgm:presLayoutVars>
          <dgm:chPref val="3"/>
        </dgm:presLayoutVars>
      </dgm:prSet>
      <dgm:spPr/>
    </dgm:pt>
    <dgm:pt modelId="{55AFD022-8B56-48B2-B800-F6B78BF9D8A0}" type="pres">
      <dgm:prSet presAssocID="{D53C10B4-BD01-428A-AF37-DE14024ED73C}" presName="hierChild4" presStyleCnt="0"/>
      <dgm:spPr/>
    </dgm:pt>
  </dgm:ptLst>
  <dgm:cxnLst>
    <dgm:cxn modelId="{895AA511-3ED7-44B2-AD70-B553FCD0CFB6}" srcId="{1AF2B4CF-5303-4B34-B143-AE3C01B0D955}" destId="{5A6D3CAE-C5DE-488E-9753-F4E1D55C0EFA}" srcOrd="0" destOrd="0" parTransId="{A317C77C-9A9C-4FA2-A2F9-BD8FC7FF6F3E}" sibTransId="{6BCFD8EC-064A-497D-84B6-7E24A7C76F9C}"/>
    <dgm:cxn modelId="{9049CC23-055D-4179-8754-DA899ED2C867}" srcId="{65D85BA4-E11C-4399-AADE-D3FCAC93BB70}" destId="{7B0CDED8-50A0-411A-A246-E03DD1637AB1}" srcOrd="0" destOrd="0" parTransId="{4461D4B3-2F50-4160-8B55-87E3A47210CD}" sibTransId="{5129A59C-C9BA-411E-AF32-659F67027B18}"/>
    <dgm:cxn modelId="{0F92232A-A8FF-4721-B6ED-BEB2D1A28955}" type="presOf" srcId="{4461D4B3-2F50-4160-8B55-87E3A47210CD}" destId="{7D223324-A812-4132-A916-8D640F4533D9}" srcOrd="0" destOrd="0" presId="urn:microsoft.com/office/officeart/2005/8/layout/hierarchy1"/>
    <dgm:cxn modelId="{7652A73E-99F4-4138-8AF3-B8177C48386A}" type="presOf" srcId="{8D233798-EF1A-4FAA-AA00-4D9CBD1F7015}" destId="{02A8966C-631A-4CC0-BD65-909ED58F22ED}" srcOrd="0" destOrd="0" presId="urn:microsoft.com/office/officeart/2005/8/layout/hierarchy1"/>
    <dgm:cxn modelId="{C9C61061-CF54-480E-9D3F-845F76EFCADF}" type="presOf" srcId="{666F743F-EF88-46F2-BE8B-719B559A6175}" destId="{27562473-0D89-493D-96F9-FD7A959834F0}" srcOrd="0" destOrd="0" presId="urn:microsoft.com/office/officeart/2005/8/layout/hierarchy1"/>
    <dgm:cxn modelId="{B17ADA67-3DA3-45BD-A6D3-726E759FF2C4}" type="presOf" srcId="{FD190285-0F81-4E90-B2CB-8233724E8D9B}" destId="{0E44981B-2410-479D-AB18-8F97B158FBD2}" srcOrd="0" destOrd="0" presId="urn:microsoft.com/office/officeart/2005/8/layout/hierarchy1"/>
    <dgm:cxn modelId="{0397BB50-3F4C-4563-AB53-EE3CD28CDE4E}" type="presOf" srcId="{E6FFCFE7-170F-442D-B158-500641B6A74A}" destId="{01788F56-2C02-41C3-B5F5-536AB97AEC3B}" srcOrd="0" destOrd="0" presId="urn:microsoft.com/office/officeart/2005/8/layout/hierarchy1"/>
    <dgm:cxn modelId="{EC61F472-950F-4B73-B150-55466C2CE27D}" srcId="{65D85BA4-E11C-4399-AADE-D3FCAC93BB70}" destId="{D53C10B4-BD01-428A-AF37-DE14024ED73C}" srcOrd="3" destOrd="0" parTransId="{8D233798-EF1A-4FAA-AA00-4D9CBD1F7015}" sibTransId="{A9858500-CBDD-4707-BB7F-A653747A7C18}"/>
    <dgm:cxn modelId="{61AB5574-F744-41C9-BADE-47329C83791C}" type="presOf" srcId="{D15A0995-C13E-479E-A5C1-2FB71ECEF662}" destId="{5B066707-1444-4FCA-96CC-0E08A2FCCD38}" srcOrd="0" destOrd="0" presId="urn:microsoft.com/office/officeart/2005/8/layout/hierarchy1"/>
    <dgm:cxn modelId="{D5A05654-756A-4E5F-BD83-55E8F03D652C}" type="presOf" srcId="{5A6D3CAE-C5DE-488E-9753-F4E1D55C0EFA}" destId="{06109B04-2290-453F-A70B-C0990679D219}" srcOrd="0" destOrd="0" presId="urn:microsoft.com/office/officeart/2005/8/layout/hierarchy1"/>
    <dgm:cxn modelId="{D62DD754-E9E0-4867-BFE1-E78E7E1A2A7B}" type="presOf" srcId="{D53C10B4-BD01-428A-AF37-DE14024ED73C}" destId="{195046B1-05F2-448B-A040-01BE19FE91F4}" srcOrd="0" destOrd="0" presId="urn:microsoft.com/office/officeart/2005/8/layout/hierarchy1"/>
    <dgm:cxn modelId="{F5B7FB79-7A68-49DD-95B3-7E28D68BDCB4}" type="presOf" srcId="{F2BCDE60-41D9-4FC1-A57C-02ADEF66748B}" destId="{768A6045-18F0-4AD3-9F63-F44140C07F79}" srcOrd="0" destOrd="0" presId="urn:microsoft.com/office/officeart/2005/8/layout/hierarchy1"/>
    <dgm:cxn modelId="{E5B6547F-3667-44EE-BD49-AC2F32106340}" type="presOf" srcId="{65D85BA4-E11C-4399-AADE-D3FCAC93BB70}" destId="{97B7AEA3-033A-4C3B-9E49-2FE404579CFF}" srcOrd="0" destOrd="0" presId="urn:microsoft.com/office/officeart/2005/8/layout/hierarchy1"/>
    <dgm:cxn modelId="{7341BE80-754F-4CA6-BC68-AFFD00F214BD}" srcId="{65D85BA4-E11C-4399-AADE-D3FCAC93BB70}" destId="{E6FFCFE7-170F-442D-B158-500641B6A74A}" srcOrd="1" destOrd="0" parTransId="{ABC30D09-43F0-489F-B452-3F2757DC0A61}" sibTransId="{04D77E79-6F23-4B76-9D16-6DDB6542656D}"/>
    <dgm:cxn modelId="{21EEC589-168C-4365-B51C-3910A93EDC8E}" srcId="{D15A0995-C13E-479E-A5C1-2FB71ECEF662}" destId="{65D85BA4-E11C-4399-AADE-D3FCAC93BB70}" srcOrd="1" destOrd="0" parTransId="{A41C70EC-91F2-4748-89B5-61D01F493621}" sibTransId="{437D250D-958B-4935-B9FB-BAC266B36A86}"/>
    <dgm:cxn modelId="{608FC6AC-7E23-4A29-91AA-63C7BC99CFEF}" type="presOf" srcId="{3B19F21C-72F0-4C10-9671-BD5B63F8A569}" destId="{7BF0FF79-C41A-4894-97D8-96EA315F8FE5}" srcOrd="0" destOrd="0" presId="urn:microsoft.com/office/officeart/2005/8/layout/hierarchy1"/>
    <dgm:cxn modelId="{AAB79EB3-FD1D-466A-8000-F810AD91408A}" type="presOf" srcId="{A41C70EC-91F2-4748-89B5-61D01F493621}" destId="{47D60D32-A57B-44FA-8434-3678B54459DA}" srcOrd="0" destOrd="0" presId="urn:microsoft.com/office/officeart/2005/8/layout/hierarchy1"/>
    <dgm:cxn modelId="{1D5F67B5-24E0-47BB-A66C-A8B0FAE7D9E1}" type="presOf" srcId="{ABC30D09-43F0-489F-B452-3F2757DC0A61}" destId="{50A67CD8-FF3B-4135-B104-658246B6C49A}" srcOrd="0" destOrd="0" presId="urn:microsoft.com/office/officeart/2005/8/layout/hierarchy1"/>
    <dgm:cxn modelId="{AB6F8FBF-6095-4A0F-96CD-AB3EAA1F5869}" type="presOf" srcId="{1AF2B4CF-5303-4B34-B143-AE3C01B0D955}" destId="{1D12864A-7423-4F5D-BCBB-F5374FB8EAAD}" srcOrd="0" destOrd="0" presId="urn:microsoft.com/office/officeart/2005/8/layout/hierarchy1"/>
    <dgm:cxn modelId="{2C7460D4-8AE2-42B2-8893-441034155E08}" srcId="{65D85BA4-E11C-4399-AADE-D3FCAC93BB70}" destId="{3B19F21C-72F0-4C10-9671-BD5B63F8A569}" srcOrd="2" destOrd="0" parTransId="{666F743F-EF88-46F2-BE8B-719B559A6175}" sibTransId="{376B5A0A-AE26-4DC9-B76F-174588A60088}"/>
    <dgm:cxn modelId="{B56686DA-32FC-4039-98F8-BBD7FC76337E}" srcId="{D15A0995-C13E-479E-A5C1-2FB71ECEF662}" destId="{1AF2B4CF-5303-4B34-B143-AE3C01B0D955}" srcOrd="0" destOrd="0" parTransId="{F2BCDE60-41D9-4FC1-A57C-02ADEF66748B}" sibTransId="{9E916AD5-8778-406E-8021-2BED730EB2DF}"/>
    <dgm:cxn modelId="{D8825EE3-5D55-4A55-BC21-BCE5918CCD5F}" type="presOf" srcId="{A317C77C-9A9C-4FA2-A2F9-BD8FC7FF6F3E}" destId="{36C5CB92-5D1B-4263-9956-834352E9870A}" srcOrd="0" destOrd="0" presId="urn:microsoft.com/office/officeart/2005/8/layout/hierarchy1"/>
    <dgm:cxn modelId="{C52FF0E8-17C9-4D8C-9A0F-FB80463051D8}" srcId="{FD190285-0F81-4E90-B2CB-8233724E8D9B}" destId="{D15A0995-C13E-479E-A5C1-2FB71ECEF662}" srcOrd="0" destOrd="0" parTransId="{7725EC43-682B-4C39-8DDE-DCF408B2C91C}" sibTransId="{59FAE9DF-2EB2-4159-A8B9-67F3472900EE}"/>
    <dgm:cxn modelId="{049CF3F7-5622-4E03-AD27-3C343A3A12B9}" type="presOf" srcId="{7B0CDED8-50A0-411A-A246-E03DD1637AB1}" destId="{2CB7ECEE-17D6-46B6-BC41-8584F7F1AC8C}" srcOrd="0" destOrd="0" presId="urn:microsoft.com/office/officeart/2005/8/layout/hierarchy1"/>
    <dgm:cxn modelId="{724E3205-A034-4245-80FC-B3E02172D640}" type="presParOf" srcId="{0E44981B-2410-479D-AB18-8F97B158FBD2}" destId="{C423A4BD-B4C6-4D58-8E3F-BA23020B6FE5}" srcOrd="0" destOrd="0" presId="urn:microsoft.com/office/officeart/2005/8/layout/hierarchy1"/>
    <dgm:cxn modelId="{16A241A0-DD4F-418E-A3FE-E7617F4A9712}" type="presParOf" srcId="{C423A4BD-B4C6-4D58-8E3F-BA23020B6FE5}" destId="{C2987E6E-2517-42AA-9438-40DF3BD9A4CA}" srcOrd="0" destOrd="0" presId="urn:microsoft.com/office/officeart/2005/8/layout/hierarchy1"/>
    <dgm:cxn modelId="{CD17D677-F1BA-420E-B00F-E5A7C871F9E4}" type="presParOf" srcId="{C2987E6E-2517-42AA-9438-40DF3BD9A4CA}" destId="{2D3F984A-2ECE-496F-A85D-F4A8B404B81B}" srcOrd="0" destOrd="0" presId="urn:microsoft.com/office/officeart/2005/8/layout/hierarchy1"/>
    <dgm:cxn modelId="{5CBDEABC-3D83-4018-A77C-85AF36E0633E}" type="presParOf" srcId="{C2987E6E-2517-42AA-9438-40DF3BD9A4CA}" destId="{5B066707-1444-4FCA-96CC-0E08A2FCCD38}" srcOrd="1" destOrd="0" presId="urn:microsoft.com/office/officeart/2005/8/layout/hierarchy1"/>
    <dgm:cxn modelId="{3B42119A-967D-49EA-BDE1-BD7670613388}" type="presParOf" srcId="{C423A4BD-B4C6-4D58-8E3F-BA23020B6FE5}" destId="{29751177-841B-4777-AA39-E25AB1DC39E2}" srcOrd="1" destOrd="0" presId="urn:microsoft.com/office/officeart/2005/8/layout/hierarchy1"/>
    <dgm:cxn modelId="{876B9D72-F273-409E-A228-27254C9B0E12}" type="presParOf" srcId="{29751177-841B-4777-AA39-E25AB1DC39E2}" destId="{768A6045-18F0-4AD3-9F63-F44140C07F79}" srcOrd="0" destOrd="0" presId="urn:microsoft.com/office/officeart/2005/8/layout/hierarchy1"/>
    <dgm:cxn modelId="{5182C4B0-C3D1-4433-ABC4-AFDBFBDA722E}" type="presParOf" srcId="{29751177-841B-4777-AA39-E25AB1DC39E2}" destId="{FD84E128-6910-4897-A3CE-890E2796818C}" srcOrd="1" destOrd="0" presId="urn:microsoft.com/office/officeart/2005/8/layout/hierarchy1"/>
    <dgm:cxn modelId="{36A5F7C0-DAB3-4DEF-81FB-22889F8D89E5}" type="presParOf" srcId="{FD84E128-6910-4897-A3CE-890E2796818C}" destId="{AC0AD810-3598-416B-AB2A-67658CD908C4}" srcOrd="0" destOrd="0" presId="urn:microsoft.com/office/officeart/2005/8/layout/hierarchy1"/>
    <dgm:cxn modelId="{948978E1-111E-49E2-9B61-4078F87937C5}" type="presParOf" srcId="{AC0AD810-3598-416B-AB2A-67658CD908C4}" destId="{AE087584-6284-409C-901A-F1CC768A1120}" srcOrd="0" destOrd="0" presId="urn:microsoft.com/office/officeart/2005/8/layout/hierarchy1"/>
    <dgm:cxn modelId="{0E2FF4E0-4FED-44AD-B7A2-FFBFC1FD0894}" type="presParOf" srcId="{AC0AD810-3598-416B-AB2A-67658CD908C4}" destId="{1D12864A-7423-4F5D-BCBB-F5374FB8EAAD}" srcOrd="1" destOrd="0" presId="urn:microsoft.com/office/officeart/2005/8/layout/hierarchy1"/>
    <dgm:cxn modelId="{0172224F-8CF4-4116-8332-982FD4919E02}" type="presParOf" srcId="{FD84E128-6910-4897-A3CE-890E2796818C}" destId="{86387F68-A7A8-4832-9F99-6C7528E045F4}" srcOrd="1" destOrd="0" presId="urn:microsoft.com/office/officeart/2005/8/layout/hierarchy1"/>
    <dgm:cxn modelId="{B93F4608-F894-42E3-BA2B-2AB85881CDC1}" type="presParOf" srcId="{86387F68-A7A8-4832-9F99-6C7528E045F4}" destId="{36C5CB92-5D1B-4263-9956-834352E9870A}" srcOrd="0" destOrd="0" presId="urn:microsoft.com/office/officeart/2005/8/layout/hierarchy1"/>
    <dgm:cxn modelId="{24573B79-A1D5-4E5E-B6DA-E1A9AC99651D}" type="presParOf" srcId="{86387F68-A7A8-4832-9F99-6C7528E045F4}" destId="{1BBE0379-612B-4FFA-98A0-D3DF44D2105E}" srcOrd="1" destOrd="0" presId="urn:microsoft.com/office/officeart/2005/8/layout/hierarchy1"/>
    <dgm:cxn modelId="{188A5A88-8B53-4D91-BC75-D7631335C984}" type="presParOf" srcId="{1BBE0379-612B-4FFA-98A0-D3DF44D2105E}" destId="{F4E04804-E094-4C27-B07C-DF86F625D663}" srcOrd="0" destOrd="0" presId="urn:microsoft.com/office/officeart/2005/8/layout/hierarchy1"/>
    <dgm:cxn modelId="{B014A56D-BF88-4F42-ACEF-6A1236B6DAFD}" type="presParOf" srcId="{F4E04804-E094-4C27-B07C-DF86F625D663}" destId="{5B48C1F6-AB90-41A7-B217-F58FEA74C850}" srcOrd="0" destOrd="0" presId="urn:microsoft.com/office/officeart/2005/8/layout/hierarchy1"/>
    <dgm:cxn modelId="{180D48D8-0825-44D6-BC1F-688E713F9CC9}" type="presParOf" srcId="{F4E04804-E094-4C27-B07C-DF86F625D663}" destId="{06109B04-2290-453F-A70B-C0990679D219}" srcOrd="1" destOrd="0" presId="urn:microsoft.com/office/officeart/2005/8/layout/hierarchy1"/>
    <dgm:cxn modelId="{45F14D66-02D6-47BF-B4B1-AFDCD0FD5ED0}" type="presParOf" srcId="{1BBE0379-612B-4FFA-98A0-D3DF44D2105E}" destId="{970DEFBE-D955-4BAD-B5D8-450270FB9048}" srcOrd="1" destOrd="0" presId="urn:microsoft.com/office/officeart/2005/8/layout/hierarchy1"/>
    <dgm:cxn modelId="{0A4983EC-93CE-4685-B08C-D449107E1C83}" type="presParOf" srcId="{29751177-841B-4777-AA39-E25AB1DC39E2}" destId="{47D60D32-A57B-44FA-8434-3678B54459DA}" srcOrd="2" destOrd="0" presId="urn:microsoft.com/office/officeart/2005/8/layout/hierarchy1"/>
    <dgm:cxn modelId="{EBC266FA-B1A5-4579-B899-2F7BD86C0A1B}" type="presParOf" srcId="{29751177-841B-4777-AA39-E25AB1DC39E2}" destId="{B48DE5EA-6EAF-48ED-82A5-A497ACAC1F50}" srcOrd="3" destOrd="0" presId="urn:microsoft.com/office/officeart/2005/8/layout/hierarchy1"/>
    <dgm:cxn modelId="{BF42F0AF-44A6-4B10-9CA3-98910A9FD6C4}" type="presParOf" srcId="{B48DE5EA-6EAF-48ED-82A5-A497ACAC1F50}" destId="{9851893C-66E9-4694-9152-6DEA0E75EC7D}" srcOrd="0" destOrd="0" presId="urn:microsoft.com/office/officeart/2005/8/layout/hierarchy1"/>
    <dgm:cxn modelId="{B5F84A9F-BAA8-4B41-AC61-A705A72B4033}" type="presParOf" srcId="{9851893C-66E9-4694-9152-6DEA0E75EC7D}" destId="{A9F1CB88-34BD-446F-9ED9-ED7A16E46824}" srcOrd="0" destOrd="0" presId="urn:microsoft.com/office/officeart/2005/8/layout/hierarchy1"/>
    <dgm:cxn modelId="{54DB74B2-6610-493A-BDD2-4DD091B8F5AC}" type="presParOf" srcId="{9851893C-66E9-4694-9152-6DEA0E75EC7D}" destId="{97B7AEA3-033A-4C3B-9E49-2FE404579CFF}" srcOrd="1" destOrd="0" presId="urn:microsoft.com/office/officeart/2005/8/layout/hierarchy1"/>
    <dgm:cxn modelId="{18A876BD-EEF4-4A8E-995E-317E77CA4981}" type="presParOf" srcId="{B48DE5EA-6EAF-48ED-82A5-A497ACAC1F50}" destId="{906B21BB-523A-4AEA-A8E7-9BFDD96D71FE}" srcOrd="1" destOrd="0" presId="urn:microsoft.com/office/officeart/2005/8/layout/hierarchy1"/>
    <dgm:cxn modelId="{F50E4BF8-A096-4FB8-8E2F-0F6E1C9D86D3}" type="presParOf" srcId="{906B21BB-523A-4AEA-A8E7-9BFDD96D71FE}" destId="{7D223324-A812-4132-A916-8D640F4533D9}" srcOrd="0" destOrd="0" presId="urn:microsoft.com/office/officeart/2005/8/layout/hierarchy1"/>
    <dgm:cxn modelId="{98855F87-4530-4977-B107-E3033235A67E}" type="presParOf" srcId="{906B21BB-523A-4AEA-A8E7-9BFDD96D71FE}" destId="{46AF14A2-9FC8-4478-BCA0-80BAD316039A}" srcOrd="1" destOrd="0" presId="urn:microsoft.com/office/officeart/2005/8/layout/hierarchy1"/>
    <dgm:cxn modelId="{4DA73468-A32A-4F79-94A7-FAFF887C1F81}" type="presParOf" srcId="{46AF14A2-9FC8-4478-BCA0-80BAD316039A}" destId="{D914BE7C-D880-4BC8-8F28-DBE18B0F2794}" srcOrd="0" destOrd="0" presId="urn:microsoft.com/office/officeart/2005/8/layout/hierarchy1"/>
    <dgm:cxn modelId="{22A6F78A-8F39-4DBA-ACDB-B81B50594222}" type="presParOf" srcId="{D914BE7C-D880-4BC8-8F28-DBE18B0F2794}" destId="{4D665931-7315-47DA-B29E-044E818AD2D1}" srcOrd="0" destOrd="0" presId="urn:microsoft.com/office/officeart/2005/8/layout/hierarchy1"/>
    <dgm:cxn modelId="{0035AEA0-DFBE-4B0C-BF53-B633E4925A51}" type="presParOf" srcId="{D914BE7C-D880-4BC8-8F28-DBE18B0F2794}" destId="{2CB7ECEE-17D6-46B6-BC41-8584F7F1AC8C}" srcOrd="1" destOrd="0" presId="urn:microsoft.com/office/officeart/2005/8/layout/hierarchy1"/>
    <dgm:cxn modelId="{3ABE7477-4DB5-4655-860F-29BDA4FE56F3}" type="presParOf" srcId="{46AF14A2-9FC8-4478-BCA0-80BAD316039A}" destId="{D59647E0-27DA-4731-A76B-157AC83FA746}" srcOrd="1" destOrd="0" presId="urn:microsoft.com/office/officeart/2005/8/layout/hierarchy1"/>
    <dgm:cxn modelId="{D141E706-0901-41D9-BDE5-B42A08E25F1F}" type="presParOf" srcId="{906B21BB-523A-4AEA-A8E7-9BFDD96D71FE}" destId="{50A67CD8-FF3B-4135-B104-658246B6C49A}" srcOrd="2" destOrd="0" presId="urn:microsoft.com/office/officeart/2005/8/layout/hierarchy1"/>
    <dgm:cxn modelId="{39B0D9DE-D92A-4608-9A97-9A597BF414A1}" type="presParOf" srcId="{906B21BB-523A-4AEA-A8E7-9BFDD96D71FE}" destId="{3972C480-70DA-4715-ACE9-90009622C69A}" srcOrd="3" destOrd="0" presId="urn:microsoft.com/office/officeart/2005/8/layout/hierarchy1"/>
    <dgm:cxn modelId="{F395DA20-D4A2-4526-8FB1-B1D191D911CC}" type="presParOf" srcId="{3972C480-70DA-4715-ACE9-90009622C69A}" destId="{1BC945DD-6BED-4974-B967-658394B4FFCB}" srcOrd="0" destOrd="0" presId="urn:microsoft.com/office/officeart/2005/8/layout/hierarchy1"/>
    <dgm:cxn modelId="{4DBB012B-5191-41FC-BCCB-4D887655E4C2}" type="presParOf" srcId="{1BC945DD-6BED-4974-B967-658394B4FFCB}" destId="{CBC7765E-7CA1-4CE8-88A5-7D7C73FF723D}" srcOrd="0" destOrd="0" presId="urn:microsoft.com/office/officeart/2005/8/layout/hierarchy1"/>
    <dgm:cxn modelId="{A597048F-1756-4B7F-BC5F-614BF009BDFD}" type="presParOf" srcId="{1BC945DD-6BED-4974-B967-658394B4FFCB}" destId="{01788F56-2C02-41C3-B5F5-536AB97AEC3B}" srcOrd="1" destOrd="0" presId="urn:microsoft.com/office/officeart/2005/8/layout/hierarchy1"/>
    <dgm:cxn modelId="{96682BD5-83A6-44F7-BE92-E9AC4A817F67}" type="presParOf" srcId="{3972C480-70DA-4715-ACE9-90009622C69A}" destId="{7C147B10-70EA-4ED0-9E46-2C78B4400448}" srcOrd="1" destOrd="0" presId="urn:microsoft.com/office/officeart/2005/8/layout/hierarchy1"/>
    <dgm:cxn modelId="{ABA80E8A-13FE-4255-B0B4-2789B618C751}" type="presParOf" srcId="{906B21BB-523A-4AEA-A8E7-9BFDD96D71FE}" destId="{27562473-0D89-493D-96F9-FD7A959834F0}" srcOrd="4" destOrd="0" presId="urn:microsoft.com/office/officeart/2005/8/layout/hierarchy1"/>
    <dgm:cxn modelId="{980AF58B-BCBC-451B-8E2C-FFB3197B49DB}" type="presParOf" srcId="{906B21BB-523A-4AEA-A8E7-9BFDD96D71FE}" destId="{36CCC064-2FB6-4F49-8C89-1B04E907AC82}" srcOrd="5" destOrd="0" presId="urn:microsoft.com/office/officeart/2005/8/layout/hierarchy1"/>
    <dgm:cxn modelId="{C9D31E0F-786B-438C-BEFB-09170798BA72}" type="presParOf" srcId="{36CCC064-2FB6-4F49-8C89-1B04E907AC82}" destId="{D4E3C911-B927-40E2-9EFE-D8062BC469ED}" srcOrd="0" destOrd="0" presId="urn:microsoft.com/office/officeart/2005/8/layout/hierarchy1"/>
    <dgm:cxn modelId="{DD2C3B85-A901-4743-89B5-5B3A3B1DD836}" type="presParOf" srcId="{D4E3C911-B927-40E2-9EFE-D8062BC469ED}" destId="{12B7A229-72F3-4C59-9BD8-27D6C3230546}" srcOrd="0" destOrd="0" presId="urn:microsoft.com/office/officeart/2005/8/layout/hierarchy1"/>
    <dgm:cxn modelId="{0C35F111-1528-4541-BA85-69798DF6F4BA}" type="presParOf" srcId="{D4E3C911-B927-40E2-9EFE-D8062BC469ED}" destId="{7BF0FF79-C41A-4894-97D8-96EA315F8FE5}" srcOrd="1" destOrd="0" presId="urn:microsoft.com/office/officeart/2005/8/layout/hierarchy1"/>
    <dgm:cxn modelId="{43A7E2EB-F27A-4FA2-936D-523C708A0A64}" type="presParOf" srcId="{36CCC064-2FB6-4F49-8C89-1B04E907AC82}" destId="{DD5FBDA6-058B-4195-94B7-DDF936D7DD8C}" srcOrd="1" destOrd="0" presId="urn:microsoft.com/office/officeart/2005/8/layout/hierarchy1"/>
    <dgm:cxn modelId="{931233BB-2612-4D48-9A52-CBD2C60BFCC9}" type="presParOf" srcId="{906B21BB-523A-4AEA-A8E7-9BFDD96D71FE}" destId="{02A8966C-631A-4CC0-BD65-909ED58F22ED}" srcOrd="6" destOrd="0" presId="urn:microsoft.com/office/officeart/2005/8/layout/hierarchy1"/>
    <dgm:cxn modelId="{D0B5B4D2-25D0-4F71-B38F-34D684D4A785}" type="presParOf" srcId="{906B21BB-523A-4AEA-A8E7-9BFDD96D71FE}" destId="{E1690728-CF2D-45DB-B2E2-E657FDBA0666}" srcOrd="7" destOrd="0" presId="urn:microsoft.com/office/officeart/2005/8/layout/hierarchy1"/>
    <dgm:cxn modelId="{6C0CF59B-6B8B-458A-9AAA-C7EF72E9A629}" type="presParOf" srcId="{E1690728-CF2D-45DB-B2E2-E657FDBA0666}" destId="{CE3E9C6B-F541-4626-960F-8C7A5C084169}" srcOrd="0" destOrd="0" presId="urn:microsoft.com/office/officeart/2005/8/layout/hierarchy1"/>
    <dgm:cxn modelId="{BB013550-A2F2-48E9-830D-EACE7BBBC777}" type="presParOf" srcId="{CE3E9C6B-F541-4626-960F-8C7A5C084169}" destId="{471639B8-115D-4077-9F57-52B287CE9EF7}" srcOrd="0" destOrd="0" presId="urn:microsoft.com/office/officeart/2005/8/layout/hierarchy1"/>
    <dgm:cxn modelId="{3E74F37B-86D7-43AD-8982-3010D4BEDFC8}" type="presParOf" srcId="{CE3E9C6B-F541-4626-960F-8C7A5C084169}" destId="{195046B1-05F2-448B-A040-01BE19FE91F4}" srcOrd="1" destOrd="0" presId="urn:microsoft.com/office/officeart/2005/8/layout/hierarchy1"/>
    <dgm:cxn modelId="{26080D1C-75CE-4B35-BC15-F0CD7E1EBEE2}" type="presParOf" srcId="{E1690728-CF2D-45DB-B2E2-E657FDBA0666}" destId="{55AFD022-8B56-48B2-B800-F6B78BF9D8A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46607DB-4CC6-4F86-98C3-04C83537EC7B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IN"/>
        </a:p>
      </dgm:t>
    </dgm:pt>
    <dgm:pt modelId="{B9E14ED6-62E4-4F88-85FC-6781C23156DD}">
      <dgm:prSet phldrT="[Text]"/>
      <dgm:spPr/>
      <dgm:t>
        <a:bodyPr/>
        <a:lstStyle/>
        <a:p>
          <a:r>
            <a:rPr lang="en-IN" dirty="0"/>
            <a:t>Net ITC Availed = 7J</a:t>
          </a:r>
        </a:p>
      </dgm:t>
    </dgm:pt>
    <dgm:pt modelId="{0FD29D7F-0998-4FB1-98F2-BD99ED0FA912}" type="parTrans" cxnId="{A654B76C-9E2E-422B-BA6F-25FDF4642565}">
      <dgm:prSet/>
      <dgm:spPr/>
      <dgm:t>
        <a:bodyPr/>
        <a:lstStyle/>
        <a:p>
          <a:endParaRPr lang="en-IN"/>
        </a:p>
      </dgm:t>
    </dgm:pt>
    <dgm:pt modelId="{18E2346B-99B9-43AE-B4C7-D5F32D72D83A}" type="sibTrans" cxnId="{A654B76C-9E2E-422B-BA6F-25FDF4642565}">
      <dgm:prSet/>
      <dgm:spPr/>
      <dgm:t>
        <a:bodyPr/>
        <a:lstStyle/>
        <a:p>
          <a:endParaRPr lang="en-IN"/>
        </a:p>
      </dgm:t>
    </dgm:pt>
    <dgm:pt modelId="{E56D7D8C-16D7-4D98-9A4E-57AAB935DAD6}">
      <dgm:prSet phldrT="[Text]"/>
      <dgm:spPr/>
      <dgm:t>
        <a:bodyPr/>
        <a:lstStyle/>
        <a:p>
          <a:r>
            <a:rPr lang="en-IN" dirty="0"/>
            <a:t>Utilised During the Year</a:t>
          </a:r>
        </a:p>
      </dgm:t>
    </dgm:pt>
    <dgm:pt modelId="{16BF7C52-0EE4-43E6-97E4-BC857284AFA2}" type="parTrans" cxnId="{EC301662-51CC-4D44-924E-A1CC93A7961D}">
      <dgm:prSet/>
      <dgm:spPr/>
      <dgm:t>
        <a:bodyPr/>
        <a:lstStyle/>
        <a:p>
          <a:endParaRPr lang="en-IN" dirty="0"/>
        </a:p>
      </dgm:t>
    </dgm:pt>
    <dgm:pt modelId="{C9C08A85-C444-449D-ADC1-2E92E7A38F6B}" type="sibTrans" cxnId="{EC301662-51CC-4D44-924E-A1CC93A7961D}">
      <dgm:prSet/>
      <dgm:spPr/>
      <dgm:t>
        <a:bodyPr/>
        <a:lstStyle/>
        <a:p>
          <a:endParaRPr lang="en-IN"/>
        </a:p>
      </dgm:t>
    </dgm:pt>
    <dgm:pt modelId="{A3FCA7B1-D123-4877-87AA-7847D3A6FED1}">
      <dgm:prSet phldrT="[Text]"/>
      <dgm:spPr/>
      <dgm:t>
        <a:bodyPr/>
        <a:lstStyle/>
        <a:p>
          <a:r>
            <a:rPr lang="en-IN" dirty="0"/>
            <a:t>Table 9</a:t>
          </a:r>
        </a:p>
      </dgm:t>
    </dgm:pt>
    <dgm:pt modelId="{129390C8-06C6-428E-80CE-398340C75DB9}" type="parTrans" cxnId="{935B7AFA-C212-4DFB-9C9F-756EB72315E7}">
      <dgm:prSet/>
      <dgm:spPr/>
      <dgm:t>
        <a:bodyPr/>
        <a:lstStyle/>
        <a:p>
          <a:endParaRPr lang="en-IN" dirty="0"/>
        </a:p>
      </dgm:t>
    </dgm:pt>
    <dgm:pt modelId="{3E52976E-0345-41D3-A5C7-D2A1965D30B0}" type="sibTrans" cxnId="{935B7AFA-C212-4DFB-9C9F-756EB72315E7}">
      <dgm:prSet/>
      <dgm:spPr/>
      <dgm:t>
        <a:bodyPr/>
        <a:lstStyle/>
        <a:p>
          <a:endParaRPr lang="en-IN"/>
        </a:p>
      </dgm:t>
    </dgm:pt>
    <dgm:pt modelId="{15B7B215-1014-403D-8AD5-8853E7F658E0}">
      <dgm:prSet phldrT="[Text]"/>
      <dgm:spPr/>
      <dgm:t>
        <a:bodyPr/>
        <a:lstStyle/>
        <a:p>
          <a:r>
            <a:rPr lang="en-IN" dirty="0"/>
            <a:t>Unused ITC</a:t>
          </a:r>
        </a:p>
      </dgm:t>
    </dgm:pt>
    <dgm:pt modelId="{9237316C-CC77-4A81-A1AD-3FAD59035F33}" type="parTrans" cxnId="{FAA22077-E391-47B8-A457-2DE645A24453}">
      <dgm:prSet/>
      <dgm:spPr/>
      <dgm:t>
        <a:bodyPr/>
        <a:lstStyle/>
        <a:p>
          <a:endParaRPr lang="en-IN" dirty="0"/>
        </a:p>
      </dgm:t>
    </dgm:pt>
    <dgm:pt modelId="{8451120F-EBF8-4307-9441-5AF1A32DA7C1}" type="sibTrans" cxnId="{FAA22077-E391-47B8-A457-2DE645A24453}">
      <dgm:prSet/>
      <dgm:spPr/>
      <dgm:t>
        <a:bodyPr/>
        <a:lstStyle/>
        <a:p>
          <a:endParaRPr lang="en-IN"/>
        </a:p>
      </dgm:t>
    </dgm:pt>
    <dgm:pt modelId="{1244585D-C9A7-4472-90F7-1F1757C01355}">
      <dgm:prSet phldrT="[Text]"/>
      <dgm:spPr/>
      <dgm:t>
        <a:bodyPr/>
        <a:lstStyle/>
        <a:p>
          <a:r>
            <a:rPr lang="en-IN" dirty="0"/>
            <a:t>ECL Balance </a:t>
          </a:r>
          <a:r>
            <a:rPr lang="en-IN" dirty="0">
              <a:solidFill>
                <a:srgbClr val="FF0000"/>
              </a:solidFill>
            </a:rPr>
            <a:t>for</a:t>
          </a:r>
          <a:r>
            <a:rPr lang="en-IN" dirty="0"/>
            <a:t> March 22</a:t>
          </a:r>
        </a:p>
      </dgm:t>
    </dgm:pt>
    <dgm:pt modelId="{C9E95FDD-B42D-457F-A4DA-068872679EE1}" type="parTrans" cxnId="{B5C8B043-2D7A-4A70-8AC1-678E0CD9175C}">
      <dgm:prSet/>
      <dgm:spPr/>
      <dgm:t>
        <a:bodyPr/>
        <a:lstStyle/>
        <a:p>
          <a:endParaRPr lang="en-IN" dirty="0"/>
        </a:p>
      </dgm:t>
    </dgm:pt>
    <dgm:pt modelId="{84EFD14F-8CE5-4C7C-871C-CD09F70DC3B2}" type="sibTrans" cxnId="{B5C8B043-2D7A-4A70-8AC1-678E0CD9175C}">
      <dgm:prSet/>
      <dgm:spPr/>
      <dgm:t>
        <a:bodyPr/>
        <a:lstStyle/>
        <a:p>
          <a:endParaRPr lang="en-IN"/>
        </a:p>
      </dgm:t>
    </dgm:pt>
    <dgm:pt modelId="{83626C40-2B74-4840-8F76-3B4B0F4C08EC}" type="pres">
      <dgm:prSet presAssocID="{A46607DB-4CC6-4F86-98C3-04C83537EC7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75CCC02-7DDB-4673-9671-490591CE2F18}" type="pres">
      <dgm:prSet presAssocID="{B9E14ED6-62E4-4F88-85FC-6781C23156DD}" presName="root1" presStyleCnt="0"/>
      <dgm:spPr/>
    </dgm:pt>
    <dgm:pt modelId="{1BB20260-56E2-49EE-9192-E06047C945CF}" type="pres">
      <dgm:prSet presAssocID="{B9E14ED6-62E4-4F88-85FC-6781C23156DD}" presName="LevelOneTextNode" presStyleLbl="node0" presStyleIdx="0" presStyleCnt="1">
        <dgm:presLayoutVars>
          <dgm:chPref val="3"/>
        </dgm:presLayoutVars>
      </dgm:prSet>
      <dgm:spPr/>
    </dgm:pt>
    <dgm:pt modelId="{4C141611-D8AF-4A4A-BB52-292782A45919}" type="pres">
      <dgm:prSet presAssocID="{B9E14ED6-62E4-4F88-85FC-6781C23156DD}" presName="level2hierChild" presStyleCnt="0"/>
      <dgm:spPr/>
    </dgm:pt>
    <dgm:pt modelId="{F6A866AE-83D9-4CD3-B118-26A80D9C1B85}" type="pres">
      <dgm:prSet presAssocID="{16BF7C52-0EE4-43E6-97E4-BC857284AFA2}" presName="conn2-1" presStyleLbl="parChTrans1D2" presStyleIdx="0" presStyleCnt="2"/>
      <dgm:spPr/>
    </dgm:pt>
    <dgm:pt modelId="{35CB9DDB-8DF1-4419-A214-B84B05916B37}" type="pres">
      <dgm:prSet presAssocID="{16BF7C52-0EE4-43E6-97E4-BC857284AFA2}" presName="connTx" presStyleLbl="parChTrans1D2" presStyleIdx="0" presStyleCnt="2"/>
      <dgm:spPr/>
    </dgm:pt>
    <dgm:pt modelId="{C2321CB6-432F-4305-A661-0B49BA5EAA19}" type="pres">
      <dgm:prSet presAssocID="{E56D7D8C-16D7-4D98-9A4E-57AAB935DAD6}" presName="root2" presStyleCnt="0"/>
      <dgm:spPr/>
    </dgm:pt>
    <dgm:pt modelId="{9C5D85DE-4127-4567-9D96-17DAC5EEE8A1}" type="pres">
      <dgm:prSet presAssocID="{E56D7D8C-16D7-4D98-9A4E-57AAB935DAD6}" presName="LevelTwoTextNode" presStyleLbl="node2" presStyleIdx="0" presStyleCnt="2">
        <dgm:presLayoutVars>
          <dgm:chPref val="3"/>
        </dgm:presLayoutVars>
      </dgm:prSet>
      <dgm:spPr/>
    </dgm:pt>
    <dgm:pt modelId="{4A41CA16-8DD1-4C0A-A6C2-7B6E26EC89BE}" type="pres">
      <dgm:prSet presAssocID="{E56D7D8C-16D7-4D98-9A4E-57AAB935DAD6}" presName="level3hierChild" presStyleCnt="0"/>
      <dgm:spPr/>
    </dgm:pt>
    <dgm:pt modelId="{9DBDE867-E2B5-41D9-B23C-FF59ED9D6FB1}" type="pres">
      <dgm:prSet presAssocID="{129390C8-06C6-428E-80CE-398340C75DB9}" presName="conn2-1" presStyleLbl="parChTrans1D3" presStyleIdx="0" presStyleCnt="2"/>
      <dgm:spPr/>
    </dgm:pt>
    <dgm:pt modelId="{33FC97DF-7D0B-400C-9182-23DBC13B131E}" type="pres">
      <dgm:prSet presAssocID="{129390C8-06C6-428E-80CE-398340C75DB9}" presName="connTx" presStyleLbl="parChTrans1D3" presStyleIdx="0" presStyleCnt="2"/>
      <dgm:spPr/>
    </dgm:pt>
    <dgm:pt modelId="{5891A42B-4E12-48F4-BAE3-CBDC3B964E73}" type="pres">
      <dgm:prSet presAssocID="{A3FCA7B1-D123-4877-87AA-7847D3A6FED1}" presName="root2" presStyleCnt="0"/>
      <dgm:spPr/>
    </dgm:pt>
    <dgm:pt modelId="{E510660C-642C-4464-8B39-9537D31A822D}" type="pres">
      <dgm:prSet presAssocID="{A3FCA7B1-D123-4877-87AA-7847D3A6FED1}" presName="LevelTwoTextNode" presStyleLbl="node3" presStyleIdx="0" presStyleCnt="2">
        <dgm:presLayoutVars>
          <dgm:chPref val="3"/>
        </dgm:presLayoutVars>
      </dgm:prSet>
      <dgm:spPr/>
    </dgm:pt>
    <dgm:pt modelId="{67750506-3FED-43FB-A210-E12DAEE5256B}" type="pres">
      <dgm:prSet presAssocID="{A3FCA7B1-D123-4877-87AA-7847D3A6FED1}" presName="level3hierChild" presStyleCnt="0"/>
      <dgm:spPr/>
    </dgm:pt>
    <dgm:pt modelId="{B0D49F0D-54F2-44FA-B0CB-B6E7FE292A98}" type="pres">
      <dgm:prSet presAssocID="{9237316C-CC77-4A81-A1AD-3FAD59035F33}" presName="conn2-1" presStyleLbl="parChTrans1D2" presStyleIdx="1" presStyleCnt="2"/>
      <dgm:spPr/>
    </dgm:pt>
    <dgm:pt modelId="{4D67F8ED-5D96-438C-9FAC-E3452E12D953}" type="pres">
      <dgm:prSet presAssocID="{9237316C-CC77-4A81-A1AD-3FAD59035F33}" presName="connTx" presStyleLbl="parChTrans1D2" presStyleIdx="1" presStyleCnt="2"/>
      <dgm:spPr/>
    </dgm:pt>
    <dgm:pt modelId="{D25CBA53-ABD9-4A81-9FAF-D32B3DB6CDE7}" type="pres">
      <dgm:prSet presAssocID="{15B7B215-1014-403D-8AD5-8853E7F658E0}" presName="root2" presStyleCnt="0"/>
      <dgm:spPr/>
    </dgm:pt>
    <dgm:pt modelId="{41C318EA-E35C-446E-816D-CE6C7B0FDB53}" type="pres">
      <dgm:prSet presAssocID="{15B7B215-1014-403D-8AD5-8853E7F658E0}" presName="LevelTwoTextNode" presStyleLbl="node2" presStyleIdx="1" presStyleCnt="2">
        <dgm:presLayoutVars>
          <dgm:chPref val="3"/>
        </dgm:presLayoutVars>
      </dgm:prSet>
      <dgm:spPr/>
    </dgm:pt>
    <dgm:pt modelId="{4B8E3188-9E22-4837-AB59-896CD4C053BF}" type="pres">
      <dgm:prSet presAssocID="{15B7B215-1014-403D-8AD5-8853E7F658E0}" presName="level3hierChild" presStyleCnt="0"/>
      <dgm:spPr/>
    </dgm:pt>
    <dgm:pt modelId="{2E3B8D65-35F7-4E1B-97CC-A17AFE05DA92}" type="pres">
      <dgm:prSet presAssocID="{C9E95FDD-B42D-457F-A4DA-068872679EE1}" presName="conn2-1" presStyleLbl="parChTrans1D3" presStyleIdx="1" presStyleCnt="2"/>
      <dgm:spPr/>
    </dgm:pt>
    <dgm:pt modelId="{73B04098-9D15-4FD2-8027-C00778640153}" type="pres">
      <dgm:prSet presAssocID="{C9E95FDD-B42D-457F-A4DA-068872679EE1}" presName="connTx" presStyleLbl="parChTrans1D3" presStyleIdx="1" presStyleCnt="2"/>
      <dgm:spPr/>
    </dgm:pt>
    <dgm:pt modelId="{03F329F4-5512-4C5F-A428-9DB6646BDDB2}" type="pres">
      <dgm:prSet presAssocID="{1244585D-C9A7-4472-90F7-1F1757C01355}" presName="root2" presStyleCnt="0"/>
      <dgm:spPr/>
    </dgm:pt>
    <dgm:pt modelId="{205DDE0B-319A-419C-9A31-77CF5FF6B799}" type="pres">
      <dgm:prSet presAssocID="{1244585D-C9A7-4472-90F7-1F1757C01355}" presName="LevelTwoTextNode" presStyleLbl="node3" presStyleIdx="1" presStyleCnt="2">
        <dgm:presLayoutVars>
          <dgm:chPref val="3"/>
        </dgm:presLayoutVars>
      </dgm:prSet>
      <dgm:spPr/>
    </dgm:pt>
    <dgm:pt modelId="{7CC89CA6-C24C-4A0E-B16D-717E35D8D66E}" type="pres">
      <dgm:prSet presAssocID="{1244585D-C9A7-4472-90F7-1F1757C01355}" presName="level3hierChild" presStyleCnt="0"/>
      <dgm:spPr/>
    </dgm:pt>
  </dgm:ptLst>
  <dgm:cxnLst>
    <dgm:cxn modelId="{F3A24917-F78F-4BBE-A8EA-A4DDB9E2DC62}" type="presOf" srcId="{129390C8-06C6-428E-80CE-398340C75DB9}" destId="{33FC97DF-7D0B-400C-9182-23DBC13B131E}" srcOrd="1" destOrd="0" presId="urn:microsoft.com/office/officeart/2005/8/layout/hierarchy2"/>
    <dgm:cxn modelId="{234CA032-F7B6-4349-A829-65E987AE72A7}" type="presOf" srcId="{B9E14ED6-62E4-4F88-85FC-6781C23156DD}" destId="{1BB20260-56E2-49EE-9192-E06047C945CF}" srcOrd="0" destOrd="0" presId="urn:microsoft.com/office/officeart/2005/8/layout/hierarchy2"/>
    <dgm:cxn modelId="{DAE66535-BC90-4BEC-B12E-2C94B748E991}" type="presOf" srcId="{9237316C-CC77-4A81-A1AD-3FAD59035F33}" destId="{B0D49F0D-54F2-44FA-B0CB-B6E7FE292A98}" srcOrd="0" destOrd="0" presId="urn:microsoft.com/office/officeart/2005/8/layout/hierarchy2"/>
    <dgm:cxn modelId="{C62DA93D-58A7-4DC6-9311-5DD9A49AA2CD}" type="presOf" srcId="{A46607DB-4CC6-4F86-98C3-04C83537EC7B}" destId="{83626C40-2B74-4840-8F76-3B4B0F4C08EC}" srcOrd="0" destOrd="0" presId="urn:microsoft.com/office/officeart/2005/8/layout/hierarchy2"/>
    <dgm:cxn modelId="{EC301662-51CC-4D44-924E-A1CC93A7961D}" srcId="{B9E14ED6-62E4-4F88-85FC-6781C23156DD}" destId="{E56D7D8C-16D7-4D98-9A4E-57AAB935DAD6}" srcOrd="0" destOrd="0" parTransId="{16BF7C52-0EE4-43E6-97E4-BC857284AFA2}" sibTransId="{C9C08A85-C444-449D-ADC1-2E92E7A38F6B}"/>
    <dgm:cxn modelId="{B5C8B043-2D7A-4A70-8AC1-678E0CD9175C}" srcId="{15B7B215-1014-403D-8AD5-8853E7F658E0}" destId="{1244585D-C9A7-4472-90F7-1F1757C01355}" srcOrd="0" destOrd="0" parTransId="{C9E95FDD-B42D-457F-A4DA-068872679EE1}" sibTransId="{84EFD14F-8CE5-4C7C-871C-CD09F70DC3B2}"/>
    <dgm:cxn modelId="{01EFFF68-627C-4BA0-AED2-8DC5BAFFE431}" type="presOf" srcId="{C9E95FDD-B42D-457F-A4DA-068872679EE1}" destId="{73B04098-9D15-4FD2-8027-C00778640153}" srcOrd="1" destOrd="0" presId="urn:microsoft.com/office/officeart/2005/8/layout/hierarchy2"/>
    <dgm:cxn modelId="{A654B76C-9E2E-422B-BA6F-25FDF4642565}" srcId="{A46607DB-4CC6-4F86-98C3-04C83537EC7B}" destId="{B9E14ED6-62E4-4F88-85FC-6781C23156DD}" srcOrd="0" destOrd="0" parTransId="{0FD29D7F-0998-4FB1-98F2-BD99ED0FA912}" sibTransId="{18E2346B-99B9-43AE-B4C7-D5F32D72D83A}"/>
    <dgm:cxn modelId="{FAA22077-E391-47B8-A457-2DE645A24453}" srcId="{B9E14ED6-62E4-4F88-85FC-6781C23156DD}" destId="{15B7B215-1014-403D-8AD5-8853E7F658E0}" srcOrd="1" destOrd="0" parTransId="{9237316C-CC77-4A81-A1AD-3FAD59035F33}" sibTransId="{8451120F-EBF8-4307-9441-5AF1A32DA7C1}"/>
    <dgm:cxn modelId="{79DF0E82-0121-4B0C-B69E-5FF6BA70B88C}" type="presOf" srcId="{16BF7C52-0EE4-43E6-97E4-BC857284AFA2}" destId="{35CB9DDB-8DF1-4419-A214-B84B05916B37}" srcOrd="1" destOrd="0" presId="urn:microsoft.com/office/officeart/2005/8/layout/hierarchy2"/>
    <dgm:cxn modelId="{2B62B991-981F-42F1-89E1-816B30E8EE3A}" type="presOf" srcId="{129390C8-06C6-428E-80CE-398340C75DB9}" destId="{9DBDE867-E2B5-41D9-B23C-FF59ED9D6FB1}" srcOrd="0" destOrd="0" presId="urn:microsoft.com/office/officeart/2005/8/layout/hierarchy2"/>
    <dgm:cxn modelId="{FE79119C-031D-4ADF-AECE-A6F1406CF729}" type="presOf" srcId="{1244585D-C9A7-4472-90F7-1F1757C01355}" destId="{205DDE0B-319A-419C-9A31-77CF5FF6B799}" srcOrd="0" destOrd="0" presId="urn:microsoft.com/office/officeart/2005/8/layout/hierarchy2"/>
    <dgm:cxn modelId="{63B3C9A5-060F-4150-A460-E258E9B62B11}" type="presOf" srcId="{C9E95FDD-B42D-457F-A4DA-068872679EE1}" destId="{2E3B8D65-35F7-4E1B-97CC-A17AFE05DA92}" srcOrd="0" destOrd="0" presId="urn:microsoft.com/office/officeart/2005/8/layout/hierarchy2"/>
    <dgm:cxn modelId="{9BD634AF-8149-4B89-95EA-C0B2190DDE7B}" type="presOf" srcId="{16BF7C52-0EE4-43E6-97E4-BC857284AFA2}" destId="{F6A866AE-83D9-4CD3-B118-26A80D9C1B85}" srcOrd="0" destOrd="0" presId="urn:microsoft.com/office/officeart/2005/8/layout/hierarchy2"/>
    <dgm:cxn modelId="{1D6388C3-8309-4C00-BF7F-A84F0092F9AC}" type="presOf" srcId="{9237316C-CC77-4A81-A1AD-3FAD59035F33}" destId="{4D67F8ED-5D96-438C-9FAC-E3452E12D953}" srcOrd="1" destOrd="0" presId="urn:microsoft.com/office/officeart/2005/8/layout/hierarchy2"/>
    <dgm:cxn modelId="{A0C283C9-567C-4197-AF9F-104CDA2E3C44}" type="presOf" srcId="{A3FCA7B1-D123-4877-87AA-7847D3A6FED1}" destId="{E510660C-642C-4464-8B39-9537D31A822D}" srcOrd="0" destOrd="0" presId="urn:microsoft.com/office/officeart/2005/8/layout/hierarchy2"/>
    <dgm:cxn modelId="{9CB276D6-95AD-47A4-90D5-2C7AEA9DE1ED}" type="presOf" srcId="{15B7B215-1014-403D-8AD5-8853E7F658E0}" destId="{41C318EA-E35C-446E-816D-CE6C7B0FDB53}" srcOrd="0" destOrd="0" presId="urn:microsoft.com/office/officeart/2005/8/layout/hierarchy2"/>
    <dgm:cxn modelId="{935B7AFA-C212-4DFB-9C9F-756EB72315E7}" srcId="{E56D7D8C-16D7-4D98-9A4E-57AAB935DAD6}" destId="{A3FCA7B1-D123-4877-87AA-7847D3A6FED1}" srcOrd="0" destOrd="0" parTransId="{129390C8-06C6-428E-80CE-398340C75DB9}" sibTransId="{3E52976E-0345-41D3-A5C7-D2A1965D30B0}"/>
    <dgm:cxn modelId="{815DDBFE-9467-4068-8FB5-51E5D2DDA631}" type="presOf" srcId="{E56D7D8C-16D7-4D98-9A4E-57AAB935DAD6}" destId="{9C5D85DE-4127-4567-9D96-17DAC5EEE8A1}" srcOrd="0" destOrd="0" presId="urn:microsoft.com/office/officeart/2005/8/layout/hierarchy2"/>
    <dgm:cxn modelId="{E3613662-1498-40E8-92DA-D250B77A4211}" type="presParOf" srcId="{83626C40-2B74-4840-8F76-3B4B0F4C08EC}" destId="{E75CCC02-7DDB-4673-9671-490591CE2F18}" srcOrd="0" destOrd="0" presId="urn:microsoft.com/office/officeart/2005/8/layout/hierarchy2"/>
    <dgm:cxn modelId="{565A1B60-669E-4ED0-96DF-B7EE824463DD}" type="presParOf" srcId="{E75CCC02-7DDB-4673-9671-490591CE2F18}" destId="{1BB20260-56E2-49EE-9192-E06047C945CF}" srcOrd="0" destOrd="0" presId="urn:microsoft.com/office/officeart/2005/8/layout/hierarchy2"/>
    <dgm:cxn modelId="{F4144555-A4AD-4101-9F19-B76EDA6684B2}" type="presParOf" srcId="{E75CCC02-7DDB-4673-9671-490591CE2F18}" destId="{4C141611-D8AF-4A4A-BB52-292782A45919}" srcOrd="1" destOrd="0" presId="urn:microsoft.com/office/officeart/2005/8/layout/hierarchy2"/>
    <dgm:cxn modelId="{7BC4750A-4512-4673-AC2D-0C8BE2028DD9}" type="presParOf" srcId="{4C141611-D8AF-4A4A-BB52-292782A45919}" destId="{F6A866AE-83D9-4CD3-B118-26A80D9C1B85}" srcOrd="0" destOrd="0" presId="urn:microsoft.com/office/officeart/2005/8/layout/hierarchy2"/>
    <dgm:cxn modelId="{F7A8F5DC-ACF1-4864-967B-8C50C674EA13}" type="presParOf" srcId="{F6A866AE-83D9-4CD3-B118-26A80D9C1B85}" destId="{35CB9DDB-8DF1-4419-A214-B84B05916B37}" srcOrd="0" destOrd="0" presId="urn:microsoft.com/office/officeart/2005/8/layout/hierarchy2"/>
    <dgm:cxn modelId="{56BA8038-AC74-4418-8C0A-69EB8ABD8E3B}" type="presParOf" srcId="{4C141611-D8AF-4A4A-BB52-292782A45919}" destId="{C2321CB6-432F-4305-A661-0B49BA5EAA19}" srcOrd="1" destOrd="0" presId="urn:microsoft.com/office/officeart/2005/8/layout/hierarchy2"/>
    <dgm:cxn modelId="{C8A7F64D-04BD-42DC-A1A8-9E8AFEABCC16}" type="presParOf" srcId="{C2321CB6-432F-4305-A661-0B49BA5EAA19}" destId="{9C5D85DE-4127-4567-9D96-17DAC5EEE8A1}" srcOrd="0" destOrd="0" presId="urn:microsoft.com/office/officeart/2005/8/layout/hierarchy2"/>
    <dgm:cxn modelId="{524A20F5-BAFC-453C-B706-B2FF30FBC5F2}" type="presParOf" srcId="{C2321CB6-432F-4305-A661-0B49BA5EAA19}" destId="{4A41CA16-8DD1-4C0A-A6C2-7B6E26EC89BE}" srcOrd="1" destOrd="0" presId="urn:microsoft.com/office/officeart/2005/8/layout/hierarchy2"/>
    <dgm:cxn modelId="{0DCE7403-6C07-4B92-8789-A55795BA3AD3}" type="presParOf" srcId="{4A41CA16-8DD1-4C0A-A6C2-7B6E26EC89BE}" destId="{9DBDE867-E2B5-41D9-B23C-FF59ED9D6FB1}" srcOrd="0" destOrd="0" presId="urn:microsoft.com/office/officeart/2005/8/layout/hierarchy2"/>
    <dgm:cxn modelId="{44C135BE-A011-47D3-809A-456081049319}" type="presParOf" srcId="{9DBDE867-E2B5-41D9-B23C-FF59ED9D6FB1}" destId="{33FC97DF-7D0B-400C-9182-23DBC13B131E}" srcOrd="0" destOrd="0" presId="urn:microsoft.com/office/officeart/2005/8/layout/hierarchy2"/>
    <dgm:cxn modelId="{23874A73-E086-494B-B72B-9F7283908F9C}" type="presParOf" srcId="{4A41CA16-8DD1-4C0A-A6C2-7B6E26EC89BE}" destId="{5891A42B-4E12-48F4-BAE3-CBDC3B964E73}" srcOrd="1" destOrd="0" presId="urn:microsoft.com/office/officeart/2005/8/layout/hierarchy2"/>
    <dgm:cxn modelId="{D31E48E3-78B1-4F88-962D-CE600FBEEE2A}" type="presParOf" srcId="{5891A42B-4E12-48F4-BAE3-CBDC3B964E73}" destId="{E510660C-642C-4464-8B39-9537D31A822D}" srcOrd="0" destOrd="0" presId="urn:microsoft.com/office/officeart/2005/8/layout/hierarchy2"/>
    <dgm:cxn modelId="{61AA5240-A2A0-4C4C-BAA2-2EC71957AF27}" type="presParOf" srcId="{5891A42B-4E12-48F4-BAE3-CBDC3B964E73}" destId="{67750506-3FED-43FB-A210-E12DAEE5256B}" srcOrd="1" destOrd="0" presId="urn:microsoft.com/office/officeart/2005/8/layout/hierarchy2"/>
    <dgm:cxn modelId="{AE861952-62A1-49AE-9B36-DA260129245D}" type="presParOf" srcId="{4C141611-D8AF-4A4A-BB52-292782A45919}" destId="{B0D49F0D-54F2-44FA-B0CB-B6E7FE292A98}" srcOrd="2" destOrd="0" presId="urn:microsoft.com/office/officeart/2005/8/layout/hierarchy2"/>
    <dgm:cxn modelId="{749444EA-949F-4D8F-9FCF-A02E1A210EC8}" type="presParOf" srcId="{B0D49F0D-54F2-44FA-B0CB-B6E7FE292A98}" destId="{4D67F8ED-5D96-438C-9FAC-E3452E12D953}" srcOrd="0" destOrd="0" presId="urn:microsoft.com/office/officeart/2005/8/layout/hierarchy2"/>
    <dgm:cxn modelId="{36C1099D-9882-47EA-A616-C176BBF8098F}" type="presParOf" srcId="{4C141611-D8AF-4A4A-BB52-292782A45919}" destId="{D25CBA53-ABD9-4A81-9FAF-D32B3DB6CDE7}" srcOrd="3" destOrd="0" presId="urn:microsoft.com/office/officeart/2005/8/layout/hierarchy2"/>
    <dgm:cxn modelId="{5BAEC85E-0213-41C9-B08D-9FE3E5A661CE}" type="presParOf" srcId="{D25CBA53-ABD9-4A81-9FAF-D32B3DB6CDE7}" destId="{41C318EA-E35C-446E-816D-CE6C7B0FDB53}" srcOrd="0" destOrd="0" presId="urn:microsoft.com/office/officeart/2005/8/layout/hierarchy2"/>
    <dgm:cxn modelId="{44057160-AA7D-4B09-B713-A2CAC353BE14}" type="presParOf" srcId="{D25CBA53-ABD9-4A81-9FAF-D32B3DB6CDE7}" destId="{4B8E3188-9E22-4837-AB59-896CD4C053BF}" srcOrd="1" destOrd="0" presId="urn:microsoft.com/office/officeart/2005/8/layout/hierarchy2"/>
    <dgm:cxn modelId="{F5DF59F9-02DB-487F-91EF-62E658DFC954}" type="presParOf" srcId="{4B8E3188-9E22-4837-AB59-896CD4C053BF}" destId="{2E3B8D65-35F7-4E1B-97CC-A17AFE05DA92}" srcOrd="0" destOrd="0" presId="urn:microsoft.com/office/officeart/2005/8/layout/hierarchy2"/>
    <dgm:cxn modelId="{F3D91217-B9FC-43F7-BA22-34EF13372E4F}" type="presParOf" srcId="{2E3B8D65-35F7-4E1B-97CC-A17AFE05DA92}" destId="{73B04098-9D15-4FD2-8027-C00778640153}" srcOrd="0" destOrd="0" presId="urn:microsoft.com/office/officeart/2005/8/layout/hierarchy2"/>
    <dgm:cxn modelId="{B96BD887-C5A9-4E9A-B90F-6BA784584AD6}" type="presParOf" srcId="{4B8E3188-9E22-4837-AB59-896CD4C053BF}" destId="{03F329F4-5512-4C5F-A428-9DB6646BDDB2}" srcOrd="1" destOrd="0" presId="urn:microsoft.com/office/officeart/2005/8/layout/hierarchy2"/>
    <dgm:cxn modelId="{388619A3-6FC3-40BE-93AA-0DE9F8CCCCF4}" type="presParOf" srcId="{03F329F4-5512-4C5F-A428-9DB6646BDDB2}" destId="{205DDE0B-319A-419C-9A31-77CF5FF6B799}" srcOrd="0" destOrd="0" presId="urn:microsoft.com/office/officeart/2005/8/layout/hierarchy2"/>
    <dgm:cxn modelId="{79B5A95F-4746-4E38-9DD4-6CB0D17A7946}" type="presParOf" srcId="{03F329F4-5512-4C5F-A428-9DB6646BDDB2}" destId="{7CC89CA6-C24C-4A0E-B16D-717E35D8D66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D190285-0F81-4E90-B2CB-8233724E8D9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15A0995-C13E-479E-A5C1-2FB71ECEF662}">
      <dgm:prSet phldrT="[Text]" custT="1"/>
      <dgm:spPr/>
      <dgm:t>
        <a:bodyPr/>
        <a:lstStyle/>
        <a:p>
          <a:r>
            <a:rPr lang="en-US" sz="2000" b="1" dirty="0">
              <a:latin typeface="+mj-lt"/>
            </a:rPr>
            <a:t>ITC 2021-22</a:t>
          </a:r>
        </a:p>
      </dgm:t>
    </dgm:pt>
    <dgm:pt modelId="{7725EC43-682B-4C39-8DDE-DCF408B2C91C}" type="parTrans" cxnId="{C52FF0E8-17C9-4D8C-9A0F-FB80463051D8}">
      <dgm:prSet/>
      <dgm:spPr/>
      <dgm:t>
        <a:bodyPr/>
        <a:lstStyle/>
        <a:p>
          <a:endParaRPr lang="en-US" sz="1200">
            <a:latin typeface="+mj-lt"/>
          </a:endParaRPr>
        </a:p>
      </dgm:t>
    </dgm:pt>
    <dgm:pt modelId="{59FAE9DF-2EB2-4159-A8B9-67F3472900EE}" type="sibTrans" cxnId="{C52FF0E8-17C9-4D8C-9A0F-FB80463051D8}">
      <dgm:prSet/>
      <dgm:spPr/>
      <dgm:t>
        <a:bodyPr/>
        <a:lstStyle/>
        <a:p>
          <a:endParaRPr lang="en-US"/>
        </a:p>
      </dgm:t>
    </dgm:pt>
    <dgm:pt modelId="{96F95E8D-02D9-4D7F-9635-2E9F23259D2C}">
      <dgm:prSet custT="1"/>
      <dgm:spPr/>
      <dgm:t>
        <a:bodyPr/>
        <a:lstStyle/>
        <a:p>
          <a:r>
            <a:rPr lang="en-IN" sz="2000" b="1" dirty="0">
              <a:latin typeface="+mj-lt"/>
            </a:rPr>
            <a:t>Availed</a:t>
          </a:r>
        </a:p>
      </dgm:t>
    </dgm:pt>
    <dgm:pt modelId="{5E56B3D5-3B5A-4A43-8D56-5C9322552D81}" type="parTrans" cxnId="{73B4EF43-0059-4CB5-80E9-75B4FFED90A9}">
      <dgm:prSet/>
      <dgm:spPr/>
      <dgm:t>
        <a:bodyPr/>
        <a:lstStyle/>
        <a:p>
          <a:endParaRPr lang="en-IN" sz="2000" b="1">
            <a:latin typeface="+mj-lt"/>
          </a:endParaRPr>
        </a:p>
      </dgm:t>
    </dgm:pt>
    <dgm:pt modelId="{58E8F67A-D913-4F8F-9E6B-033E1076C49A}" type="sibTrans" cxnId="{73B4EF43-0059-4CB5-80E9-75B4FFED90A9}">
      <dgm:prSet/>
      <dgm:spPr/>
      <dgm:t>
        <a:bodyPr/>
        <a:lstStyle/>
        <a:p>
          <a:endParaRPr lang="en-IN"/>
        </a:p>
      </dgm:t>
    </dgm:pt>
    <dgm:pt modelId="{5A025277-BE2C-43C0-AA9A-7C18831BEC7C}">
      <dgm:prSet custT="1"/>
      <dgm:spPr/>
      <dgm:t>
        <a:bodyPr/>
        <a:lstStyle/>
        <a:p>
          <a:r>
            <a:rPr lang="en-IN" sz="2000" b="1" dirty="0">
              <a:latin typeface="+mj-lt"/>
            </a:rPr>
            <a:t>Reversed</a:t>
          </a:r>
        </a:p>
      </dgm:t>
    </dgm:pt>
    <dgm:pt modelId="{9052B81E-C6CA-426B-909D-A6EFB62FE253}" type="parTrans" cxnId="{A32FB328-CF46-41E9-817E-A8975B25BB57}">
      <dgm:prSet/>
      <dgm:spPr/>
      <dgm:t>
        <a:bodyPr/>
        <a:lstStyle/>
        <a:p>
          <a:endParaRPr lang="en-IN" sz="2000" b="1">
            <a:latin typeface="+mj-lt"/>
          </a:endParaRPr>
        </a:p>
      </dgm:t>
    </dgm:pt>
    <dgm:pt modelId="{8B5BF39D-43BA-42E0-AAEE-6AEF743FD8C6}" type="sibTrans" cxnId="{A32FB328-CF46-41E9-817E-A8975B25BB57}">
      <dgm:prSet/>
      <dgm:spPr/>
      <dgm:t>
        <a:bodyPr/>
        <a:lstStyle/>
        <a:p>
          <a:endParaRPr lang="en-IN"/>
        </a:p>
      </dgm:t>
    </dgm:pt>
    <dgm:pt modelId="{21EA5C04-CE0A-44BF-87BB-28CBB7366B2B}">
      <dgm:prSet custT="1"/>
      <dgm:spPr/>
      <dgm:t>
        <a:bodyPr/>
        <a:lstStyle/>
        <a:p>
          <a:r>
            <a:rPr lang="en-IN" sz="2000" b="1" dirty="0">
              <a:latin typeface="+mj-lt"/>
            </a:rPr>
            <a:t>In 21-22</a:t>
          </a:r>
        </a:p>
      </dgm:t>
    </dgm:pt>
    <dgm:pt modelId="{4D687D7D-B7E5-49EA-9766-E268447BA046}" type="parTrans" cxnId="{F1B686F7-7AD4-4146-AE71-BC2C3D2DA04E}">
      <dgm:prSet/>
      <dgm:spPr/>
      <dgm:t>
        <a:bodyPr/>
        <a:lstStyle/>
        <a:p>
          <a:endParaRPr lang="en-IN" sz="2000" b="1">
            <a:latin typeface="+mj-lt"/>
          </a:endParaRPr>
        </a:p>
      </dgm:t>
    </dgm:pt>
    <dgm:pt modelId="{1D7CDF23-880C-4F2A-980C-E7338851DF44}" type="sibTrans" cxnId="{F1B686F7-7AD4-4146-AE71-BC2C3D2DA04E}">
      <dgm:prSet/>
      <dgm:spPr/>
      <dgm:t>
        <a:bodyPr/>
        <a:lstStyle/>
        <a:p>
          <a:endParaRPr lang="en-IN"/>
        </a:p>
      </dgm:t>
    </dgm:pt>
    <dgm:pt modelId="{A9EADC5B-90AA-42E3-89E4-A021DEFADB9A}">
      <dgm:prSet custT="1"/>
      <dgm:spPr/>
      <dgm:t>
        <a:bodyPr/>
        <a:lstStyle/>
        <a:p>
          <a:r>
            <a:rPr lang="en-IN" sz="2000" b="1" dirty="0">
              <a:latin typeface="+mj-lt"/>
            </a:rPr>
            <a:t>In 22-23</a:t>
          </a:r>
        </a:p>
      </dgm:t>
    </dgm:pt>
    <dgm:pt modelId="{74CEA087-A27C-4226-9333-71D35067AF75}" type="parTrans" cxnId="{D5B441FE-14C2-4767-B366-3868D24C2FF3}">
      <dgm:prSet/>
      <dgm:spPr/>
      <dgm:t>
        <a:bodyPr/>
        <a:lstStyle/>
        <a:p>
          <a:endParaRPr lang="en-IN" sz="2000" b="1">
            <a:latin typeface="+mj-lt"/>
          </a:endParaRPr>
        </a:p>
      </dgm:t>
    </dgm:pt>
    <dgm:pt modelId="{578FCA07-CB6E-414D-B40A-149895147AD6}" type="sibTrans" cxnId="{D5B441FE-14C2-4767-B366-3868D24C2FF3}">
      <dgm:prSet/>
      <dgm:spPr/>
      <dgm:t>
        <a:bodyPr/>
        <a:lstStyle/>
        <a:p>
          <a:endParaRPr lang="en-IN"/>
        </a:p>
      </dgm:t>
    </dgm:pt>
    <dgm:pt modelId="{9CDB3236-E326-478D-B2E4-2BC9935D3D66}">
      <dgm:prSet custT="1"/>
      <dgm:spPr/>
      <dgm:t>
        <a:bodyPr/>
        <a:lstStyle/>
        <a:p>
          <a:r>
            <a:rPr lang="en-IN" sz="2000" b="1" dirty="0">
              <a:latin typeface="+mj-lt"/>
            </a:rPr>
            <a:t>In 21-22</a:t>
          </a:r>
        </a:p>
      </dgm:t>
    </dgm:pt>
    <dgm:pt modelId="{4366DA7A-A253-44E6-A03A-7C071EBB17D7}" type="parTrans" cxnId="{0C8F5D4F-44E7-4FE8-BF81-FFB078557007}">
      <dgm:prSet/>
      <dgm:spPr/>
      <dgm:t>
        <a:bodyPr/>
        <a:lstStyle/>
        <a:p>
          <a:endParaRPr lang="en-IN" sz="2000" b="1">
            <a:latin typeface="+mj-lt"/>
          </a:endParaRPr>
        </a:p>
      </dgm:t>
    </dgm:pt>
    <dgm:pt modelId="{1971ABDA-AC83-4C01-AD04-A832783EA8D5}" type="sibTrans" cxnId="{0C8F5D4F-44E7-4FE8-BF81-FFB078557007}">
      <dgm:prSet/>
      <dgm:spPr/>
      <dgm:t>
        <a:bodyPr/>
        <a:lstStyle/>
        <a:p>
          <a:endParaRPr lang="en-IN"/>
        </a:p>
      </dgm:t>
    </dgm:pt>
    <dgm:pt modelId="{6580570A-FEBD-4CBD-8899-2E52C2EA6105}">
      <dgm:prSet custT="1"/>
      <dgm:spPr/>
      <dgm:t>
        <a:bodyPr/>
        <a:lstStyle/>
        <a:p>
          <a:r>
            <a:rPr lang="en-IN" sz="2000" b="1" dirty="0">
              <a:latin typeface="+mj-lt"/>
            </a:rPr>
            <a:t>In 22-23</a:t>
          </a:r>
        </a:p>
      </dgm:t>
    </dgm:pt>
    <dgm:pt modelId="{06435108-A43E-4201-A6F1-217B3D02B711}" type="parTrans" cxnId="{7699EBFC-F901-4017-B1DF-B15092527F45}">
      <dgm:prSet/>
      <dgm:spPr/>
      <dgm:t>
        <a:bodyPr/>
        <a:lstStyle/>
        <a:p>
          <a:endParaRPr lang="en-IN" sz="2000" b="1">
            <a:latin typeface="+mj-lt"/>
          </a:endParaRPr>
        </a:p>
      </dgm:t>
    </dgm:pt>
    <dgm:pt modelId="{B1F61419-6AA1-4097-A71C-4174AEA85AA6}" type="sibTrans" cxnId="{7699EBFC-F901-4017-B1DF-B15092527F45}">
      <dgm:prSet/>
      <dgm:spPr/>
      <dgm:t>
        <a:bodyPr/>
        <a:lstStyle/>
        <a:p>
          <a:endParaRPr lang="en-IN"/>
        </a:p>
      </dgm:t>
    </dgm:pt>
    <dgm:pt modelId="{97696BCA-03EA-4FBF-91E7-83886D470FA0}">
      <dgm:prSet custT="1"/>
      <dgm:spPr/>
      <dgm:t>
        <a:bodyPr/>
        <a:lstStyle/>
        <a:p>
          <a:r>
            <a:rPr lang="en-IN" sz="2000" b="1" dirty="0">
              <a:latin typeface="+mj-lt"/>
            </a:rPr>
            <a:t>Table 6</a:t>
          </a:r>
        </a:p>
      </dgm:t>
    </dgm:pt>
    <dgm:pt modelId="{E4447DA9-67B0-4826-8798-6B6B4FFE65A3}" type="parTrans" cxnId="{8D45A572-0554-4529-AF73-556B2F335DAB}">
      <dgm:prSet/>
      <dgm:spPr/>
      <dgm:t>
        <a:bodyPr/>
        <a:lstStyle/>
        <a:p>
          <a:endParaRPr lang="en-IN" sz="2000" b="1">
            <a:latin typeface="+mj-lt"/>
          </a:endParaRPr>
        </a:p>
      </dgm:t>
    </dgm:pt>
    <dgm:pt modelId="{5180658C-1BC0-49E8-B459-DD83831D5275}" type="sibTrans" cxnId="{8D45A572-0554-4529-AF73-556B2F335DAB}">
      <dgm:prSet/>
      <dgm:spPr/>
      <dgm:t>
        <a:bodyPr/>
        <a:lstStyle/>
        <a:p>
          <a:endParaRPr lang="en-IN"/>
        </a:p>
      </dgm:t>
    </dgm:pt>
    <dgm:pt modelId="{12A6FB1D-7982-4D3D-BCBC-6990F04B61C7}">
      <dgm:prSet custT="1"/>
      <dgm:spPr/>
      <dgm:t>
        <a:bodyPr/>
        <a:lstStyle/>
        <a:p>
          <a:r>
            <a:rPr lang="en-IN" sz="2000" b="1" dirty="0">
              <a:latin typeface="+mj-lt"/>
            </a:rPr>
            <a:t>Table 7</a:t>
          </a:r>
        </a:p>
      </dgm:t>
    </dgm:pt>
    <dgm:pt modelId="{DAB9C74F-8D93-46B7-9592-0727E6A61E6A}" type="parTrans" cxnId="{1E55F492-DF38-40C1-896E-DDB40849F691}">
      <dgm:prSet/>
      <dgm:spPr/>
      <dgm:t>
        <a:bodyPr/>
        <a:lstStyle/>
        <a:p>
          <a:endParaRPr lang="en-IN" sz="2000" b="1">
            <a:latin typeface="+mj-lt"/>
          </a:endParaRPr>
        </a:p>
      </dgm:t>
    </dgm:pt>
    <dgm:pt modelId="{9FA0F703-0DC3-47E0-B6A4-7A10E89D472C}" type="sibTrans" cxnId="{1E55F492-DF38-40C1-896E-DDB40849F691}">
      <dgm:prSet/>
      <dgm:spPr/>
      <dgm:t>
        <a:bodyPr/>
        <a:lstStyle/>
        <a:p>
          <a:endParaRPr lang="en-IN"/>
        </a:p>
      </dgm:t>
    </dgm:pt>
    <dgm:pt modelId="{57D50A9D-4F4F-4332-B242-F76C5934F78E}">
      <dgm:prSet custT="1"/>
      <dgm:spPr/>
      <dgm:t>
        <a:bodyPr/>
        <a:lstStyle/>
        <a:p>
          <a:r>
            <a:rPr lang="en-IN" sz="2000" b="1" dirty="0">
              <a:latin typeface="+mj-lt"/>
            </a:rPr>
            <a:t>Table 13</a:t>
          </a:r>
        </a:p>
      </dgm:t>
    </dgm:pt>
    <dgm:pt modelId="{B04E34F9-21A3-4ACB-B7B8-656052D55760}" type="parTrans" cxnId="{AA7621AE-4172-462B-B024-D363D1BA20E4}">
      <dgm:prSet/>
      <dgm:spPr/>
      <dgm:t>
        <a:bodyPr/>
        <a:lstStyle/>
        <a:p>
          <a:endParaRPr lang="en-IN" sz="2000" b="1">
            <a:latin typeface="+mj-lt"/>
          </a:endParaRPr>
        </a:p>
      </dgm:t>
    </dgm:pt>
    <dgm:pt modelId="{64753B80-3722-4F14-A7D6-7F3F64BF04B9}" type="sibTrans" cxnId="{AA7621AE-4172-462B-B024-D363D1BA20E4}">
      <dgm:prSet/>
      <dgm:spPr/>
      <dgm:t>
        <a:bodyPr/>
        <a:lstStyle/>
        <a:p>
          <a:endParaRPr lang="en-IN"/>
        </a:p>
      </dgm:t>
    </dgm:pt>
    <dgm:pt modelId="{60C1AD1A-08D2-4DD4-8D91-A57337EBD473}">
      <dgm:prSet custT="1"/>
      <dgm:spPr/>
      <dgm:t>
        <a:bodyPr/>
        <a:lstStyle/>
        <a:p>
          <a:r>
            <a:rPr lang="en-IN" sz="2000" b="1" dirty="0">
              <a:latin typeface="+mj-lt"/>
            </a:rPr>
            <a:t>Table 12</a:t>
          </a:r>
        </a:p>
      </dgm:t>
    </dgm:pt>
    <dgm:pt modelId="{5390D633-F533-44CC-92F1-2722475FE2DF}" type="parTrans" cxnId="{6FBC7A4D-87A7-4F07-881F-275152F9B01C}">
      <dgm:prSet/>
      <dgm:spPr/>
      <dgm:t>
        <a:bodyPr/>
        <a:lstStyle/>
        <a:p>
          <a:endParaRPr lang="en-IN" sz="2000" b="1">
            <a:latin typeface="+mj-lt"/>
          </a:endParaRPr>
        </a:p>
      </dgm:t>
    </dgm:pt>
    <dgm:pt modelId="{A8BD2D73-8408-4E09-B509-17B4C392610E}" type="sibTrans" cxnId="{6FBC7A4D-87A7-4F07-881F-275152F9B01C}">
      <dgm:prSet/>
      <dgm:spPr/>
      <dgm:t>
        <a:bodyPr/>
        <a:lstStyle/>
        <a:p>
          <a:endParaRPr lang="en-IN"/>
        </a:p>
      </dgm:t>
    </dgm:pt>
    <dgm:pt modelId="{CA0F2C38-D6F9-430D-86DC-DF3D3D7F243D}" type="pres">
      <dgm:prSet presAssocID="{FD190285-0F81-4E90-B2CB-8233724E8D9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4B009BD-FB9A-472C-89E4-DC046579D1B0}" type="pres">
      <dgm:prSet presAssocID="{D15A0995-C13E-479E-A5C1-2FB71ECEF662}" presName="hierRoot1" presStyleCnt="0"/>
      <dgm:spPr/>
    </dgm:pt>
    <dgm:pt modelId="{E814039C-582A-4EEA-BBE2-C35E9E67254A}" type="pres">
      <dgm:prSet presAssocID="{D15A0995-C13E-479E-A5C1-2FB71ECEF662}" presName="composite" presStyleCnt="0"/>
      <dgm:spPr/>
    </dgm:pt>
    <dgm:pt modelId="{B38B6370-07BA-40AB-86AF-818957D7E5B1}" type="pres">
      <dgm:prSet presAssocID="{D15A0995-C13E-479E-A5C1-2FB71ECEF662}" presName="background" presStyleLbl="node0" presStyleIdx="0" presStyleCnt="1"/>
      <dgm:spPr/>
    </dgm:pt>
    <dgm:pt modelId="{6C51361C-7E57-4F26-BCAF-370561F6B33A}" type="pres">
      <dgm:prSet presAssocID="{D15A0995-C13E-479E-A5C1-2FB71ECEF662}" presName="text" presStyleLbl="fgAcc0" presStyleIdx="0" presStyleCnt="1">
        <dgm:presLayoutVars>
          <dgm:chPref val="3"/>
        </dgm:presLayoutVars>
      </dgm:prSet>
      <dgm:spPr/>
    </dgm:pt>
    <dgm:pt modelId="{EAF73C18-3322-4E7E-A7E3-94868E8F551F}" type="pres">
      <dgm:prSet presAssocID="{D15A0995-C13E-479E-A5C1-2FB71ECEF662}" presName="hierChild2" presStyleCnt="0"/>
      <dgm:spPr/>
    </dgm:pt>
    <dgm:pt modelId="{3EA21591-BD06-466C-9F60-EB48FBDBCB7C}" type="pres">
      <dgm:prSet presAssocID="{5E56B3D5-3B5A-4A43-8D56-5C9322552D81}" presName="Name10" presStyleLbl="parChTrans1D2" presStyleIdx="0" presStyleCnt="2"/>
      <dgm:spPr/>
    </dgm:pt>
    <dgm:pt modelId="{588AD938-F656-443D-A73E-B07AE86CDA8E}" type="pres">
      <dgm:prSet presAssocID="{96F95E8D-02D9-4D7F-9635-2E9F23259D2C}" presName="hierRoot2" presStyleCnt="0"/>
      <dgm:spPr/>
    </dgm:pt>
    <dgm:pt modelId="{C5BA63C0-A33F-49FC-9D72-60822F949CF3}" type="pres">
      <dgm:prSet presAssocID="{96F95E8D-02D9-4D7F-9635-2E9F23259D2C}" presName="composite2" presStyleCnt="0"/>
      <dgm:spPr/>
    </dgm:pt>
    <dgm:pt modelId="{CDE9DC70-A2F4-46F4-8EF4-B1CA3EFDE937}" type="pres">
      <dgm:prSet presAssocID="{96F95E8D-02D9-4D7F-9635-2E9F23259D2C}" presName="background2" presStyleLbl="node2" presStyleIdx="0" presStyleCnt="2"/>
      <dgm:spPr/>
    </dgm:pt>
    <dgm:pt modelId="{08FDA67A-04E2-42A7-821A-1175EA87F491}" type="pres">
      <dgm:prSet presAssocID="{96F95E8D-02D9-4D7F-9635-2E9F23259D2C}" presName="text2" presStyleLbl="fgAcc2" presStyleIdx="0" presStyleCnt="2">
        <dgm:presLayoutVars>
          <dgm:chPref val="3"/>
        </dgm:presLayoutVars>
      </dgm:prSet>
      <dgm:spPr/>
    </dgm:pt>
    <dgm:pt modelId="{A281E580-DD04-4F93-B32E-656CF634D882}" type="pres">
      <dgm:prSet presAssocID="{96F95E8D-02D9-4D7F-9635-2E9F23259D2C}" presName="hierChild3" presStyleCnt="0"/>
      <dgm:spPr/>
    </dgm:pt>
    <dgm:pt modelId="{FF3E1FE5-2965-427A-AB0C-212F76016C6D}" type="pres">
      <dgm:prSet presAssocID="{4D687D7D-B7E5-49EA-9766-E268447BA046}" presName="Name17" presStyleLbl="parChTrans1D3" presStyleIdx="0" presStyleCnt="4"/>
      <dgm:spPr/>
    </dgm:pt>
    <dgm:pt modelId="{4A3D03D8-9B1D-445C-A645-2CC7381D619A}" type="pres">
      <dgm:prSet presAssocID="{21EA5C04-CE0A-44BF-87BB-28CBB7366B2B}" presName="hierRoot3" presStyleCnt="0"/>
      <dgm:spPr/>
    </dgm:pt>
    <dgm:pt modelId="{39317D79-8A60-4309-BC4E-AFBB57111D87}" type="pres">
      <dgm:prSet presAssocID="{21EA5C04-CE0A-44BF-87BB-28CBB7366B2B}" presName="composite3" presStyleCnt="0"/>
      <dgm:spPr/>
    </dgm:pt>
    <dgm:pt modelId="{6FC8D227-75F6-44D3-BA3C-1E60B5D2E6FF}" type="pres">
      <dgm:prSet presAssocID="{21EA5C04-CE0A-44BF-87BB-28CBB7366B2B}" presName="background3" presStyleLbl="node3" presStyleIdx="0" presStyleCnt="4"/>
      <dgm:spPr/>
    </dgm:pt>
    <dgm:pt modelId="{72C88163-9F13-4043-9A1C-DDA6801F2E4E}" type="pres">
      <dgm:prSet presAssocID="{21EA5C04-CE0A-44BF-87BB-28CBB7366B2B}" presName="text3" presStyleLbl="fgAcc3" presStyleIdx="0" presStyleCnt="4">
        <dgm:presLayoutVars>
          <dgm:chPref val="3"/>
        </dgm:presLayoutVars>
      </dgm:prSet>
      <dgm:spPr/>
    </dgm:pt>
    <dgm:pt modelId="{A2DD737F-11F7-4439-9739-52DC31D6FE25}" type="pres">
      <dgm:prSet presAssocID="{21EA5C04-CE0A-44BF-87BB-28CBB7366B2B}" presName="hierChild4" presStyleCnt="0"/>
      <dgm:spPr/>
    </dgm:pt>
    <dgm:pt modelId="{F5AFE2EC-D2E2-4ABE-BCF9-18DB7B7104F1}" type="pres">
      <dgm:prSet presAssocID="{E4447DA9-67B0-4826-8798-6B6B4FFE65A3}" presName="Name23" presStyleLbl="parChTrans1D4" presStyleIdx="0" presStyleCnt="4"/>
      <dgm:spPr/>
    </dgm:pt>
    <dgm:pt modelId="{DFFF7879-9DDF-4BA8-AF9F-535ED8B6C7C2}" type="pres">
      <dgm:prSet presAssocID="{97696BCA-03EA-4FBF-91E7-83886D470FA0}" presName="hierRoot4" presStyleCnt="0"/>
      <dgm:spPr/>
    </dgm:pt>
    <dgm:pt modelId="{CAB96773-427A-4D4D-8B67-F7EFC4680311}" type="pres">
      <dgm:prSet presAssocID="{97696BCA-03EA-4FBF-91E7-83886D470FA0}" presName="composite4" presStyleCnt="0"/>
      <dgm:spPr/>
    </dgm:pt>
    <dgm:pt modelId="{73610E0F-617B-4960-8951-6A41E7F9D98E}" type="pres">
      <dgm:prSet presAssocID="{97696BCA-03EA-4FBF-91E7-83886D470FA0}" presName="background4" presStyleLbl="node4" presStyleIdx="0" presStyleCnt="4"/>
      <dgm:spPr/>
    </dgm:pt>
    <dgm:pt modelId="{31EDC576-D924-4859-8ED4-791F84BF8329}" type="pres">
      <dgm:prSet presAssocID="{97696BCA-03EA-4FBF-91E7-83886D470FA0}" presName="text4" presStyleLbl="fgAcc4" presStyleIdx="0" presStyleCnt="4">
        <dgm:presLayoutVars>
          <dgm:chPref val="3"/>
        </dgm:presLayoutVars>
      </dgm:prSet>
      <dgm:spPr/>
    </dgm:pt>
    <dgm:pt modelId="{30BFDEB7-A343-4560-80D7-8CA9A82436DE}" type="pres">
      <dgm:prSet presAssocID="{97696BCA-03EA-4FBF-91E7-83886D470FA0}" presName="hierChild5" presStyleCnt="0"/>
      <dgm:spPr/>
    </dgm:pt>
    <dgm:pt modelId="{86BCFDDC-EC77-4446-B825-0CF29AE755F6}" type="pres">
      <dgm:prSet presAssocID="{74CEA087-A27C-4226-9333-71D35067AF75}" presName="Name17" presStyleLbl="parChTrans1D3" presStyleIdx="1" presStyleCnt="4"/>
      <dgm:spPr/>
    </dgm:pt>
    <dgm:pt modelId="{B97CA9A8-260E-42CF-9B83-A46689581920}" type="pres">
      <dgm:prSet presAssocID="{A9EADC5B-90AA-42E3-89E4-A021DEFADB9A}" presName="hierRoot3" presStyleCnt="0"/>
      <dgm:spPr/>
    </dgm:pt>
    <dgm:pt modelId="{7AD76327-CFB6-47D5-A2EF-FEAB116C47E3}" type="pres">
      <dgm:prSet presAssocID="{A9EADC5B-90AA-42E3-89E4-A021DEFADB9A}" presName="composite3" presStyleCnt="0"/>
      <dgm:spPr/>
    </dgm:pt>
    <dgm:pt modelId="{A0E01FD2-EFD4-4D48-9617-21435528F371}" type="pres">
      <dgm:prSet presAssocID="{A9EADC5B-90AA-42E3-89E4-A021DEFADB9A}" presName="background3" presStyleLbl="node3" presStyleIdx="1" presStyleCnt="4"/>
      <dgm:spPr/>
    </dgm:pt>
    <dgm:pt modelId="{7B569439-EE78-4DFC-9FFE-06C9F655AF15}" type="pres">
      <dgm:prSet presAssocID="{A9EADC5B-90AA-42E3-89E4-A021DEFADB9A}" presName="text3" presStyleLbl="fgAcc3" presStyleIdx="1" presStyleCnt="4">
        <dgm:presLayoutVars>
          <dgm:chPref val="3"/>
        </dgm:presLayoutVars>
      </dgm:prSet>
      <dgm:spPr/>
    </dgm:pt>
    <dgm:pt modelId="{2969AB4D-5BEE-4D62-B11C-81C1767BDF48}" type="pres">
      <dgm:prSet presAssocID="{A9EADC5B-90AA-42E3-89E4-A021DEFADB9A}" presName="hierChild4" presStyleCnt="0"/>
      <dgm:spPr/>
    </dgm:pt>
    <dgm:pt modelId="{714E2532-E1FA-4570-8948-082861C6E563}" type="pres">
      <dgm:prSet presAssocID="{B04E34F9-21A3-4ACB-B7B8-656052D55760}" presName="Name23" presStyleLbl="parChTrans1D4" presStyleIdx="1" presStyleCnt="4"/>
      <dgm:spPr/>
    </dgm:pt>
    <dgm:pt modelId="{48E5B8F1-4B27-4572-902E-AF32A033AFD1}" type="pres">
      <dgm:prSet presAssocID="{57D50A9D-4F4F-4332-B242-F76C5934F78E}" presName="hierRoot4" presStyleCnt="0"/>
      <dgm:spPr/>
    </dgm:pt>
    <dgm:pt modelId="{1A52618A-1945-4750-AA9E-6DFF1110C1A1}" type="pres">
      <dgm:prSet presAssocID="{57D50A9D-4F4F-4332-B242-F76C5934F78E}" presName="composite4" presStyleCnt="0"/>
      <dgm:spPr/>
    </dgm:pt>
    <dgm:pt modelId="{FC2BA670-59E6-477A-8CDE-0DD1A81C951C}" type="pres">
      <dgm:prSet presAssocID="{57D50A9D-4F4F-4332-B242-F76C5934F78E}" presName="background4" presStyleLbl="node4" presStyleIdx="1" presStyleCnt="4"/>
      <dgm:spPr/>
    </dgm:pt>
    <dgm:pt modelId="{0DEFDD78-362A-42EC-A907-2270B40243B1}" type="pres">
      <dgm:prSet presAssocID="{57D50A9D-4F4F-4332-B242-F76C5934F78E}" presName="text4" presStyleLbl="fgAcc4" presStyleIdx="1" presStyleCnt="4">
        <dgm:presLayoutVars>
          <dgm:chPref val="3"/>
        </dgm:presLayoutVars>
      </dgm:prSet>
      <dgm:spPr/>
    </dgm:pt>
    <dgm:pt modelId="{D6754D7A-1866-4894-933E-DD03141A971D}" type="pres">
      <dgm:prSet presAssocID="{57D50A9D-4F4F-4332-B242-F76C5934F78E}" presName="hierChild5" presStyleCnt="0"/>
      <dgm:spPr/>
    </dgm:pt>
    <dgm:pt modelId="{446A0885-1AF3-47BE-96F7-8EFD84C14EFE}" type="pres">
      <dgm:prSet presAssocID="{9052B81E-C6CA-426B-909D-A6EFB62FE253}" presName="Name10" presStyleLbl="parChTrans1D2" presStyleIdx="1" presStyleCnt="2"/>
      <dgm:spPr/>
    </dgm:pt>
    <dgm:pt modelId="{50F0DB06-C77E-4735-87D5-A10EC153E8F4}" type="pres">
      <dgm:prSet presAssocID="{5A025277-BE2C-43C0-AA9A-7C18831BEC7C}" presName="hierRoot2" presStyleCnt="0"/>
      <dgm:spPr/>
    </dgm:pt>
    <dgm:pt modelId="{1A34102B-B1E1-4415-B7C9-BD23121CD06A}" type="pres">
      <dgm:prSet presAssocID="{5A025277-BE2C-43C0-AA9A-7C18831BEC7C}" presName="composite2" presStyleCnt="0"/>
      <dgm:spPr/>
    </dgm:pt>
    <dgm:pt modelId="{0AC9935A-ACF8-4D81-AAFC-C3C710725F90}" type="pres">
      <dgm:prSet presAssocID="{5A025277-BE2C-43C0-AA9A-7C18831BEC7C}" presName="background2" presStyleLbl="node2" presStyleIdx="1" presStyleCnt="2"/>
      <dgm:spPr/>
    </dgm:pt>
    <dgm:pt modelId="{5C81231B-D667-4D66-83B5-C48769A98153}" type="pres">
      <dgm:prSet presAssocID="{5A025277-BE2C-43C0-AA9A-7C18831BEC7C}" presName="text2" presStyleLbl="fgAcc2" presStyleIdx="1" presStyleCnt="2">
        <dgm:presLayoutVars>
          <dgm:chPref val="3"/>
        </dgm:presLayoutVars>
      </dgm:prSet>
      <dgm:spPr/>
    </dgm:pt>
    <dgm:pt modelId="{9F118047-C1A5-4F1B-90E7-99A09FE1B9B5}" type="pres">
      <dgm:prSet presAssocID="{5A025277-BE2C-43C0-AA9A-7C18831BEC7C}" presName="hierChild3" presStyleCnt="0"/>
      <dgm:spPr/>
    </dgm:pt>
    <dgm:pt modelId="{EAEBAA92-7132-4DEE-8943-F6C4CF2025B0}" type="pres">
      <dgm:prSet presAssocID="{4366DA7A-A253-44E6-A03A-7C071EBB17D7}" presName="Name17" presStyleLbl="parChTrans1D3" presStyleIdx="2" presStyleCnt="4"/>
      <dgm:spPr/>
    </dgm:pt>
    <dgm:pt modelId="{07A84F98-6D01-4F00-BF8B-317E70F4169B}" type="pres">
      <dgm:prSet presAssocID="{9CDB3236-E326-478D-B2E4-2BC9935D3D66}" presName="hierRoot3" presStyleCnt="0"/>
      <dgm:spPr/>
    </dgm:pt>
    <dgm:pt modelId="{89B29764-8E0C-4E75-9B6D-D699AFFE4482}" type="pres">
      <dgm:prSet presAssocID="{9CDB3236-E326-478D-B2E4-2BC9935D3D66}" presName="composite3" presStyleCnt="0"/>
      <dgm:spPr/>
    </dgm:pt>
    <dgm:pt modelId="{7A345DDE-0033-4C97-AF3E-0509ACC8D9B9}" type="pres">
      <dgm:prSet presAssocID="{9CDB3236-E326-478D-B2E4-2BC9935D3D66}" presName="background3" presStyleLbl="node3" presStyleIdx="2" presStyleCnt="4"/>
      <dgm:spPr/>
    </dgm:pt>
    <dgm:pt modelId="{D91DD154-232E-4A92-AF50-61489DD8D9FB}" type="pres">
      <dgm:prSet presAssocID="{9CDB3236-E326-478D-B2E4-2BC9935D3D66}" presName="text3" presStyleLbl="fgAcc3" presStyleIdx="2" presStyleCnt="4">
        <dgm:presLayoutVars>
          <dgm:chPref val="3"/>
        </dgm:presLayoutVars>
      </dgm:prSet>
      <dgm:spPr/>
    </dgm:pt>
    <dgm:pt modelId="{5C32888D-7079-49B0-AB93-46672DF1FBAD}" type="pres">
      <dgm:prSet presAssocID="{9CDB3236-E326-478D-B2E4-2BC9935D3D66}" presName="hierChild4" presStyleCnt="0"/>
      <dgm:spPr/>
    </dgm:pt>
    <dgm:pt modelId="{96349146-A286-4C16-814C-EC69528039CB}" type="pres">
      <dgm:prSet presAssocID="{DAB9C74F-8D93-46B7-9592-0727E6A61E6A}" presName="Name23" presStyleLbl="parChTrans1D4" presStyleIdx="2" presStyleCnt="4"/>
      <dgm:spPr/>
    </dgm:pt>
    <dgm:pt modelId="{97E6622B-6A0E-456B-ADD9-12C13FCDD08F}" type="pres">
      <dgm:prSet presAssocID="{12A6FB1D-7982-4D3D-BCBC-6990F04B61C7}" presName="hierRoot4" presStyleCnt="0"/>
      <dgm:spPr/>
    </dgm:pt>
    <dgm:pt modelId="{1D69CB56-C8E5-4ACE-9835-66E6187F5477}" type="pres">
      <dgm:prSet presAssocID="{12A6FB1D-7982-4D3D-BCBC-6990F04B61C7}" presName="composite4" presStyleCnt="0"/>
      <dgm:spPr/>
    </dgm:pt>
    <dgm:pt modelId="{0C599CF1-1660-4545-8FCF-C017F00461EA}" type="pres">
      <dgm:prSet presAssocID="{12A6FB1D-7982-4D3D-BCBC-6990F04B61C7}" presName="background4" presStyleLbl="node4" presStyleIdx="2" presStyleCnt="4"/>
      <dgm:spPr/>
    </dgm:pt>
    <dgm:pt modelId="{DA243F53-BD88-4FDA-8DFE-577E3D23CDF0}" type="pres">
      <dgm:prSet presAssocID="{12A6FB1D-7982-4D3D-BCBC-6990F04B61C7}" presName="text4" presStyleLbl="fgAcc4" presStyleIdx="2" presStyleCnt="4">
        <dgm:presLayoutVars>
          <dgm:chPref val="3"/>
        </dgm:presLayoutVars>
      </dgm:prSet>
      <dgm:spPr/>
    </dgm:pt>
    <dgm:pt modelId="{11E76125-6F35-49C3-9FCC-BCE76AE85FE5}" type="pres">
      <dgm:prSet presAssocID="{12A6FB1D-7982-4D3D-BCBC-6990F04B61C7}" presName="hierChild5" presStyleCnt="0"/>
      <dgm:spPr/>
    </dgm:pt>
    <dgm:pt modelId="{95EF292C-CB21-41A8-B294-44CA006BFADF}" type="pres">
      <dgm:prSet presAssocID="{06435108-A43E-4201-A6F1-217B3D02B711}" presName="Name17" presStyleLbl="parChTrans1D3" presStyleIdx="3" presStyleCnt="4"/>
      <dgm:spPr/>
    </dgm:pt>
    <dgm:pt modelId="{D4704421-7CAC-4EAA-99B2-3D561690C0F2}" type="pres">
      <dgm:prSet presAssocID="{6580570A-FEBD-4CBD-8899-2E52C2EA6105}" presName="hierRoot3" presStyleCnt="0"/>
      <dgm:spPr/>
    </dgm:pt>
    <dgm:pt modelId="{29FE61F6-430C-4E38-97C6-EE959C88B2DB}" type="pres">
      <dgm:prSet presAssocID="{6580570A-FEBD-4CBD-8899-2E52C2EA6105}" presName="composite3" presStyleCnt="0"/>
      <dgm:spPr/>
    </dgm:pt>
    <dgm:pt modelId="{6A14ED70-3FD4-4D61-824B-C3602668ADA4}" type="pres">
      <dgm:prSet presAssocID="{6580570A-FEBD-4CBD-8899-2E52C2EA6105}" presName="background3" presStyleLbl="node3" presStyleIdx="3" presStyleCnt="4"/>
      <dgm:spPr/>
    </dgm:pt>
    <dgm:pt modelId="{7EE24745-6B92-419D-ACE9-B9A443B6E48C}" type="pres">
      <dgm:prSet presAssocID="{6580570A-FEBD-4CBD-8899-2E52C2EA6105}" presName="text3" presStyleLbl="fgAcc3" presStyleIdx="3" presStyleCnt="4">
        <dgm:presLayoutVars>
          <dgm:chPref val="3"/>
        </dgm:presLayoutVars>
      </dgm:prSet>
      <dgm:spPr/>
    </dgm:pt>
    <dgm:pt modelId="{A5831091-5CF3-47E8-82D2-53C92FD5916F}" type="pres">
      <dgm:prSet presAssocID="{6580570A-FEBD-4CBD-8899-2E52C2EA6105}" presName="hierChild4" presStyleCnt="0"/>
      <dgm:spPr/>
    </dgm:pt>
    <dgm:pt modelId="{917AD5A0-93EE-462D-B4CD-259D1BF52B19}" type="pres">
      <dgm:prSet presAssocID="{5390D633-F533-44CC-92F1-2722475FE2DF}" presName="Name23" presStyleLbl="parChTrans1D4" presStyleIdx="3" presStyleCnt="4"/>
      <dgm:spPr/>
    </dgm:pt>
    <dgm:pt modelId="{D0545F48-95D9-45D6-A41B-D8BDAAC84B0F}" type="pres">
      <dgm:prSet presAssocID="{60C1AD1A-08D2-4DD4-8D91-A57337EBD473}" presName="hierRoot4" presStyleCnt="0"/>
      <dgm:spPr/>
    </dgm:pt>
    <dgm:pt modelId="{6B4AF0F6-073B-4202-979D-28373BA7B3F9}" type="pres">
      <dgm:prSet presAssocID="{60C1AD1A-08D2-4DD4-8D91-A57337EBD473}" presName="composite4" presStyleCnt="0"/>
      <dgm:spPr/>
    </dgm:pt>
    <dgm:pt modelId="{0151C83F-8828-4684-9873-A94F9166D18C}" type="pres">
      <dgm:prSet presAssocID="{60C1AD1A-08D2-4DD4-8D91-A57337EBD473}" presName="background4" presStyleLbl="node4" presStyleIdx="3" presStyleCnt="4"/>
      <dgm:spPr/>
    </dgm:pt>
    <dgm:pt modelId="{B3CC672E-A9C1-4F0E-AE70-F14BFB9F6BAA}" type="pres">
      <dgm:prSet presAssocID="{60C1AD1A-08D2-4DD4-8D91-A57337EBD473}" presName="text4" presStyleLbl="fgAcc4" presStyleIdx="3" presStyleCnt="4">
        <dgm:presLayoutVars>
          <dgm:chPref val="3"/>
        </dgm:presLayoutVars>
      </dgm:prSet>
      <dgm:spPr/>
    </dgm:pt>
    <dgm:pt modelId="{C58F64B7-57E6-4071-B10A-E19C255B11A0}" type="pres">
      <dgm:prSet presAssocID="{60C1AD1A-08D2-4DD4-8D91-A57337EBD473}" presName="hierChild5" presStyleCnt="0"/>
      <dgm:spPr/>
    </dgm:pt>
  </dgm:ptLst>
  <dgm:cxnLst>
    <dgm:cxn modelId="{A32FB328-CF46-41E9-817E-A8975B25BB57}" srcId="{D15A0995-C13E-479E-A5C1-2FB71ECEF662}" destId="{5A025277-BE2C-43C0-AA9A-7C18831BEC7C}" srcOrd="1" destOrd="0" parTransId="{9052B81E-C6CA-426B-909D-A6EFB62FE253}" sibTransId="{8B5BF39D-43BA-42E0-AAEE-6AEF743FD8C6}"/>
    <dgm:cxn modelId="{6006662E-589B-4E93-AB62-9D95D2AA899E}" type="presOf" srcId="{B04E34F9-21A3-4ACB-B7B8-656052D55760}" destId="{714E2532-E1FA-4570-8948-082861C6E563}" srcOrd="0" destOrd="0" presId="urn:microsoft.com/office/officeart/2005/8/layout/hierarchy1"/>
    <dgm:cxn modelId="{323AB830-7921-4529-8A2A-19EC70CBDAA2}" type="presOf" srcId="{57D50A9D-4F4F-4332-B242-F76C5934F78E}" destId="{0DEFDD78-362A-42EC-A907-2270B40243B1}" srcOrd="0" destOrd="0" presId="urn:microsoft.com/office/officeart/2005/8/layout/hierarchy1"/>
    <dgm:cxn modelId="{E22E7E31-FB4A-4A9C-A058-A2129DDCE0AC}" type="presOf" srcId="{12A6FB1D-7982-4D3D-BCBC-6990F04B61C7}" destId="{DA243F53-BD88-4FDA-8DFE-577E3D23CDF0}" srcOrd="0" destOrd="0" presId="urn:microsoft.com/office/officeart/2005/8/layout/hierarchy1"/>
    <dgm:cxn modelId="{B4D4AC39-5FAB-4FA3-A0A9-36E8EF841020}" type="presOf" srcId="{A9EADC5B-90AA-42E3-89E4-A021DEFADB9A}" destId="{7B569439-EE78-4DFC-9FFE-06C9F655AF15}" srcOrd="0" destOrd="0" presId="urn:microsoft.com/office/officeart/2005/8/layout/hierarchy1"/>
    <dgm:cxn modelId="{25F14E3D-7E12-47C3-B56F-4C9F126907A5}" type="presOf" srcId="{6580570A-FEBD-4CBD-8899-2E52C2EA6105}" destId="{7EE24745-6B92-419D-ACE9-B9A443B6E48C}" srcOrd="0" destOrd="0" presId="urn:microsoft.com/office/officeart/2005/8/layout/hierarchy1"/>
    <dgm:cxn modelId="{D523463F-B321-4FD9-91C3-AF44BFB376E0}" type="presOf" srcId="{4366DA7A-A253-44E6-A03A-7C071EBB17D7}" destId="{EAEBAA92-7132-4DEE-8943-F6C4CF2025B0}" srcOrd="0" destOrd="0" presId="urn:microsoft.com/office/officeart/2005/8/layout/hierarchy1"/>
    <dgm:cxn modelId="{2AEE9A60-51C7-4BAA-82CA-430FCDF97837}" type="presOf" srcId="{9052B81E-C6CA-426B-909D-A6EFB62FE253}" destId="{446A0885-1AF3-47BE-96F7-8EFD84C14EFE}" srcOrd="0" destOrd="0" presId="urn:microsoft.com/office/officeart/2005/8/layout/hierarchy1"/>
    <dgm:cxn modelId="{F0797541-287C-4F71-8853-2881B5307E9D}" type="presOf" srcId="{5A025277-BE2C-43C0-AA9A-7C18831BEC7C}" destId="{5C81231B-D667-4D66-83B5-C48769A98153}" srcOrd="0" destOrd="0" presId="urn:microsoft.com/office/officeart/2005/8/layout/hierarchy1"/>
    <dgm:cxn modelId="{73B4EF43-0059-4CB5-80E9-75B4FFED90A9}" srcId="{D15A0995-C13E-479E-A5C1-2FB71ECEF662}" destId="{96F95E8D-02D9-4D7F-9635-2E9F23259D2C}" srcOrd="0" destOrd="0" parTransId="{5E56B3D5-3B5A-4A43-8D56-5C9322552D81}" sibTransId="{58E8F67A-D913-4F8F-9E6B-033E1076C49A}"/>
    <dgm:cxn modelId="{6FBC7A4D-87A7-4F07-881F-275152F9B01C}" srcId="{6580570A-FEBD-4CBD-8899-2E52C2EA6105}" destId="{60C1AD1A-08D2-4DD4-8D91-A57337EBD473}" srcOrd="0" destOrd="0" parTransId="{5390D633-F533-44CC-92F1-2722475FE2DF}" sibTransId="{A8BD2D73-8408-4E09-B509-17B4C392610E}"/>
    <dgm:cxn modelId="{26B5E46D-A8BC-45ED-8866-D9AEDD379311}" type="presOf" srcId="{D15A0995-C13E-479E-A5C1-2FB71ECEF662}" destId="{6C51361C-7E57-4F26-BCAF-370561F6B33A}" srcOrd="0" destOrd="0" presId="urn:microsoft.com/office/officeart/2005/8/layout/hierarchy1"/>
    <dgm:cxn modelId="{0C8F5D4F-44E7-4FE8-BF81-FFB078557007}" srcId="{5A025277-BE2C-43C0-AA9A-7C18831BEC7C}" destId="{9CDB3236-E326-478D-B2E4-2BC9935D3D66}" srcOrd="0" destOrd="0" parTransId="{4366DA7A-A253-44E6-A03A-7C071EBB17D7}" sibTransId="{1971ABDA-AC83-4C01-AD04-A832783EA8D5}"/>
    <dgm:cxn modelId="{8D45A572-0554-4529-AF73-556B2F335DAB}" srcId="{21EA5C04-CE0A-44BF-87BB-28CBB7366B2B}" destId="{97696BCA-03EA-4FBF-91E7-83886D470FA0}" srcOrd="0" destOrd="0" parTransId="{E4447DA9-67B0-4826-8798-6B6B4FFE65A3}" sibTransId="{5180658C-1BC0-49E8-B459-DD83831D5275}"/>
    <dgm:cxn modelId="{BADF8B75-5B95-4814-9AEB-36704BC21602}" type="presOf" srcId="{4D687D7D-B7E5-49EA-9766-E268447BA046}" destId="{FF3E1FE5-2965-427A-AB0C-212F76016C6D}" srcOrd="0" destOrd="0" presId="urn:microsoft.com/office/officeart/2005/8/layout/hierarchy1"/>
    <dgm:cxn modelId="{323AAA75-54FF-4D62-86A5-0C620F2610D7}" type="presOf" srcId="{E4447DA9-67B0-4826-8798-6B6B4FFE65A3}" destId="{F5AFE2EC-D2E2-4ABE-BCF9-18DB7B7104F1}" srcOrd="0" destOrd="0" presId="urn:microsoft.com/office/officeart/2005/8/layout/hierarchy1"/>
    <dgm:cxn modelId="{ED25BE81-E3BD-497D-9413-B38A9DB8BCE3}" type="presOf" srcId="{96F95E8D-02D9-4D7F-9635-2E9F23259D2C}" destId="{08FDA67A-04E2-42A7-821A-1175EA87F491}" srcOrd="0" destOrd="0" presId="urn:microsoft.com/office/officeart/2005/8/layout/hierarchy1"/>
    <dgm:cxn modelId="{1E55F492-DF38-40C1-896E-DDB40849F691}" srcId="{9CDB3236-E326-478D-B2E4-2BC9935D3D66}" destId="{12A6FB1D-7982-4D3D-BCBC-6990F04B61C7}" srcOrd="0" destOrd="0" parTransId="{DAB9C74F-8D93-46B7-9592-0727E6A61E6A}" sibTransId="{9FA0F703-0DC3-47E0-B6A4-7A10E89D472C}"/>
    <dgm:cxn modelId="{5CC19EA8-0133-4B29-9C5A-8E0B216A347D}" type="presOf" srcId="{21EA5C04-CE0A-44BF-87BB-28CBB7366B2B}" destId="{72C88163-9F13-4043-9A1C-DDA6801F2E4E}" srcOrd="0" destOrd="0" presId="urn:microsoft.com/office/officeart/2005/8/layout/hierarchy1"/>
    <dgm:cxn modelId="{AA7621AE-4172-462B-B024-D363D1BA20E4}" srcId="{A9EADC5B-90AA-42E3-89E4-A021DEFADB9A}" destId="{57D50A9D-4F4F-4332-B242-F76C5934F78E}" srcOrd="0" destOrd="0" parTransId="{B04E34F9-21A3-4ACB-B7B8-656052D55760}" sibTransId="{64753B80-3722-4F14-A7D6-7F3F64BF04B9}"/>
    <dgm:cxn modelId="{0B59CAB3-A2D0-4631-8C90-85D9BD4FCF38}" type="presOf" srcId="{9CDB3236-E326-478D-B2E4-2BC9935D3D66}" destId="{D91DD154-232E-4A92-AF50-61489DD8D9FB}" srcOrd="0" destOrd="0" presId="urn:microsoft.com/office/officeart/2005/8/layout/hierarchy1"/>
    <dgm:cxn modelId="{7088EFB5-0279-4178-BC4A-6B324661A3CE}" type="presOf" srcId="{5E56B3D5-3B5A-4A43-8D56-5C9322552D81}" destId="{3EA21591-BD06-466C-9F60-EB48FBDBCB7C}" srcOrd="0" destOrd="0" presId="urn:microsoft.com/office/officeart/2005/8/layout/hierarchy1"/>
    <dgm:cxn modelId="{E91AD3BC-89E3-412D-A862-83846B7906B5}" type="presOf" srcId="{DAB9C74F-8D93-46B7-9592-0727E6A61E6A}" destId="{96349146-A286-4C16-814C-EC69528039CB}" srcOrd="0" destOrd="0" presId="urn:microsoft.com/office/officeart/2005/8/layout/hierarchy1"/>
    <dgm:cxn modelId="{D6178FC4-CA22-4E08-A270-077CC2F15CE1}" type="presOf" srcId="{06435108-A43E-4201-A6F1-217B3D02B711}" destId="{95EF292C-CB21-41A8-B294-44CA006BFADF}" srcOrd="0" destOrd="0" presId="urn:microsoft.com/office/officeart/2005/8/layout/hierarchy1"/>
    <dgm:cxn modelId="{9C6257CC-EFFC-46F6-9484-04718FA138FE}" type="presOf" srcId="{FD190285-0F81-4E90-B2CB-8233724E8D9B}" destId="{CA0F2C38-D6F9-430D-86DC-DF3D3D7F243D}" srcOrd="0" destOrd="0" presId="urn:microsoft.com/office/officeart/2005/8/layout/hierarchy1"/>
    <dgm:cxn modelId="{DB7857D5-33AB-4488-AC4E-0E867C0E3824}" type="presOf" srcId="{74CEA087-A27C-4226-9333-71D35067AF75}" destId="{86BCFDDC-EC77-4446-B825-0CF29AE755F6}" srcOrd="0" destOrd="0" presId="urn:microsoft.com/office/officeart/2005/8/layout/hierarchy1"/>
    <dgm:cxn modelId="{C52FF0E8-17C9-4D8C-9A0F-FB80463051D8}" srcId="{FD190285-0F81-4E90-B2CB-8233724E8D9B}" destId="{D15A0995-C13E-479E-A5C1-2FB71ECEF662}" srcOrd="0" destOrd="0" parTransId="{7725EC43-682B-4C39-8DDE-DCF408B2C91C}" sibTransId="{59FAE9DF-2EB2-4159-A8B9-67F3472900EE}"/>
    <dgm:cxn modelId="{F6EB29E9-1416-47E6-B418-021F73C6294D}" type="presOf" srcId="{97696BCA-03EA-4FBF-91E7-83886D470FA0}" destId="{31EDC576-D924-4859-8ED4-791F84BF8329}" srcOrd="0" destOrd="0" presId="urn:microsoft.com/office/officeart/2005/8/layout/hierarchy1"/>
    <dgm:cxn modelId="{F1B686F7-7AD4-4146-AE71-BC2C3D2DA04E}" srcId="{96F95E8D-02D9-4D7F-9635-2E9F23259D2C}" destId="{21EA5C04-CE0A-44BF-87BB-28CBB7366B2B}" srcOrd="0" destOrd="0" parTransId="{4D687D7D-B7E5-49EA-9766-E268447BA046}" sibTransId="{1D7CDF23-880C-4F2A-980C-E7338851DF44}"/>
    <dgm:cxn modelId="{9BD7ACF9-A079-4088-A370-A79445E909B5}" type="presOf" srcId="{60C1AD1A-08D2-4DD4-8D91-A57337EBD473}" destId="{B3CC672E-A9C1-4F0E-AE70-F14BFB9F6BAA}" srcOrd="0" destOrd="0" presId="urn:microsoft.com/office/officeart/2005/8/layout/hierarchy1"/>
    <dgm:cxn modelId="{7699EBFC-F901-4017-B1DF-B15092527F45}" srcId="{5A025277-BE2C-43C0-AA9A-7C18831BEC7C}" destId="{6580570A-FEBD-4CBD-8899-2E52C2EA6105}" srcOrd="1" destOrd="0" parTransId="{06435108-A43E-4201-A6F1-217B3D02B711}" sibTransId="{B1F61419-6AA1-4097-A71C-4174AEA85AA6}"/>
    <dgm:cxn modelId="{D5B441FE-14C2-4767-B366-3868D24C2FF3}" srcId="{96F95E8D-02D9-4D7F-9635-2E9F23259D2C}" destId="{A9EADC5B-90AA-42E3-89E4-A021DEFADB9A}" srcOrd="1" destOrd="0" parTransId="{74CEA087-A27C-4226-9333-71D35067AF75}" sibTransId="{578FCA07-CB6E-414D-B40A-149895147AD6}"/>
    <dgm:cxn modelId="{AC35B8FF-8CAB-496E-98D1-03F992860112}" type="presOf" srcId="{5390D633-F533-44CC-92F1-2722475FE2DF}" destId="{917AD5A0-93EE-462D-B4CD-259D1BF52B19}" srcOrd="0" destOrd="0" presId="urn:microsoft.com/office/officeart/2005/8/layout/hierarchy1"/>
    <dgm:cxn modelId="{747C7360-B0BE-43C3-831D-B375D814BA77}" type="presParOf" srcId="{CA0F2C38-D6F9-430D-86DC-DF3D3D7F243D}" destId="{C4B009BD-FB9A-472C-89E4-DC046579D1B0}" srcOrd="0" destOrd="0" presId="urn:microsoft.com/office/officeart/2005/8/layout/hierarchy1"/>
    <dgm:cxn modelId="{50BD5998-D9AF-4A11-A792-24F6C0D4CD4C}" type="presParOf" srcId="{C4B009BD-FB9A-472C-89E4-DC046579D1B0}" destId="{E814039C-582A-4EEA-BBE2-C35E9E67254A}" srcOrd="0" destOrd="0" presId="urn:microsoft.com/office/officeart/2005/8/layout/hierarchy1"/>
    <dgm:cxn modelId="{9F4E686E-01B3-4578-B05F-667E487B611B}" type="presParOf" srcId="{E814039C-582A-4EEA-BBE2-C35E9E67254A}" destId="{B38B6370-07BA-40AB-86AF-818957D7E5B1}" srcOrd="0" destOrd="0" presId="urn:microsoft.com/office/officeart/2005/8/layout/hierarchy1"/>
    <dgm:cxn modelId="{B4479AFA-D311-49E7-93CE-DB16D9513779}" type="presParOf" srcId="{E814039C-582A-4EEA-BBE2-C35E9E67254A}" destId="{6C51361C-7E57-4F26-BCAF-370561F6B33A}" srcOrd="1" destOrd="0" presId="urn:microsoft.com/office/officeart/2005/8/layout/hierarchy1"/>
    <dgm:cxn modelId="{19B2DE48-3960-438D-8978-CE094295AA82}" type="presParOf" srcId="{C4B009BD-FB9A-472C-89E4-DC046579D1B0}" destId="{EAF73C18-3322-4E7E-A7E3-94868E8F551F}" srcOrd="1" destOrd="0" presId="urn:microsoft.com/office/officeart/2005/8/layout/hierarchy1"/>
    <dgm:cxn modelId="{34256814-E300-4BF0-9EF9-5126EC8A934C}" type="presParOf" srcId="{EAF73C18-3322-4E7E-A7E3-94868E8F551F}" destId="{3EA21591-BD06-466C-9F60-EB48FBDBCB7C}" srcOrd="0" destOrd="0" presId="urn:microsoft.com/office/officeart/2005/8/layout/hierarchy1"/>
    <dgm:cxn modelId="{9D2CB2C8-5703-4654-921B-D5FC6426A962}" type="presParOf" srcId="{EAF73C18-3322-4E7E-A7E3-94868E8F551F}" destId="{588AD938-F656-443D-A73E-B07AE86CDA8E}" srcOrd="1" destOrd="0" presId="urn:microsoft.com/office/officeart/2005/8/layout/hierarchy1"/>
    <dgm:cxn modelId="{65E8EBD9-9B13-42FA-942F-0A8D0A1240BC}" type="presParOf" srcId="{588AD938-F656-443D-A73E-B07AE86CDA8E}" destId="{C5BA63C0-A33F-49FC-9D72-60822F949CF3}" srcOrd="0" destOrd="0" presId="urn:microsoft.com/office/officeart/2005/8/layout/hierarchy1"/>
    <dgm:cxn modelId="{AC3E4307-F564-4C71-9359-0FCFDC5B1C57}" type="presParOf" srcId="{C5BA63C0-A33F-49FC-9D72-60822F949CF3}" destId="{CDE9DC70-A2F4-46F4-8EF4-B1CA3EFDE937}" srcOrd="0" destOrd="0" presId="urn:microsoft.com/office/officeart/2005/8/layout/hierarchy1"/>
    <dgm:cxn modelId="{8365DFE7-2C66-4D77-B491-080EFC0644DD}" type="presParOf" srcId="{C5BA63C0-A33F-49FC-9D72-60822F949CF3}" destId="{08FDA67A-04E2-42A7-821A-1175EA87F491}" srcOrd="1" destOrd="0" presId="urn:microsoft.com/office/officeart/2005/8/layout/hierarchy1"/>
    <dgm:cxn modelId="{12F05A16-A6F4-4E0C-836D-60BB1751A54D}" type="presParOf" srcId="{588AD938-F656-443D-A73E-B07AE86CDA8E}" destId="{A281E580-DD04-4F93-B32E-656CF634D882}" srcOrd="1" destOrd="0" presId="urn:microsoft.com/office/officeart/2005/8/layout/hierarchy1"/>
    <dgm:cxn modelId="{17D04D71-B68A-47BD-BCFB-EA9017E7E311}" type="presParOf" srcId="{A281E580-DD04-4F93-B32E-656CF634D882}" destId="{FF3E1FE5-2965-427A-AB0C-212F76016C6D}" srcOrd="0" destOrd="0" presId="urn:microsoft.com/office/officeart/2005/8/layout/hierarchy1"/>
    <dgm:cxn modelId="{2306F9C7-D50C-4A9D-9006-9960C454DC64}" type="presParOf" srcId="{A281E580-DD04-4F93-B32E-656CF634D882}" destId="{4A3D03D8-9B1D-445C-A645-2CC7381D619A}" srcOrd="1" destOrd="0" presId="urn:microsoft.com/office/officeart/2005/8/layout/hierarchy1"/>
    <dgm:cxn modelId="{E95A3C36-0907-4D10-9AA2-854BF2881454}" type="presParOf" srcId="{4A3D03D8-9B1D-445C-A645-2CC7381D619A}" destId="{39317D79-8A60-4309-BC4E-AFBB57111D87}" srcOrd="0" destOrd="0" presId="urn:microsoft.com/office/officeart/2005/8/layout/hierarchy1"/>
    <dgm:cxn modelId="{5E828872-CA4F-4AE9-831E-1D914DF6EE0F}" type="presParOf" srcId="{39317D79-8A60-4309-BC4E-AFBB57111D87}" destId="{6FC8D227-75F6-44D3-BA3C-1E60B5D2E6FF}" srcOrd="0" destOrd="0" presId="urn:microsoft.com/office/officeart/2005/8/layout/hierarchy1"/>
    <dgm:cxn modelId="{55048FEF-E368-4CD5-A03D-8F70D9E7144B}" type="presParOf" srcId="{39317D79-8A60-4309-BC4E-AFBB57111D87}" destId="{72C88163-9F13-4043-9A1C-DDA6801F2E4E}" srcOrd="1" destOrd="0" presId="urn:microsoft.com/office/officeart/2005/8/layout/hierarchy1"/>
    <dgm:cxn modelId="{64C3DDDC-DD02-4800-84DD-F36564286F57}" type="presParOf" srcId="{4A3D03D8-9B1D-445C-A645-2CC7381D619A}" destId="{A2DD737F-11F7-4439-9739-52DC31D6FE25}" srcOrd="1" destOrd="0" presId="urn:microsoft.com/office/officeart/2005/8/layout/hierarchy1"/>
    <dgm:cxn modelId="{ED0B8027-C074-4B89-BBE9-27C9751E6FB0}" type="presParOf" srcId="{A2DD737F-11F7-4439-9739-52DC31D6FE25}" destId="{F5AFE2EC-D2E2-4ABE-BCF9-18DB7B7104F1}" srcOrd="0" destOrd="0" presId="urn:microsoft.com/office/officeart/2005/8/layout/hierarchy1"/>
    <dgm:cxn modelId="{A91651DE-10D8-4346-90F7-157BB715AD23}" type="presParOf" srcId="{A2DD737F-11F7-4439-9739-52DC31D6FE25}" destId="{DFFF7879-9DDF-4BA8-AF9F-535ED8B6C7C2}" srcOrd="1" destOrd="0" presId="urn:microsoft.com/office/officeart/2005/8/layout/hierarchy1"/>
    <dgm:cxn modelId="{596453E0-7DE6-47C4-8763-5BB0A8729E02}" type="presParOf" srcId="{DFFF7879-9DDF-4BA8-AF9F-535ED8B6C7C2}" destId="{CAB96773-427A-4D4D-8B67-F7EFC4680311}" srcOrd="0" destOrd="0" presId="urn:microsoft.com/office/officeart/2005/8/layout/hierarchy1"/>
    <dgm:cxn modelId="{3F4D7498-1FB2-420C-AE12-8E04DF41BD7C}" type="presParOf" srcId="{CAB96773-427A-4D4D-8B67-F7EFC4680311}" destId="{73610E0F-617B-4960-8951-6A41E7F9D98E}" srcOrd="0" destOrd="0" presId="urn:microsoft.com/office/officeart/2005/8/layout/hierarchy1"/>
    <dgm:cxn modelId="{DD7933EA-0729-4996-BF12-303F3AD9D700}" type="presParOf" srcId="{CAB96773-427A-4D4D-8B67-F7EFC4680311}" destId="{31EDC576-D924-4859-8ED4-791F84BF8329}" srcOrd="1" destOrd="0" presId="urn:microsoft.com/office/officeart/2005/8/layout/hierarchy1"/>
    <dgm:cxn modelId="{69C3B930-8808-43C3-8F25-EC1FE3282A78}" type="presParOf" srcId="{DFFF7879-9DDF-4BA8-AF9F-535ED8B6C7C2}" destId="{30BFDEB7-A343-4560-80D7-8CA9A82436DE}" srcOrd="1" destOrd="0" presId="urn:microsoft.com/office/officeart/2005/8/layout/hierarchy1"/>
    <dgm:cxn modelId="{F7FD19A3-5EEA-4C37-968A-4D0B2E2F2F33}" type="presParOf" srcId="{A281E580-DD04-4F93-B32E-656CF634D882}" destId="{86BCFDDC-EC77-4446-B825-0CF29AE755F6}" srcOrd="2" destOrd="0" presId="urn:microsoft.com/office/officeart/2005/8/layout/hierarchy1"/>
    <dgm:cxn modelId="{DA342D30-34C1-47EF-804D-D53416966C74}" type="presParOf" srcId="{A281E580-DD04-4F93-B32E-656CF634D882}" destId="{B97CA9A8-260E-42CF-9B83-A46689581920}" srcOrd="3" destOrd="0" presId="urn:microsoft.com/office/officeart/2005/8/layout/hierarchy1"/>
    <dgm:cxn modelId="{954C3089-3B14-4090-BF33-953DE939ABE1}" type="presParOf" srcId="{B97CA9A8-260E-42CF-9B83-A46689581920}" destId="{7AD76327-CFB6-47D5-A2EF-FEAB116C47E3}" srcOrd="0" destOrd="0" presId="urn:microsoft.com/office/officeart/2005/8/layout/hierarchy1"/>
    <dgm:cxn modelId="{15FC0656-6DBE-4120-9393-E289BACD61A8}" type="presParOf" srcId="{7AD76327-CFB6-47D5-A2EF-FEAB116C47E3}" destId="{A0E01FD2-EFD4-4D48-9617-21435528F371}" srcOrd="0" destOrd="0" presId="urn:microsoft.com/office/officeart/2005/8/layout/hierarchy1"/>
    <dgm:cxn modelId="{B309D902-82BB-40CA-A315-186385EE15AE}" type="presParOf" srcId="{7AD76327-CFB6-47D5-A2EF-FEAB116C47E3}" destId="{7B569439-EE78-4DFC-9FFE-06C9F655AF15}" srcOrd="1" destOrd="0" presId="urn:microsoft.com/office/officeart/2005/8/layout/hierarchy1"/>
    <dgm:cxn modelId="{893D34E0-5A95-418C-90AE-66A95ED081D2}" type="presParOf" srcId="{B97CA9A8-260E-42CF-9B83-A46689581920}" destId="{2969AB4D-5BEE-4D62-B11C-81C1767BDF48}" srcOrd="1" destOrd="0" presId="urn:microsoft.com/office/officeart/2005/8/layout/hierarchy1"/>
    <dgm:cxn modelId="{EEF53070-6705-44D4-A343-3D430E81C7E4}" type="presParOf" srcId="{2969AB4D-5BEE-4D62-B11C-81C1767BDF48}" destId="{714E2532-E1FA-4570-8948-082861C6E563}" srcOrd="0" destOrd="0" presId="urn:microsoft.com/office/officeart/2005/8/layout/hierarchy1"/>
    <dgm:cxn modelId="{28826B3D-1043-46FE-9C82-CFFF116F7250}" type="presParOf" srcId="{2969AB4D-5BEE-4D62-B11C-81C1767BDF48}" destId="{48E5B8F1-4B27-4572-902E-AF32A033AFD1}" srcOrd="1" destOrd="0" presId="urn:microsoft.com/office/officeart/2005/8/layout/hierarchy1"/>
    <dgm:cxn modelId="{28EBB93B-0943-462E-8C33-7362E52F014C}" type="presParOf" srcId="{48E5B8F1-4B27-4572-902E-AF32A033AFD1}" destId="{1A52618A-1945-4750-AA9E-6DFF1110C1A1}" srcOrd="0" destOrd="0" presId="urn:microsoft.com/office/officeart/2005/8/layout/hierarchy1"/>
    <dgm:cxn modelId="{BCB8674F-EC86-4E1B-9174-CC2D0B6B558C}" type="presParOf" srcId="{1A52618A-1945-4750-AA9E-6DFF1110C1A1}" destId="{FC2BA670-59E6-477A-8CDE-0DD1A81C951C}" srcOrd="0" destOrd="0" presId="urn:microsoft.com/office/officeart/2005/8/layout/hierarchy1"/>
    <dgm:cxn modelId="{E410EDF9-EFF3-4FBB-A472-0918F923C240}" type="presParOf" srcId="{1A52618A-1945-4750-AA9E-6DFF1110C1A1}" destId="{0DEFDD78-362A-42EC-A907-2270B40243B1}" srcOrd="1" destOrd="0" presId="urn:microsoft.com/office/officeart/2005/8/layout/hierarchy1"/>
    <dgm:cxn modelId="{21B9EC90-4DDE-43E6-AC75-40FC64F9A79E}" type="presParOf" srcId="{48E5B8F1-4B27-4572-902E-AF32A033AFD1}" destId="{D6754D7A-1866-4894-933E-DD03141A971D}" srcOrd="1" destOrd="0" presId="urn:microsoft.com/office/officeart/2005/8/layout/hierarchy1"/>
    <dgm:cxn modelId="{8E418BAF-1B0C-4642-99F2-D312FBCC4C94}" type="presParOf" srcId="{EAF73C18-3322-4E7E-A7E3-94868E8F551F}" destId="{446A0885-1AF3-47BE-96F7-8EFD84C14EFE}" srcOrd="2" destOrd="0" presId="urn:microsoft.com/office/officeart/2005/8/layout/hierarchy1"/>
    <dgm:cxn modelId="{DA4EBA44-370B-48DC-A89E-8CCB41E25AA6}" type="presParOf" srcId="{EAF73C18-3322-4E7E-A7E3-94868E8F551F}" destId="{50F0DB06-C77E-4735-87D5-A10EC153E8F4}" srcOrd="3" destOrd="0" presId="urn:microsoft.com/office/officeart/2005/8/layout/hierarchy1"/>
    <dgm:cxn modelId="{FA8B5C6D-69B5-42CC-9F50-4C2356A4A749}" type="presParOf" srcId="{50F0DB06-C77E-4735-87D5-A10EC153E8F4}" destId="{1A34102B-B1E1-4415-B7C9-BD23121CD06A}" srcOrd="0" destOrd="0" presId="urn:microsoft.com/office/officeart/2005/8/layout/hierarchy1"/>
    <dgm:cxn modelId="{0544C30F-57F2-44B9-957E-991F1B3F7B79}" type="presParOf" srcId="{1A34102B-B1E1-4415-B7C9-BD23121CD06A}" destId="{0AC9935A-ACF8-4D81-AAFC-C3C710725F90}" srcOrd="0" destOrd="0" presId="urn:microsoft.com/office/officeart/2005/8/layout/hierarchy1"/>
    <dgm:cxn modelId="{078CD46E-2460-479F-AEDC-D564268AD177}" type="presParOf" srcId="{1A34102B-B1E1-4415-B7C9-BD23121CD06A}" destId="{5C81231B-D667-4D66-83B5-C48769A98153}" srcOrd="1" destOrd="0" presId="urn:microsoft.com/office/officeart/2005/8/layout/hierarchy1"/>
    <dgm:cxn modelId="{F8E1740D-5384-4455-AF5C-BD49023A8187}" type="presParOf" srcId="{50F0DB06-C77E-4735-87D5-A10EC153E8F4}" destId="{9F118047-C1A5-4F1B-90E7-99A09FE1B9B5}" srcOrd="1" destOrd="0" presId="urn:microsoft.com/office/officeart/2005/8/layout/hierarchy1"/>
    <dgm:cxn modelId="{5E799E41-B0BC-4720-B7C4-A12997146651}" type="presParOf" srcId="{9F118047-C1A5-4F1B-90E7-99A09FE1B9B5}" destId="{EAEBAA92-7132-4DEE-8943-F6C4CF2025B0}" srcOrd="0" destOrd="0" presId="urn:microsoft.com/office/officeart/2005/8/layout/hierarchy1"/>
    <dgm:cxn modelId="{A5BCA657-2638-425C-A315-2A6792B912B5}" type="presParOf" srcId="{9F118047-C1A5-4F1B-90E7-99A09FE1B9B5}" destId="{07A84F98-6D01-4F00-BF8B-317E70F4169B}" srcOrd="1" destOrd="0" presId="urn:microsoft.com/office/officeart/2005/8/layout/hierarchy1"/>
    <dgm:cxn modelId="{70EA9324-9EF7-47CE-8E0F-691273214FDC}" type="presParOf" srcId="{07A84F98-6D01-4F00-BF8B-317E70F4169B}" destId="{89B29764-8E0C-4E75-9B6D-D699AFFE4482}" srcOrd="0" destOrd="0" presId="urn:microsoft.com/office/officeart/2005/8/layout/hierarchy1"/>
    <dgm:cxn modelId="{6AEF62AB-6472-4EDF-9A5A-E78704ACFC2A}" type="presParOf" srcId="{89B29764-8E0C-4E75-9B6D-D699AFFE4482}" destId="{7A345DDE-0033-4C97-AF3E-0509ACC8D9B9}" srcOrd="0" destOrd="0" presId="urn:microsoft.com/office/officeart/2005/8/layout/hierarchy1"/>
    <dgm:cxn modelId="{8F7C26F1-AB1B-45EF-B35F-6BBDE2F9CAC0}" type="presParOf" srcId="{89B29764-8E0C-4E75-9B6D-D699AFFE4482}" destId="{D91DD154-232E-4A92-AF50-61489DD8D9FB}" srcOrd="1" destOrd="0" presId="urn:microsoft.com/office/officeart/2005/8/layout/hierarchy1"/>
    <dgm:cxn modelId="{9EDDE00C-14FD-49FF-BAAE-E213D2CFC47C}" type="presParOf" srcId="{07A84F98-6D01-4F00-BF8B-317E70F4169B}" destId="{5C32888D-7079-49B0-AB93-46672DF1FBAD}" srcOrd="1" destOrd="0" presId="urn:microsoft.com/office/officeart/2005/8/layout/hierarchy1"/>
    <dgm:cxn modelId="{CEB811FD-17F1-4813-905B-4BB56E53EF68}" type="presParOf" srcId="{5C32888D-7079-49B0-AB93-46672DF1FBAD}" destId="{96349146-A286-4C16-814C-EC69528039CB}" srcOrd="0" destOrd="0" presId="urn:microsoft.com/office/officeart/2005/8/layout/hierarchy1"/>
    <dgm:cxn modelId="{9A33D32D-AFFE-46CD-9E3A-2865B2417526}" type="presParOf" srcId="{5C32888D-7079-49B0-AB93-46672DF1FBAD}" destId="{97E6622B-6A0E-456B-ADD9-12C13FCDD08F}" srcOrd="1" destOrd="0" presId="urn:microsoft.com/office/officeart/2005/8/layout/hierarchy1"/>
    <dgm:cxn modelId="{D881DF13-80A3-42D0-83C4-239EBF1AEF10}" type="presParOf" srcId="{97E6622B-6A0E-456B-ADD9-12C13FCDD08F}" destId="{1D69CB56-C8E5-4ACE-9835-66E6187F5477}" srcOrd="0" destOrd="0" presId="urn:microsoft.com/office/officeart/2005/8/layout/hierarchy1"/>
    <dgm:cxn modelId="{C613ECAF-D3C7-4E23-866F-5AA56B1FA79D}" type="presParOf" srcId="{1D69CB56-C8E5-4ACE-9835-66E6187F5477}" destId="{0C599CF1-1660-4545-8FCF-C017F00461EA}" srcOrd="0" destOrd="0" presId="urn:microsoft.com/office/officeart/2005/8/layout/hierarchy1"/>
    <dgm:cxn modelId="{0A544CEE-1728-4715-BD75-1F94363D8BAA}" type="presParOf" srcId="{1D69CB56-C8E5-4ACE-9835-66E6187F5477}" destId="{DA243F53-BD88-4FDA-8DFE-577E3D23CDF0}" srcOrd="1" destOrd="0" presId="urn:microsoft.com/office/officeart/2005/8/layout/hierarchy1"/>
    <dgm:cxn modelId="{42242675-1EEA-4B2A-AEBA-278FBFC1E975}" type="presParOf" srcId="{97E6622B-6A0E-456B-ADD9-12C13FCDD08F}" destId="{11E76125-6F35-49C3-9FCC-BCE76AE85FE5}" srcOrd="1" destOrd="0" presId="urn:microsoft.com/office/officeart/2005/8/layout/hierarchy1"/>
    <dgm:cxn modelId="{A7DE9588-7D1E-4D5B-8E89-36CD199C86DB}" type="presParOf" srcId="{9F118047-C1A5-4F1B-90E7-99A09FE1B9B5}" destId="{95EF292C-CB21-41A8-B294-44CA006BFADF}" srcOrd="2" destOrd="0" presId="urn:microsoft.com/office/officeart/2005/8/layout/hierarchy1"/>
    <dgm:cxn modelId="{818E330C-82DE-44F6-A845-939993D80762}" type="presParOf" srcId="{9F118047-C1A5-4F1B-90E7-99A09FE1B9B5}" destId="{D4704421-7CAC-4EAA-99B2-3D561690C0F2}" srcOrd="3" destOrd="0" presId="urn:microsoft.com/office/officeart/2005/8/layout/hierarchy1"/>
    <dgm:cxn modelId="{C472E3D8-EFC4-41B1-B386-91792CC32C7C}" type="presParOf" srcId="{D4704421-7CAC-4EAA-99B2-3D561690C0F2}" destId="{29FE61F6-430C-4E38-97C6-EE959C88B2DB}" srcOrd="0" destOrd="0" presId="urn:microsoft.com/office/officeart/2005/8/layout/hierarchy1"/>
    <dgm:cxn modelId="{D19DC359-A614-47D8-8A5E-90616E2AACDD}" type="presParOf" srcId="{29FE61F6-430C-4E38-97C6-EE959C88B2DB}" destId="{6A14ED70-3FD4-4D61-824B-C3602668ADA4}" srcOrd="0" destOrd="0" presId="urn:microsoft.com/office/officeart/2005/8/layout/hierarchy1"/>
    <dgm:cxn modelId="{73593AA2-B18B-4F67-971C-8AFF2A26B721}" type="presParOf" srcId="{29FE61F6-430C-4E38-97C6-EE959C88B2DB}" destId="{7EE24745-6B92-419D-ACE9-B9A443B6E48C}" srcOrd="1" destOrd="0" presId="urn:microsoft.com/office/officeart/2005/8/layout/hierarchy1"/>
    <dgm:cxn modelId="{CDC5B7D6-46F9-40C2-B84B-C59F361E857F}" type="presParOf" srcId="{D4704421-7CAC-4EAA-99B2-3D561690C0F2}" destId="{A5831091-5CF3-47E8-82D2-53C92FD5916F}" srcOrd="1" destOrd="0" presId="urn:microsoft.com/office/officeart/2005/8/layout/hierarchy1"/>
    <dgm:cxn modelId="{CBD40E93-4832-4B89-8784-B642320E06ED}" type="presParOf" srcId="{A5831091-5CF3-47E8-82D2-53C92FD5916F}" destId="{917AD5A0-93EE-462D-B4CD-259D1BF52B19}" srcOrd="0" destOrd="0" presId="urn:microsoft.com/office/officeart/2005/8/layout/hierarchy1"/>
    <dgm:cxn modelId="{A231E276-AAF8-4C3B-A984-53C9AB577A64}" type="presParOf" srcId="{A5831091-5CF3-47E8-82D2-53C92FD5916F}" destId="{D0545F48-95D9-45D6-A41B-D8BDAAC84B0F}" srcOrd="1" destOrd="0" presId="urn:microsoft.com/office/officeart/2005/8/layout/hierarchy1"/>
    <dgm:cxn modelId="{B6490093-2BA9-46A1-ADA8-ECE149E0B1C0}" type="presParOf" srcId="{D0545F48-95D9-45D6-A41B-D8BDAAC84B0F}" destId="{6B4AF0F6-073B-4202-979D-28373BA7B3F9}" srcOrd="0" destOrd="0" presId="urn:microsoft.com/office/officeart/2005/8/layout/hierarchy1"/>
    <dgm:cxn modelId="{DFBA2E26-E581-445D-A1FF-0BDF3B6CC769}" type="presParOf" srcId="{6B4AF0F6-073B-4202-979D-28373BA7B3F9}" destId="{0151C83F-8828-4684-9873-A94F9166D18C}" srcOrd="0" destOrd="0" presId="urn:microsoft.com/office/officeart/2005/8/layout/hierarchy1"/>
    <dgm:cxn modelId="{D72BBB2A-EE0D-41AE-89AF-62F3DDB066B4}" type="presParOf" srcId="{6B4AF0F6-073B-4202-979D-28373BA7B3F9}" destId="{B3CC672E-A9C1-4F0E-AE70-F14BFB9F6BAA}" srcOrd="1" destOrd="0" presId="urn:microsoft.com/office/officeart/2005/8/layout/hierarchy1"/>
    <dgm:cxn modelId="{469C8CC8-BDD9-459F-A262-9853023DD973}" type="presParOf" srcId="{D0545F48-95D9-45D6-A41B-D8BDAAC84B0F}" destId="{C58F64B7-57E6-4071-B10A-E19C255B11A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2991310-DD40-4B9B-A4A5-38BAEF2F99B0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IN"/>
        </a:p>
      </dgm:t>
    </dgm:pt>
    <dgm:pt modelId="{9E93D869-5FFA-4B4B-B545-47578F81AEA9}">
      <dgm:prSet phldrT="[Text]"/>
      <dgm:spPr/>
      <dgm:t>
        <a:bodyPr/>
        <a:lstStyle/>
        <a:p>
          <a:pPr algn="ctr"/>
          <a:r>
            <a:rPr lang="en-IN" dirty="0">
              <a:latin typeface="+mj-lt"/>
            </a:rPr>
            <a:t>Matching Credits</a:t>
          </a:r>
        </a:p>
      </dgm:t>
    </dgm:pt>
    <dgm:pt modelId="{096F1604-07C8-4BE6-A1C6-B4276DA23BFA}" type="parTrans" cxnId="{FA89B1E5-8FF6-4BAA-A2B9-EAE15C8C3A86}">
      <dgm:prSet/>
      <dgm:spPr/>
      <dgm:t>
        <a:bodyPr/>
        <a:lstStyle/>
        <a:p>
          <a:endParaRPr lang="en-IN"/>
        </a:p>
      </dgm:t>
    </dgm:pt>
    <dgm:pt modelId="{97504CB0-49BE-4E80-8E7A-89CD3A539488}" type="sibTrans" cxnId="{FA89B1E5-8FF6-4BAA-A2B9-EAE15C8C3A86}">
      <dgm:prSet/>
      <dgm:spPr/>
      <dgm:t>
        <a:bodyPr/>
        <a:lstStyle/>
        <a:p>
          <a:endParaRPr lang="en-IN"/>
        </a:p>
      </dgm:t>
    </dgm:pt>
    <dgm:pt modelId="{F26AED2A-0E71-4E26-A60B-BA26E80EEA89}">
      <dgm:prSet phldrT="[Text]"/>
      <dgm:spPr/>
      <dgm:t>
        <a:bodyPr/>
        <a:lstStyle/>
        <a:p>
          <a:pPr algn="ctr"/>
          <a:r>
            <a:rPr lang="en-IN" dirty="0">
              <a:latin typeface="+mj-lt"/>
            </a:rPr>
            <a:t>6B + 6H</a:t>
          </a:r>
        </a:p>
      </dgm:t>
    </dgm:pt>
    <dgm:pt modelId="{D2961AF7-D69F-4CB1-84C9-18204198BDB3}" type="parTrans" cxnId="{EF7D6A32-5FF0-43DB-95F5-E19092410AB6}">
      <dgm:prSet/>
      <dgm:spPr/>
      <dgm:t>
        <a:bodyPr/>
        <a:lstStyle/>
        <a:p>
          <a:pPr algn="ctr"/>
          <a:endParaRPr lang="en-IN" dirty="0">
            <a:latin typeface="+mj-lt"/>
          </a:endParaRPr>
        </a:p>
      </dgm:t>
    </dgm:pt>
    <dgm:pt modelId="{563E56C9-B3F1-4E69-9C27-88128B17362A}" type="sibTrans" cxnId="{EF7D6A32-5FF0-43DB-95F5-E19092410AB6}">
      <dgm:prSet/>
      <dgm:spPr/>
      <dgm:t>
        <a:bodyPr/>
        <a:lstStyle/>
        <a:p>
          <a:endParaRPr lang="en-IN"/>
        </a:p>
      </dgm:t>
    </dgm:pt>
    <dgm:pt modelId="{BBE94002-7DB7-4F1F-B392-3D5E0D400F2C}">
      <dgm:prSet/>
      <dgm:spPr/>
      <dgm:t>
        <a:bodyPr/>
        <a:lstStyle/>
        <a:p>
          <a:pPr algn="ctr"/>
          <a:r>
            <a:rPr lang="en-IN" dirty="0">
              <a:latin typeface="+mj-lt"/>
            </a:rPr>
            <a:t>6C + 6D</a:t>
          </a:r>
        </a:p>
      </dgm:t>
    </dgm:pt>
    <dgm:pt modelId="{5FBDEE6B-F63D-4041-B250-162E25014303}" type="parTrans" cxnId="{F1DE095F-2F0A-4EB9-9E9C-0249D1F06FA2}">
      <dgm:prSet/>
      <dgm:spPr/>
      <dgm:t>
        <a:bodyPr/>
        <a:lstStyle/>
        <a:p>
          <a:pPr algn="ctr"/>
          <a:endParaRPr lang="en-IN" dirty="0">
            <a:latin typeface="+mj-lt"/>
          </a:endParaRPr>
        </a:p>
      </dgm:t>
    </dgm:pt>
    <dgm:pt modelId="{40891CBA-DEF3-432D-9152-6A17C19AC79D}" type="sibTrans" cxnId="{F1DE095F-2F0A-4EB9-9E9C-0249D1F06FA2}">
      <dgm:prSet/>
      <dgm:spPr/>
      <dgm:t>
        <a:bodyPr/>
        <a:lstStyle/>
        <a:p>
          <a:endParaRPr lang="en-IN"/>
        </a:p>
      </dgm:t>
    </dgm:pt>
    <dgm:pt modelId="{14831267-67ED-4E29-9162-6712CDE6B8BB}">
      <dgm:prSet/>
      <dgm:spPr/>
      <dgm:t>
        <a:bodyPr/>
        <a:lstStyle/>
        <a:p>
          <a:pPr algn="ctr"/>
          <a:r>
            <a:rPr lang="en-IN" dirty="0">
              <a:latin typeface="+mj-lt"/>
            </a:rPr>
            <a:t>6E</a:t>
          </a:r>
        </a:p>
      </dgm:t>
    </dgm:pt>
    <dgm:pt modelId="{D7E4CB87-A246-450D-856B-1567E7EDB3B6}" type="parTrans" cxnId="{5FF2E5FE-AC7E-4C56-A365-3C45F395F8D6}">
      <dgm:prSet/>
      <dgm:spPr/>
      <dgm:t>
        <a:bodyPr/>
        <a:lstStyle/>
        <a:p>
          <a:pPr algn="ctr"/>
          <a:endParaRPr lang="en-IN" dirty="0">
            <a:latin typeface="+mj-lt"/>
          </a:endParaRPr>
        </a:p>
      </dgm:t>
    </dgm:pt>
    <dgm:pt modelId="{6B123403-2AB9-46CA-99CF-A3FF987A6F07}" type="sibTrans" cxnId="{5FF2E5FE-AC7E-4C56-A365-3C45F395F8D6}">
      <dgm:prSet/>
      <dgm:spPr/>
      <dgm:t>
        <a:bodyPr/>
        <a:lstStyle/>
        <a:p>
          <a:endParaRPr lang="en-IN"/>
        </a:p>
      </dgm:t>
    </dgm:pt>
    <dgm:pt modelId="{BB13350E-9147-405A-8C4F-C0E4E5044428}">
      <dgm:prSet/>
      <dgm:spPr/>
      <dgm:t>
        <a:bodyPr/>
        <a:lstStyle/>
        <a:p>
          <a:pPr algn="ctr"/>
          <a:r>
            <a:rPr lang="en-IN" dirty="0">
              <a:latin typeface="+mj-lt"/>
            </a:rPr>
            <a:t>6F</a:t>
          </a:r>
        </a:p>
      </dgm:t>
    </dgm:pt>
    <dgm:pt modelId="{EF0802CA-6E02-4919-87DB-398C035417A9}" type="parTrans" cxnId="{BFFAA1DE-C5A6-4B70-B422-65258EB2B32B}">
      <dgm:prSet/>
      <dgm:spPr/>
      <dgm:t>
        <a:bodyPr/>
        <a:lstStyle/>
        <a:p>
          <a:pPr algn="ctr"/>
          <a:endParaRPr lang="en-IN" dirty="0">
            <a:latin typeface="+mj-lt"/>
          </a:endParaRPr>
        </a:p>
      </dgm:t>
    </dgm:pt>
    <dgm:pt modelId="{45FA8A73-5DDE-41A3-9D3C-53C9D9560CAA}" type="sibTrans" cxnId="{BFFAA1DE-C5A6-4B70-B422-65258EB2B32B}">
      <dgm:prSet/>
      <dgm:spPr/>
      <dgm:t>
        <a:bodyPr/>
        <a:lstStyle/>
        <a:p>
          <a:endParaRPr lang="en-IN"/>
        </a:p>
      </dgm:t>
    </dgm:pt>
    <dgm:pt modelId="{EC2DEAF8-0342-4E4C-9C7E-126DCCE4A774}">
      <dgm:prSet/>
      <dgm:spPr/>
      <dgm:t>
        <a:bodyPr/>
        <a:lstStyle/>
        <a:p>
          <a:pPr algn="ctr"/>
          <a:r>
            <a:rPr lang="en-IN" dirty="0">
              <a:latin typeface="+mj-lt"/>
            </a:rPr>
            <a:t>6G</a:t>
          </a:r>
        </a:p>
      </dgm:t>
    </dgm:pt>
    <dgm:pt modelId="{1070E9D4-CA39-4626-882E-5FDB9CE5222A}" type="parTrans" cxnId="{F6BCABC6-34B1-4261-BAAD-7957B02D330B}">
      <dgm:prSet/>
      <dgm:spPr/>
      <dgm:t>
        <a:bodyPr/>
        <a:lstStyle/>
        <a:p>
          <a:pPr algn="ctr"/>
          <a:endParaRPr lang="en-IN" dirty="0">
            <a:latin typeface="+mj-lt"/>
          </a:endParaRPr>
        </a:p>
      </dgm:t>
    </dgm:pt>
    <dgm:pt modelId="{B9A0A9E9-F4B8-440D-88A0-188F21CB5732}" type="sibTrans" cxnId="{F6BCABC6-34B1-4261-BAAD-7957B02D330B}">
      <dgm:prSet/>
      <dgm:spPr/>
      <dgm:t>
        <a:bodyPr/>
        <a:lstStyle/>
        <a:p>
          <a:endParaRPr lang="en-IN"/>
        </a:p>
      </dgm:t>
    </dgm:pt>
    <dgm:pt modelId="{445CDD42-DDFB-4C09-A8F5-1E0F7002F2F3}">
      <dgm:prSet phldrT="[Text]"/>
      <dgm:spPr/>
      <dgm:t>
        <a:bodyPr/>
        <a:lstStyle/>
        <a:p>
          <a:pPr algn="ctr"/>
          <a:r>
            <a:rPr lang="en-IN" dirty="0">
              <a:latin typeface="+mj-lt"/>
            </a:rPr>
            <a:t>4A5</a:t>
          </a:r>
        </a:p>
      </dgm:t>
    </dgm:pt>
    <dgm:pt modelId="{03DA0F1C-45AA-46DB-A5EA-93C9BC1C8525}" type="parTrans" cxnId="{5BE26B1C-AA20-44EE-8856-6F32E046EFA6}">
      <dgm:prSet/>
      <dgm:spPr/>
      <dgm:t>
        <a:bodyPr/>
        <a:lstStyle/>
        <a:p>
          <a:pPr algn="ctr"/>
          <a:endParaRPr lang="en-IN" dirty="0">
            <a:latin typeface="+mj-lt"/>
          </a:endParaRPr>
        </a:p>
      </dgm:t>
    </dgm:pt>
    <dgm:pt modelId="{51C4CCFC-EE14-4453-8222-564E1864EBF6}" type="sibTrans" cxnId="{5BE26B1C-AA20-44EE-8856-6F32E046EFA6}">
      <dgm:prSet/>
      <dgm:spPr/>
      <dgm:t>
        <a:bodyPr/>
        <a:lstStyle/>
        <a:p>
          <a:endParaRPr lang="en-IN"/>
        </a:p>
      </dgm:t>
    </dgm:pt>
    <dgm:pt modelId="{E0C72408-0F80-4FDA-9944-8BEF2F756354}">
      <dgm:prSet/>
      <dgm:spPr/>
      <dgm:t>
        <a:bodyPr/>
        <a:lstStyle/>
        <a:p>
          <a:pPr algn="ctr"/>
          <a:r>
            <a:rPr lang="en-IN" dirty="0">
              <a:latin typeface="+mj-lt"/>
            </a:rPr>
            <a:t>4A2</a:t>
          </a:r>
        </a:p>
      </dgm:t>
    </dgm:pt>
    <dgm:pt modelId="{7ED7A8B0-323D-4335-B89B-C789F58936A8}" type="parTrans" cxnId="{54DDEDC9-4387-4F92-899A-215CD75E11CF}">
      <dgm:prSet/>
      <dgm:spPr/>
      <dgm:t>
        <a:bodyPr/>
        <a:lstStyle/>
        <a:p>
          <a:pPr algn="ctr"/>
          <a:endParaRPr lang="en-IN" dirty="0">
            <a:latin typeface="+mj-lt"/>
          </a:endParaRPr>
        </a:p>
      </dgm:t>
    </dgm:pt>
    <dgm:pt modelId="{E12843A7-AA07-484A-B93B-D40E70040D62}" type="sibTrans" cxnId="{54DDEDC9-4387-4F92-899A-215CD75E11CF}">
      <dgm:prSet/>
      <dgm:spPr/>
      <dgm:t>
        <a:bodyPr/>
        <a:lstStyle/>
        <a:p>
          <a:endParaRPr lang="en-IN"/>
        </a:p>
      </dgm:t>
    </dgm:pt>
    <dgm:pt modelId="{BAABBBE8-5909-497D-9DB4-66AE8727F75D}">
      <dgm:prSet/>
      <dgm:spPr/>
      <dgm:t>
        <a:bodyPr/>
        <a:lstStyle/>
        <a:p>
          <a:pPr algn="ctr"/>
          <a:r>
            <a:rPr lang="en-IN" dirty="0">
              <a:latin typeface="+mj-lt"/>
            </a:rPr>
            <a:t>4A4</a:t>
          </a:r>
        </a:p>
      </dgm:t>
    </dgm:pt>
    <dgm:pt modelId="{3A164CF9-4E87-4360-96FB-3B9E78AE8C8D}" type="parTrans" cxnId="{9D790B00-D52B-41CC-B2D5-9C8B256D34BA}">
      <dgm:prSet/>
      <dgm:spPr/>
      <dgm:t>
        <a:bodyPr/>
        <a:lstStyle/>
        <a:p>
          <a:pPr algn="ctr"/>
          <a:endParaRPr lang="en-IN" dirty="0">
            <a:latin typeface="+mj-lt"/>
          </a:endParaRPr>
        </a:p>
      </dgm:t>
    </dgm:pt>
    <dgm:pt modelId="{A77BF3B0-D58E-4D12-9079-456592774F6C}" type="sibTrans" cxnId="{9D790B00-D52B-41CC-B2D5-9C8B256D34BA}">
      <dgm:prSet/>
      <dgm:spPr/>
      <dgm:t>
        <a:bodyPr/>
        <a:lstStyle/>
        <a:p>
          <a:endParaRPr lang="en-IN"/>
        </a:p>
      </dgm:t>
    </dgm:pt>
    <dgm:pt modelId="{9AA783F0-D6FA-4EB1-9BD4-CE5ED7F5DF0E}">
      <dgm:prSet/>
      <dgm:spPr/>
      <dgm:t>
        <a:bodyPr/>
        <a:lstStyle/>
        <a:p>
          <a:pPr algn="ctr"/>
          <a:r>
            <a:rPr lang="en-IN" dirty="0">
              <a:latin typeface="+mj-lt"/>
            </a:rPr>
            <a:t>4A3</a:t>
          </a:r>
        </a:p>
      </dgm:t>
    </dgm:pt>
    <dgm:pt modelId="{00187CF0-443C-4862-A55B-917C9C61CB2D}" type="parTrans" cxnId="{792CFF49-40DD-4528-AE52-36F8DDB32F40}">
      <dgm:prSet/>
      <dgm:spPr/>
      <dgm:t>
        <a:bodyPr/>
        <a:lstStyle/>
        <a:p>
          <a:pPr algn="ctr"/>
          <a:endParaRPr lang="en-IN" dirty="0">
            <a:latin typeface="+mj-lt"/>
          </a:endParaRPr>
        </a:p>
      </dgm:t>
    </dgm:pt>
    <dgm:pt modelId="{7E7775B4-8AF6-410C-B979-177BEBC76400}" type="sibTrans" cxnId="{792CFF49-40DD-4528-AE52-36F8DDB32F40}">
      <dgm:prSet/>
      <dgm:spPr/>
      <dgm:t>
        <a:bodyPr/>
        <a:lstStyle/>
        <a:p>
          <a:endParaRPr lang="en-IN"/>
        </a:p>
      </dgm:t>
    </dgm:pt>
    <dgm:pt modelId="{418645CF-EB3D-46ED-BF27-FB5BBFB47579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IN" dirty="0">
              <a:solidFill>
                <a:schemeClr val="bg1"/>
              </a:solidFill>
              <a:latin typeface="+mj-lt"/>
            </a:rPr>
            <a:t>GSTR 9</a:t>
          </a:r>
        </a:p>
      </dgm:t>
    </dgm:pt>
    <dgm:pt modelId="{B5E05736-05D1-4962-B04D-62DD7D472836}" type="parTrans" cxnId="{868678D6-6DF8-4133-8302-135EADD407BB}">
      <dgm:prSet/>
      <dgm:spPr>
        <a:ln>
          <a:noFill/>
        </a:ln>
      </dgm:spPr>
      <dgm:t>
        <a:bodyPr/>
        <a:lstStyle/>
        <a:p>
          <a:endParaRPr lang="en-IN" dirty="0"/>
        </a:p>
      </dgm:t>
    </dgm:pt>
    <dgm:pt modelId="{BE317000-7978-4551-AF6D-700564B1DA4D}" type="sibTrans" cxnId="{868678D6-6DF8-4133-8302-135EADD407BB}">
      <dgm:prSet/>
      <dgm:spPr/>
      <dgm:t>
        <a:bodyPr/>
        <a:lstStyle/>
        <a:p>
          <a:endParaRPr lang="en-IN"/>
        </a:p>
      </dgm:t>
    </dgm:pt>
    <dgm:pt modelId="{6D83C72F-1948-4E03-B14C-EE6CEF83D4B7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IN" dirty="0">
              <a:solidFill>
                <a:schemeClr val="bg1"/>
              </a:solidFill>
              <a:latin typeface="+mj-lt"/>
            </a:rPr>
            <a:t>GSTR 3B</a:t>
          </a:r>
        </a:p>
      </dgm:t>
    </dgm:pt>
    <dgm:pt modelId="{4ABDDF4D-2D6E-446C-AB5A-099CC4BDB89A}" type="parTrans" cxnId="{ECDA8D54-D76F-4FB2-AC20-A62F5BAA1400}">
      <dgm:prSet/>
      <dgm:spPr>
        <a:ln>
          <a:noFill/>
        </a:ln>
      </dgm:spPr>
      <dgm:t>
        <a:bodyPr/>
        <a:lstStyle/>
        <a:p>
          <a:endParaRPr lang="en-IN" dirty="0"/>
        </a:p>
      </dgm:t>
    </dgm:pt>
    <dgm:pt modelId="{36C3C409-0F8A-465F-AEB4-CC57B3170C6E}" type="sibTrans" cxnId="{ECDA8D54-D76F-4FB2-AC20-A62F5BAA1400}">
      <dgm:prSet/>
      <dgm:spPr/>
      <dgm:t>
        <a:bodyPr/>
        <a:lstStyle/>
        <a:p>
          <a:endParaRPr lang="en-IN"/>
        </a:p>
      </dgm:t>
    </dgm:pt>
    <dgm:pt modelId="{13C9B17A-3FA7-465B-93F6-AD3AA6587F93}">
      <dgm:prSet/>
      <dgm:spPr/>
      <dgm:t>
        <a:bodyPr/>
        <a:lstStyle/>
        <a:p>
          <a:pPr algn="ctr"/>
          <a:r>
            <a:rPr lang="en-IN" dirty="0">
              <a:latin typeface="+mj-lt"/>
            </a:rPr>
            <a:t>4A1</a:t>
          </a:r>
        </a:p>
      </dgm:t>
    </dgm:pt>
    <dgm:pt modelId="{96AFB456-5069-4F7A-86CB-4DE14FA2DAE2}" type="parTrans" cxnId="{16C34936-16EA-4A9E-B31D-6F9E2CD647DF}">
      <dgm:prSet/>
      <dgm:spPr/>
      <dgm:t>
        <a:bodyPr/>
        <a:lstStyle/>
        <a:p>
          <a:endParaRPr lang="en-IN" dirty="0"/>
        </a:p>
      </dgm:t>
    </dgm:pt>
    <dgm:pt modelId="{E463ECDA-0424-4503-B22E-D5EF459E471B}" type="sibTrans" cxnId="{16C34936-16EA-4A9E-B31D-6F9E2CD647DF}">
      <dgm:prSet/>
      <dgm:spPr/>
      <dgm:t>
        <a:bodyPr/>
        <a:lstStyle/>
        <a:p>
          <a:endParaRPr lang="en-IN"/>
        </a:p>
      </dgm:t>
    </dgm:pt>
    <dgm:pt modelId="{3A96C0F8-FD2B-4A8A-9E2D-FA7FF2A3DAC5}">
      <dgm:prSet phldrT="[Text]"/>
      <dgm:spPr/>
      <dgm:t>
        <a:bodyPr/>
        <a:lstStyle/>
        <a:p>
          <a:pPr algn="ctr"/>
          <a:r>
            <a:rPr lang="en-IN" dirty="0">
              <a:latin typeface="+mj-lt"/>
            </a:rPr>
            <a:t>Forward Charge Credit</a:t>
          </a:r>
        </a:p>
      </dgm:t>
    </dgm:pt>
    <dgm:pt modelId="{CCB3BCFB-8CB0-4B50-8459-99FBB7029FB0}" type="parTrans" cxnId="{3762BA75-82A6-45B6-8E1F-A026C5C31DE5}">
      <dgm:prSet/>
      <dgm:spPr/>
      <dgm:t>
        <a:bodyPr/>
        <a:lstStyle/>
        <a:p>
          <a:endParaRPr lang="en-IN" dirty="0"/>
        </a:p>
      </dgm:t>
    </dgm:pt>
    <dgm:pt modelId="{6622DBF6-89E6-4DE1-A1BA-025546643DC7}" type="sibTrans" cxnId="{3762BA75-82A6-45B6-8E1F-A026C5C31DE5}">
      <dgm:prSet/>
      <dgm:spPr/>
      <dgm:t>
        <a:bodyPr/>
        <a:lstStyle/>
        <a:p>
          <a:endParaRPr lang="en-IN"/>
        </a:p>
      </dgm:t>
    </dgm:pt>
    <dgm:pt modelId="{6C27C7F6-5A23-4905-8397-F8D4C8ADF72A}">
      <dgm:prSet/>
      <dgm:spPr/>
      <dgm:t>
        <a:bodyPr/>
        <a:lstStyle/>
        <a:p>
          <a:pPr algn="ctr"/>
          <a:r>
            <a:rPr lang="en-IN" dirty="0">
              <a:latin typeface="+mj-lt"/>
            </a:rPr>
            <a:t>Reverse Charge Credit</a:t>
          </a:r>
        </a:p>
      </dgm:t>
    </dgm:pt>
    <dgm:pt modelId="{8C1E27E7-0A4D-41A3-B4CB-F11269C30E2F}" type="parTrans" cxnId="{5F1B75C0-8A0B-4663-8676-6CA0B70BD3B9}">
      <dgm:prSet/>
      <dgm:spPr/>
      <dgm:t>
        <a:bodyPr/>
        <a:lstStyle/>
        <a:p>
          <a:endParaRPr lang="en-IN" dirty="0"/>
        </a:p>
      </dgm:t>
    </dgm:pt>
    <dgm:pt modelId="{03465EEC-8B9A-4D94-8164-453A42057906}" type="sibTrans" cxnId="{5F1B75C0-8A0B-4663-8676-6CA0B70BD3B9}">
      <dgm:prSet/>
      <dgm:spPr/>
      <dgm:t>
        <a:bodyPr/>
        <a:lstStyle/>
        <a:p>
          <a:endParaRPr lang="en-IN"/>
        </a:p>
      </dgm:t>
    </dgm:pt>
    <dgm:pt modelId="{0D560819-7970-481F-AB28-0B3F5D6ECD1E}">
      <dgm:prSet/>
      <dgm:spPr/>
      <dgm:t>
        <a:bodyPr/>
        <a:lstStyle/>
        <a:p>
          <a:pPr algn="ctr"/>
          <a:r>
            <a:rPr lang="en-IN" dirty="0">
              <a:latin typeface="+mj-lt"/>
            </a:rPr>
            <a:t>Import of Goods</a:t>
          </a:r>
        </a:p>
      </dgm:t>
    </dgm:pt>
    <dgm:pt modelId="{3D688A22-50F5-4489-8A2B-60F046D6A297}" type="parTrans" cxnId="{D00E44FA-E630-4A96-B3E9-A0532443180D}">
      <dgm:prSet/>
      <dgm:spPr/>
      <dgm:t>
        <a:bodyPr/>
        <a:lstStyle/>
        <a:p>
          <a:endParaRPr lang="en-IN" dirty="0"/>
        </a:p>
      </dgm:t>
    </dgm:pt>
    <dgm:pt modelId="{B469AA66-AE97-4E3B-878C-75B891DBAF16}" type="sibTrans" cxnId="{D00E44FA-E630-4A96-B3E9-A0532443180D}">
      <dgm:prSet/>
      <dgm:spPr/>
      <dgm:t>
        <a:bodyPr/>
        <a:lstStyle/>
        <a:p>
          <a:endParaRPr lang="en-IN"/>
        </a:p>
      </dgm:t>
    </dgm:pt>
    <dgm:pt modelId="{2BAC8C58-37EA-4F4B-B018-6DF7F11A2F3D}">
      <dgm:prSet/>
      <dgm:spPr/>
      <dgm:t>
        <a:bodyPr/>
        <a:lstStyle/>
        <a:p>
          <a:pPr algn="ctr"/>
          <a:r>
            <a:rPr lang="en-IN" dirty="0">
              <a:latin typeface="+mj-lt"/>
            </a:rPr>
            <a:t>Import of Services</a:t>
          </a:r>
        </a:p>
      </dgm:t>
    </dgm:pt>
    <dgm:pt modelId="{1F92D7DF-C2CA-40E4-B2BB-F0AB89442FF5}" type="parTrans" cxnId="{AB4E1DF4-89DF-4C06-A436-F721100A6780}">
      <dgm:prSet/>
      <dgm:spPr/>
      <dgm:t>
        <a:bodyPr/>
        <a:lstStyle/>
        <a:p>
          <a:endParaRPr lang="en-IN" dirty="0"/>
        </a:p>
      </dgm:t>
    </dgm:pt>
    <dgm:pt modelId="{51EB2A7D-5766-469C-9A4C-F6744EB95C7A}" type="sibTrans" cxnId="{AB4E1DF4-89DF-4C06-A436-F721100A6780}">
      <dgm:prSet/>
      <dgm:spPr/>
      <dgm:t>
        <a:bodyPr/>
        <a:lstStyle/>
        <a:p>
          <a:endParaRPr lang="en-IN"/>
        </a:p>
      </dgm:t>
    </dgm:pt>
    <dgm:pt modelId="{1F3D2261-F2FF-428B-B3B1-FA2480D54237}">
      <dgm:prSet/>
      <dgm:spPr/>
      <dgm:t>
        <a:bodyPr/>
        <a:lstStyle/>
        <a:p>
          <a:pPr algn="ctr"/>
          <a:r>
            <a:rPr lang="en-IN" dirty="0">
              <a:latin typeface="+mj-lt"/>
            </a:rPr>
            <a:t>ISD Credit</a:t>
          </a:r>
        </a:p>
      </dgm:t>
    </dgm:pt>
    <dgm:pt modelId="{A1BF3D0D-D129-4CC3-B9DD-21C44DC4DC25}" type="parTrans" cxnId="{430A7342-86D4-4E08-9E5E-C537A24655F5}">
      <dgm:prSet/>
      <dgm:spPr/>
      <dgm:t>
        <a:bodyPr/>
        <a:lstStyle/>
        <a:p>
          <a:endParaRPr lang="en-IN" dirty="0"/>
        </a:p>
      </dgm:t>
    </dgm:pt>
    <dgm:pt modelId="{7CCD42E3-1DAC-4FE0-B7D4-0C7A514DEE34}" type="sibTrans" cxnId="{430A7342-86D4-4E08-9E5E-C537A24655F5}">
      <dgm:prSet/>
      <dgm:spPr/>
      <dgm:t>
        <a:bodyPr/>
        <a:lstStyle/>
        <a:p>
          <a:endParaRPr lang="en-IN"/>
        </a:p>
      </dgm:t>
    </dgm:pt>
    <dgm:pt modelId="{D13CCC5B-8712-4ECD-8576-569C2F37799E}" type="pres">
      <dgm:prSet presAssocID="{F2991310-DD40-4B9B-A4A5-38BAEF2F99B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D4142FC-51A7-4E51-AB08-2FF7F95631CC}" type="pres">
      <dgm:prSet presAssocID="{9E93D869-5FFA-4B4B-B545-47578F81AEA9}" presName="root1" presStyleCnt="0"/>
      <dgm:spPr/>
    </dgm:pt>
    <dgm:pt modelId="{FCFAAD45-F936-4CE7-8CC9-484CF2AB7ACF}" type="pres">
      <dgm:prSet presAssocID="{9E93D869-5FFA-4B4B-B545-47578F81AEA9}" presName="LevelOneTextNode" presStyleLbl="node0" presStyleIdx="0" presStyleCnt="1">
        <dgm:presLayoutVars>
          <dgm:chPref val="3"/>
        </dgm:presLayoutVars>
      </dgm:prSet>
      <dgm:spPr/>
    </dgm:pt>
    <dgm:pt modelId="{C1FB383C-D6F4-42F3-B9A7-7E832482CB16}" type="pres">
      <dgm:prSet presAssocID="{9E93D869-5FFA-4B4B-B545-47578F81AEA9}" presName="level2hierChild" presStyleCnt="0"/>
      <dgm:spPr/>
    </dgm:pt>
    <dgm:pt modelId="{1523C0B3-5138-4002-96EE-8E78FDD6398E}" type="pres">
      <dgm:prSet presAssocID="{B5E05736-05D1-4962-B04D-62DD7D472836}" presName="conn2-1" presStyleLbl="parChTrans1D2" presStyleIdx="0" presStyleCnt="6"/>
      <dgm:spPr/>
    </dgm:pt>
    <dgm:pt modelId="{1D100CFA-0051-42CC-9C60-12258EB27BD4}" type="pres">
      <dgm:prSet presAssocID="{B5E05736-05D1-4962-B04D-62DD7D472836}" presName="connTx" presStyleLbl="parChTrans1D2" presStyleIdx="0" presStyleCnt="6"/>
      <dgm:spPr/>
    </dgm:pt>
    <dgm:pt modelId="{A34477A4-2B90-49E5-82F2-114FFC9D1682}" type="pres">
      <dgm:prSet presAssocID="{418645CF-EB3D-46ED-BF27-FB5BBFB47579}" presName="root2" presStyleCnt="0"/>
      <dgm:spPr/>
    </dgm:pt>
    <dgm:pt modelId="{A9203ACE-DB52-461C-8B4C-5F56CD5A5845}" type="pres">
      <dgm:prSet presAssocID="{418645CF-EB3D-46ED-BF27-FB5BBFB47579}" presName="LevelTwoTextNode" presStyleLbl="node2" presStyleIdx="0" presStyleCnt="6">
        <dgm:presLayoutVars>
          <dgm:chPref val="3"/>
        </dgm:presLayoutVars>
      </dgm:prSet>
      <dgm:spPr/>
    </dgm:pt>
    <dgm:pt modelId="{0254F723-34CF-43DC-82A9-D37F8B25DBFA}" type="pres">
      <dgm:prSet presAssocID="{418645CF-EB3D-46ED-BF27-FB5BBFB47579}" presName="level3hierChild" presStyleCnt="0"/>
      <dgm:spPr/>
    </dgm:pt>
    <dgm:pt modelId="{DA8FA844-9E05-4F68-9C4B-0E0280456606}" type="pres">
      <dgm:prSet presAssocID="{4ABDDF4D-2D6E-446C-AB5A-099CC4BDB89A}" presName="conn2-1" presStyleLbl="parChTrans1D3" presStyleIdx="0" presStyleCnt="6"/>
      <dgm:spPr/>
    </dgm:pt>
    <dgm:pt modelId="{83815241-23D2-4F89-8FF3-B99183CC8D01}" type="pres">
      <dgm:prSet presAssocID="{4ABDDF4D-2D6E-446C-AB5A-099CC4BDB89A}" presName="connTx" presStyleLbl="parChTrans1D3" presStyleIdx="0" presStyleCnt="6"/>
      <dgm:spPr/>
    </dgm:pt>
    <dgm:pt modelId="{D3A5D138-7EE5-4C7A-B8D2-060DE1013732}" type="pres">
      <dgm:prSet presAssocID="{6D83C72F-1948-4E03-B14C-EE6CEF83D4B7}" presName="root2" presStyleCnt="0"/>
      <dgm:spPr/>
    </dgm:pt>
    <dgm:pt modelId="{1B3CE965-2A51-45AE-8C7E-842808DF9517}" type="pres">
      <dgm:prSet presAssocID="{6D83C72F-1948-4E03-B14C-EE6CEF83D4B7}" presName="LevelTwoTextNode" presStyleLbl="node3" presStyleIdx="0" presStyleCnt="6">
        <dgm:presLayoutVars>
          <dgm:chPref val="3"/>
        </dgm:presLayoutVars>
      </dgm:prSet>
      <dgm:spPr/>
    </dgm:pt>
    <dgm:pt modelId="{F87EFC9C-D8E3-484C-A113-7CE36B27DAF6}" type="pres">
      <dgm:prSet presAssocID="{6D83C72F-1948-4E03-B14C-EE6CEF83D4B7}" presName="level3hierChild" presStyleCnt="0"/>
      <dgm:spPr/>
    </dgm:pt>
    <dgm:pt modelId="{FD865962-560E-4D71-9031-64B133F33199}" type="pres">
      <dgm:prSet presAssocID="{D2961AF7-D69F-4CB1-84C9-18204198BDB3}" presName="conn2-1" presStyleLbl="parChTrans1D2" presStyleIdx="1" presStyleCnt="6"/>
      <dgm:spPr/>
    </dgm:pt>
    <dgm:pt modelId="{212183ED-9C65-49E5-83AC-0B5DCF8700C2}" type="pres">
      <dgm:prSet presAssocID="{D2961AF7-D69F-4CB1-84C9-18204198BDB3}" presName="connTx" presStyleLbl="parChTrans1D2" presStyleIdx="1" presStyleCnt="6"/>
      <dgm:spPr/>
    </dgm:pt>
    <dgm:pt modelId="{EFE5D193-D547-47A4-829E-61E8897F4136}" type="pres">
      <dgm:prSet presAssocID="{F26AED2A-0E71-4E26-A60B-BA26E80EEA89}" presName="root2" presStyleCnt="0"/>
      <dgm:spPr/>
    </dgm:pt>
    <dgm:pt modelId="{F8BA4025-C490-49DB-BFF9-18DFC7615792}" type="pres">
      <dgm:prSet presAssocID="{F26AED2A-0E71-4E26-A60B-BA26E80EEA89}" presName="LevelTwoTextNode" presStyleLbl="node2" presStyleIdx="1" presStyleCnt="6">
        <dgm:presLayoutVars>
          <dgm:chPref val="3"/>
        </dgm:presLayoutVars>
      </dgm:prSet>
      <dgm:spPr/>
    </dgm:pt>
    <dgm:pt modelId="{7F7BFCE1-24C3-4113-BFF5-D075FFCB577C}" type="pres">
      <dgm:prSet presAssocID="{F26AED2A-0E71-4E26-A60B-BA26E80EEA89}" presName="level3hierChild" presStyleCnt="0"/>
      <dgm:spPr/>
    </dgm:pt>
    <dgm:pt modelId="{204A8809-E256-4046-BDC8-D289F826EFD8}" type="pres">
      <dgm:prSet presAssocID="{03DA0F1C-45AA-46DB-A5EA-93C9BC1C8525}" presName="conn2-1" presStyleLbl="parChTrans1D3" presStyleIdx="1" presStyleCnt="6"/>
      <dgm:spPr/>
    </dgm:pt>
    <dgm:pt modelId="{67249B75-0E05-49D2-9846-AB5F6066B13E}" type="pres">
      <dgm:prSet presAssocID="{03DA0F1C-45AA-46DB-A5EA-93C9BC1C8525}" presName="connTx" presStyleLbl="parChTrans1D3" presStyleIdx="1" presStyleCnt="6"/>
      <dgm:spPr/>
    </dgm:pt>
    <dgm:pt modelId="{EFD44BEF-4658-49E2-9DB0-EF185FB333EC}" type="pres">
      <dgm:prSet presAssocID="{445CDD42-DDFB-4C09-A8F5-1E0F7002F2F3}" presName="root2" presStyleCnt="0"/>
      <dgm:spPr/>
    </dgm:pt>
    <dgm:pt modelId="{E0639B7D-7ACD-406E-86F4-B7A685F3F89E}" type="pres">
      <dgm:prSet presAssocID="{445CDD42-DDFB-4C09-A8F5-1E0F7002F2F3}" presName="LevelTwoTextNode" presStyleLbl="node3" presStyleIdx="1" presStyleCnt="6">
        <dgm:presLayoutVars>
          <dgm:chPref val="3"/>
        </dgm:presLayoutVars>
      </dgm:prSet>
      <dgm:spPr/>
    </dgm:pt>
    <dgm:pt modelId="{3110663F-9B6A-49FC-8310-D45A0416891E}" type="pres">
      <dgm:prSet presAssocID="{445CDD42-DDFB-4C09-A8F5-1E0F7002F2F3}" presName="level3hierChild" presStyleCnt="0"/>
      <dgm:spPr/>
    </dgm:pt>
    <dgm:pt modelId="{92C51FEE-7427-48CD-A6CF-5A8832161D1E}" type="pres">
      <dgm:prSet presAssocID="{CCB3BCFB-8CB0-4B50-8459-99FBB7029FB0}" presName="conn2-1" presStyleLbl="parChTrans1D4" presStyleIdx="0" presStyleCnt="5"/>
      <dgm:spPr/>
    </dgm:pt>
    <dgm:pt modelId="{9B6C2E33-325F-41DA-AB53-38F6128E28E8}" type="pres">
      <dgm:prSet presAssocID="{CCB3BCFB-8CB0-4B50-8459-99FBB7029FB0}" presName="connTx" presStyleLbl="parChTrans1D4" presStyleIdx="0" presStyleCnt="5"/>
      <dgm:spPr/>
    </dgm:pt>
    <dgm:pt modelId="{F7506758-73AD-4192-B994-9C1B6FE606F3}" type="pres">
      <dgm:prSet presAssocID="{3A96C0F8-FD2B-4A8A-9E2D-FA7FF2A3DAC5}" presName="root2" presStyleCnt="0"/>
      <dgm:spPr/>
    </dgm:pt>
    <dgm:pt modelId="{949EB7F0-919B-45B5-901A-61073B8EF182}" type="pres">
      <dgm:prSet presAssocID="{3A96C0F8-FD2B-4A8A-9E2D-FA7FF2A3DAC5}" presName="LevelTwoTextNode" presStyleLbl="node4" presStyleIdx="0" presStyleCnt="5">
        <dgm:presLayoutVars>
          <dgm:chPref val="3"/>
        </dgm:presLayoutVars>
      </dgm:prSet>
      <dgm:spPr/>
    </dgm:pt>
    <dgm:pt modelId="{33AB957A-6A7C-4D9D-88C4-17D05935252F}" type="pres">
      <dgm:prSet presAssocID="{3A96C0F8-FD2B-4A8A-9E2D-FA7FF2A3DAC5}" presName="level3hierChild" presStyleCnt="0"/>
      <dgm:spPr/>
    </dgm:pt>
    <dgm:pt modelId="{0191F156-25C5-4390-BCFE-4095DFAD6FD0}" type="pres">
      <dgm:prSet presAssocID="{5FBDEE6B-F63D-4041-B250-162E25014303}" presName="conn2-1" presStyleLbl="parChTrans1D2" presStyleIdx="2" presStyleCnt="6"/>
      <dgm:spPr/>
    </dgm:pt>
    <dgm:pt modelId="{AE40818F-518F-458A-9BFA-2688D2F77AFF}" type="pres">
      <dgm:prSet presAssocID="{5FBDEE6B-F63D-4041-B250-162E25014303}" presName="connTx" presStyleLbl="parChTrans1D2" presStyleIdx="2" presStyleCnt="6"/>
      <dgm:spPr/>
    </dgm:pt>
    <dgm:pt modelId="{090A4E93-EB05-4EA2-BD88-1E12A24080F0}" type="pres">
      <dgm:prSet presAssocID="{BBE94002-7DB7-4F1F-B392-3D5E0D400F2C}" presName="root2" presStyleCnt="0"/>
      <dgm:spPr/>
    </dgm:pt>
    <dgm:pt modelId="{8977F7B0-1F5A-41C7-AD05-08DF7673794A}" type="pres">
      <dgm:prSet presAssocID="{BBE94002-7DB7-4F1F-B392-3D5E0D400F2C}" presName="LevelTwoTextNode" presStyleLbl="node2" presStyleIdx="2" presStyleCnt="6">
        <dgm:presLayoutVars>
          <dgm:chPref val="3"/>
        </dgm:presLayoutVars>
      </dgm:prSet>
      <dgm:spPr/>
    </dgm:pt>
    <dgm:pt modelId="{80282AD1-FBC2-44F9-B2DE-B9404EFE537B}" type="pres">
      <dgm:prSet presAssocID="{BBE94002-7DB7-4F1F-B392-3D5E0D400F2C}" presName="level3hierChild" presStyleCnt="0"/>
      <dgm:spPr/>
    </dgm:pt>
    <dgm:pt modelId="{69F518F6-66BF-4DC3-AE20-D6A900C20215}" type="pres">
      <dgm:prSet presAssocID="{00187CF0-443C-4862-A55B-917C9C61CB2D}" presName="conn2-1" presStyleLbl="parChTrans1D3" presStyleIdx="2" presStyleCnt="6"/>
      <dgm:spPr/>
    </dgm:pt>
    <dgm:pt modelId="{C1926347-D8BA-487F-B9B0-E7FF88C2548B}" type="pres">
      <dgm:prSet presAssocID="{00187CF0-443C-4862-A55B-917C9C61CB2D}" presName="connTx" presStyleLbl="parChTrans1D3" presStyleIdx="2" presStyleCnt="6"/>
      <dgm:spPr/>
    </dgm:pt>
    <dgm:pt modelId="{1D48B7EF-A8BB-4B3C-8D0A-153DEDCB1257}" type="pres">
      <dgm:prSet presAssocID="{9AA783F0-D6FA-4EB1-9BD4-CE5ED7F5DF0E}" presName="root2" presStyleCnt="0"/>
      <dgm:spPr/>
    </dgm:pt>
    <dgm:pt modelId="{FA3B94B6-9C3F-4472-9E78-26D9B88EE6D8}" type="pres">
      <dgm:prSet presAssocID="{9AA783F0-D6FA-4EB1-9BD4-CE5ED7F5DF0E}" presName="LevelTwoTextNode" presStyleLbl="node3" presStyleIdx="2" presStyleCnt="6">
        <dgm:presLayoutVars>
          <dgm:chPref val="3"/>
        </dgm:presLayoutVars>
      </dgm:prSet>
      <dgm:spPr/>
    </dgm:pt>
    <dgm:pt modelId="{64803A36-91EC-422C-A0EA-D279F206D8E0}" type="pres">
      <dgm:prSet presAssocID="{9AA783F0-D6FA-4EB1-9BD4-CE5ED7F5DF0E}" presName="level3hierChild" presStyleCnt="0"/>
      <dgm:spPr/>
    </dgm:pt>
    <dgm:pt modelId="{42453E2D-C6B4-47E6-BECC-830EC100F724}" type="pres">
      <dgm:prSet presAssocID="{8C1E27E7-0A4D-41A3-B4CB-F11269C30E2F}" presName="conn2-1" presStyleLbl="parChTrans1D4" presStyleIdx="1" presStyleCnt="5"/>
      <dgm:spPr/>
    </dgm:pt>
    <dgm:pt modelId="{0F447B2A-08B1-4CB6-9251-47A8211DB2E4}" type="pres">
      <dgm:prSet presAssocID="{8C1E27E7-0A4D-41A3-B4CB-F11269C30E2F}" presName="connTx" presStyleLbl="parChTrans1D4" presStyleIdx="1" presStyleCnt="5"/>
      <dgm:spPr/>
    </dgm:pt>
    <dgm:pt modelId="{1143BCD1-2F2E-478A-B484-6E02C1830566}" type="pres">
      <dgm:prSet presAssocID="{6C27C7F6-5A23-4905-8397-F8D4C8ADF72A}" presName="root2" presStyleCnt="0"/>
      <dgm:spPr/>
    </dgm:pt>
    <dgm:pt modelId="{028E94F3-BD9F-4A6F-920F-6C3D7D115741}" type="pres">
      <dgm:prSet presAssocID="{6C27C7F6-5A23-4905-8397-F8D4C8ADF72A}" presName="LevelTwoTextNode" presStyleLbl="node4" presStyleIdx="1" presStyleCnt="5">
        <dgm:presLayoutVars>
          <dgm:chPref val="3"/>
        </dgm:presLayoutVars>
      </dgm:prSet>
      <dgm:spPr/>
    </dgm:pt>
    <dgm:pt modelId="{B32A2FAA-83C8-4144-A10B-DC884B1F252A}" type="pres">
      <dgm:prSet presAssocID="{6C27C7F6-5A23-4905-8397-F8D4C8ADF72A}" presName="level3hierChild" presStyleCnt="0"/>
      <dgm:spPr/>
    </dgm:pt>
    <dgm:pt modelId="{6CF6F74C-A944-46ED-8488-E88DBA7FC602}" type="pres">
      <dgm:prSet presAssocID="{D7E4CB87-A246-450D-856B-1567E7EDB3B6}" presName="conn2-1" presStyleLbl="parChTrans1D2" presStyleIdx="3" presStyleCnt="6"/>
      <dgm:spPr/>
    </dgm:pt>
    <dgm:pt modelId="{B191D95A-8F62-48C1-8375-33943A6726DE}" type="pres">
      <dgm:prSet presAssocID="{D7E4CB87-A246-450D-856B-1567E7EDB3B6}" presName="connTx" presStyleLbl="parChTrans1D2" presStyleIdx="3" presStyleCnt="6"/>
      <dgm:spPr/>
    </dgm:pt>
    <dgm:pt modelId="{F215958E-EE40-4120-8DB0-5D02851AEFF9}" type="pres">
      <dgm:prSet presAssocID="{14831267-67ED-4E29-9162-6712CDE6B8BB}" presName="root2" presStyleCnt="0"/>
      <dgm:spPr/>
    </dgm:pt>
    <dgm:pt modelId="{08B08021-7CB6-4226-88C5-A42BB5359418}" type="pres">
      <dgm:prSet presAssocID="{14831267-67ED-4E29-9162-6712CDE6B8BB}" presName="LevelTwoTextNode" presStyleLbl="node2" presStyleIdx="3" presStyleCnt="6">
        <dgm:presLayoutVars>
          <dgm:chPref val="3"/>
        </dgm:presLayoutVars>
      </dgm:prSet>
      <dgm:spPr/>
    </dgm:pt>
    <dgm:pt modelId="{2BB12BD2-68A4-436D-A488-1580C5801629}" type="pres">
      <dgm:prSet presAssocID="{14831267-67ED-4E29-9162-6712CDE6B8BB}" presName="level3hierChild" presStyleCnt="0"/>
      <dgm:spPr/>
    </dgm:pt>
    <dgm:pt modelId="{0D70DC1E-003B-4E0D-A3D2-4FDDF7CE010D}" type="pres">
      <dgm:prSet presAssocID="{96AFB456-5069-4F7A-86CB-4DE14FA2DAE2}" presName="conn2-1" presStyleLbl="parChTrans1D3" presStyleIdx="3" presStyleCnt="6"/>
      <dgm:spPr/>
    </dgm:pt>
    <dgm:pt modelId="{264C714F-5E6F-4A68-B175-C9C2943AB521}" type="pres">
      <dgm:prSet presAssocID="{96AFB456-5069-4F7A-86CB-4DE14FA2DAE2}" presName="connTx" presStyleLbl="parChTrans1D3" presStyleIdx="3" presStyleCnt="6"/>
      <dgm:spPr/>
    </dgm:pt>
    <dgm:pt modelId="{7810A68F-2071-47CA-8A7B-E25B22B21D35}" type="pres">
      <dgm:prSet presAssocID="{13C9B17A-3FA7-465B-93F6-AD3AA6587F93}" presName="root2" presStyleCnt="0"/>
      <dgm:spPr/>
    </dgm:pt>
    <dgm:pt modelId="{4EF630D6-A315-460F-869F-22A3448A727F}" type="pres">
      <dgm:prSet presAssocID="{13C9B17A-3FA7-465B-93F6-AD3AA6587F93}" presName="LevelTwoTextNode" presStyleLbl="node3" presStyleIdx="3" presStyleCnt="6">
        <dgm:presLayoutVars>
          <dgm:chPref val="3"/>
        </dgm:presLayoutVars>
      </dgm:prSet>
      <dgm:spPr/>
    </dgm:pt>
    <dgm:pt modelId="{9B2EF95D-D29D-457B-9FC0-26247F6C3EEB}" type="pres">
      <dgm:prSet presAssocID="{13C9B17A-3FA7-465B-93F6-AD3AA6587F93}" presName="level3hierChild" presStyleCnt="0"/>
      <dgm:spPr/>
    </dgm:pt>
    <dgm:pt modelId="{D182C5EC-58F2-48B7-BB81-E475054DB721}" type="pres">
      <dgm:prSet presAssocID="{3D688A22-50F5-4489-8A2B-60F046D6A297}" presName="conn2-1" presStyleLbl="parChTrans1D4" presStyleIdx="2" presStyleCnt="5"/>
      <dgm:spPr/>
    </dgm:pt>
    <dgm:pt modelId="{5E5EF610-3608-48B3-8AFC-AB4642DF6520}" type="pres">
      <dgm:prSet presAssocID="{3D688A22-50F5-4489-8A2B-60F046D6A297}" presName="connTx" presStyleLbl="parChTrans1D4" presStyleIdx="2" presStyleCnt="5"/>
      <dgm:spPr/>
    </dgm:pt>
    <dgm:pt modelId="{DD8E6231-1A77-4DA3-B444-5161DC69459D}" type="pres">
      <dgm:prSet presAssocID="{0D560819-7970-481F-AB28-0B3F5D6ECD1E}" presName="root2" presStyleCnt="0"/>
      <dgm:spPr/>
    </dgm:pt>
    <dgm:pt modelId="{2EA31CED-E3BC-4E71-A8EA-8C4730F69D40}" type="pres">
      <dgm:prSet presAssocID="{0D560819-7970-481F-AB28-0B3F5D6ECD1E}" presName="LevelTwoTextNode" presStyleLbl="node4" presStyleIdx="2" presStyleCnt="5">
        <dgm:presLayoutVars>
          <dgm:chPref val="3"/>
        </dgm:presLayoutVars>
      </dgm:prSet>
      <dgm:spPr/>
    </dgm:pt>
    <dgm:pt modelId="{C15AB57B-5392-46FA-8C92-AC8C1EC0755A}" type="pres">
      <dgm:prSet presAssocID="{0D560819-7970-481F-AB28-0B3F5D6ECD1E}" presName="level3hierChild" presStyleCnt="0"/>
      <dgm:spPr/>
    </dgm:pt>
    <dgm:pt modelId="{628739DD-5259-4483-8D1A-482D64C979F2}" type="pres">
      <dgm:prSet presAssocID="{EF0802CA-6E02-4919-87DB-398C035417A9}" presName="conn2-1" presStyleLbl="parChTrans1D2" presStyleIdx="4" presStyleCnt="6"/>
      <dgm:spPr/>
    </dgm:pt>
    <dgm:pt modelId="{0A39A6C8-4AEE-489F-A8A3-668A3A70DF34}" type="pres">
      <dgm:prSet presAssocID="{EF0802CA-6E02-4919-87DB-398C035417A9}" presName="connTx" presStyleLbl="parChTrans1D2" presStyleIdx="4" presStyleCnt="6"/>
      <dgm:spPr/>
    </dgm:pt>
    <dgm:pt modelId="{2F3EBB32-8EBE-4E14-B697-720FB84F1EB4}" type="pres">
      <dgm:prSet presAssocID="{BB13350E-9147-405A-8C4F-C0E4E5044428}" presName="root2" presStyleCnt="0"/>
      <dgm:spPr/>
    </dgm:pt>
    <dgm:pt modelId="{093B7E2E-01E6-49B9-A5D5-DACE7BDBA4C9}" type="pres">
      <dgm:prSet presAssocID="{BB13350E-9147-405A-8C4F-C0E4E5044428}" presName="LevelTwoTextNode" presStyleLbl="node2" presStyleIdx="4" presStyleCnt="6">
        <dgm:presLayoutVars>
          <dgm:chPref val="3"/>
        </dgm:presLayoutVars>
      </dgm:prSet>
      <dgm:spPr/>
    </dgm:pt>
    <dgm:pt modelId="{C32B1669-80A7-4BA8-957A-6E1A3FBFFFF5}" type="pres">
      <dgm:prSet presAssocID="{BB13350E-9147-405A-8C4F-C0E4E5044428}" presName="level3hierChild" presStyleCnt="0"/>
      <dgm:spPr/>
    </dgm:pt>
    <dgm:pt modelId="{79D82A4C-EE56-4336-87A0-BF4B570ED7FF}" type="pres">
      <dgm:prSet presAssocID="{7ED7A8B0-323D-4335-B89B-C789F58936A8}" presName="conn2-1" presStyleLbl="parChTrans1D3" presStyleIdx="4" presStyleCnt="6"/>
      <dgm:spPr/>
    </dgm:pt>
    <dgm:pt modelId="{55398843-3835-4FA6-AC48-D54AD0002782}" type="pres">
      <dgm:prSet presAssocID="{7ED7A8B0-323D-4335-B89B-C789F58936A8}" presName="connTx" presStyleLbl="parChTrans1D3" presStyleIdx="4" presStyleCnt="6"/>
      <dgm:spPr/>
    </dgm:pt>
    <dgm:pt modelId="{63F09955-3B7B-405B-B132-991F37F2208C}" type="pres">
      <dgm:prSet presAssocID="{E0C72408-0F80-4FDA-9944-8BEF2F756354}" presName="root2" presStyleCnt="0"/>
      <dgm:spPr/>
    </dgm:pt>
    <dgm:pt modelId="{43377D4D-FBA4-4E30-86E2-D1E10FCAAA00}" type="pres">
      <dgm:prSet presAssocID="{E0C72408-0F80-4FDA-9944-8BEF2F756354}" presName="LevelTwoTextNode" presStyleLbl="node3" presStyleIdx="4" presStyleCnt="6">
        <dgm:presLayoutVars>
          <dgm:chPref val="3"/>
        </dgm:presLayoutVars>
      </dgm:prSet>
      <dgm:spPr/>
    </dgm:pt>
    <dgm:pt modelId="{87616643-6505-4B35-BFCF-3C6D8DB728B1}" type="pres">
      <dgm:prSet presAssocID="{E0C72408-0F80-4FDA-9944-8BEF2F756354}" presName="level3hierChild" presStyleCnt="0"/>
      <dgm:spPr/>
    </dgm:pt>
    <dgm:pt modelId="{D7332700-B806-4DFB-873A-3931C0A7B166}" type="pres">
      <dgm:prSet presAssocID="{1F92D7DF-C2CA-40E4-B2BB-F0AB89442FF5}" presName="conn2-1" presStyleLbl="parChTrans1D4" presStyleIdx="3" presStyleCnt="5"/>
      <dgm:spPr/>
    </dgm:pt>
    <dgm:pt modelId="{21D93898-598E-4FEB-80D0-7D92F7CCE160}" type="pres">
      <dgm:prSet presAssocID="{1F92D7DF-C2CA-40E4-B2BB-F0AB89442FF5}" presName="connTx" presStyleLbl="parChTrans1D4" presStyleIdx="3" presStyleCnt="5"/>
      <dgm:spPr/>
    </dgm:pt>
    <dgm:pt modelId="{060AE902-BCBF-4ACB-B044-A813A77A5BB3}" type="pres">
      <dgm:prSet presAssocID="{2BAC8C58-37EA-4F4B-B018-6DF7F11A2F3D}" presName="root2" presStyleCnt="0"/>
      <dgm:spPr/>
    </dgm:pt>
    <dgm:pt modelId="{CE3C500E-F874-4901-B8C9-02B59C6B49C8}" type="pres">
      <dgm:prSet presAssocID="{2BAC8C58-37EA-4F4B-B018-6DF7F11A2F3D}" presName="LevelTwoTextNode" presStyleLbl="node4" presStyleIdx="3" presStyleCnt="5">
        <dgm:presLayoutVars>
          <dgm:chPref val="3"/>
        </dgm:presLayoutVars>
      </dgm:prSet>
      <dgm:spPr/>
    </dgm:pt>
    <dgm:pt modelId="{9A55B368-DDD3-45CD-84E8-26687D756085}" type="pres">
      <dgm:prSet presAssocID="{2BAC8C58-37EA-4F4B-B018-6DF7F11A2F3D}" presName="level3hierChild" presStyleCnt="0"/>
      <dgm:spPr/>
    </dgm:pt>
    <dgm:pt modelId="{4B84C2C6-9F38-4FD3-9F82-B24D0B927B11}" type="pres">
      <dgm:prSet presAssocID="{1070E9D4-CA39-4626-882E-5FDB9CE5222A}" presName="conn2-1" presStyleLbl="parChTrans1D2" presStyleIdx="5" presStyleCnt="6"/>
      <dgm:spPr/>
    </dgm:pt>
    <dgm:pt modelId="{81DD85DF-8BE3-402A-AD27-111481C7BF7A}" type="pres">
      <dgm:prSet presAssocID="{1070E9D4-CA39-4626-882E-5FDB9CE5222A}" presName="connTx" presStyleLbl="parChTrans1D2" presStyleIdx="5" presStyleCnt="6"/>
      <dgm:spPr/>
    </dgm:pt>
    <dgm:pt modelId="{9B2F99A1-B46B-459C-AECF-E245AA02FE37}" type="pres">
      <dgm:prSet presAssocID="{EC2DEAF8-0342-4E4C-9C7E-126DCCE4A774}" presName="root2" presStyleCnt="0"/>
      <dgm:spPr/>
    </dgm:pt>
    <dgm:pt modelId="{E3EE505B-DFD6-4BD9-B938-AEB515AFBB4C}" type="pres">
      <dgm:prSet presAssocID="{EC2DEAF8-0342-4E4C-9C7E-126DCCE4A774}" presName="LevelTwoTextNode" presStyleLbl="node2" presStyleIdx="5" presStyleCnt="6">
        <dgm:presLayoutVars>
          <dgm:chPref val="3"/>
        </dgm:presLayoutVars>
      </dgm:prSet>
      <dgm:spPr/>
    </dgm:pt>
    <dgm:pt modelId="{FB73DF2B-E7AF-409C-A899-4F7CA052786A}" type="pres">
      <dgm:prSet presAssocID="{EC2DEAF8-0342-4E4C-9C7E-126DCCE4A774}" presName="level3hierChild" presStyleCnt="0"/>
      <dgm:spPr/>
    </dgm:pt>
    <dgm:pt modelId="{D91037CD-2475-4A2B-8D76-DDFC373B0F0E}" type="pres">
      <dgm:prSet presAssocID="{3A164CF9-4E87-4360-96FB-3B9E78AE8C8D}" presName="conn2-1" presStyleLbl="parChTrans1D3" presStyleIdx="5" presStyleCnt="6"/>
      <dgm:spPr/>
    </dgm:pt>
    <dgm:pt modelId="{F7475DEC-7F44-47F6-AE97-B3898FA588C9}" type="pres">
      <dgm:prSet presAssocID="{3A164CF9-4E87-4360-96FB-3B9E78AE8C8D}" presName="connTx" presStyleLbl="parChTrans1D3" presStyleIdx="5" presStyleCnt="6"/>
      <dgm:spPr/>
    </dgm:pt>
    <dgm:pt modelId="{4DE78BF3-7DB8-4F45-881F-3976056ED0CA}" type="pres">
      <dgm:prSet presAssocID="{BAABBBE8-5909-497D-9DB4-66AE8727F75D}" presName="root2" presStyleCnt="0"/>
      <dgm:spPr/>
    </dgm:pt>
    <dgm:pt modelId="{03F9FBF4-331E-4093-87E2-C93259AA6F5A}" type="pres">
      <dgm:prSet presAssocID="{BAABBBE8-5909-497D-9DB4-66AE8727F75D}" presName="LevelTwoTextNode" presStyleLbl="node3" presStyleIdx="5" presStyleCnt="6">
        <dgm:presLayoutVars>
          <dgm:chPref val="3"/>
        </dgm:presLayoutVars>
      </dgm:prSet>
      <dgm:spPr/>
    </dgm:pt>
    <dgm:pt modelId="{609A0E0B-B5A0-4A9C-83C0-2F5B5DDFB5F8}" type="pres">
      <dgm:prSet presAssocID="{BAABBBE8-5909-497D-9DB4-66AE8727F75D}" presName="level3hierChild" presStyleCnt="0"/>
      <dgm:spPr/>
    </dgm:pt>
    <dgm:pt modelId="{84291F4E-6B73-4E6C-BEBD-390974147865}" type="pres">
      <dgm:prSet presAssocID="{A1BF3D0D-D129-4CC3-B9DD-21C44DC4DC25}" presName="conn2-1" presStyleLbl="parChTrans1D4" presStyleIdx="4" presStyleCnt="5"/>
      <dgm:spPr/>
    </dgm:pt>
    <dgm:pt modelId="{A71E6E4A-5994-45B4-9873-69C536F68F49}" type="pres">
      <dgm:prSet presAssocID="{A1BF3D0D-D129-4CC3-B9DD-21C44DC4DC25}" presName="connTx" presStyleLbl="parChTrans1D4" presStyleIdx="4" presStyleCnt="5"/>
      <dgm:spPr/>
    </dgm:pt>
    <dgm:pt modelId="{B1DF282E-1FCD-4545-85A1-AA564561785C}" type="pres">
      <dgm:prSet presAssocID="{1F3D2261-F2FF-428B-B3B1-FA2480D54237}" presName="root2" presStyleCnt="0"/>
      <dgm:spPr/>
    </dgm:pt>
    <dgm:pt modelId="{AED9C378-B9DE-4E5C-8464-75C8F2050F36}" type="pres">
      <dgm:prSet presAssocID="{1F3D2261-F2FF-428B-B3B1-FA2480D54237}" presName="LevelTwoTextNode" presStyleLbl="node4" presStyleIdx="4" presStyleCnt="5">
        <dgm:presLayoutVars>
          <dgm:chPref val="3"/>
        </dgm:presLayoutVars>
      </dgm:prSet>
      <dgm:spPr/>
    </dgm:pt>
    <dgm:pt modelId="{10F0F53E-37CE-4F83-B74B-4C0E9EB6336C}" type="pres">
      <dgm:prSet presAssocID="{1F3D2261-F2FF-428B-B3B1-FA2480D54237}" presName="level3hierChild" presStyleCnt="0"/>
      <dgm:spPr/>
    </dgm:pt>
  </dgm:ptLst>
  <dgm:cxnLst>
    <dgm:cxn modelId="{9D790B00-D52B-41CC-B2D5-9C8B256D34BA}" srcId="{EC2DEAF8-0342-4E4C-9C7E-126DCCE4A774}" destId="{BAABBBE8-5909-497D-9DB4-66AE8727F75D}" srcOrd="0" destOrd="0" parTransId="{3A164CF9-4E87-4360-96FB-3B9E78AE8C8D}" sibTransId="{A77BF3B0-D58E-4D12-9079-456592774F6C}"/>
    <dgm:cxn modelId="{D7286407-275D-4BC7-A6C4-0BED96DF6DBA}" type="presOf" srcId="{EC2DEAF8-0342-4E4C-9C7E-126DCCE4A774}" destId="{E3EE505B-DFD6-4BD9-B938-AEB515AFBB4C}" srcOrd="0" destOrd="0" presId="urn:microsoft.com/office/officeart/2005/8/layout/hierarchy2"/>
    <dgm:cxn modelId="{75A12608-F37A-4A67-97E8-77EA4B0CFA09}" type="presOf" srcId="{B5E05736-05D1-4962-B04D-62DD7D472836}" destId="{1523C0B3-5138-4002-96EE-8E78FDD6398E}" srcOrd="0" destOrd="0" presId="urn:microsoft.com/office/officeart/2005/8/layout/hierarchy2"/>
    <dgm:cxn modelId="{722BAA0C-D385-4161-8E51-2FEA2792BA24}" type="presOf" srcId="{EF0802CA-6E02-4919-87DB-398C035417A9}" destId="{0A39A6C8-4AEE-489F-A8A3-668A3A70DF34}" srcOrd="1" destOrd="0" presId="urn:microsoft.com/office/officeart/2005/8/layout/hierarchy2"/>
    <dgm:cxn modelId="{0BC5AF13-7B93-49B3-8FC1-2BCCF740B03D}" type="presOf" srcId="{E0C72408-0F80-4FDA-9944-8BEF2F756354}" destId="{43377D4D-FBA4-4E30-86E2-D1E10FCAAA00}" srcOrd="0" destOrd="0" presId="urn:microsoft.com/office/officeart/2005/8/layout/hierarchy2"/>
    <dgm:cxn modelId="{257BC819-1187-4B98-AA2B-41DB556873A3}" type="presOf" srcId="{445CDD42-DDFB-4C09-A8F5-1E0F7002F2F3}" destId="{E0639B7D-7ACD-406E-86F4-B7A685F3F89E}" srcOrd="0" destOrd="0" presId="urn:microsoft.com/office/officeart/2005/8/layout/hierarchy2"/>
    <dgm:cxn modelId="{5BE26B1C-AA20-44EE-8856-6F32E046EFA6}" srcId="{F26AED2A-0E71-4E26-A60B-BA26E80EEA89}" destId="{445CDD42-DDFB-4C09-A8F5-1E0F7002F2F3}" srcOrd="0" destOrd="0" parTransId="{03DA0F1C-45AA-46DB-A5EA-93C9BC1C8525}" sibTransId="{51C4CCFC-EE14-4453-8222-564E1864EBF6}"/>
    <dgm:cxn modelId="{4F017F26-C0B6-4A0C-9A4A-A9291883E7F5}" type="presOf" srcId="{1F92D7DF-C2CA-40E4-B2BB-F0AB89442FF5}" destId="{D7332700-B806-4DFB-873A-3931C0A7B166}" srcOrd="0" destOrd="0" presId="urn:microsoft.com/office/officeart/2005/8/layout/hierarchy2"/>
    <dgm:cxn modelId="{11DCC92A-DD5B-4B1C-A5A4-32A7F3A0F01A}" type="presOf" srcId="{1070E9D4-CA39-4626-882E-5FDB9CE5222A}" destId="{81DD85DF-8BE3-402A-AD27-111481C7BF7A}" srcOrd="1" destOrd="0" presId="urn:microsoft.com/office/officeart/2005/8/layout/hierarchy2"/>
    <dgm:cxn modelId="{0B215D2E-8801-44B3-9A37-155CDFA75C13}" type="presOf" srcId="{D2961AF7-D69F-4CB1-84C9-18204198BDB3}" destId="{FD865962-560E-4D71-9031-64B133F33199}" srcOrd="0" destOrd="0" presId="urn:microsoft.com/office/officeart/2005/8/layout/hierarchy2"/>
    <dgm:cxn modelId="{EF7D6A32-5FF0-43DB-95F5-E19092410AB6}" srcId="{9E93D869-5FFA-4B4B-B545-47578F81AEA9}" destId="{F26AED2A-0E71-4E26-A60B-BA26E80EEA89}" srcOrd="1" destOrd="0" parTransId="{D2961AF7-D69F-4CB1-84C9-18204198BDB3}" sibTransId="{563E56C9-B3F1-4E69-9C27-88128B17362A}"/>
    <dgm:cxn modelId="{16C34936-16EA-4A9E-B31D-6F9E2CD647DF}" srcId="{14831267-67ED-4E29-9162-6712CDE6B8BB}" destId="{13C9B17A-3FA7-465B-93F6-AD3AA6587F93}" srcOrd="0" destOrd="0" parTransId="{96AFB456-5069-4F7A-86CB-4DE14FA2DAE2}" sibTransId="{E463ECDA-0424-4503-B22E-D5EF459E471B}"/>
    <dgm:cxn modelId="{B8D27E36-2DD1-4A57-B4B0-0FB6A687602F}" type="presOf" srcId="{F26AED2A-0E71-4E26-A60B-BA26E80EEA89}" destId="{F8BA4025-C490-49DB-BFF9-18DFC7615792}" srcOrd="0" destOrd="0" presId="urn:microsoft.com/office/officeart/2005/8/layout/hierarchy2"/>
    <dgm:cxn modelId="{8C44CE38-96E1-4EEF-A8AE-5ED9864F7327}" type="presOf" srcId="{8C1E27E7-0A4D-41A3-B4CB-F11269C30E2F}" destId="{42453E2D-C6B4-47E6-BECC-830EC100F724}" srcOrd="0" destOrd="0" presId="urn:microsoft.com/office/officeart/2005/8/layout/hierarchy2"/>
    <dgm:cxn modelId="{72A5F83B-0C1A-4316-B516-91B96183A861}" type="presOf" srcId="{6C27C7F6-5A23-4905-8397-F8D4C8ADF72A}" destId="{028E94F3-BD9F-4A6F-920F-6C3D7D115741}" srcOrd="0" destOrd="0" presId="urn:microsoft.com/office/officeart/2005/8/layout/hierarchy2"/>
    <dgm:cxn modelId="{259BBB3E-D6DA-4C0B-8B31-B56DB8C763F1}" type="presOf" srcId="{BBE94002-7DB7-4F1F-B392-3D5E0D400F2C}" destId="{8977F7B0-1F5A-41C7-AD05-08DF7673794A}" srcOrd="0" destOrd="0" presId="urn:microsoft.com/office/officeart/2005/8/layout/hierarchy2"/>
    <dgm:cxn modelId="{F1DE095F-2F0A-4EB9-9E9C-0249D1F06FA2}" srcId="{9E93D869-5FFA-4B4B-B545-47578F81AEA9}" destId="{BBE94002-7DB7-4F1F-B392-3D5E0D400F2C}" srcOrd="2" destOrd="0" parTransId="{5FBDEE6B-F63D-4041-B250-162E25014303}" sibTransId="{40891CBA-DEF3-432D-9152-6A17C19AC79D}"/>
    <dgm:cxn modelId="{0B2EB060-04AF-4F1C-ACEB-0FBB1E37613B}" type="presOf" srcId="{D7E4CB87-A246-450D-856B-1567E7EDB3B6}" destId="{B191D95A-8F62-48C1-8375-33943A6726DE}" srcOrd="1" destOrd="0" presId="urn:microsoft.com/office/officeart/2005/8/layout/hierarchy2"/>
    <dgm:cxn modelId="{430A7342-86D4-4E08-9E5E-C537A24655F5}" srcId="{BAABBBE8-5909-497D-9DB4-66AE8727F75D}" destId="{1F3D2261-F2FF-428B-B3B1-FA2480D54237}" srcOrd="0" destOrd="0" parTransId="{A1BF3D0D-D129-4CC3-B9DD-21C44DC4DC25}" sibTransId="{7CCD42E3-1DAC-4FE0-B7D4-0C7A514DEE34}"/>
    <dgm:cxn modelId="{9BE7E669-8CC9-42A3-99C6-864D734D489B}" type="presOf" srcId="{A1BF3D0D-D129-4CC3-B9DD-21C44DC4DC25}" destId="{84291F4E-6B73-4E6C-BEBD-390974147865}" srcOrd="0" destOrd="0" presId="urn:microsoft.com/office/officeart/2005/8/layout/hierarchy2"/>
    <dgm:cxn modelId="{792CFF49-40DD-4528-AE52-36F8DDB32F40}" srcId="{BBE94002-7DB7-4F1F-B392-3D5E0D400F2C}" destId="{9AA783F0-D6FA-4EB1-9BD4-CE5ED7F5DF0E}" srcOrd="0" destOrd="0" parTransId="{00187CF0-443C-4862-A55B-917C9C61CB2D}" sibTransId="{7E7775B4-8AF6-410C-B979-177BEBC76400}"/>
    <dgm:cxn modelId="{E203446C-4058-4B26-9B74-B833CA134D2C}" type="presOf" srcId="{A1BF3D0D-D129-4CC3-B9DD-21C44DC4DC25}" destId="{A71E6E4A-5994-45B4-9873-69C536F68F49}" srcOrd="1" destOrd="0" presId="urn:microsoft.com/office/officeart/2005/8/layout/hierarchy2"/>
    <dgm:cxn modelId="{62407E4F-F2DA-4EF2-BD45-EE03B373ED9C}" type="presOf" srcId="{4ABDDF4D-2D6E-446C-AB5A-099CC4BDB89A}" destId="{83815241-23D2-4F89-8FF3-B99183CC8D01}" srcOrd="1" destOrd="0" presId="urn:microsoft.com/office/officeart/2005/8/layout/hierarchy2"/>
    <dgm:cxn modelId="{8F033A52-4C5B-4647-BBAC-6566838F28D2}" type="presOf" srcId="{3A96C0F8-FD2B-4A8A-9E2D-FA7FF2A3DAC5}" destId="{949EB7F0-919B-45B5-901A-61073B8EF182}" srcOrd="0" destOrd="0" presId="urn:microsoft.com/office/officeart/2005/8/layout/hierarchy2"/>
    <dgm:cxn modelId="{DDAA9C52-CC43-41B9-BBD9-36AA52F11CFE}" type="presOf" srcId="{9E93D869-5FFA-4B4B-B545-47578F81AEA9}" destId="{FCFAAD45-F936-4CE7-8CC9-484CF2AB7ACF}" srcOrd="0" destOrd="0" presId="urn:microsoft.com/office/officeart/2005/8/layout/hierarchy2"/>
    <dgm:cxn modelId="{C0572C54-6B4E-4694-B9FC-1DFE151D050F}" type="presOf" srcId="{3A164CF9-4E87-4360-96FB-3B9E78AE8C8D}" destId="{F7475DEC-7F44-47F6-AE97-B3898FA588C9}" srcOrd="1" destOrd="0" presId="urn:microsoft.com/office/officeart/2005/8/layout/hierarchy2"/>
    <dgm:cxn modelId="{ECDA8D54-D76F-4FB2-AC20-A62F5BAA1400}" srcId="{418645CF-EB3D-46ED-BF27-FB5BBFB47579}" destId="{6D83C72F-1948-4E03-B14C-EE6CEF83D4B7}" srcOrd="0" destOrd="0" parTransId="{4ABDDF4D-2D6E-446C-AB5A-099CC4BDB89A}" sibTransId="{36C3C409-0F8A-465F-AEB4-CC57B3170C6E}"/>
    <dgm:cxn modelId="{3762BA75-82A6-45B6-8E1F-A026C5C31DE5}" srcId="{445CDD42-DDFB-4C09-A8F5-1E0F7002F2F3}" destId="{3A96C0F8-FD2B-4A8A-9E2D-FA7FF2A3DAC5}" srcOrd="0" destOrd="0" parTransId="{CCB3BCFB-8CB0-4B50-8459-99FBB7029FB0}" sibTransId="{6622DBF6-89E6-4DE1-A1BA-025546643DC7}"/>
    <dgm:cxn modelId="{A4699956-A5EE-46D5-98A0-0B88F8D0E4F2}" type="presOf" srcId="{F2991310-DD40-4B9B-A4A5-38BAEF2F99B0}" destId="{D13CCC5B-8712-4ECD-8576-569C2F37799E}" srcOrd="0" destOrd="0" presId="urn:microsoft.com/office/officeart/2005/8/layout/hierarchy2"/>
    <dgm:cxn modelId="{3FAA2A57-EA58-4360-AA51-A35E4950C241}" type="presOf" srcId="{6D83C72F-1948-4E03-B14C-EE6CEF83D4B7}" destId="{1B3CE965-2A51-45AE-8C7E-842808DF9517}" srcOrd="0" destOrd="0" presId="urn:microsoft.com/office/officeart/2005/8/layout/hierarchy2"/>
    <dgm:cxn modelId="{FE135A78-2F65-4D43-99A1-3831A417D436}" type="presOf" srcId="{3D688A22-50F5-4489-8A2B-60F046D6A297}" destId="{D182C5EC-58F2-48B7-BB81-E475054DB721}" srcOrd="0" destOrd="0" presId="urn:microsoft.com/office/officeart/2005/8/layout/hierarchy2"/>
    <dgm:cxn modelId="{9A15A85A-AE97-4F65-B91E-97C3BC070E2F}" type="presOf" srcId="{9AA783F0-D6FA-4EB1-9BD4-CE5ED7F5DF0E}" destId="{FA3B94B6-9C3F-4472-9E78-26D9B88EE6D8}" srcOrd="0" destOrd="0" presId="urn:microsoft.com/office/officeart/2005/8/layout/hierarchy2"/>
    <dgm:cxn modelId="{0A00A67D-8A40-495A-A37F-FD53B834FD2E}" type="presOf" srcId="{7ED7A8B0-323D-4335-B89B-C789F58936A8}" destId="{79D82A4C-EE56-4336-87A0-BF4B570ED7FF}" srcOrd="0" destOrd="0" presId="urn:microsoft.com/office/officeart/2005/8/layout/hierarchy2"/>
    <dgm:cxn modelId="{12086580-CD44-45F5-899B-DE08D3FCA0B1}" type="presOf" srcId="{5FBDEE6B-F63D-4041-B250-162E25014303}" destId="{AE40818F-518F-458A-9BFA-2688D2F77AFF}" srcOrd="1" destOrd="0" presId="urn:microsoft.com/office/officeart/2005/8/layout/hierarchy2"/>
    <dgm:cxn modelId="{C22DC285-B63B-4161-A891-5EAFB47DDF34}" type="presOf" srcId="{3D688A22-50F5-4489-8A2B-60F046D6A297}" destId="{5E5EF610-3608-48B3-8AFC-AB4642DF6520}" srcOrd="1" destOrd="0" presId="urn:microsoft.com/office/officeart/2005/8/layout/hierarchy2"/>
    <dgm:cxn modelId="{D2120388-837A-448F-9D59-E66574FDA0D0}" type="presOf" srcId="{3A164CF9-4E87-4360-96FB-3B9E78AE8C8D}" destId="{D91037CD-2475-4A2B-8D76-DDFC373B0F0E}" srcOrd="0" destOrd="0" presId="urn:microsoft.com/office/officeart/2005/8/layout/hierarchy2"/>
    <dgm:cxn modelId="{9404AE8D-F66A-430B-9DEF-87FC8309B1D2}" type="presOf" srcId="{CCB3BCFB-8CB0-4B50-8459-99FBB7029FB0}" destId="{92C51FEE-7427-48CD-A6CF-5A8832161D1E}" srcOrd="0" destOrd="0" presId="urn:microsoft.com/office/officeart/2005/8/layout/hierarchy2"/>
    <dgm:cxn modelId="{20D9FD8E-B560-4C50-9F81-551A3861EBD0}" type="presOf" srcId="{14831267-67ED-4E29-9162-6712CDE6B8BB}" destId="{08B08021-7CB6-4226-88C5-A42BB5359418}" srcOrd="0" destOrd="0" presId="urn:microsoft.com/office/officeart/2005/8/layout/hierarchy2"/>
    <dgm:cxn modelId="{BB6C1591-CB63-4837-B020-20608B8A0FA8}" type="presOf" srcId="{96AFB456-5069-4F7A-86CB-4DE14FA2DAE2}" destId="{264C714F-5E6F-4A68-B175-C9C2943AB521}" srcOrd="1" destOrd="0" presId="urn:microsoft.com/office/officeart/2005/8/layout/hierarchy2"/>
    <dgm:cxn modelId="{B73D2393-FA12-410A-8072-5E4712853AAF}" type="presOf" srcId="{8C1E27E7-0A4D-41A3-B4CB-F11269C30E2F}" destId="{0F447B2A-08B1-4CB6-9251-47A8211DB2E4}" srcOrd="1" destOrd="0" presId="urn:microsoft.com/office/officeart/2005/8/layout/hierarchy2"/>
    <dgm:cxn modelId="{94C95698-39A0-4050-9E0B-2E8EFFE78CD6}" type="presOf" srcId="{1070E9D4-CA39-4626-882E-5FDB9CE5222A}" destId="{4B84C2C6-9F38-4FD3-9F82-B24D0B927B11}" srcOrd="0" destOrd="0" presId="urn:microsoft.com/office/officeart/2005/8/layout/hierarchy2"/>
    <dgm:cxn modelId="{8741599B-7F42-4178-8CF7-152AEEF43890}" type="presOf" srcId="{4ABDDF4D-2D6E-446C-AB5A-099CC4BDB89A}" destId="{DA8FA844-9E05-4F68-9C4B-0E0280456606}" srcOrd="0" destOrd="0" presId="urn:microsoft.com/office/officeart/2005/8/layout/hierarchy2"/>
    <dgm:cxn modelId="{62D6459F-9F2D-4F3C-ACC3-6389F18D3A1C}" type="presOf" srcId="{96AFB456-5069-4F7A-86CB-4DE14FA2DAE2}" destId="{0D70DC1E-003B-4E0D-A3D2-4FDDF7CE010D}" srcOrd="0" destOrd="0" presId="urn:microsoft.com/office/officeart/2005/8/layout/hierarchy2"/>
    <dgm:cxn modelId="{D4AAE1A4-0C55-4C45-81E1-8B8A99E64D88}" type="presOf" srcId="{EF0802CA-6E02-4919-87DB-398C035417A9}" destId="{628739DD-5259-4483-8D1A-482D64C979F2}" srcOrd="0" destOrd="0" presId="urn:microsoft.com/office/officeart/2005/8/layout/hierarchy2"/>
    <dgm:cxn modelId="{3200A1A6-88E4-4089-8705-C7C12351EBA5}" type="presOf" srcId="{1F92D7DF-C2CA-40E4-B2BB-F0AB89442FF5}" destId="{21D93898-598E-4FEB-80D0-7D92F7CCE160}" srcOrd="1" destOrd="0" presId="urn:microsoft.com/office/officeart/2005/8/layout/hierarchy2"/>
    <dgm:cxn modelId="{A9AB73A7-605B-4388-9B52-E9CCEFC4FAC4}" type="presOf" srcId="{00187CF0-443C-4862-A55B-917C9C61CB2D}" destId="{69F518F6-66BF-4DC3-AE20-D6A900C20215}" srcOrd="0" destOrd="0" presId="urn:microsoft.com/office/officeart/2005/8/layout/hierarchy2"/>
    <dgm:cxn modelId="{DA77CEA9-AC97-410A-9F07-C170995A0A84}" type="presOf" srcId="{13C9B17A-3FA7-465B-93F6-AD3AA6587F93}" destId="{4EF630D6-A315-460F-869F-22A3448A727F}" srcOrd="0" destOrd="0" presId="urn:microsoft.com/office/officeart/2005/8/layout/hierarchy2"/>
    <dgm:cxn modelId="{AB56E1AD-52C0-4A6E-81E5-1A583D4C2339}" type="presOf" srcId="{418645CF-EB3D-46ED-BF27-FB5BBFB47579}" destId="{A9203ACE-DB52-461C-8B4C-5F56CD5A5845}" srcOrd="0" destOrd="0" presId="urn:microsoft.com/office/officeart/2005/8/layout/hierarchy2"/>
    <dgm:cxn modelId="{CE30CBAF-4885-40FE-BBB1-2817571E7F93}" type="presOf" srcId="{D7E4CB87-A246-450D-856B-1567E7EDB3B6}" destId="{6CF6F74C-A944-46ED-8488-E88DBA7FC602}" srcOrd="0" destOrd="0" presId="urn:microsoft.com/office/officeart/2005/8/layout/hierarchy2"/>
    <dgm:cxn modelId="{4034D0B2-98C3-4B55-ADFE-3C85DB446072}" type="presOf" srcId="{03DA0F1C-45AA-46DB-A5EA-93C9BC1C8525}" destId="{204A8809-E256-4046-BDC8-D289F826EFD8}" srcOrd="0" destOrd="0" presId="urn:microsoft.com/office/officeart/2005/8/layout/hierarchy2"/>
    <dgm:cxn modelId="{7E15F4B3-D578-47F8-B152-67C2FB695C3E}" type="presOf" srcId="{2BAC8C58-37EA-4F4B-B018-6DF7F11A2F3D}" destId="{CE3C500E-F874-4901-B8C9-02B59C6B49C8}" srcOrd="0" destOrd="0" presId="urn:microsoft.com/office/officeart/2005/8/layout/hierarchy2"/>
    <dgm:cxn modelId="{BB93F1BB-555A-4209-BEE6-1575C6AF691B}" type="presOf" srcId="{1F3D2261-F2FF-428B-B3B1-FA2480D54237}" destId="{AED9C378-B9DE-4E5C-8464-75C8F2050F36}" srcOrd="0" destOrd="0" presId="urn:microsoft.com/office/officeart/2005/8/layout/hierarchy2"/>
    <dgm:cxn modelId="{5F1B75C0-8A0B-4663-8676-6CA0B70BD3B9}" srcId="{9AA783F0-D6FA-4EB1-9BD4-CE5ED7F5DF0E}" destId="{6C27C7F6-5A23-4905-8397-F8D4C8ADF72A}" srcOrd="0" destOrd="0" parTransId="{8C1E27E7-0A4D-41A3-B4CB-F11269C30E2F}" sibTransId="{03465EEC-8B9A-4D94-8164-453A42057906}"/>
    <dgm:cxn modelId="{AAA998C0-417D-4A79-9F61-F8DC8023C5BD}" type="presOf" srcId="{0D560819-7970-481F-AB28-0B3F5D6ECD1E}" destId="{2EA31CED-E3BC-4E71-A8EA-8C4730F69D40}" srcOrd="0" destOrd="0" presId="urn:microsoft.com/office/officeart/2005/8/layout/hierarchy2"/>
    <dgm:cxn modelId="{F6BCABC6-34B1-4261-BAAD-7957B02D330B}" srcId="{9E93D869-5FFA-4B4B-B545-47578F81AEA9}" destId="{EC2DEAF8-0342-4E4C-9C7E-126DCCE4A774}" srcOrd="5" destOrd="0" parTransId="{1070E9D4-CA39-4626-882E-5FDB9CE5222A}" sibTransId="{B9A0A9E9-F4B8-440D-88A0-188F21CB5732}"/>
    <dgm:cxn modelId="{54DDEDC9-4387-4F92-899A-215CD75E11CF}" srcId="{BB13350E-9147-405A-8C4F-C0E4E5044428}" destId="{E0C72408-0F80-4FDA-9944-8BEF2F756354}" srcOrd="0" destOrd="0" parTransId="{7ED7A8B0-323D-4335-B89B-C789F58936A8}" sibTransId="{E12843A7-AA07-484A-B93B-D40E70040D62}"/>
    <dgm:cxn modelId="{883C6FD2-AC84-40C9-837B-F5C446DC9F9A}" type="presOf" srcId="{7ED7A8B0-323D-4335-B89B-C789F58936A8}" destId="{55398843-3835-4FA6-AC48-D54AD0002782}" srcOrd="1" destOrd="0" presId="urn:microsoft.com/office/officeart/2005/8/layout/hierarchy2"/>
    <dgm:cxn modelId="{6BB501D4-1A83-48EB-8887-9079F3C15D89}" type="presOf" srcId="{5FBDEE6B-F63D-4041-B250-162E25014303}" destId="{0191F156-25C5-4390-BCFE-4095DFAD6FD0}" srcOrd="0" destOrd="0" presId="urn:microsoft.com/office/officeart/2005/8/layout/hierarchy2"/>
    <dgm:cxn modelId="{5EA22CD4-F38E-4A79-9F5A-3B64A09E473B}" type="presOf" srcId="{B5E05736-05D1-4962-B04D-62DD7D472836}" destId="{1D100CFA-0051-42CC-9C60-12258EB27BD4}" srcOrd="1" destOrd="0" presId="urn:microsoft.com/office/officeart/2005/8/layout/hierarchy2"/>
    <dgm:cxn modelId="{868678D6-6DF8-4133-8302-135EADD407BB}" srcId="{9E93D869-5FFA-4B4B-B545-47578F81AEA9}" destId="{418645CF-EB3D-46ED-BF27-FB5BBFB47579}" srcOrd="0" destOrd="0" parTransId="{B5E05736-05D1-4962-B04D-62DD7D472836}" sibTransId="{BE317000-7978-4551-AF6D-700564B1DA4D}"/>
    <dgm:cxn modelId="{17B8B9D8-1B93-48BB-B4F0-C8E413D67C81}" type="presOf" srcId="{D2961AF7-D69F-4CB1-84C9-18204198BDB3}" destId="{212183ED-9C65-49E5-83AC-0B5DCF8700C2}" srcOrd="1" destOrd="0" presId="urn:microsoft.com/office/officeart/2005/8/layout/hierarchy2"/>
    <dgm:cxn modelId="{803E30DA-13E5-46AF-8A45-D93B18533BE0}" type="presOf" srcId="{03DA0F1C-45AA-46DB-A5EA-93C9BC1C8525}" destId="{67249B75-0E05-49D2-9846-AB5F6066B13E}" srcOrd="1" destOrd="0" presId="urn:microsoft.com/office/officeart/2005/8/layout/hierarchy2"/>
    <dgm:cxn modelId="{BFFAA1DE-C5A6-4B70-B422-65258EB2B32B}" srcId="{9E93D869-5FFA-4B4B-B545-47578F81AEA9}" destId="{BB13350E-9147-405A-8C4F-C0E4E5044428}" srcOrd="4" destOrd="0" parTransId="{EF0802CA-6E02-4919-87DB-398C035417A9}" sibTransId="{45FA8A73-5DDE-41A3-9D3C-53C9D9560CAA}"/>
    <dgm:cxn modelId="{58E8A9E1-B439-4D83-8131-C298E8C8D435}" type="presOf" srcId="{BB13350E-9147-405A-8C4F-C0E4E5044428}" destId="{093B7E2E-01E6-49B9-A5D5-DACE7BDBA4C9}" srcOrd="0" destOrd="0" presId="urn:microsoft.com/office/officeart/2005/8/layout/hierarchy2"/>
    <dgm:cxn modelId="{D7133CE5-1F1C-4B35-8859-B15B497EE8C7}" type="presOf" srcId="{BAABBBE8-5909-497D-9DB4-66AE8727F75D}" destId="{03F9FBF4-331E-4093-87E2-C93259AA6F5A}" srcOrd="0" destOrd="0" presId="urn:microsoft.com/office/officeart/2005/8/layout/hierarchy2"/>
    <dgm:cxn modelId="{FA89B1E5-8FF6-4BAA-A2B9-EAE15C8C3A86}" srcId="{F2991310-DD40-4B9B-A4A5-38BAEF2F99B0}" destId="{9E93D869-5FFA-4B4B-B545-47578F81AEA9}" srcOrd="0" destOrd="0" parTransId="{096F1604-07C8-4BE6-A1C6-B4276DA23BFA}" sibTransId="{97504CB0-49BE-4E80-8E7A-89CD3A539488}"/>
    <dgm:cxn modelId="{AB4E1DF4-89DF-4C06-A436-F721100A6780}" srcId="{E0C72408-0F80-4FDA-9944-8BEF2F756354}" destId="{2BAC8C58-37EA-4F4B-B018-6DF7F11A2F3D}" srcOrd="0" destOrd="0" parTransId="{1F92D7DF-C2CA-40E4-B2BB-F0AB89442FF5}" sibTransId="{51EB2A7D-5766-469C-9A4C-F6744EB95C7A}"/>
    <dgm:cxn modelId="{BE076EF6-62F2-4AF4-BD4A-66C02BF426CD}" type="presOf" srcId="{00187CF0-443C-4862-A55B-917C9C61CB2D}" destId="{C1926347-D8BA-487F-B9B0-E7FF88C2548B}" srcOrd="1" destOrd="0" presId="urn:microsoft.com/office/officeart/2005/8/layout/hierarchy2"/>
    <dgm:cxn modelId="{0C9483F9-153D-4008-B9E3-1EFE7C75858C}" type="presOf" srcId="{CCB3BCFB-8CB0-4B50-8459-99FBB7029FB0}" destId="{9B6C2E33-325F-41DA-AB53-38F6128E28E8}" srcOrd="1" destOrd="0" presId="urn:microsoft.com/office/officeart/2005/8/layout/hierarchy2"/>
    <dgm:cxn modelId="{D00E44FA-E630-4A96-B3E9-A0532443180D}" srcId="{13C9B17A-3FA7-465B-93F6-AD3AA6587F93}" destId="{0D560819-7970-481F-AB28-0B3F5D6ECD1E}" srcOrd="0" destOrd="0" parTransId="{3D688A22-50F5-4489-8A2B-60F046D6A297}" sibTransId="{B469AA66-AE97-4E3B-878C-75B891DBAF16}"/>
    <dgm:cxn modelId="{5FF2E5FE-AC7E-4C56-A365-3C45F395F8D6}" srcId="{9E93D869-5FFA-4B4B-B545-47578F81AEA9}" destId="{14831267-67ED-4E29-9162-6712CDE6B8BB}" srcOrd="3" destOrd="0" parTransId="{D7E4CB87-A246-450D-856B-1567E7EDB3B6}" sibTransId="{6B123403-2AB9-46CA-99CF-A3FF987A6F07}"/>
    <dgm:cxn modelId="{58A9394F-11A6-452E-A20A-8A20BD6C6959}" type="presParOf" srcId="{D13CCC5B-8712-4ECD-8576-569C2F37799E}" destId="{2D4142FC-51A7-4E51-AB08-2FF7F95631CC}" srcOrd="0" destOrd="0" presId="urn:microsoft.com/office/officeart/2005/8/layout/hierarchy2"/>
    <dgm:cxn modelId="{5E3EF7E3-E4AC-4B6D-82D4-5FAEFA57D23C}" type="presParOf" srcId="{2D4142FC-51A7-4E51-AB08-2FF7F95631CC}" destId="{FCFAAD45-F936-4CE7-8CC9-484CF2AB7ACF}" srcOrd="0" destOrd="0" presId="urn:microsoft.com/office/officeart/2005/8/layout/hierarchy2"/>
    <dgm:cxn modelId="{34B8122A-27EA-4375-8B70-0B199CCCFF51}" type="presParOf" srcId="{2D4142FC-51A7-4E51-AB08-2FF7F95631CC}" destId="{C1FB383C-D6F4-42F3-B9A7-7E832482CB16}" srcOrd="1" destOrd="0" presId="urn:microsoft.com/office/officeart/2005/8/layout/hierarchy2"/>
    <dgm:cxn modelId="{354F689F-E63C-456B-A76C-025AE07F6048}" type="presParOf" srcId="{C1FB383C-D6F4-42F3-B9A7-7E832482CB16}" destId="{1523C0B3-5138-4002-96EE-8E78FDD6398E}" srcOrd="0" destOrd="0" presId="urn:microsoft.com/office/officeart/2005/8/layout/hierarchy2"/>
    <dgm:cxn modelId="{677CF5B5-B716-4A15-834D-6B5C854EAA92}" type="presParOf" srcId="{1523C0B3-5138-4002-96EE-8E78FDD6398E}" destId="{1D100CFA-0051-42CC-9C60-12258EB27BD4}" srcOrd="0" destOrd="0" presId="urn:microsoft.com/office/officeart/2005/8/layout/hierarchy2"/>
    <dgm:cxn modelId="{4292C5DE-268A-4839-946C-E89D11BC67D4}" type="presParOf" srcId="{C1FB383C-D6F4-42F3-B9A7-7E832482CB16}" destId="{A34477A4-2B90-49E5-82F2-114FFC9D1682}" srcOrd="1" destOrd="0" presId="urn:microsoft.com/office/officeart/2005/8/layout/hierarchy2"/>
    <dgm:cxn modelId="{6ACB8968-9550-4DEC-9277-0B773D3EC8D1}" type="presParOf" srcId="{A34477A4-2B90-49E5-82F2-114FFC9D1682}" destId="{A9203ACE-DB52-461C-8B4C-5F56CD5A5845}" srcOrd="0" destOrd="0" presId="urn:microsoft.com/office/officeart/2005/8/layout/hierarchy2"/>
    <dgm:cxn modelId="{306F7672-B751-439D-90BB-92C0539FF443}" type="presParOf" srcId="{A34477A4-2B90-49E5-82F2-114FFC9D1682}" destId="{0254F723-34CF-43DC-82A9-D37F8B25DBFA}" srcOrd="1" destOrd="0" presId="urn:microsoft.com/office/officeart/2005/8/layout/hierarchy2"/>
    <dgm:cxn modelId="{42376EC8-B44E-49F4-952C-84685C5079A1}" type="presParOf" srcId="{0254F723-34CF-43DC-82A9-D37F8B25DBFA}" destId="{DA8FA844-9E05-4F68-9C4B-0E0280456606}" srcOrd="0" destOrd="0" presId="urn:microsoft.com/office/officeart/2005/8/layout/hierarchy2"/>
    <dgm:cxn modelId="{24A30F96-8072-4EC0-B9F0-3E35F781A29B}" type="presParOf" srcId="{DA8FA844-9E05-4F68-9C4B-0E0280456606}" destId="{83815241-23D2-4F89-8FF3-B99183CC8D01}" srcOrd="0" destOrd="0" presId="urn:microsoft.com/office/officeart/2005/8/layout/hierarchy2"/>
    <dgm:cxn modelId="{F798C162-E8ED-4DE9-9F7F-64862803235A}" type="presParOf" srcId="{0254F723-34CF-43DC-82A9-D37F8B25DBFA}" destId="{D3A5D138-7EE5-4C7A-B8D2-060DE1013732}" srcOrd="1" destOrd="0" presId="urn:microsoft.com/office/officeart/2005/8/layout/hierarchy2"/>
    <dgm:cxn modelId="{D848E973-A5D6-4D98-B3B7-1B048BF30DED}" type="presParOf" srcId="{D3A5D138-7EE5-4C7A-B8D2-060DE1013732}" destId="{1B3CE965-2A51-45AE-8C7E-842808DF9517}" srcOrd="0" destOrd="0" presId="urn:microsoft.com/office/officeart/2005/8/layout/hierarchy2"/>
    <dgm:cxn modelId="{E6F25932-8D92-4996-8E7F-561E681FBB0D}" type="presParOf" srcId="{D3A5D138-7EE5-4C7A-B8D2-060DE1013732}" destId="{F87EFC9C-D8E3-484C-A113-7CE36B27DAF6}" srcOrd="1" destOrd="0" presId="urn:microsoft.com/office/officeart/2005/8/layout/hierarchy2"/>
    <dgm:cxn modelId="{DAD6604D-A755-45C6-AC82-FB46992DFD19}" type="presParOf" srcId="{C1FB383C-D6F4-42F3-B9A7-7E832482CB16}" destId="{FD865962-560E-4D71-9031-64B133F33199}" srcOrd="2" destOrd="0" presId="urn:microsoft.com/office/officeart/2005/8/layout/hierarchy2"/>
    <dgm:cxn modelId="{47C0F89C-5951-4318-9136-8A649EC648F7}" type="presParOf" srcId="{FD865962-560E-4D71-9031-64B133F33199}" destId="{212183ED-9C65-49E5-83AC-0B5DCF8700C2}" srcOrd="0" destOrd="0" presId="urn:microsoft.com/office/officeart/2005/8/layout/hierarchy2"/>
    <dgm:cxn modelId="{2B54F8BA-A305-4609-AC88-AB24A246D27F}" type="presParOf" srcId="{C1FB383C-D6F4-42F3-B9A7-7E832482CB16}" destId="{EFE5D193-D547-47A4-829E-61E8897F4136}" srcOrd="3" destOrd="0" presId="urn:microsoft.com/office/officeart/2005/8/layout/hierarchy2"/>
    <dgm:cxn modelId="{50344C1D-BB7F-4BE3-8E52-411542091004}" type="presParOf" srcId="{EFE5D193-D547-47A4-829E-61E8897F4136}" destId="{F8BA4025-C490-49DB-BFF9-18DFC7615792}" srcOrd="0" destOrd="0" presId="urn:microsoft.com/office/officeart/2005/8/layout/hierarchy2"/>
    <dgm:cxn modelId="{9F8BA15F-02AD-44CE-9AED-F9ACB891652E}" type="presParOf" srcId="{EFE5D193-D547-47A4-829E-61E8897F4136}" destId="{7F7BFCE1-24C3-4113-BFF5-D075FFCB577C}" srcOrd="1" destOrd="0" presId="urn:microsoft.com/office/officeart/2005/8/layout/hierarchy2"/>
    <dgm:cxn modelId="{7C13A570-63A1-492A-B158-594C8AB50AFD}" type="presParOf" srcId="{7F7BFCE1-24C3-4113-BFF5-D075FFCB577C}" destId="{204A8809-E256-4046-BDC8-D289F826EFD8}" srcOrd="0" destOrd="0" presId="urn:microsoft.com/office/officeart/2005/8/layout/hierarchy2"/>
    <dgm:cxn modelId="{8BCF2BBE-E0BB-4540-A120-8CCB73A0431F}" type="presParOf" srcId="{204A8809-E256-4046-BDC8-D289F826EFD8}" destId="{67249B75-0E05-49D2-9846-AB5F6066B13E}" srcOrd="0" destOrd="0" presId="urn:microsoft.com/office/officeart/2005/8/layout/hierarchy2"/>
    <dgm:cxn modelId="{D1A3EEC0-E6E1-4C50-A392-1B3D90C8D304}" type="presParOf" srcId="{7F7BFCE1-24C3-4113-BFF5-D075FFCB577C}" destId="{EFD44BEF-4658-49E2-9DB0-EF185FB333EC}" srcOrd="1" destOrd="0" presId="urn:microsoft.com/office/officeart/2005/8/layout/hierarchy2"/>
    <dgm:cxn modelId="{ABF5D94E-5344-408A-81BB-09DEE5499E73}" type="presParOf" srcId="{EFD44BEF-4658-49E2-9DB0-EF185FB333EC}" destId="{E0639B7D-7ACD-406E-86F4-B7A685F3F89E}" srcOrd="0" destOrd="0" presId="urn:microsoft.com/office/officeart/2005/8/layout/hierarchy2"/>
    <dgm:cxn modelId="{61E4AF0E-B05E-4711-912F-3917E3EDFDBC}" type="presParOf" srcId="{EFD44BEF-4658-49E2-9DB0-EF185FB333EC}" destId="{3110663F-9B6A-49FC-8310-D45A0416891E}" srcOrd="1" destOrd="0" presId="urn:microsoft.com/office/officeart/2005/8/layout/hierarchy2"/>
    <dgm:cxn modelId="{012B633F-C4E8-46B6-A794-07187AC99BC1}" type="presParOf" srcId="{3110663F-9B6A-49FC-8310-D45A0416891E}" destId="{92C51FEE-7427-48CD-A6CF-5A8832161D1E}" srcOrd="0" destOrd="0" presId="urn:microsoft.com/office/officeart/2005/8/layout/hierarchy2"/>
    <dgm:cxn modelId="{484C7D65-6876-4B40-BB17-A355CBAD7720}" type="presParOf" srcId="{92C51FEE-7427-48CD-A6CF-5A8832161D1E}" destId="{9B6C2E33-325F-41DA-AB53-38F6128E28E8}" srcOrd="0" destOrd="0" presId="urn:microsoft.com/office/officeart/2005/8/layout/hierarchy2"/>
    <dgm:cxn modelId="{3A629057-031E-40DF-8A90-A307FFD7B01B}" type="presParOf" srcId="{3110663F-9B6A-49FC-8310-D45A0416891E}" destId="{F7506758-73AD-4192-B994-9C1B6FE606F3}" srcOrd="1" destOrd="0" presId="urn:microsoft.com/office/officeart/2005/8/layout/hierarchy2"/>
    <dgm:cxn modelId="{60F001AC-380A-4B7E-BF7D-3A3E44C5615A}" type="presParOf" srcId="{F7506758-73AD-4192-B994-9C1B6FE606F3}" destId="{949EB7F0-919B-45B5-901A-61073B8EF182}" srcOrd="0" destOrd="0" presId="urn:microsoft.com/office/officeart/2005/8/layout/hierarchy2"/>
    <dgm:cxn modelId="{2D58BDDA-AC63-4476-B18B-9DE54B89390E}" type="presParOf" srcId="{F7506758-73AD-4192-B994-9C1B6FE606F3}" destId="{33AB957A-6A7C-4D9D-88C4-17D05935252F}" srcOrd="1" destOrd="0" presId="urn:microsoft.com/office/officeart/2005/8/layout/hierarchy2"/>
    <dgm:cxn modelId="{0B3FFB5F-C1F3-4EAE-9F0A-35A5621944A7}" type="presParOf" srcId="{C1FB383C-D6F4-42F3-B9A7-7E832482CB16}" destId="{0191F156-25C5-4390-BCFE-4095DFAD6FD0}" srcOrd="4" destOrd="0" presId="urn:microsoft.com/office/officeart/2005/8/layout/hierarchy2"/>
    <dgm:cxn modelId="{47D67150-5CDF-456E-AC87-69459EA96D62}" type="presParOf" srcId="{0191F156-25C5-4390-BCFE-4095DFAD6FD0}" destId="{AE40818F-518F-458A-9BFA-2688D2F77AFF}" srcOrd="0" destOrd="0" presId="urn:microsoft.com/office/officeart/2005/8/layout/hierarchy2"/>
    <dgm:cxn modelId="{97461463-3DD6-4BE8-A4C1-251513AEA210}" type="presParOf" srcId="{C1FB383C-D6F4-42F3-B9A7-7E832482CB16}" destId="{090A4E93-EB05-4EA2-BD88-1E12A24080F0}" srcOrd="5" destOrd="0" presId="urn:microsoft.com/office/officeart/2005/8/layout/hierarchy2"/>
    <dgm:cxn modelId="{FC2E01DE-58A8-4E4A-ADB9-9C8520DA5D20}" type="presParOf" srcId="{090A4E93-EB05-4EA2-BD88-1E12A24080F0}" destId="{8977F7B0-1F5A-41C7-AD05-08DF7673794A}" srcOrd="0" destOrd="0" presId="urn:microsoft.com/office/officeart/2005/8/layout/hierarchy2"/>
    <dgm:cxn modelId="{B8631BCE-8F0C-4E75-B963-516088A46975}" type="presParOf" srcId="{090A4E93-EB05-4EA2-BD88-1E12A24080F0}" destId="{80282AD1-FBC2-44F9-B2DE-B9404EFE537B}" srcOrd="1" destOrd="0" presId="urn:microsoft.com/office/officeart/2005/8/layout/hierarchy2"/>
    <dgm:cxn modelId="{A1F8283A-783D-469F-9CB8-42D8D816B452}" type="presParOf" srcId="{80282AD1-FBC2-44F9-B2DE-B9404EFE537B}" destId="{69F518F6-66BF-4DC3-AE20-D6A900C20215}" srcOrd="0" destOrd="0" presId="urn:microsoft.com/office/officeart/2005/8/layout/hierarchy2"/>
    <dgm:cxn modelId="{CE772D0C-7D94-425F-84A6-05119BD10856}" type="presParOf" srcId="{69F518F6-66BF-4DC3-AE20-D6A900C20215}" destId="{C1926347-D8BA-487F-B9B0-E7FF88C2548B}" srcOrd="0" destOrd="0" presId="urn:microsoft.com/office/officeart/2005/8/layout/hierarchy2"/>
    <dgm:cxn modelId="{A723F899-D7AE-47E2-AE9A-388941B29B92}" type="presParOf" srcId="{80282AD1-FBC2-44F9-B2DE-B9404EFE537B}" destId="{1D48B7EF-A8BB-4B3C-8D0A-153DEDCB1257}" srcOrd="1" destOrd="0" presId="urn:microsoft.com/office/officeart/2005/8/layout/hierarchy2"/>
    <dgm:cxn modelId="{987A43E9-D93B-4E27-8433-3CA173080CDE}" type="presParOf" srcId="{1D48B7EF-A8BB-4B3C-8D0A-153DEDCB1257}" destId="{FA3B94B6-9C3F-4472-9E78-26D9B88EE6D8}" srcOrd="0" destOrd="0" presId="urn:microsoft.com/office/officeart/2005/8/layout/hierarchy2"/>
    <dgm:cxn modelId="{6A4346AB-4688-4012-99CA-8A21A185511B}" type="presParOf" srcId="{1D48B7EF-A8BB-4B3C-8D0A-153DEDCB1257}" destId="{64803A36-91EC-422C-A0EA-D279F206D8E0}" srcOrd="1" destOrd="0" presId="urn:microsoft.com/office/officeart/2005/8/layout/hierarchy2"/>
    <dgm:cxn modelId="{76D85E8E-A945-4673-AF53-AE41BD4A3935}" type="presParOf" srcId="{64803A36-91EC-422C-A0EA-D279F206D8E0}" destId="{42453E2D-C6B4-47E6-BECC-830EC100F724}" srcOrd="0" destOrd="0" presId="urn:microsoft.com/office/officeart/2005/8/layout/hierarchy2"/>
    <dgm:cxn modelId="{53D57F84-3ECC-4B4D-853B-38482BB9931F}" type="presParOf" srcId="{42453E2D-C6B4-47E6-BECC-830EC100F724}" destId="{0F447B2A-08B1-4CB6-9251-47A8211DB2E4}" srcOrd="0" destOrd="0" presId="urn:microsoft.com/office/officeart/2005/8/layout/hierarchy2"/>
    <dgm:cxn modelId="{B1122173-734A-449C-AFB3-E6C95CCDBD4A}" type="presParOf" srcId="{64803A36-91EC-422C-A0EA-D279F206D8E0}" destId="{1143BCD1-2F2E-478A-B484-6E02C1830566}" srcOrd="1" destOrd="0" presId="urn:microsoft.com/office/officeart/2005/8/layout/hierarchy2"/>
    <dgm:cxn modelId="{68EF388E-A172-44ED-900B-D3A349D7FB1B}" type="presParOf" srcId="{1143BCD1-2F2E-478A-B484-6E02C1830566}" destId="{028E94F3-BD9F-4A6F-920F-6C3D7D115741}" srcOrd="0" destOrd="0" presId="urn:microsoft.com/office/officeart/2005/8/layout/hierarchy2"/>
    <dgm:cxn modelId="{6922AEE0-4126-4211-9F3C-DF93CA79A685}" type="presParOf" srcId="{1143BCD1-2F2E-478A-B484-6E02C1830566}" destId="{B32A2FAA-83C8-4144-A10B-DC884B1F252A}" srcOrd="1" destOrd="0" presId="urn:microsoft.com/office/officeart/2005/8/layout/hierarchy2"/>
    <dgm:cxn modelId="{0FB87661-8484-48FE-9865-BEEDC95A45B5}" type="presParOf" srcId="{C1FB383C-D6F4-42F3-B9A7-7E832482CB16}" destId="{6CF6F74C-A944-46ED-8488-E88DBA7FC602}" srcOrd="6" destOrd="0" presId="urn:microsoft.com/office/officeart/2005/8/layout/hierarchy2"/>
    <dgm:cxn modelId="{FC83596F-ABCB-4A85-AEC6-CFA10C3120BE}" type="presParOf" srcId="{6CF6F74C-A944-46ED-8488-E88DBA7FC602}" destId="{B191D95A-8F62-48C1-8375-33943A6726DE}" srcOrd="0" destOrd="0" presId="urn:microsoft.com/office/officeart/2005/8/layout/hierarchy2"/>
    <dgm:cxn modelId="{4693637B-C674-4284-8563-5174D37C523E}" type="presParOf" srcId="{C1FB383C-D6F4-42F3-B9A7-7E832482CB16}" destId="{F215958E-EE40-4120-8DB0-5D02851AEFF9}" srcOrd="7" destOrd="0" presId="urn:microsoft.com/office/officeart/2005/8/layout/hierarchy2"/>
    <dgm:cxn modelId="{D3664EB5-1AA3-4DE9-90E5-761E969B1C58}" type="presParOf" srcId="{F215958E-EE40-4120-8DB0-5D02851AEFF9}" destId="{08B08021-7CB6-4226-88C5-A42BB5359418}" srcOrd="0" destOrd="0" presId="urn:microsoft.com/office/officeart/2005/8/layout/hierarchy2"/>
    <dgm:cxn modelId="{2C0D8233-9009-4F46-9A1E-1090D18B2B25}" type="presParOf" srcId="{F215958E-EE40-4120-8DB0-5D02851AEFF9}" destId="{2BB12BD2-68A4-436D-A488-1580C5801629}" srcOrd="1" destOrd="0" presId="urn:microsoft.com/office/officeart/2005/8/layout/hierarchy2"/>
    <dgm:cxn modelId="{28B954A9-C270-482F-9A7A-046F256769CB}" type="presParOf" srcId="{2BB12BD2-68A4-436D-A488-1580C5801629}" destId="{0D70DC1E-003B-4E0D-A3D2-4FDDF7CE010D}" srcOrd="0" destOrd="0" presId="urn:microsoft.com/office/officeart/2005/8/layout/hierarchy2"/>
    <dgm:cxn modelId="{89CAEEA0-C2F9-40F8-8835-7B56D4D092A2}" type="presParOf" srcId="{0D70DC1E-003B-4E0D-A3D2-4FDDF7CE010D}" destId="{264C714F-5E6F-4A68-B175-C9C2943AB521}" srcOrd="0" destOrd="0" presId="urn:microsoft.com/office/officeart/2005/8/layout/hierarchy2"/>
    <dgm:cxn modelId="{60636186-D8FC-44CD-A145-A04C5AC630B3}" type="presParOf" srcId="{2BB12BD2-68A4-436D-A488-1580C5801629}" destId="{7810A68F-2071-47CA-8A7B-E25B22B21D35}" srcOrd="1" destOrd="0" presId="urn:microsoft.com/office/officeart/2005/8/layout/hierarchy2"/>
    <dgm:cxn modelId="{D5A6F6B7-544D-475C-9FDF-087FB7FE85DB}" type="presParOf" srcId="{7810A68F-2071-47CA-8A7B-E25B22B21D35}" destId="{4EF630D6-A315-460F-869F-22A3448A727F}" srcOrd="0" destOrd="0" presId="urn:microsoft.com/office/officeart/2005/8/layout/hierarchy2"/>
    <dgm:cxn modelId="{7229AF3B-1109-4908-B511-86A289CD0B53}" type="presParOf" srcId="{7810A68F-2071-47CA-8A7B-E25B22B21D35}" destId="{9B2EF95D-D29D-457B-9FC0-26247F6C3EEB}" srcOrd="1" destOrd="0" presId="urn:microsoft.com/office/officeart/2005/8/layout/hierarchy2"/>
    <dgm:cxn modelId="{93F69F8B-1D99-4912-BE9E-308881DB86D5}" type="presParOf" srcId="{9B2EF95D-D29D-457B-9FC0-26247F6C3EEB}" destId="{D182C5EC-58F2-48B7-BB81-E475054DB721}" srcOrd="0" destOrd="0" presId="urn:microsoft.com/office/officeart/2005/8/layout/hierarchy2"/>
    <dgm:cxn modelId="{AB4DCF35-D730-49EC-8E54-0E001E7BE786}" type="presParOf" srcId="{D182C5EC-58F2-48B7-BB81-E475054DB721}" destId="{5E5EF610-3608-48B3-8AFC-AB4642DF6520}" srcOrd="0" destOrd="0" presId="urn:microsoft.com/office/officeart/2005/8/layout/hierarchy2"/>
    <dgm:cxn modelId="{540C1107-B85F-4CBF-A724-F8889F358264}" type="presParOf" srcId="{9B2EF95D-D29D-457B-9FC0-26247F6C3EEB}" destId="{DD8E6231-1A77-4DA3-B444-5161DC69459D}" srcOrd="1" destOrd="0" presId="urn:microsoft.com/office/officeart/2005/8/layout/hierarchy2"/>
    <dgm:cxn modelId="{39CF528A-6824-489D-8915-D8B3045BC36E}" type="presParOf" srcId="{DD8E6231-1A77-4DA3-B444-5161DC69459D}" destId="{2EA31CED-E3BC-4E71-A8EA-8C4730F69D40}" srcOrd="0" destOrd="0" presId="urn:microsoft.com/office/officeart/2005/8/layout/hierarchy2"/>
    <dgm:cxn modelId="{D6657622-D1B2-4058-8411-B07364AD187C}" type="presParOf" srcId="{DD8E6231-1A77-4DA3-B444-5161DC69459D}" destId="{C15AB57B-5392-46FA-8C92-AC8C1EC0755A}" srcOrd="1" destOrd="0" presId="urn:microsoft.com/office/officeart/2005/8/layout/hierarchy2"/>
    <dgm:cxn modelId="{79E8C7D5-EFF6-445C-A324-F6A6D21FA86D}" type="presParOf" srcId="{C1FB383C-D6F4-42F3-B9A7-7E832482CB16}" destId="{628739DD-5259-4483-8D1A-482D64C979F2}" srcOrd="8" destOrd="0" presId="urn:microsoft.com/office/officeart/2005/8/layout/hierarchy2"/>
    <dgm:cxn modelId="{520F3DCA-68DB-4D95-8326-97DD4A702E16}" type="presParOf" srcId="{628739DD-5259-4483-8D1A-482D64C979F2}" destId="{0A39A6C8-4AEE-489F-A8A3-668A3A70DF34}" srcOrd="0" destOrd="0" presId="urn:microsoft.com/office/officeart/2005/8/layout/hierarchy2"/>
    <dgm:cxn modelId="{554DF5AF-D4F1-403D-B074-DC3675F8A2D6}" type="presParOf" srcId="{C1FB383C-D6F4-42F3-B9A7-7E832482CB16}" destId="{2F3EBB32-8EBE-4E14-B697-720FB84F1EB4}" srcOrd="9" destOrd="0" presId="urn:microsoft.com/office/officeart/2005/8/layout/hierarchy2"/>
    <dgm:cxn modelId="{D59E10CA-6D4C-4C38-AED0-1CFF559C26D8}" type="presParOf" srcId="{2F3EBB32-8EBE-4E14-B697-720FB84F1EB4}" destId="{093B7E2E-01E6-49B9-A5D5-DACE7BDBA4C9}" srcOrd="0" destOrd="0" presId="urn:microsoft.com/office/officeart/2005/8/layout/hierarchy2"/>
    <dgm:cxn modelId="{DF40C6F0-A715-40B8-9F8D-08F22C3B982F}" type="presParOf" srcId="{2F3EBB32-8EBE-4E14-B697-720FB84F1EB4}" destId="{C32B1669-80A7-4BA8-957A-6E1A3FBFFFF5}" srcOrd="1" destOrd="0" presId="urn:microsoft.com/office/officeart/2005/8/layout/hierarchy2"/>
    <dgm:cxn modelId="{55C9F056-B84F-4AB3-BF62-A408E04AF199}" type="presParOf" srcId="{C32B1669-80A7-4BA8-957A-6E1A3FBFFFF5}" destId="{79D82A4C-EE56-4336-87A0-BF4B570ED7FF}" srcOrd="0" destOrd="0" presId="urn:microsoft.com/office/officeart/2005/8/layout/hierarchy2"/>
    <dgm:cxn modelId="{08B4DDD5-6757-4855-AB50-5949DDB55497}" type="presParOf" srcId="{79D82A4C-EE56-4336-87A0-BF4B570ED7FF}" destId="{55398843-3835-4FA6-AC48-D54AD0002782}" srcOrd="0" destOrd="0" presId="urn:microsoft.com/office/officeart/2005/8/layout/hierarchy2"/>
    <dgm:cxn modelId="{2D64D681-5CC7-4690-BE36-5DCAD90D5285}" type="presParOf" srcId="{C32B1669-80A7-4BA8-957A-6E1A3FBFFFF5}" destId="{63F09955-3B7B-405B-B132-991F37F2208C}" srcOrd="1" destOrd="0" presId="urn:microsoft.com/office/officeart/2005/8/layout/hierarchy2"/>
    <dgm:cxn modelId="{D1EE091C-A9A1-4E57-AD73-D018797D7CDD}" type="presParOf" srcId="{63F09955-3B7B-405B-B132-991F37F2208C}" destId="{43377D4D-FBA4-4E30-86E2-D1E10FCAAA00}" srcOrd="0" destOrd="0" presId="urn:microsoft.com/office/officeart/2005/8/layout/hierarchy2"/>
    <dgm:cxn modelId="{99C4D2E8-133B-4859-B711-90DC3B181386}" type="presParOf" srcId="{63F09955-3B7B-405B-B132-991F37F2208C}" destId="{87616643-6505-4B35-BFCF-3C6D8DB728B1}" srcOrd="1" destOrd="0" presId="urn:microsoft.com/office/officeart/2005/8/layout/hierarchy2"/>
    <dgm:cxn modelId="{99EA941B-3E98-4A6B-9F32-D6A3711C03D8}" type="presParOf" srcId="{87616643-6505-4B35-BFCF-3C6D8DB728B1}" destId="{D7332700-B806-4DFB-873A-3931C0A7B166}" srcOrd="0" destOrd="0" presId="urn:microsoft.com/office/officeart/2005/8/layout/hierarchy2"/>
    <dgm:cxn modelId="{16D1F654-DB08-49F6-89E7-87F723B6695B}" type="presParOf" srcId="{D7332700-B806-4DFB-873A-3931C0A7B166}" destId="{21D93898-598E-4FEB-80D0-7D92F7CCE160}" srcOrd="0" destOrd="0" presId="urn:microsoft.com/office/officeart/2005/8/layout/hierarchy2"/>
    <dgm:cxn modelId="{9A13402D-E75B-4678-848F-84F585BB5F97}" type="presParOf" srcId="{87616643-6505-4B35-BFCF-3C6D8DB728B1}" destId="{060AE902-BCBF-4ACB-B044-A813A77A5BB3}" srcOrd="1" destOrd="0" presId="urn:microsoft.com/office/officeart/2005/8/layout/hierarchy2"/>
    <dgm:cxn modelId="{660D81A8-22FE-4099-9AC0-0E3E893FA509}" type="presParOf" srcId="{060AE902-BCBF-4ACB-B044-A813A77A5BB3}" destId="{CE3C500E-F874-4901-B8C9-02B59C6B49C8}" srcOrd="0" destOrd="0" presId="urn:microsoft.com/office/officeart/2005/8/layout/hierarchy2"/>
    <dgm:cxn modelId="{27869A9B-B1DD-4528-9D83-573FB02CCA76}" type="presParOf" srcId="{060AE902-BCBF-4ACB-B044-A813A77A5BB3}" destId="{9A55B368-DDD3-45CD-84E8-26687D756085}" srcOrd="1" destOrd="0" presId="urn:microsoft.com/office/officeart/2005/8/layout/hierarchy2"/>
    <dgm:cxn modelId="{79966C41-527A-442F-AAF6-CB9A836B147B}" type="presParOf" srcId="{C1FB383C-D6F4-42F3-B9A7-7E832482CB16}" destId="{4B84C2C6-9F38-4FD3-9F82-B24D0B927B11}" srcOrd="10" destOrd="0" presId="urn:microsoft.com/office/officeart/2005/8/layout/hierarchy2"/>
    <dgm:cxn modelId="{FDDDA16F-24F0-4E40-BD3E-579202822A35}" type="presParOf" srcId="{4B84C2C6-9F38-4FD3-9F82-B24D0B927B11}" destId="{81DD85DF-8BE3-402A-AD27-111481C7BF7A}" srcOrd="0" destOrd="0" presId="urn:microsoft.com/office/officeart/2005/8/layout/hierarchy2"/>
    <dgm:cxn modelId="{44FE4C97-BDF8-4411-9249-DF73869FAC29}" type="presParOf" srcId="{C1FB383C-D6F4-42F3-B9A7-7E832482CB16}" destId="{9B2F99A1-B46B-459C-AECF-E245AA02FE37}" srcOrd="11" destOrd="0" presId="urn:microsoft.com/office/officeart/2005/8/layout/hierarchy2"/>
    <dgm:cxn modelId="{C6064D00-FAE1-4317-AE77-140C1199CFBF}" type="presParOf" srcId="{9B2F99A1-B46B-459C-AECF-E245AA02FE37}" destId="{E3EE505B-DFD6-4BD9-B938-AEB515AFBB4C}" srcOrd="0" destOrd="0" presId="urn:microsoft.com/office/officeart/2005/8/layout/hierarchy2"/>
    <dgm:cxn modelId="{DECEF6D6-4301-4EF9-8BDE-18273CD7BA41}" type="presParOf" srcId="{9B2F99A1-B46B-459C-AECF-E245AA02FE37}" destId="{FB73DF2B-E7AF-409C-A899-4F7CA052786A}" srcOrd="1" destOrd="0" presId="urn:microsoft.com/office/officeart/2005/8/layout/hierarchy2"/>
    <dgm:cxn modelId="{9A429D8D-6CBD-4A5B-80E4-30DD9FB85F29}" type="presParOf" srcId="{FB73DF2B-E7AF-409C-A899-4F7CA052786A}" destId="{D91037CD-2475-4A2B-8D76-DDFC373B0F0E}" srcOrd="0" destOrd="0" presId="urn:microsoft.com/office/officeart/2005/8/layout/hierarchy2"/>
    <dgm:cxn modelId="{E18A1ED5-0B38-48BA-8C33-074B2E15F2B4}" type="presParOf" srcId="{D91037CD-2475-4A2B-8D76-DDFC373B0F0E}" destId="{F7475DEC-7F44-47F6-AE97-B3898FA588C9}" srcOrd="0" destOrd="0" presId="urn:microsoft.com/office/officeart/2005/8/layout/hierarchy2"/>
    <dgm:cxn modelId="{B1F1B7EB-CE2D-4456-863C-D28623317328}" type="presParOf" srcId="{FB73DF2B-E7AF-409C-A899-4F7CA052786A}" destId="{4DE78BF3-7DB8-4F45-881F-3976056ED0CA}" srcOrd="1" destOrd="0" presId="urn:microsoft.com/office/officeart/2005/8/layout/hierarchy2"/>
    <dgm:cxn modelId="{D7DF5C9D-5D15-4477-A417-E66E418C4E62}" type="presParOf" srcId="{4DE78BF3-7DB8-4F45-881F-3976056ED0CA}" destId="{03F9FBF4-331E-4093-87E2-C93259AA6F5A}" srcOrd="0" destOrd="0" presId="urn:microsoft.com/office/officeart/2005/8/layout/hierarchy2"/>
    <dgm:cxn modelId="{CB29CCE7-900D-440C-9FDC-091D97A70BD9}" type="presParOf" srcId="{4DE78BF3-7DB8-4F45-881F-3976056ED0CA}" destId="{609A0E0B-B5A0-4A9C-83C0-2F5B5DDFB5F8}" srcOrd="1" destOrd="0" presId="urn:microsoft.com/office/officeart/2005/8/layout/hierarchy2"/>
    <dgm:cxn modelId="{B049762D-5B53-40C7-A2A9-68A4ECF6ADED}" type="presParOf" srcId="{609A0E0B-B5A0-4A9C-83C0-2F5B5DDFB5F8}" destId="{84291F4E-6B73-4E6C-BEBD-390974147865}" srcOrd="0" destOrd="0" presId="urn:microsoft.com/office/officeart/2005/8/layout/hierarchy2"/>
    <dgm:cxn modelId="{BA057E42-5439-44E7-880C-AF1F175346E0}" type="presParOf" srcId="{84291F4E-6B73-4E6C-BEBD-390974147865}" destId="{A71E6E4A-5994-45B4-9873-69C536F68F49}" srcOrd="0" destOrd="0" presId="urn:microsoft.com/office/officeart/2005/8/layout/hierarchy2"/>
    <dgm:cxn modelId="{373D3A4C-0067-4429-87EE-2C9DE78AD8B4}" type="presParOf" srcId="{609A0E0B-B5A0-4A9C-83C0-2F5B5DDFB5F8}" destId="{B1DF282E-1FCD-4545-85A1-AA564561785C}" srcOrd="1" destOrd="0" presId="urn:microsoft.com/office/officeart/2005/8/layout/hierarchy2"/>
    <dgm:cxn modelId="{A836812B-5824-4052-AD7B-0E50DCF060A9}" type="presParOf" srcId="{B1DF282E-1FCD-4545-85A1-AA564561785C}" destId="{AED9C378-B9DE-4E5C-8464-75C8F2050F36}" srcOrd="0" destOrd="0" presId="urn:microsoft.com/office/officeart/2005/8/layout/hierarchy2"/>
    <dgm:cxn modelId="{D39ED676-E723-4E1A-9B38-8C95A65F7B38}" type="presParOf" srcId="{B1DF282E-1FCD-4545-85A1-AA564561785C}" destId="{10F0F53E-37CE-4F83-B74B-4C0E9EB6336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190285-0F81-4E90-B2CB-8233724E8D9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89ADB62-2395-42D4-BEBA-903DC02D501D}">
      <dgm:prSet phldrT="[Text]" custT="1"/>
      <dgm:spPr/>
      <dgm:t>
        <a:bodyPr/>
        <a:lstStyle/>
        <a:p>
          <a:r>
            <a:rPr lang="en-US" sz="1600" dirty="0">
              <a:latin typeface="+mj-lt"/>
            </a:rPr>
            <a:t>Annual Return</a:t>
          </a:r>
        </a:p>
      </dgm:t>
    </dgm:pt>
    <dgm:pt modelId="{ACBE8C7E-A08F-4628-8C7E-B792A9E318B4}" type="parTrans" cxnId="{F5AD6CAA-8875-42B1-843F-EAC6041E015D}">
      <dgm:prSet/>
      <dgm:spPr/>
      <dgm:t>
        <a:bodyPr/>
        <a:lstStyle/>
        <a:p>
          <a:endParaRPr lang="en-US"/>
        </a:p>
      </dgm:t>
    </dgm:pt>
    <dgm:pt modelId="{068B69BB-233F-49EA-B46A-5D5B046501AE}" type="sibTrans" cxnId="{F5AD6CAA-8875-42B1-843F-EAC6041E015D}">
      <dgm:prSet/>
      <dgm:spPr/>
      <dgm:t>
        <a:bodyPr/>
        <a:lstStyle/>
        <a:p>
          <a:endParaRPr lang="en-US"/>
        </a:p>
      </dgm:t>
    </dgm:pt>
    <dgm:pt modelId="{918A726D-903F-4DCB-AA4E-8ED3285C8033}">
      <dgm:prSet phldrT="[Text]" custT="1"/>
      <dgm:spPr/>
      <dgm:t>
        <a:bodyPr/>
        <a:lstStyle/>
        <a:p>
          <a:r>
            <a:rPr lang="en-US" sz="1600" dirty="0">
              <a:latin typeface="+mj-lt"/>
            </a:rPr>
            <a:t>Registered Person: Rule 80(1)</a:t>
          </a:r>
        </a:p>
      </dgm:t>
    </dgm:pt>
    <dgm:pt modelId="{1EE4E4CA-561F-4B90-9EB4-593B3ED84982}" type="parTrans" cxnId="{63517A0A-8F9D-419B-8485-B1B77934B869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425A44D2-35AB-4952-AD19-C63C240CB622}" type="sibTrans" cxnId="{63517A0A-8F9D-419B-8485-B1B77934B869}">
      <dgm:prSet/>
      <dgm:spPr/>
      <dgm:t>
        <a:bodyPr/>
        <a:lstStyle/>
        <a:p>
          <a:endParaRPr lang="en-US"/>
        </a:p>
      </dgm:t>
    </dgm:pt>
    <dgm:pt modelId="{9433C9B4-19F7-45A3-A28B-6E4F01BF0B98}">
      <dgm:prSet phldrT="[Text]" custT="1"/>
      <dgm:spPr/>
      <dgm:t>
        <a:bodyPr/>
        <a:lstStyle/>
        <a:p>
          <a:r>
            <a:rPr lang="en-US" sz="1600" dirty="0">
              <a:latin typeface="+mj-lt"/>
            </a:rPr>
            <a:t>Composition Dealer  : Rule 80(1)</a:t>
          </a:r>
        </a:p>
      </dgm:t>
    </dgm:pt>
    <dgm:pt modelId="{5897B357-6342-43BF-B354-FADFD1185719}" type="parTrans" cxnId="{7B6B15DE-137B-41D5-98B3-920659AF9062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D9F4344D-8CD9-495D-B3F8-9BE16C604E62}" type="sibTrans" cxnId="{7B6B15DE-137B-41D5-98B3-920659AF9062}">
      <dgm:prSet/>
      <dgm:spPr/>
      <dgm:t>
        <a:bodyPr/>
        <a:lstStyle/>
        <a:p>
          <a:endParaRPr lang="en-US"/>
        </a:p>
      </dgm:t>
    </dgm:pt>
    <dgm:pt modelId="{0E35AA2A-8A09-432A-8615-6D7D5E64801B}">
      <dgm:prSet phldrT="[Text]" custT="1"/>
      <dgm:spPr/>
      <dgm:t>
        <a:bodyPr/>
        <a:lstStyle/>
        <a:p>
          <a:r>
            <a:rPr lang="en-US" sz="1600" dirty="0">
              <a:latin typeface="+mj-lt"/>
            </a:rPr>
            <a:t>TCS : Rule 80(2)</a:t>
          </a:r>
        </a:p>
      </dgm:t>
    </dgm:pt>
    <dgm:pt modelId="{1B09AA55-E241-4A4E-8733-C90F5F0D6439}" type="parTrans" cxnId="{278A3C95-2786-4BFE-9EC6-B22B3301B578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A0BC5D45-EC02-43BF-A5A6-3D5F00EFDB69}" type="sibTrans" cxnId="{278A3C95-2786-4BFE-9EC6-B22B3301B578}">
      <dgm:prSet/>
      <dgm:spPr/>
      <dgm:t>
        <a:bodyPr/>
        <a:lstStyle/>
        <a:p>
          <a:endParaRPr lang="en-US"/>
        </a:p>
      </dgm:t>
    </dgm:pt>
    <dgm:pt modelId="{E388DAEB-5015-4517-AA23-72D3994DD17C}">
      <dgm:prSet phldrT="[Text]" custT="1"/>
      <dgm:spPr/>
      <dgm:t>
        <a:bodyPr/>
        <a:lstStyle/>
        <a:p>
          <a:r>
            <a:rPr lang="en-US" sz="1800" b="1" dirty="0">
              <a:latin typeface="+mj-lt"/>
            </a:rPr>
            <a:t>GSTR 9B</a:t>
          </a:r>
        </a:p>
      </dgm:t>
    </dgm:pt>
    <dgm:pt modelId="{E3B3CAB3-A82D-444D-AC97-56B5E48D4FC5}" type="parTrans" cxnId="{08816987-D94B-4A43-831A-04702250AF2D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2E4CFD04-4636-44E7-B329-8B13FC8FF3E6}" type="sibTrans" cxnId="{08816987-D94B-4A43-831A-04702250AF2D}">
      <dgm:prSet/>
      <dgm:spPr/>
      <dgm:t>
        <a:bodyPr/>
        <a:lstStyle/>
        <a:p>
          <a:endParaRPr lang="en-US"/>
        </a:p>
      </dgm:t>
    </dgm:pt>
    <dgm:pt modelId="{F468A0A2-9D90-4C17-96F2-B3B144684FA8}">
      <dgm:prSet phldrT="[Text]" custT="1"/>
      <dgm:spPr/>
      <dgm:t>
        <a:bodyPr/>
        <a:lstStyle/>
        <a:p>
          <a:r>
            <a:rPr lang="en-US" sz="1800" b="1" dirty="0">
              <a:latin typeface="+mj-lt"/>
            </a:rPr>
            <a:t>GSTR 9</a:t>
          </a:r>
        </a:p>
      </dgm:t>
    </dgm:pt>
    <dgm:pt modelId="{4B3DED38-EA11-4CE3-B1D0-440A1A0E5572}" type="parTrans" cxnId="{ABEA3800-6E1E-48F6-B6BF-9851C557BACA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0F678611-8DD2-46E9-8864-9B961535200D}" type="sibTrans" cxnId="{ABEA3800-6E1E-48F6-B6BF-9851C557BACA}">
      <dgm:prSet/>
      <dgm:spPr/>
      <dgm:t>
        <a:bodyPr/>
        <a:lstStyle/>
        <a:p>
          <a:endParaRPr lang="en-US"/>
        </a:p>
      </dgm:t>
    </dgm:pt>
    <dgm:pt modelId="{921A5762-A841-4CC1-A79B-2638902F940B}">
      <dgm:prSet phldrT="[Text]" custT="1"/>
      <dgm:spPr/>
      <dgm:t>
        <a:bodyPr/>
        <a:lstStyle/>
        <a:p>
          <a:r>
            <a:rPr lang="en-US" sz="1800" b="1" dirty="0">
              <a:latin typeface="+mj-lt"/>
            </a:rPr>
            <a:t>GSTR 9A</a:t>
          </a:r>
        </a:p>
      </dgm:t>
    </dgm:pt>
    <dgm:pt modelId="{2BDB3221-D427-4F84-9809-9F46DCBD46F1}" type="parTrans" cxnId="{B0042DE7-1D55-4A92-89B6-D1A07504820E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E8CDBE88-C2D0-4C06-9E84-1BD9DD6E3CF5}" type="sibTrans" cxnId="{B0042DE7-1D55-4A92-89B6-D1A07504820E}">
      <dgm:prSet/>
      <dgm:spPr/>
      <dgm:t>
        <a:bodyPr/>
        <a:lstStyle/>
        <a:p>
          <a:endParaRPr lang="en-US"/>
        </a:p>
      </dgm:t>
    </dgm:pt>
    <dgm:pt modelId="{06832CD0-126D-455E-A76E-5D949F2FCE8A}">
      <dgm:prSet phldrT="[Text]" custT="1"/>
      <dgm:spPr/>
      <dgm:t>
        <a:bodyPr/>
        <a:lstStyle/>
        <a:p>
          <a:r>
            <a:rPr lang="en-US" sz="1600" dirty="0">
              <a:latin typeface="+mj-lt"/>
            </a:rPr>
            <a:t>Annual Returns</a:t>
          </a:r>
        </a:p>
        <a:p>
          <a:r>
            <a:rPr lang="en-US" sz="1600" dirty="0">
              <a:latin typeface="+mj-lt"/>
            </a:rPr>
            <a:t> Not Applicable</a:t>
          </a:r>
        </a:p>
      </dgm:t>
    </dgm:pt>
    <dgm:pt modelId="{21D69FE4-736C-4617-95E7-52CDDCA6803E}" type="parTrans" cxnId="{5CED33ED-7596-4F69-9A16-01F55BFD1C52}">
      <dgm:prSet/>
      <dgm:spPr/>
      <dgm:t>
        <a:bodyPr/>
        <a:lstStyle/>
        <a:p>
          <a:endParaRPr lang="en-US"/>
        </a:p>
      </dgm:t>
    </dgm:pt>
    <dgm:pt modelId="{ADDE7FC5-2393-4E21-8043-A63CD1318B23}" type="sibTrans" cxnId="{5CED33ED-7596-4F69-9A16-01F55BFD1C52}">
      <dgm:prSet/>
      <dgm:spPr/>
      <dgm:t>
        <a:bodyPr/>
        <a:lstStyle/>
        <a:p>
          <a:endParaRPr lang="en-US"/>
        </a:p>
      </dgm:t>
    </dgm:pt>
    <dgm:pt modelId="{C06DD45E-D526-4CD3-9F0E-9D18AEAB77BA}">
      <dgm:prSet phldrT="[Text]" custT="1"/>
      <dgm:spPr/>
      <dgm:t>
        <a:bodyPr/>
        <a:lstStyle/>
        <a:p>
          <a:r>
            <a:rPr lang="en-US" sz="1600" dirty="0">
              <a:latin typeface="+mj-lt"/>
            </a:rPr>
            <a:t>ISD /TDS</a:t>
          </a:r>
        </a:p>
      </dgm:t>
    </dgm:pt>
    <dgm:pt modelId="{CDA1E72B-2417-4D26-B344-2C17141FF221}" type="parTrans" cxnId="{38999BF2-9849-4B64-99B0-ACF8F4FFE9A8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C733EF94-213E-4E69-942C-0FEED3A812AF}" type="sibTrans" cxnId="{38999BF2-9849-4B64-99B0-ACF8F4FFE9A8}">
      <dgm:prSet/>
      <dgm:spPr/>
      <dgm:t>
        <a:bodyPr/>
        <a:lstStyle/>
        <a:p>
          <a:endParaRPr lang="en-US"/>
        </a:p>
      </dgm:t>
    </dgm:pt>
    <dgm:pt modelId="{6A964CA1-F4AA-4BF0-96E1-75497FFBEF76}">
      <dgm:prSet phldrT="[Text]" custT="1"/>
      <dgm:spPr/>
      <dgm:t>
        <a:bodyPr/>
        <a:lstStyle/>
        <a:p>
          <a:r>
            <a:rPr lang="en-US" sz="1600" b="0" dirty="0">
              <a:latin typeface="+mj-lt"/>
            </a:rPr>
            <a:t>CTP /NRTP</a:t>
          </a:r>
        </a:p>
      </dgm:t>
    </dgm:pt>
    <dgm:pt modelId="{231ADBB2-D43C-4B05-8EEC-C337BB611518}" type="parTrans" cxnId="{89D5678A-30CE-42FE-B5AC-1ACDEA6375CF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4068FE14-9FE9-4EDB-89DD-9772CFC93DAF}" type="sibTrans" cxnId="{89D5678A-30CE-42FE-B5AC-1ACDEA6375CF}">
      <dgm:prSet/>
      <dgm:spPr/>
      <dgm:t>
        <a:bodyPr/>
        <a:lstStyle/>
        <a:p>
          <a:endParaRPr lang="en-US"/>
        </a:p>
      </dgm:t>
    </dgm:pt>
    <dgm:pt modelId="{0E44981B-2410-479D-AB18-8F97B158FBD2}" type="pres">
      <dgm:prSet presAssocID="{FD190285-0F81-4E90-B2CB-8233724E8D9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0B1A971-D54A-40F2-9EE6-4FB6D7A0B48E}" type="pres">
      <dgm:prSet presAssocID="{C89ADB62-2395-42D4-BEBA-903DC02D501D}" presName="hierRoot1" presStyleCnt="0"/>
      <dgm:spPr/>
    </dgm:pt>
    <dgm:pt modelId="{699F9B9B-275B-4C5D-8BD2-E75B321A362E}" type="pres">
      <dgm:prSet presAssocID="{C89ADB62-2395-42D4-BEBA-903DC02D501D}" presName="composite" presStyleCnt="0"/>
      <dgm:spPr/>
    </dgm:pt>
    <dgm:pt modelId="{D95E06C6-7302-4191-ABD3-E6827A524E67}" type="pres">
      <dgm:prSet presAssocID="{C89ADB62-2395-42D4-BEBA-903DC02D501D}" presName="background" presStyleLbl="node0" presStyleIdx="0" presStyleCnt="2"/>
      <dgm:spPr/>
    </dgm:pt>
    <dgm:pt modelId="{DBAFD472-EC64-41CA-B6DD-65023F0F7E0E}" type="pres">
      <dgm:prSet presAssocID="{C89ADB62-2395-42D4-BEBA-903DC02D501D}" presName="text" presStyleLbl="fgAcc0" presStyleIdx="0" presStyleCnt="2">
        <dgm:presLayoutVars>
          <dgm:chPref val="3"/>
        </dgm:presLayoutVars>
      </dgm:prSet>
      <dgm:spPr/>
    </dgm:pt>
    <dgm:pt modelId="{E92781EB-D789-43CE-B244-ED258BE44B0E}" type="pres">
      <dgm:prSet presAssocID="{C89ADB62-2395-42D4-BEBA-903DC02D501D}" presName="hierChild2" presStyleCnt="0"/>
      <dgm:spPr/>
    </dgm:pt>
    <dgm:pt modelId="{281D30B7-E246-4AF3-9AC5-677F8AD976BC}" type="pres">
      <dgm:prSet presAssocID="{1EE4E4CA-561F-4B90-9EB4-593B3ED84982}" presName="Name10" presStyleLbl="parChTrans1D2" presStyleIdx="0" presStyleCnt="4"/>
      <dgm:spPr/>
    </dgm:pt>
    <dgm:pt modelId="{C649BBA0-7363-4140-BF1E-01B9B5B538B7}" type="pres">
      <dgm:prSet presAssocID="{918A726D-903F-4DCB-AA4E-8ED3285C8033}" presName="hierRoot2" presStyleCnt="0"/>
      <dgm:spPr/>
    </dgm:pt>
    <dgm:pt modelId="{83920AA7-60AC-4710-BD6B-5D0415949472}" type="pres">
      <dgm:prSet presAssocID="{918A726D-903F-4DCB-AA4E-8ED3285C8033}" presName="composite2" presStyleCnt="0"/>
      <dgm:spPr/>
    </dgm:pt>
    <dgm:pt modelId="{76DD3E52-0F3F-4FE2-A5B9-3B73360E5426}" type="pres">
      <dgm:prSet presAssocID="{918A726D-903F-4DCB-AA4E-8ED3285C8033}" presName="background2" presStyleLbl="node2" presStyleIdx="0" presStyleCnt="4"/>
      <dgm:spPr/>
    </dgm:pt>
    <dgm:pt modelId="{9B01854E-C9C0-44D0-81B6-643C5760A82E}" type="pres">
      <dgm:prSet presAssocID="{918A726D-903F-4DCB-AA4E-8ED3285C8033}" presName="text2" presStyleLbl="fgAcc2" presStyleIdx="0" presStyleCnt="4">
        <dgm:presLayoutVars>
          <dgm:chPref val="3"/>
        </dgm:presLayoutVars>
      </dgm:prSet>
      <dgm:spPr/>
    </dgm:pt>
    <dgm:pt modelId="{B6CB59FC-72E4-445F-8981-F46B89E3DACA}" type="pres">
      <dgm:prSet presAssocID="{918A726D-903F-4DCB-AA4E-8ED3285C8033}" presName="hierChild3" presStyleCnt="0"/>
      <dgm:spPr/>
    </dgm:pt>
    <dgm:pt modelId="{9941FAC7-04A0-41FF-932E-1F5F3F34BF7F}" type="pres">
      <dgm:prSet presAssocID="{4B3DED38-EA11-4CE3-B1D0-440A1A0E5572}" presName="Name17" presStyleLbl="parChTrans1D3" presStyleIdx="0" presStyleCnt="4"/>
      <dgm:spPr/>
    </dgm:pt>
    <dgm:pt modelId="{805C4547-E75F-4E94-901E-832EA053212E}" type="pres">
      <dgm:prSet presAssocID="{F468A0A2-9D90-4C17-96F2-B3B144684FA8}" presName="hierRoot3" presStyleCnt="0"/>
      <dgm:spPr/>
    </dgm:pt>
    <dgm:pt modelId="{A73118F6-6010-44E7-8DC8-67D9A22527CB}" type="pres">
      <dgm:prSet presAssocID="{F468A0A2-9D90-4C17-96F2-B3B144684FA8}" presName="composite3" presStyleCnt="0"/>
      <dgm:spPr/>
    </dgm:pt>
    <dgm:pt modelId="{ECF451C2-2784-4CED-B421-B47692F0092D}" type="pres">
      <dgm:prSet presAssocID="{F468A0A2-9D90-4C17-96F2-B3B144684FA8}" presName="background3" presStyleLbl="node3" presStyleIdx="0" presStyleCnt="4"/>
      <dgm:spPr/>
    </dgm:pt>
    <dgm:pt modelId="{86CEDE89-84CC-4609-AE04-3F37F1EC286E}" type="pres">
      <dgm:prSet presAssocID="{F468A0A2-9D90-4C17-96F2-B3B144684FA8}" presName="text3" presStyleLbl="fgAcc3" presStyleIdx="0" presStyleCnt="4">
        <dgm:presLayoutVars>
          <dgm:chPref val="3"/>
        </dgm:presLayoutVars>
      </dgm:prSet>
      <dgm:spPr/>
    </dgm:pt>
    <dgm:pt modelId="{920BB349-1499-4752-B4C0-569B3B948E9B}" type="pres">
      <dgm:prSet presAssocID="{F468A0A2-9D90-4C17-96F2-B3B144684FA8}" presName="hierChild4" presStyleCnt="0"/>
      <dgm:spPr/>
    </dgm:pt>
    <dgm:pt modelId="{3283B213-DEE4-4D00-A714-F90B983CB251}" type="pres">
      <dgm:prSet presAssocID="{5897B357-6342-43BF-B354-FADFD1185719}" presName="Name10" presStyleLbl="parChTrans1D2" presStyleIdx="1" presStyleCnt="4"/>
      <dgm:spPr/>
    </dgm:pt>
    <dgm:pt modelId="{10452982-4A3B-4617-BA86-7229AD10C876}" type="pres">
      <dgm:prSet presAssocID="{9433C9B4-19F7-45A3-A28B-6E4F01BF0B98}" presName="hierRoot2" presStyleCnt="0"/>
      <dgm:spPr/>
    </dgm:pt>
    <dgm:pt modelId="{127CF638-724C-48FC-92B3-1ADEA36396A9}" type="pres">
      <dgm:prSet presAssocID="{9433C9B4-19F7-45A3-A28B-6E4F01BF0B98}" presName="composite2" presStyleCnt="0"/>
      <dgm:spPr/>
    </dgm:pt>
    <dgm:pt modelId="{8F9FC9FE-DA34-4AED-940E-FC30159FEBF6}" type="pres">
      <dgm:prSet presAssocID="{9433C9B4-19F7-45A3-A28B-6E4F01BF0B98}" presName="background2" presStyleLbl="node2" presStyleIdx="1" presStyleCnt="4"/>
      <dgm:spPr/>
    </dgm:pt>
    <dgm:pt modelId="{462E4A84-2F3B-414A-B85C-3DA3ECC1E5F5}" type="pres">
      <dgm:prSet presAssocID="{9433C9B4-19F7-45A3-A28B-6E4F01BF0B98}" presName="text2" presStyleLbl="fgAcc2" presStyleIdx="1" presStyleCnt="4">
        <dgm:presLayoutVars>
          <dgm:chPref val="3"/>
        </dgm:presLayoutVars>
      </dgm:prSet>
      <dgm:spPr/>
    </dgm:pt>
    <dgm:pt modelId="{20E5FB9F-5A32-44BE-8E1E-143CCB17CA10}" type="pres">
      <dgm:prSet presAssocID="{9433C9B4-19F7-45A3-A28B-6E4F01BF0B98}" presName="hierChild3" presStyleCnt="0"/>
      <dgm:spPr/>
    </dgm:pt>
    <dgm:pt modelId="{2B7A55F9-8913-4C6C-A090-B3E418F25CFE}" type="pres">
      <dgm:prSet presAssocID="{2BDB3221-D427-4F84-9809-9F46DCBD46F1}" presName="Name17" presStyleLbl="parChTrans1D3" presStyleIdx="1" presStyleCnt="4"/>
      <dgm:spPr/>
    </dgm:pt>
    <dgm:pt modelId="{817065E4-DBBE-4093-BDAC-EA7D24DDB781}" type="pres">
      <dgm:prSet presAssocID="{921A5762-A841-4CC1-A79B-2638902F940B}" presName="hierRoot3" presStyleCnt="0"/>
      <dgm:spPr/>
    </dgm:pt>
    <dgm:pt modelId="{687546A3-850B-466F-B560-D6107B8F1596}" type="pres">
      <dgm:prSet presAssocID="{921A5762-A841-4CC1-A79B-2638902F940B}" presName="composite3" presStyleCnt="0"/>
      <dgm:spPr/>
    </dgm:pt>
    <dgm:pt modelId="{7ED0DEDF-FDDA-4173-A949-AC3CC7ECB894}" type="pres">
      <dgm:prSet presAssocID="{921A5762-A841-4CC1-A79B-2638902F940B}" presName="background3" presStyleLbl="node3" presStyleIdx="1" presStyleCnt="4"/>
      <dgm:spPr/>
    </dgm:pt>
    <dgm:pt modelId="{238B9CFA-BE72-4107-B323-335F7CD42F19}" type="pres">
      <dgm:prSet presAssocID="{921A5762-A841-4CC1-A79B-2638902F940B}" presName="text3" presStyleLbl="fgAcc3" presStyleIdx="1" presStyleCnt="4">
        <dgm:presLayoutVars>
          <dgm:chPref val="3"/>
        </dgm:presLayoutVars>
      </dgm:prSet>
      <dgm:spPr/>
    </dgm:pt>
    <dgm:pt modelId="{23D22EC6-D8F2-4D76-BFCE-FDDCDC58B12D}" type="pres">
      <dgm:prSet presAssocID="{921A5762-A841-4CC1-A79B-2638902F940B}" presName="hierChild4" presStyleCnt="0"/>
      <dgm:spPr/>
    </dgm:pt>
    <dgm:pt modelId="{FB0A6053-B3F1-494F-AD9D-F7070A34667E}" type="pres">
      <dgm:prSet presAssocID="{1B09AA55-E241-4A4E-8733-C90F5F0D6439}" presName="Name10" presStyleLbl="parChTrans1D2" presStyleIdx="2" presStyleCnt="4"/>
      <dgm:spPr/>
    </dgm:pt>
    <dgm:pt modelId="{E31693F9-F57E-4380-A0C3-83A6BAB7DA62}" type="pres">
      <dgm:prSet presAssocID="{0E35AA2A-8A09-432A-8615-6D7D5E64801B}" presName="hierRoot2" presStyleCnt="0"/>
      <dgm:spPr/>
    </dgm:pt>
    <dgm:pt modelId="{812569BD-10AA-4816-AB3A-8316AB9706DD}" type="pres">
      <dgm:prSet presAssocID="{0E35AA2A-8A09-432A-8615-6D7D5E64801B}" presName="composite2" presStyleCnt="0"/>
      <dgm:spPr/>
    </dgm:pt>
    <dgm:pt modelId="{9A5D5E1F-5ACB-4F12-B59B-23F728C6E8C2}" type="pres">
      <dgm:prSet presAssocID="{0E35AA2A-8A09-432A-8615-6D7D5E64801B}" presName="background2" presStyleLbl="node2" presStyleIdx="2" presStyleCnt="4"/>
      <dgm:spPr/>
    </dgm:pt>
    <dgm:pt modelId="{3793B557-450F-4D52-B9D6-87002BE8D67B}" type="pres">
      <dgm:prSet presAssocID="{0E35AA2A-8A09-432A-8615-6D7D5E64801B}" presName="text2" presStyleLbl="fgAcc2" presStyleIdx="2" presStyleCnt="4">
        <dgm:presLayoutVars>
          <dgm:chPref val="3"/>
        </dgm:presLayoutVars>
      </dgm:prSet>
      <dgm:spPr/>
    </dgm:pt>
    <dgm:pt modelId="{218147D2-35B4-43A6-9DDB-51E3F33D33DC}" type="pres">
      <dgm:prSet presAssocID="{0E35AA2A-8A09-432A-8615-6D7D5E64801B}" presName="hierChild3" presStyleCnt="0"/>
      <dgm:spPr/>
    </dgm:pt>
    <dgm:pt modelId="{79585FD6-FBEA-4EB4-BB15-A951AD7D0ED4}" type="pres">
      <dgm:prSet presAssocID="{E3B3CAB3-A82D-444D-AC97-56B5E48D4FC5}" presName="Name17" presStyleLbl="parChTrans1D3" presStyleIdx="2" presStyleCnt="4"/>
      <dgm:spPr/>
    </dgm:pt>
    <dgm:pt modelId="{21E2521C-F510-4171-A265-811BE0CBB7C5}" type="pres">
      <dgm:prSet presAssocID="{E388DAEB-5015-4517-AA23-72D3994DD17C}" presName="hierRoot3" presStyleCnt="0"/>
      <dgm:spPr/>
    </dgm:pt>
    <dgm:pt modelId="{A7DE0F6B-ED72-4D7C-B993-A040A87C259F}" type="pres">
      <dgm:prSet presAssocID="{E388DAEB-5015-4517-AA23-72D3994DD17C}" presName="composite3" presStyleCnt="0"/>
      <dgm:spPr/>
    </dgm:pt>
    <dgm:pt modelId="{6E446A2E-45C6-47EF-92F0-EE68956E9FE2}" type="pres">
      <dgm:prSet presAssocID="{E388DAEB-5015-4517-AA23-72D3994DD17C}" presName="background3" presStyleLbl="node3" presStyleIdx="2" presStyleCnt="4"/>
      <dgm:spPr/>
    </dgm:pt>
    <dgm:pt modelId="{9F0F7873-4BF6-4B94-A184-8DB3B1AA7971}" type="pres">
      <dgm:prSet presAssocID="{E388DAEB-5015-4517-AA23-72D3994DD17C}" presName="text3" presStyleLbl="fgAcc3" presStyleIdx="2" presStyleCnt="4">
        <dgm:presLayoutVars>
          <dgm:chPref val="3"/>
        </dgm:presLayoutVars>
      </dgm:prSet>
      <dgm:spPr/>
    </dgm:pt>
    <dgm:pt modelId="{F81BD528-C60B-4498-BBC2-7814B09A0040}" type="pres">
      <dgm:prSet presAssocID="{E388DAEB-5015-4517-AA23-72D3994DD17C}" presName="hierChild4" presStyleCnt="0"/>
      <dgm:spPr/>
    </dgm:pt>
    <dgm:pt modelId="{D6C1B646-A68F-4C3A-9BDA-2A56EE0A5C3B}" type="pres">
      <dgm:prSet presAssocID="{06832CD0-126D-455E-A76E-5D949F2FCE8A}" presName="hierRoot1" presStyleCnt="0"/>
      <dgm:spPr/>
    </dgm:pt>
    <dgm:pt modelId="{A5B11372-575B-42B3-BFF4-5B2546CE9F40}" type="pres">
      <dgm:prSet presAssocID="{06832CD0-126D-455E-A76E-5D949F2FCE8A}" presName="composite" presStyleCnt="0"/>
      <dgm:spPr/>
    </dgm:pt>
    <dgm:pt modelId="{90616404-CD1D-4F0C-B927-B7D7F9121CA0}" type="pres">
      <dgm:prSet presAssocID="{06832CD0-126D-455E-A76E-5D949F2FCE8A}" presName="background" presStyleLbl="node0" presStyleIdx="1" presStyleCnt="2"/>
      <dgm:spPr/>
    </dgm:pt>
    <dgm:pt modelId="{0B053C68-5104-45DD-B86F-66EE9BD59C6F}" type="pres">
      <dgm:prSet presAssocID="{06832CD0-126D-455E-A76E-5D949F2FCE8A}" presName="text" presStyleLbl="fgAcc0" presStyleIdx="1" presStyleCnt="2">
        <dgm:presLayoutVars>
          <dgm:chPref val="3"/>
        </dgm:presLayoutVars>
      </dgm:prSet>
      <dgm:spPr/>
    </dgm:pt>
    <dgm:pt modelId="{49775D1F-661B-4731-BB61-C9DBC9ABF5DA}" type="pres">
      <dgm:prSet presAssocID="{06832CD0-126D-455E-A76E-5D949F2FCE8A}" presName="hierChild2" presStyleCnt="0"/>
      <dgm:spPr/>
    </dgm:pt>
    <dgm:pt modelId="{3A1C00D3-CEEB-4545-887F-3F143103B889}" type="pres">
      <dgm:prSet presAssocID="{CDA1E72B-2417-4D26-B344-2C17141FF221}" presName="Name10" presStyleLbl="parChTrans1D2" presStyleIdx="3" presStyleCnt="4"/>
      <dgm:spPr/>
    </dgm:pt>
    <dgm:pt modelId="{1618BE39-BA34-46DB-B73F-EB8B0314E84A}" type="pres">
      <dgm:prSet presAssocID="{C06DD45E-D526-4CD3-9F0E-9D18AEAB77BA}" presName="hierRoot2" presStyleCnt="0"/>
      <dgm:spPr/>
    </dgm:pt>
    <dgm:pt modelId="{21BA5624-EF1F-4DA7-AECD-408354BC7EF1}" type="pres">
      <dgm:prSet presAssocID="{C06DD45E-D526-4CD3-9F0E-9D18AEAB77BA}" presName="composite2" presStyleCnt="0"/>
      <dgm:spPr/>
    </dgm:pt>
    <dgm:pt modelId="{DCA3D808-63B8-4651-B566-DAF130B5159F}" type="pres">
      <dgm:prSet presAssocID="{C06DD45E-D526-4CD3-9F0E-9D18AEAB77BA}" presName="background2" presStyleLbl="node2" presStyleIdx="3" presStyleCnt="4"/>
      <dgm:spPr/>
    </dgm:pt>
    <dgm:pt modelId="{9896FBAB-47BB-4C8E-8FAF-0A72B9CCA13A}" type="pres">
      <dgm:prSet presAssocID="{C06DD45E-D526-4CD3-9F0E-9D18AEAB77BA}" presName="text2" presStyleLbl="fgAcc2" presStyleIdx="3" presStyleCnt="4">
        <dgm:presLayoutVars>
          <dgm:chPref val="3"/>
        </dgm:presLayoutVars>
      </dgm:prSet>
      <dgm:spPr/>
    </dgm:pt>
    <dgm:pt modelId="{7EBE6FAA-D47F-4EA7-85DF-291624F09654}" type="pres">
      <dgm:prSet presAssocID="{C06DD45E-D526-4CD3-9F0E-9D18AEAB77BA}" presName="hierChild3" presStyleCnt="0"/>
      <dgm:spPr/>
    </dgm:pt>
    <dgm:pt modelId="{BA19DDFC-D2C6-4A1E-8BFB-54288283AE95}" type="pres">
      <dgm:prSet presAssocID="{231ADBB2-D43C-4B05-8EEC-C337BB611518}" presName="Name17" presStyleLbl="parChTrans1D3" presStyleIdx="3" presStyleCnt="4"/>
      <dgm:spPr/>
    </dgm:pt>
    <dgm:pt modelId="{035BB314-175B-48DC-8FD2-A975BD1136F0}" type="pres">
      <dgm:prSet presAssocID="{6A964CA1-F4AA-4BF0-96E1-75497FFBEF76}" presName="hierRoot3" presStyleCnt="0"/>
      <dgm:spPr/>
    </dgm:pt>
    <dgm:pt modelId="{33E8C507-A444-4F54-ACF9-32D4324D386E}" type="pres">
      <dgm:prSet presAssocID="{6A964CA1-F4AA-4BF0-96E1-75497FFBEF76}" presName="composite3" presStyleCnt="0"/>
      <dgm:spPr/>
    </dgm:pt>
    <dgm:pt modelId="{524CFD12-0176-4485-97A2-379241C47583}" type="pres">
      <dgm:prSet presAssocID="{6A964CA1-F4AA-4BF0-96E1-75497FFBEF76}" presName="background3" presStyleLbl="node3" presStyleIdx="3" presStyleCnt="4"/>
      <dgm:spPr/>
    </dgm:pt>
    <dgm:pt modelId="{DAE41BDC-ACF2-4885-8844-4CE2B2D2AAA1}" type="pres">
      <dgm:prSet presAssocID="{6A964CA1-F4AA-4BF0-96E1-75497FFBEF76}" presName="text3" presStyleLbl="fgAcc3" presStyleIdx="3" presStyleCnt="4">
        <dgm:presLayoutVars>
          <dgm:chPref val="3"/>
        </dgm:presLayoutVars>
      </dgm:prSet>
      <dgm:spPr/>
    </dgm:pt>
    <dgm:pt modelId="{ABA36FB8-8159-47E3-8F21-94D4E3D788EA}" type="pres">
      <dgm:prSet presAssocID="{6A964CA1-F4AA-4BF0-96E1-75497FFBEF76}" presName="hierChild4" presStyleCnt="0"/>
      <dgm:spPr/>
    </dgm:pt>
  </dgm:ptLst>
  <dgm:cxnLst>
    <dgm:cxn modelId="{ABEA3800-6E1E-48F6-B6BF-9851C557BACA}" srcId="{918A726D-903F-4DCB-AA4E-8ED3285C8033}" destId="{F468A0A2-9D90-4C17-96F2-B3B144684FA8}" srcOrd="0" destOrd="0" parTransId="{4B3DED38-EA11-4CE3-B1D0-440A1A0E5572}" sibTransId="{0F678611-8DD2-46E9-8864-9B961535200D}"/>
    <dgm:cxn modelId="{63517A0A-8F9D-419B-8485-B1B77934B869}" srcId="{C89ADB62-2395-42D4-BEBA-903DC02D501D}" destId="{918A726D-903F-4DCB-AA4E-8ED3285C8033}" srcOrd="0" destOrd="0" parTransId="{1EE4E4CA-561F-4B90-9EB4-593B3ED84982}" sibTransId="{425A44D2-35AB-4952-AD19-C63C240CB622}"/>
    <dgm:cxn modelId="{8B94C50B-EE26-4E99-9657-93007A1C4793}" type="presOf" srcId="{231ADBB2-D43C-4B05-8EEC-C337BB611518}" destId="{BA19DDFC-D2C6-4A1E-8BFB-54288283AE95}" srcOrd="0" destOrd="0" presId="urn:microsoft.com/office/officeart/2005/8/layout/hierarchy1"/>
    <dgm:cxn modelId="{8B6EFC13-5608-479F-9394-692087D3FCFD}" type="presOf" srcId="{C06DD45E-D526-4CD3-9F0E-9D18AEAB77BA}" destId="{9896FBAB-47BB-4C8E-8FAF-0A72B9CCA13A}" srcOrd="0" destOrd="0" presId="urn:microsoft.com/office/officeart/2005/8/layout/hierarchy1"/>
    <dgm:cxn modelId="{405C0A25-033F-470E-9165-D5A0F695C7B3}" type="presOf" srcId="{E3B3CAB3-A82D-444D-AC97-56B5E48D4FC5}" destId="{79585FD6-FBEA-4EB4-BB15-A951AD7D0ED4}" srcOrd="0" destOrd="0" presId="urn:microsoft.com/office/officeart/2005/8/layout/hierarchy1"/>
    <dgm:cxn modelId="{55934C30-FFEA-434A-8F4B-785518F805BC}" type="presOf" srcId="{FD190285-0F81-4E90-B2CB-8233724E8D9B}" destId="{0E44981B-2410-479D-AB18-8F97B158FBD2}" srcOrd="0" destOrd="0" presId="urn:microsoft.com/office/officeart/2005/8/layout/hierarchy1"/>
    <dgm:cxn modelId="{97C52636-8ED5-4054-8AB1-97599D72BE60}" type="presOf" srcId="{4B3DED38-EA11-4CE3-B1D0-440A1A0E5572}" destId="{9941FAC7-04A0-41FF-932E-1F5F3F34BF7F}" srcOrd="0" destOrd="0" presId="urn:microsoft.com/office/officeart/2005/8/layout/hierarchy1"/>
    <dgm:cxn modelId="{B0D78437-DB82-4024-B924-949C910171B6}" type="presOf" srcId="{1EE4E4CA-561F-4B90-9EB4-593B3ED84982}" destId="{281D30B7-E246-4AF3-9AC5-677F8AD976BC}" srcOrd="0" destOrd="0" presId="urn:microsoft.com/office/officeart/2005/8/layout/hierarchy1"/>
    <dgm:cxn modelId="{EE477F5B-A305-4214-ACEF-A5D8331B9A09}" type="presOf" srcId="{CDA1E72B-2417-4D26-B344-2C17141FF221}" destId="{3A1C00D3-CEEB-4545-887F-3F143103B889}" srcOrd="0" destOrd="0" presId="urn:microsoft.com/office/officeart/2005/8/layout/hierarchy1"/>
    <dgm:cxn modelId="{2261AD69-B4AB-4FB8-9ACA-8EA70429D0A0}" type="presOf" srcId="{1B09AA55-E241-4A4E-8733-C90F5F0D6439}" destId="{FB0A6053-B3F1-494F-AD9D-F7070A34667E}" srcOrd="0" destOrd="0" presId="urn:microsoft.com/office/officeart/2005/8/layout/hierarchy1"/>
    <dgm:cxn modelId="{74102A72-F5D2-427D-B217-D2841D719406}" type="presOf" srcId="{6A964CA1-F4AA-4BF0-96E1-75497FFBEF76}" destId="{DAE41BDC-ACF2-4885-8844-4CE2B2D2AAA1}" srcOrd="0" destOrd="0" presId="urn:microsoft.com/office/officeart/2005/8/layout/hierarchy1"/>
    <dgm:cxn modelId="{2BC5CD84-A619-4FC0-A6F0-7B678EB88640}" type="presOf" srcId="{5897B357-6342-43BF-B354-FADFD1185719}" destId="{3283B213-DEE4-4D00-A714-F90B983CB251}" srcOrd="0" destOrd="0" presId="urn:microsoft.com/office/officeart/2005/8/layout/hierarchy1"/>
    <dgm:cxn modelId="{08816987-D94B-4A43-831A-04702250AF2D}" srcId="{0E35AA2A-8A09-432A-8615-6D7D5E64801B}" destId="{E388DAEB-5015-4517-AA23-72D3994DD17C}" srcOrd="0" destOrd="0" parTransId="{E3B3CAB3-A82D-444D-AC97-56B5E48D4FC5}" sibTransId="{2E4CFD04-4636-44E7-B329-8B13FC8FF3E6}"/>
    <dgm:cxn modelId="{89D5678A-30CE-42FE-B5AC-1ACDEA6375CF}" srcId="{C06DD45E-D526-4CD3-9F0E-9D18AEAB77BA}" destId="{6A964CA1-F4AA-4BF0-96E1-75497FFBEF76}" srcOrd="0" destOrd="0" parTransId="{231ADBB2-D43C-4B05-8EEC-C337BB611518}" sibTransId="{4068FE14-9FE9-4EDB-89DD-9772CFC93DAF}"/>
    <dgm:cxn modelId="{278A3C95-2786-4BFE-9EC6-B22B3301B578}" srcId="{C89ADB62-2395-42D4-BEBA-903DC02D501D}" destId="{0E35AA2A-8A09-432A-8615-6D7D5E64801B}" srcOrd="2" destOrd="0" parTransId="{1B09AA55-E241-4A4E-8733-C90F5F0D6439}" sibTransId="{A0BC5D45-EC02-43BF-A5A6-3D5F00EFDB69}"/>
    <dgm:cxn modelId="{5AB06498-A252-400E-B981-6E5BCE61AE49}" type="presOf" srcId="{E388DAEB-5015-4517-AA23-72D3994DD17C}" destId="{9F0F7873-4BF6-4B94-A184-8DB3B1AA7971}" srcOrd="0" destOrd="0" presId="urn:microsoft.com/office/officeart/2005/8/layout/hierarchy1"/>
    <dgm:cxn modelId="{F5AD6CAA-8875-42B1-843F-EAC6041E015D}" srcId="{FD190285-0F81-4E90-B2CB-8233724E8D9B}" destId="{C89ADB62-2395-42D4-BEBA-903DC02D501D}" srcOrd="0" destOrd="0" parTransId="{ACBE8C7E-A08F-4628-8C7E-B792A9E318B4}" sibTransId="{068B69BB-233F-49EA-B46A-5D5B046501AE}"/>
    <dgm:cxn modelId="{FE6752AD-4E7F-45BE-964E-1C40C7D74899}" type="presOf" srcId="{2BDB3221-D427-4F84-9809-9F46DCBD46F1}" destId="{2B7A55F9-8913-4C6C-A090-B3E418F25CFE}" srcOrd="0" destOrd="0" presId="urn:microsoft.com/office/officeart/2005/8/layout/hierarchy1"/>
    <dgm:cxn modelId="{D8ABE7B7-52D8-416B-96FA-01870E766E8D}" type="presOf" srcId="{F468A0A2-9D90-4C17-96F2-B3B144684FA8}" destId="{86CEDE89-84CC-4609-AE04-3F37F1EC286E}" srcOrd="0" destOrd="0" presId="urn:microsoft.com/office/officeart/2005/8/layout/hierarchy1"/>
    <dgm:cxn modelId="{16F2D8C7-BC1B-4952-8DAB-A2EEC699E09F}" type="presOf" srcId="{921A5762-A841-4CC1-A79B-2638902F940B}" destId="{238B9CFA-BE72-4107-B323-335F7CD42F19}" srcOrd="0" destOrd="0" presId="urn:microsoft.com/office/officeart/2005/8/layout/hierarchy1"/>
    <dgm:cxn modelId="{2DEAF4CA-1E64-4B7E-B2F3-B22F2B766958}" type="presOf" srcId="{9433C9B4-19F7-45A3-A28B-6E4F01BF0B98}" destId="{462E4A84-2F3B-414A-B85C-3DA3ECC1E5F5}" srcOrd="0" destOrd="0" presId="urn:microsoft.com/office/officeart/2005/8/layout/hierarchy1"/>
    <dgm:cxn modelId="{964FE8D9-56E7-4D22-B29C-C7CC0080BFF5}" type="presOf" srcId="{C89ADB62-2395-42D4-BEBA-903DC02D501D}" destId="{DBAFD472-EC64-41CA-B6DD-65023F0F7E0E}" srcOrd="0" destOrd="0" presId="urn:microsoft.com/office/officeart/2005/8/layout/hierarchy1"/>
    <dgm:cxn modelId="{7B6B15DE-137B-41D5-98B3-920659AF9062}" srcId="{C89ADB62-2395-42D4-BEBA-903DC02D501D}" destId="{9433C9B4-19F7-45A3-A28B-6E4F01BF0B98}" srcOrd="1" destOrd="0" parTransId="{5897B357-6342-43BF-B354-FADFD1185719}" sibTransId="{D9F4344D-8CD9-495D-B3F8-9BE16C604E62}"/>
    <dgm:cxn modelId="{B0042DE7-1D55-4A92-89B6-D1A07504820E}" srcId="{9433C9B4-19F7-45A3-A28B-6E4F01BF0B98}" destId="{921A5762-A841-4CC1-A79B-2638902F940B}" srcOrd="0" destOrd="0" parTransId="{2BDB3221-D427-4F84-9809-9F46DCBD46F1}" sibTransId="{E8CDBE88-C2D0-4C06-9E84-1BD9DD6E3CF5}"/>
    <dgm:cxn modelId="{5CED33ED-7596-4F69-9A16-01F55BFD1C52}" srcId="{FD190285-0F81-4E90-B2CB-8233724E8D9B}" destId="{06832CD0-126D-455E-A76E-5D949F2FCE8A}" srcOrd="1" destOrd="0" parTransId="{21D69FE4-736C-4617-95E7-52CDDCA6803E}" sibTransId="{ADDE7FC5-2393-4E21-8043-A63CD1318B23}"/>
    <dgm:cxn modelId="{702788EE-8E16-49B1-92EB-701501ED4A3C}" type="presOf" srcId="{0E35AA2A-8A09-432A-8615-6D7D5E64801B}" destId="{3793B557-450F-4D52-B9D6-87002BE8D67B}" srcOrd="0" destOrd="0" presId="urn:microsoft.com/office/officeart/2005/8/layout/hierarchy1"/>
    <dgm:cxn modelId="{38999BF2-9849-4B64-99B0-ACF8F4FFE9A8}" srcId="{06832CD0-126D-455E-A76E-5D949F2FCE8A}" destId="{C06DD45E-D526-4CD3-9F0E-9D18AEAB77BA}" srcOrd="0" destOrd="0" parTransId="{CDA1E72B-2417-4D26-B344-2C17141FF221}" sibTransId="{C733EF94-213E-4E69-942C-0FEED3A812AF}"/>
    <dgm:cxn modelId="{136C73F5-85A8-4A36-A73B-DC6E4657DE62}" type="presOf" srcId="{918A726D-903F-4DCB-AA4E-8ED3285C8033}" destId="{9B01854E-C9C0-44D0-81B6-643C5760A82E}" srcOrd="0" destOrd="0" presId="urn:microsoft.com/office/officeart/2005/8/layout/hierarchy1"/>
    <dgm:cxn modelId="{5656F6F7-BA90-4A03-AA5B-1FF79E526F18}" type="presOf" srcId="{06832CD0-126D-455E-A76E-5D949F2FCE8A}" destId="{0B053C68-5104-45DD-B86F-66EE9BD59C6F}" srcOrd="0" destOrd="0" presId="urn:microsoft.com/office/officeart/2005/8/layout/hierarchy1"/>
    <dgm:cxn modelId="{F3254C78-B42E-4286-9B1B-2E0E789552CC}" type="presParOf" srcId="{0E44981B-2410-479D-AB18-8F97B158FBD2}" destId="{00B1A971-D54A-40F2-9EE6-4FB6D7A0B48E}" srcOrd="0" destOrd="0" presId="urn:microsoft.com/office/officeart/2005/8/layout/hierarchy1"/>
    <dgm:cxn modelId="{F6F2EBAF-C9A8-426C-B3A8-B51689A50095}" type="presParOf" srcId="{00B1A971-D54A-40F2-9EE6-4FB6D7A0B48E}" destId="{699F9B9B-275B-4C5D-8BD2-E75B321A362E}" srcOrd="0" destOrd="0" presId="urn:microsoft.com/office/officeart/2005/8/layout/hierarchy1"/>
    <dgm:cxn modelId="{32684012-2150-4759-AD23-0C0EDA0E32EE}" type="presParOf" srcId="{699F9B9B-275B-4C5D-8BD2-E75B321A362E}" destId="{D95E06C6-7302-4191-ABD3-E6827A524E67}" srcOrd="0" destOrd="0" presId="urn:microsoft.com/office/officeart/2005/8/layout/hierarchy1"/>
    <dgm:cxn modelId="{DD041816-12F3-4905-8DE2-5FB8A4E224E2}" type="presParOf" srcId="{699F9B9B-275B-4C5D-8BD2-E75B321A362E}" destId="{DBAFD472-EC64-41CA-B6DD-65023F0F7E0E}" srcOrd="1" destOrd="0" presId="urn:microsoft.com/office/officeart/2005/8/layout/hierarchy1"/>
    <dgm:cxn modelId="{C92CD8C4-4EC8-4C41-8E5E-BBA1A5DE4582}" type="presParOf" srcId="{00B1A971-D54A-40F2-9EE6-4FB6D7A0B48E}" destId="{E92781EB-D789-43CE-B244-ED258BE44B0E}" srcOrd="1" destOrd="0" presId="urn:microsoft.com/office/officeart/2005/8/layout/hierarchy1"/>
    <dgm:cxn modelId="{91C4ED28-D2D9-49BB-B395-B5462274FA0C}" type="presParOf" srcId="{E92781EB-D789-43CE-B244-ED258BE44B0E}" destId="{281D30B7-E246-4AF3-9AC5-677F8AD976BC}" srcOrd="0" destOrd="0" presId="urn:microsoft.com/office/officeart/2005/8/layout/hierarchy1"/>
    <dgm:cxn modelId="{34ABB5AD-6541-498C-9024-91FB832B9BBC}" type="presParOf" srcId="{E92781EB-D789-43CE-B244-ED258BE44B0E}" destId="{C649BBA0-7363-4140-BF1E-01B9B5B538B7}" srcOrd="1" destOrd="0" presId="urn:microsoft.com/office/officeart/2005/8/layout/hierarchy1"/>
    <dgm:cxn modelId="{DEC8AA28-F186-45A9-8988-CBDAB07B2C18}" type="presParOf" srcId="{C649BBA0-7363-4140-BF1E-01B9B5B538B7}" destId="{83920AA7-60AC-4710-BD6B-5D0415949472}" srcOrd="0" destOrd="0" presId="urn:microsoft.com/office/officeart/2005/8/layout/hierarchy1"/>
    <dgm:cxn modelId="{D37F740F-2561-4417-901D-B46AAFB36F02}" type="presParOf" srcId="{83920AA7-60AC-4710-BD6B-5D0415949472}" destId="{76DD3E52-0F3F-4FE2-A5B9-3B73360E5426}" srcOrd="0" destOrd="0" presId="urn:microsoft.com/office/officeart/2005/8/layout/hierarchy1"/>
    <dgm:cxn modelId="{542E90D0-C2C5-4C5C-A7BB-93861C8DDEA0}" type="presParOf" srcId="{83920AA7-60AC-4710-BD6B-5D0415949472}" destId="{9B01854E-C9C0-44D0-81B6-643C5760A82E}" srcOrd="1" destOrd="0" presId="urn:microsoft.com/office/officeart/2005/8/layout/hierarchy1"/>
    <dgm:cxn modelId="{AD59C013-F6F5-45E2-A4B0-E0DEAD005A0A}" type="presParOf" srcId="{C649BBA0-7363-4140-BF1E-01B9B5B538B7}" destId="{B6CB59FC-72E4-445F-8981-F46B89E3DACA}" srcOrd="1" destOrd="0" presId="urn:microsoft.com/office/officeart/2005/8/layout/hierarchy1"/>
    <dgm:cxn modelId="{E6C22F09-7C45-457E-A9D8-96C257ECC2A5}" type="presParOf" srcId="{B6CB59FC-72E4-445F-8981-F46B89E3DACA}" destId="{9941FAC7-04A0-41FF-932E-1F5F3F34BF7F}" srcOrd="0" destOrd="0" presId="urn:microsoft.com/office/officeart/2005/8/layout/hierarchy1"/>
    <dgm:cxn modelId="{2B8109A8-BEF5-4AAC-A1BD-57C4D9442514}" type="presParOf" srcId="{B6CB59FC-72E4-445F-8981-F46B89E3DACA}" destId="{805C4547-E75F-4E94-901E-832EA053212E}" srcOrd="1" destOrd="0" presId="urn:microsoft.com/office/officeart/2005/8/layout/hierarchy1"/>
    <dgm:cxn modelId="{AD290048-CB0C-47FC-8B67-F8A26E8088D8}" type="presParOf" srcId="{805C4547-E75F-4E94-901E-832EA053212E}" destId="{A73118F6-6010-44E7-8DC8-67D9A22527CB}" srcOrd="0" destOrd="0" presId="urn:microsoft.com/office/officeart/2005/8/layout/hierarchy1"/>
    <dgm:cxn modelId="{D9B22D77-AE9E-4361-9C73-1929435FD339}" type="presParOf" srcId="{A73118F6-6010-44E7-8DC8-67D9A22527CB}" destId="{ECF451C2-2784-4CED-B421-B47692F0092D}" srcOrd="0" destOrd="0" presId="urn:microsoft.com/office/officeart/2005/8/layout/hierarchy1"/>
    <dgm:cxn modelId="{B9884098-2FD0-409C-8FE9-C7A23FE61617}" type="presParOf" srcId="{A73118F6-6010-44E7-8DC8-67D9A22527CB}" destId="{86CEDE89-84CC-4609-AE04-3F37F1EC286E}" srcOrd="1" destOrd="0" presId="urn:microsoft.com/office/officeart/2005/8/layout/hierarchy1"/>
    <dgm:cxn modelId="{463C51F7-D37C-44CE-A1AB-518BDF4A7F0E}" type="presParOf" srcId="{805C4547-E75F-4E94-901E-832EA053212E}" destId="{920BB349-1499-4752-B4C0-569B3B948E9B}" srcOrd="1" destOrd="0" presId="urn:microsoft.com/office/officeart/2005/8/layout/hierarchy1"/>
    <dgm:cxn modelId="{369FE2EF-DB75-47D9-B4F7-731062692621}" type="presParOf" srcId="{E92781EB-D789-43CE-B244-ED258BE44B0E}" destId="{3283B213-DEE4-4D00-A714-F90B983CB251}" srcOrd="2" destOrd="0" presId="urn:microsoft.com/office/officeart/2005/8/layout/hierarchy1"/>
    <dgm:cxn modelId="{EC39DA2B-E462-4EFD-A181-512E6C632E71}" type="presParOf" srcId="{E92781EB-D789-43CE-B244-ED258BE44B0E}" destId="{10452982-4A3B-4617-BA86-7229AD10C876}" srcOrd="3" destOrd="0" presId="urn:microsoft.com/office/officeart/2005/8/layout/hierarchy1"/>
    <dgm:cxn modelId="{3F1A9F3F-96F2-4A22-9726-0B58A07DC6EC}" type="presParOf" srcId="{10452982-4A3B-4617-BA86-7229AD10C876}" destId="{127CF638-724C-48FC-92B3-1ADEA36396A9}" srcOrd="0" destOrd="0" presId="urn:microsoft.com/office/officeart/2005/8/layout/hierarchy1"/>
    <dgm:cxn modelId="{2DD33BD3-FC03-42D1-9C55-7DDB3EA4980E}" type="presParOf" srcId="{127CF638-724C-48FC-92B3-1ADEA36396A9}" destId="{8F9FC9FE-DA34-4AED-940E-FC30159FEBF6}" srcOrd="0" destOrd="0" presId="urn:microsoft.com/office/officeart/2005/8/layout/hierarchy1"/>
    <dgm:cxn modelId="{C21340E1-4159-4300-9EE2-87513B5D5437}" type="presParOf" srcId="{127CF638-724C-48FC-92B3-1ADEA36396A9}" destId="{462E4A84-2F3B-414A-B85C-3DA3ECC1E5F5}" srcOrd="1" destOrd="0" presId="urn:microsoft.com/office/officeart/2005/8/layout/hierarchy1"/>
    <dgm:cxn modelId="{98D182BE-A7D1-4151-8EB0-550E409D20DE}" type="presParOf" srcId="{10452982-4A3B-4617-BA86-7229AD10C876}" destId="{20E5FB9F-5A32-44BE-8E1E-143CCB17CA10}" srcOrd="1" destOrd="0" presId="urn:microsoft.com/office/officeart/2005/8/layout/hierarchy1"/>
    <dgm:cxn modelId="{5FF90B1D-3951-46BE-A345-653A956ECC1F}" type="presParOf" srcId="{20E5FB9F-5A32-44BE-8E1E-143CCB17CA10}" destId="{2B7A55F9-8913-4C6C-A090-B3E418F25CFE}" srcOrd="0" destOrd="0" presId="urn:microsoft.com/office/officeart/2005/8/layout/hierarchy1"/>
    <dgm:cxn modelId="{FEDE54EA-1BEB-4DEE-B4EE-0D0435070BAB}" type="presParOf" srcId="{20E5FB9F-5A32-44BE-8E1E-143CCB17CA10}" destId="{817065E4-DBBE-4093-BDAC-EA7D24DDB781}" srcOrd="1" destOrd="0" presId="urn:microsoft.com/office/officeart/2005/8/layout/hierarchy1"/>
    <dgm:cxn modelId="{D41C0C87-8846-49B6-BB81-1A33907D3A85}" type="presParOf" srcId="{817065E4-DBBE-4093-BDAC-EA7D24DDB781}" destId="{687546A3-850B-466F-B560-D6107B8F1596}" srcOrd="0" destOrd="0" presId="urn:microsoft.com/office/officeart/2005/8/layout/hierarchy1"/>
    <dgm:cxn modelId="{5196B0D2-8DAC-4E02-B480-D1BC340F93B7}" type="presParOf" srcId="{687546A3-850B-466F-B560-D6107B8F1596}" destId="{7ED0DEDF-FDDA-4173-A949-AC3CC7ECB894}" srcOrd="0" destOrd="0" presId="urn:microsoft.com/office/officeart/2005/8/layout/hierarchy1"/>
    <dgm:cxn modelId="{FFC30D39-B1D5-4DB0-A4AD-CE7E70E83990}" type="presParOf" srcId="{687546A3-850B-466F-B560-D6107B8F1596}" destId="{238B9CFA-BE72-4107-B323-335F7CD42F19}" srcOrd="1" destOrd="0" presId="urn:microsoft.com/office/officeart/2005/8/layout/hierarchy1"/>
    <dgm:cxn modelId="{CA8CCDD9-ADFA-4743-A2C1-BC3482AACE06}" type="presParOf" srcId="{817065E4-DBBE-4093-BDAC-EA7D24DDB781}" destId="{23D22EC6-D8F2-4D76-BFCE-FDDCDC58B12D}" srcOrd="1" destOrd="0" presId="urn:microsoft.com/office/officeart/2005/8/layout/hierarchy1"/>
    <dgm:cxn modelId="{6F6D9E72-B10F-4D47-9243-3FA7B661D7A2}" type="presParOf" srcId="{E92781EB-D789-43CE-B244-ED258BE44B0E}" destId="{FB0A6053-B3F1-494F-AD9D-F7070A34667E}" srcOrd="4" destOrd="0" presId="urn:microsoft.com/office/officeart/2005/8/layout/hierarchy1"/>
    <dgm:cxn modelId="{BB0D1DE5-1FF5-43A0-A702-74420A298706}" type="presParOf" srcId="{E92781EB-D789-43CE-B244-ED258BE44B0E}" destId="{E31693F9-F57E-4380-A0C3-83A6BAB7DA62}" srcOrd="5" destOrd="0" presId="urn:microsoft.com/office/officeart/2005/8/layout/hierarchy1"/>
    <dgm:cxn modelId="{46BB225C-0344-44D3-9D84-29F0A765C5A8}" type="presParOf" srcId="{E31693F9-F57E-4380-A0C3-83A6BAB7DA62}" destId="{812569BD-10AA-4816-AB3A-8316AB9706DD}" srcOrd="0" destOrd="0" presId="urn:microsoft.com/office/officeart/2005/8/layout/hierarchy1"/>
    <dgm:cxn modelId="{3C88E31D-F20B-4D11-BD4B-AAC252AFA481}" type="presParOf" srcId="{812569BD-10AA-4816-AB3A-8316AB9706DD}" destId="{9A5D5E1F-5ACB-4F12-B59B-23F728C6E8C2}" srcOrd="0" destOrd="0" presId="urn:microsoft.com/office/officeart/2005/8/layout/hierarchy1"/>
    <dgm:cxn modelId="{4CD410EC-6D84-42C9-AE73-0DFB71B13FAF}" type="presParOf" srcId="{812569BD-10AA-4816-AB3A-8316AB9706DD}" destId="{3793B557-450F-4D52-B9D6-87002BE8D67B}" srcOrd="1" destOrd="0" presId="urn:microsoft.com/office/officeart/2005/8/layout/hierarchy1"/>
    <dgm:cxn modelId="{22433114-0E6C-488D-ACA3-F32AA0AB211E}" type="presParOf" srcId="{E31693F9-F57E-4380-A0C3-83A6BAB7DA62}" destId="{218147D2-35B4-43A6-9DDB-51E3F33D33DC}" srcOrd="1" destOrd="0" presId="urn:microsoft.com/office/officeart/2005/8/layout/hierarchy1"/>
    <dgm:cxn modelId="{BD2EE848-C97E-4DC0-8A7B-97EF95635D1D}" type="presParOf" srcId="{218147D2-35B4-43A6-9DDB-51E3F33D33DC}" destId="{79585FD6-FBEA-4EB4-BB15-A951AD7D0ED4}" srcOrd="0" destOrd="0" presId="urn:microsoft.com/office/officeart/2005/8/layout/hierarchy1"/>
    <dgm:cxn modelId="{CF762732-5EDA-4FA1-818B-650870ADCCFE}" type="presParOf" srcId="{218147D2-35B4-43A6-9DDB-51E3F33D33DC}" destId="{21E2521C-F510-4171-A265-811BE0CBB7C5}" srcOrd="1" destOrd="0" presId="urn:microsoft.com/office/officeart/2005/8/layout/hierarchy1"/>
    <dgm:cxn modelId="{A012E346-25F5-410B-9E22-AD2D0B215A7A}" type="presParOf" srcId="{21E2521C-F510-4171-A265-811BE0CBB7C5}" destId="{A7DE0F6B-ED72-4D7C-B993-A040A87C259F}" srcOrd="0" destOrd="0" presId="urn:microsoft.com/office/officeart/2005/8/layout/hierarchy1"/>
    <dgm:cxn modelId="{BEFADAEB-B2F4-4607-BFC9-0387CB73FB56}" type="presParOf" srcId="{A7DE0F6B-ED72-4D7C-B993-A040A87C259F}" destId="{6E446A2E-45C6-47EF-92F0-EE68956E9FE2}" srcOrd="0" destOrd="0" presId="urn:microsoft.com/office/officeart/2005/8/layout/hierarchy1"/>
    <dgm:cxn modelId="{F4B3D497-D395-46F1-A6CA-E6F857B78031}" type="presParOf" srcId="{A7DE0F6B-ED72-4D7C-B993-A040A87C259F}" destId="{9F0F7873-4BF6-4B94-A184-8DB3B1AA7971}" srcOrd="1" destOrd="0" presId="urn:microsoft.com/office/officeart/2005/8/layout/hierarchy1"/>
    <dgm:cxn modelId="{25326556-CA07-480F-9F5D-E6BB1039B682}" type="presParOf" srcId="{21E2521C-F510-4171-A265-811BE0CBB7C5}" destId="{F81BD528-C60B-4498-BBC2-7814B09A0040}" srcOrd="1" destOrd="0" presId="urn:microsoft.com/office/officeart/2005/8/layout/hierarchy1"/>
    <dgm:cxn modelId="{26E01AEF-F4D2-48D2-88BE-AED4478DDCF5}" type="presParOf" srcId="{0E44981B-2410-479D-AB18-8F97B158FBD2}" destId="{D6C1B646-A68F-4C3A-9BDA-2A56EE0A5C3B}" srcOrd="1" destOrd="0" presId="urn:microsoft.com/office/officeart/2005/8/layout/hierarchy1"/>
    <dgm:cxn modelId="{A07B2E0B-8F80-4D7B-94FD-2887F262AB6F}" type="presParOf" srcId="{D6C1B646-A68F-4C3A-9BDA-2A56EE0A5C3B}" destId="{A5B11372-575B-42B3-BFF4-5B2546CE9F40}" srcOrd="0" destOrd="0" presId="urn:microsoft.com/office/officeart/2005/8/layout/hierarchy1"/>
    <dgm:cxn modelId="{4A253F8C-20F8-4271-A82A-4632FF431823}" type="presParOf" srcId="{A5B11372-575B-42B3-BFF4-5B2546CE9F40}" destId="{90616404-CD1D-4F0C-B927-B7D7F9121CA0}" srcOrd="0" destOrd="0" presId="urn:microsoft.com/office/officeart/2005/8/layout/hierarchy1"/>
    <dgm:cxn modelId="{E015AB1B-5D62-43B4-80CB-390C94C7A39D}" type="presParOf" srcId="{A5B11372-575B-42B3-BFF4-5B2546CE9F40}" destId="{0B053C68-5104-45DD-B86F-66EE9BD59C6F}" srcOrd="1" destOrd="0" presId="urn:microsoft.com/office/officeart/2005/8/layout/hierarchy1"/>
    <dgm:cxn modelId="{64881894-699F-4FD0-BF7D-60400369A864}" type="presParOf" srcId="{D6C1B646-A68F-4C3A-9BDA-2A56EE0A5C3B}" destId="{49775D1F-661B-4731-BB61-C9DBC9ABF5DA}" srcOrd="1" destOrd="0" presId="urn:microsoft.com/office/officeart/2005/8/layout/hierarchy1"/>
    <dgm:cxn modelId="{60244024-AA45-4553-81F8-D20EF525C3FC}" type="presParOf" srcId="{49775D1F-661B-4731-BB61-C9DBC9ABF5DA}" destId="{3A1C00D3-CEEB-4545-887F-3F143103B889}" srcOrd="0" destOrd="0" presId="urn:microsoft.com/office/officeart/2005/8/layout/hierarchy1"/>
    <dgm:cxn modelId="{A18F5A31-521B-46D5-84A6-BBD6507FE5D6}" type="presParOf" srcId="{49775D1F-661B-4731-BB61-C9DBC9ABF5DA}" destId="{1618BE39-BA34-46DB-B73F-EB8B0314E84A}" srcOrd="1" destOrd="0" presId="urn:microsoft.com/office/officeart/2005/8/layout/hierarchy1"/>
    <dgm:cxn modelId="{54C78931-E3A7-412D-B973-49722AEE4C3A}" type="presParOf" srcId="{1618BE39-BA34-46DB-B73F-EB8B0314E84A}" destId="{21BA5624-EF1F-4DA7-AECD-408354BC7EF1}" srcOrd="0" destOrd="0" presId="urn:microsoft.com/office/officeart/2005/8/layout/hierarchy1"/>
    <dgm:cxn modelId="{D5AAD707-2772-403F-B2AC-A829C5F06899}" type="presParOf" srcId="{21BA5624-EF1F-4DA7-AECD-408354BC7EF1}" destId="{DCA3D808-63B8-4651-B566-DAF130B5159F}" srcOrd="0" destOrd="0" presId="urn:microsoft.com/office/officeart/2005/8/layout/hierarchy1"/>
    <dgm:cxn modelId="{FE17791D-9152-45FC-8A60-881A28577800}" type="presParOf" srcId="{21BA5624-EF1F-4DA7-AECD-408354BC7EF1}" destId="{9896FBAB-47BB-4C8E-8FAF-0A72B9CCA13A}" srcOrd="1" destOrd="0" presId="urn:microsoft.com/office/officeart/2005/8/layout/hierarchy1"/>
    <dgm:cxn modelId="{37384796-D1A6-4846-A078-416D10D907B8}" type="presParOf" srcId="{1618BE39-BA34-46DB-B73F-EB8B0314E84A}" destId="{7EBE6FAA-D47F-4EA7-85DF-291624F09654}" srcOrd="1" destOrd="0" presId="urn:microsoft.com/office/officeart/2005/8/layout/hierarchy1"/>
    <dgm:cxn modelId="{9976F4A0-65B7-4A04-AF20-AA11AC90D1F5}" type="presParOf" srcId="{7EBE6FAA-D47F-4EA7-85DF-291624F09654}" destId="{BA19DDFC-D2C6-4A1E-8BFB-54288283AE95}" srcOrd="0" destOrd="0" presId="urn:microsoft.com/office/officeart/2005/8/layout/hierarchy1"/>
    <dgm:cxn modelId="{DF71E69B-90DA-466A-B1E6-75DA29BDD609}" type="presParOf" srcId="{7EBE6FAA-D47F-4EA7-85DF-291624F09654}" destId="{035BB314-175B-48DC-8FD2-A975BD1136F0}" srcOrd="1" destOrd="0" presId="urn:microsoft.com/office/officeart/2005/8/layout/hierarchy1"/>
    <dgm:cxn modelId="{33509090-0E50-4751-9DDA-F2B8B082D869}" type="presParOf" srcId="{035BB314-175B-48DC-8FD2-A975BD1136F0}" destId="{33E8C507-A444-4F54-ACF9-32D4324D386E}" srcOrd="0" destOrd="0" presId="urn:microsoft.com/office/officeart/2005/8/layout/hierarchy1"/>
    <dgm:cxn modelId="{C6E55094-BA5D-4DBF-BEAB-9C39024B6992}" type="presParOf" srcId="{33E8C507-A444-4F54-ACF9-32D4324D386E}" destId="{524CFD12-0176-4485-97A2-379241C47583}" srcOrd="0" destOrd="0" presId="urn:microsoft.com/office/officeart/2005/8/layout/hierarchy1"/>
    <dgm:cxn modelId="{DDA3B309-0C5D-4407-AF07-9237D5CF4670}" type="presParOf" srcId="{33E8C507-A444-4F54-ACF9-32D4324D386E}" destId="{DAE41BDC-ACF2-4885-8844-4CE2B2D2AAA1}" srcOrd="1" destOrd="0" presId="urn:microsoft.com/office/officeart/2005/8/layout/hierarchy1"/>
    <dgm:cxn modelId="{D416E5AC-7FE1-4742-8ADE-5079244E2D07}" type="presParOf" srcId="{035BB314-175B-48DC-8FD2-A975BD1136F0}" destId="{ABA36FB8-8159-47E3-8F21-94D4E3D788E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B592A65-D070-4B3A-8771-D6718C0A475A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IN"/>
        </a:p>
      </dgm:t>
    </dgm:pt>
    <dgm:pt modelId="{357C3773-031D-4BFA-B157-D3758EF374B0}">
      <dgm:prSet phldrT="[Text]"/>
      <dgm:spPr/>
      <dgm:t>
        <a:bodyPr/>
        <a:lstStyle/>
        <a:p>
          <a:r>
            <a:rPr lang="en-IN" dirty="0">
              <a:latin typeface="+mj-lt"/>
            </a:rPr>
            <a:t>Table 4C of GSTR 3B</a:t>
          </a:r>
        </a:p>
        <a:p>
          <a:r>
            <a:rPr lang="en-IN" dirty="0">
              <a:latin typeface="+mj-lt"/>
            </a:rPr>
            <a:t>(Net ITC available after deducting reversals)</a:t>
          </a:r>
        </a:p>
      </dgm:t>
    </dgm:pt>
    <dgm:pt modelId="{978A01A8-6B4F-4130-B71C-6933BF9ED3EE}" type="parTrans" cxnId="{2726C618-6EAD-4425-B194-62FCC7586194}">
      <dgm:prSet/>
      <dgm:spPr/>
      <dgm:t>
        <a:bodyPr/>
        <a:lstStyle/>
        <a:p>
          <a:endParaRPr lang="en-IN"/>
        </a:p>
      </dgm:t>
    </dgm:pt>
    <dgm:pt modelId="{F0EA9136-AB8E-4264-A747-717932E0FCB5}" type="sibTrans" cxnId="{2726C618-6EAD-4425-B194-62FCC7586194}">
      <dgm:prSet/>
      <dgm:spPr/>
      <dgm:t>
        <a:bodyPr/>
        <a:lstStyle/>
        <a:p>
          <a:endParaRPr lang="en-IN"/>
        </a:p>
      </dgm:t>
    </dgm:pt>
    <dgm:pt modelId="{466DF04B-AAF5-40D1-9378-1C40EA0A5F28}">
      <dgm:prSet phldrT="[Text]"/>
      <dgm:spPr/>
      <dgm:t>
        <a:bodyPr/>
        <a:lstStyle/>
        <a:p>
          <a:r>
            <a:rPr lang="en-IN" dirty="0">
              <a:latin typeface="+mj-lt"/>
            </a:rPr>
            <a:t>Table 6I of GSTR 9</a:t>
          </a:r>
        </a:p>
        <a:p>
          <a:r>
            <a:rPr lang="en-IN" dirty="0">
              <a:latin typeface="+mj-lt"/>
            </a:rPr>
            <a:t>6B to 6H</a:t>
          </a:r>
        </a:p>
      </dgm:t>
    </dgm:pt>
    <dgm:pt modelId="{ECAFE802-0AE5-459D-9079-9789DFF958EF}" type="parTrans" cxnId="{73AAC91C-9074-4EFD-A7E2-D07C487F201F}">
      <dgm:prSet/>
      <dgm:spPr/>
      <dgm:t>
        <a:bodyPr/>
        <a:lstStyle/>
        <a:p>
          <a:endParaRPr lang="en-IN"/>
        </a:p>
      </dgm:t>
    </dgm:pt>
    <dgm:pt modelId="{2458CB8B-DA2C-4335-93C7-D51EF20DCAE9}" type="sibTrans" cxnId="{73AAC91C-9074-4EFD-A7E2-D07C487F201F}">
      <dgm:prSet/>
      <dgm:spPr/>
      <dgm:t>
        <a:bodyPr/>
        <a:lstStyle/>
        <a:p>
          <a:endParaRPr lang="en-IN"/>
        </a:p>
      </dgm:t>
    </dgm:pt>
    <dgm:pt modelId="{7712258F-AAC4-444F-891A-41398CA911C2}">
      <dgm:prSet phldrT="[Text]"/>
      <dgm:spPr/>
      <dgm:t>
        <a:bodyPr/>
        <a:lstStyle/>
        <a:p>
          <a:r>
            <a:rPr lang="en-IN" dirty="0">
              <a:latin typeface="+mj-lt"/>
            </a:rPr>
            <a:t>Table 7I of GSTR 9</a:t>
          </a:r>
        </a:p>
        <a:p>
          <a:r>
            <a:rPr lang="en-IN" dirty="0">
              <a:latin typeface="+mj-lt"/>
            </a:rPr>
            <a:t>ITC reversed</a:t>
          </a:r>
        </a:p>
      </dgm:t>
    </dgm:pt>
    <dgm:pt modelId="{BB9B0A7A-6FF1-4FD5-AC46-C9FA0B36EF0E}" type="parTrans" cxnId="{21782B07-DC8C-4B41-9F98-046D9B683986}">
      <dgm:prSet/>
      <dgm:spPr/>
      <dgm:t>
        <a:bodyPr/>
        <a:lstStyle/>
        <a:p>
          <a:endParaRPr lang="en-IN"/>
        </a:p>
      </dgm:t>
    </dgm:pt>
    <dgm:pt modelId="{F3453231-11DE-4845-8CF8-84186D642EAD}" type="sibTrans" cxnId="{21782B07-DC8C-4B41-9F98-046D9B683986}">
      <dgm:prSet/>
      <dgm:spPr/>
      <dgm:t>
        <a:bodyPr/>
        <a:lstStyle/>
        <a:p>
          <a:endParaRPr lang="en-IN"/>
        </a:p>
      </dgm:t>
    </dgm:pt>
    <dgm:pt modelId="{A4FA1125-8AAC-41E0-BA27-9D1D16E87B74}" type="pres">
      <dgm:prSet presAssocID="{EB592A65-D070-4B3A-8771-D6718C0A475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910C6D2-836E-4EAF-969F-B89B2177E55C}" type="pres">
      <dgm:prSet presAssocID="{357C3773-031D-4BFA-B157-D3758EF374B0}" presName="hierRoot1" presStyleCnt="0">
        <dgm:presLayoutVars>
          <dgm:hierBranch val="init"/>
        </dgm:presLayoutVars>
      </dgm:prSet>
      <dgm:spPr/>
    </dgm:pt>
    <dgm:pt modelId="{743658F5-AC84-4A78-8472-41F57EBC60DA}" type="pres">
      <dgm:prSet presAssocID="{357C3773-031D-4BFA-B157-D3758EF374B0}" presName="rootComposite1" presStyleCnt="0"/>
      <dgm:spPr/>
    </dgm:pt>
    <dgm:pt modelId="{53C56BB9-335B-4937-B695-DB33DCBBA97D}" type="pres">
      <dgm:prSet presAssocID="{357C3773-031D-4BFA-B157-D3758EF374B0}" presName="rootText1" presStyleLbl="node0" presStyleIdx="0" presStyleCnt="1" custLinFactNeighborY="513">
        <dgm:presLayoutVars>
          <dgm:chPref val="3"/>
        </dgm:presLayoutVars>
      </dgm:prSet>
      <dgm:spPr/>
    </dgm:pt>
    <dgm:pt modelId="{B35BB59E-5050-4967-A7F0-E3969EF16D8C}" type="pres">
      <dgm:prSet presAssocID="{357C3773-031D-4BFA-B157-D3758EF374B0}" presName="rootConnector1" presStyleLbl="node1" presStyleIdx="0" presStyleCnt="0"/>
      <dgm:spPr/>
    </dgm:pt>
    <dgm:pt modelId="{D2BC63CF-BF3D-46EE-8628-D861D845312D}" type="pres">
      <dgm:prSet presAssocID="{357C3773-031D-4BFA-B157-D3758EF374B0}" presName="hierChild2" presStyleCnt="0"/>
      <dgm:spPr/>
    </dgm:pt>
    <dgm:pt modelId="{3EE134D6-2E30-4DD6-A141-D52B7BF98466}" type="pres">
      <dgm:prSet presAssocID="{ECAFE802-0AE5-459D-9079-9789DFF958EF}" presName="Name37" presStyleLbl="parChTrans1D2" presStyleIdx="0" presStyleCnt="2"/>
      <dgm:spPr/>
    </dgm:pt>
    <dgm:pt modelId="{30B06730-CE2D-4A29-BB66-84C0F72F8553}" type="pres">
      <dgm:prSet presAssocID="{466DF04B-AAF5-40D1-9378-1C40EA0A5F28}" presName="hierRoot2" presStyleCnt="0">
        <dgm:presLayoutVars>
          <dgm:hierBranch val="init"/>
        </dgm:presLayoutVars>
      </dgm:prSet>
      <dgm:spPr/>
    </dgm:pt>
    <dgm:pt modelId="{A03D4438-233B-4D67-88A8-14981F079A74}" type="pres">
      <dgm:prSet presAssocID="{466DF04B-AAF5-40D1-9378-1C40EA0A5F28}" presName="rootComposite" presStyleCnt="0"/>
      <dgm:spPr/>
    </dgm:pt>
    <dgm:pt modelId="{5DF47C00-2609-4D90-B123-B1DE4FDEFCDB}" type="pres">
      <dgm:prSet presAssocID="{466DF04B-AAF5-40D1-9378-1C40EA0A5F28}" presName="rootText" presStyleLbl="node2" presStyleIdx="0" presStyleCnt="2" custLinFactNeighborY="137">
        <dgm:presLayoutVars>
          <dgm:chPref val="3"/>
        </dgm:presLayoutVars>
      </dgm:prSet>
      <dgm:spPr/>
    </dgm:pt>
    <dgm:pt modelId="{5BDC8966-5E97-4E7D-89CD-AD01B258F185}" type="pres">
      <dgm:prSet presAssocID="{466DF04B-AAF5-40D1-9378-1C40EA0A5F28}" presName="rootConnector" presStyleLbl="node2" presStyleIdx="0" presStyleCnt="2"/>
      <dgm:spPr/>
    </dgm:pt>
    <dgm:pt modelId="{EE4B2FE5-412E-4399-80AA-F2AA54281D1D}" type="pres">
      <dgm:prSet presAssocID="{466DF04B-AAF5-40D1-9378-1C40EA0A5F28}" presName="hierChild4" presStyleCnt="0"/>
      <dgm:spPr/>
    </dgm:pt>
    <dgm:pt modelId="{741D731D-DF8A-4379-97A4-AF7B3A671DDD}" type="pres">
      <dgm:prSet presAssocID="{466DF04B-AAF5-40D1-9378-1C40EA0A5F28}" presName="hierChild5" presStyleCnt="0"/>
      <dgm:spPr/>
    </dgm:pt>
    <dgm:pt modelId="{DB851A2D-B421-4727-9720-7C75AB2765DF}" type="pres">
      <dgm:prSet presAssocID="{BB9B0A7A-6FF1-4FD5-AC46-C9FA0B36EF0E}" presName="Name37" presStyleLbl="parChTrans1D2" presStyleIdx="1" presStyleCnt="2"/>
      <dgm:spPr/>
    </dgm:pt>
    <dgm:pt modelId="{E4282C6E-5BB8-45C8-BB73-84D2C83BC22E}" type="pres">
      <dgm:prSet presAssocID="{7712258F-AAC4-444F-891A-41398CA911C2}" presName="hierRoot2" presStyleCnt="0">
        <dgm:presLayoutVars>
          <dgm:hierBranch val="init"/>
        </dgm:presLayoutVars>
      </dgm:prSet>
      <dgm:spPr/>
    </dgm:pt>
    <dgm:pt modelId="{D5B1B13D-0F60-4450-B8C9-70787F2C1156}" type="pres">
      <dgm:prSet presAssocID="{7712258F-AAC4-444F-891A-41398CA911C2}" presName="rootComposite" presStyleCnt="0"/>
      <dgm:spPr/>
    </dgm:pt>
    <dgm:pt modelId="{0FD34D6A-5212-429D-99FB-4DEEB8ED3534}" type="pres">
      <dgm:prSet presAssocID="{7712258F-AAC4-444F-891A-41398CA911C2}" presName="rootText" presStyleLbl="node2" presStyleIdx="1" presStyleCnt="2" custLinFactNeighborY="513">
        <dgm:presLayoutVars>
          <dgm:chPref val="3"/>
        </dgm:presLayoutVars>
      </dgm:prSet>
      <dgm:spPr/>
    </dgm:pt>
    <dgm:pt modelId="{6A8206EA-FB3C-4FA5-847D-7D4AAB50AC49}" type="pres">
      <dgm:prSet presAssocID="{7712258F-AAC4-444F-891A-41398CA911C2}" presName="rootConnector" presStyleLbl="node2" presStyleIdx="1" presStyleCnt="2"/>
      <dgm:spPr/>
    </dgm:pt>
    <dgm:pt modelId="{77DE8DF1-E4BF-4BAA-AC6D-1B5BD1653A9D}" type="pres">
      <dgm:prSet presAssocID="{7712258F-AAC4-444F-891A-41398CA911C2}" presName="hierChild4" presStyleCnt="0"/>
      <dgm:spPr/>
    </dgm:pt>
    <dgm:pt modelId="{B4B5BFF1-9139-48B5-8EC2-C6F7CB1CAC58}" type="pres">
      <dgm:prSet presAssocID="{7712258F-AAC4-444F-891A-41398CA911C2}" presName="hierChild5" presStyleCnt="0"/>
      <dgm:spPr/>
    </dgm:pt>
    <dgm:pt modelId="{300E44B8-39BC-4058-AF3B-B809D98CF9E8}" type="pres">
      <dgm:prSet presAssocID="{357C3773-031D-4BFA-B157-D3758EF374B0}" presName="hierChild3" presStyleCnt="0"/>
      <dgm:spPr/>
    </dgm:pt>
  </dgm:ptLst>
  <dgm:cxnLst>
    <dgm:cxn modelId="{21782B07-DC8C-4B41-9F98-046D9B683986}" srcId="{357C3773-031D-4BFA-B157-D3758EF374B0}" destId="{7712258F-AAC4-444F-891A-41398CA911C2}" srcOrd="1" destOrd="0" parTransId="{BB9B0A7A-6FF1-4FD5-AC46-C9FA0B36EF0E}" sibTransId="{F3453231-11DE-4845-8CF8-84186D642EAD}"/>
    <dgm:cxn modelId="{282C0711-EF98-40C7-B1DF-7C5E6181AF85}" type="presOf" srcId="{466DF04B-AAF5-40D1-9378-1C40EA0A5F28}" destId="{5BDC8966-5E97-4E7D-89CD-AD01B258F185}" srcOrd="1" destOrd="0" presId="urn:microsoft.com/office/officeart/2005/8/layout/orgChart1"/>
    <dgm:cxn modelId="{2726C618-6EAD-4425-B194-62FCC7586194}" srcId="{EB592A65-D070-4B3A-8771-D6718C0A475A}" destId="{357C3773-031D-4BFA-B157-D3758EF374B0}" srcOrd="0" destOrd="0" parTransId="{978A01A8-6B4F-4130-B71C-6933BF9ED3EE}" sibTransId="{F0EA9136-AB8E-4264-A747-717932E0FCB5}"/>
    <dgm:cxn modelId="{73AAC91C-9074-4EFD-A7E2-D07C487F201F}" srcId="{357C3773-031D-4BFA-B157-D3758EF374B0}" destId="{466DF04B-AAF5-40D1-9378-1C40EA0A5F28}" srcOrd="0" destOrd="0" parTransId="{ECAFE802-0AE5-459D-9079-9789DFF958EF}" sibTransId="{2458CB8B-DA2C-4335-93C7-D51EF20DCAE9}"/>
    <dgm:cxn modelId="{26B00C2E-185B-4484-BC72-E0E98A2C4C0F}" type="presOf" srcId="{BB9B0A7A-6FF1-4FD5-AC46-C9FA0B36EF0E}" destId="{DB851A2D-B421-4727-9720-7C75AB2765DF}" srcOrd="0" destOrd="0" presId="urn:microsoft.com/office/officeart/2005/8/layout/orgChart1"/>
    <dgm:cxn modelId="{C90E7F42-BC08-4355-9AEC-D653AF1CF0A2}" type="presOf" srcId="{357C3773-031D-4BFA-B157-D3758EF374B0}" destId="{53C56BB9-335B-4937-B695-DB33DCBBA97D}" srcOrd="0" destOrd="0" presId="urn:microsoft.com/office/officeart/2005/8/layout/orgChart1"/>
    <dgm:cxn modelId="{2A9D9F59-43B5-4773-B906-0FCF55A48599}" type="presOf" srcId="{7712258F-AAC4-444F-891A-41398CA911C2}" destId="{0FD34D6A-5212-429D-99FB-4DEEB8ED3534}" srcOrd="0" destOrd="0" presId="urn:microsoft.com/office/officeart/2005/8/layout/orgChart1"/>
    <dgm:cxn modelId="{BE9F3393-4B9C-4014-9E7C-1D7F4D090294}" type="presOf" srcId="{7712258F-AAC4-444F-891A-41398CA911C2}" destId="{6A8206EA-FB3C-4FA5-847D-7D4AAB50AC49}" srcOrd="1" destOrd="0" presId="urn:microsoft.com/office/officeart/2005/8/layout/orgChart1"/>
    <dgm:cxn modelId="{21E7AAB3-37F8-403F-B295-64BA9D2D7D04}" type="presOf" srcId="{ECAFE802-0AE5-459D-9079-9789DFF958EF}" destId="{3EE134D6-2E30-4DD6-A141-D52B7BF98466}" srcOrd="0" destOrd="0" presId="urn:microsoft.com/office/officeart/2005/8/layout/orgChart1"/>
    <dgm:cxn modelId="{43D281CE-751A-43E9-A2C1-18510831F520}" type="presOf" srcId="{EB592A65-D070-4B3A-8771-D6718C0A475A}" destId="{A4FA1125-8AAC-41E0-BA27-9D1D16E87B74}" srcOrd="0" destOrd="0" presId="urn:microsoft.com/office/officeart/2005/8/layout/orgChart1"/>
    <dgm:cxn modelId="{7226BBE1-6C36-4E78-BBFA-7C117DA84F8A}" type="presOf" srcId="{357C3773-031D-4BFA-B157-D3758EF374B0}" destId="{B35BB59E-5050-4967-A7F0-E3969EF16D8C}" srcOrd="1" destOrd="0" presId="urn:microsoft.com/office/officeart/2005/8/layout/orgChart1"/>
    <dgm:cxn modelId="{2AA873F4-3E03-4FC6-9D22-94753DBB70FD}" type="presOf" srcId="{466DF04B-AAF5-40D1-9378-1C40EA0A5F28}" destId="{5DF47C00-2609-4D90-B123-B1DE4FDEFCDB}" srcOrd="0" destOrd="0" presId="urn:microsoft.com/office/officeart/2005/8/layout/orgChart1"/>
    <dgm:cxn modelId="{2F64DE9A-891C-48DC-803C-B3450A4A42FF}" type="presParOf" srcId="{A4FA1125-8AAC-41E0-BA27-9D1D16E87B74}" destId="{C910C6D2-836E-4EAF-969F-B89B2177E55C}" srcOrd="0" destOrd="0" presId="urn:microsoft.com/office/officeart/2005/8/layout/orgChart1"/>
    <dgm:cxn modelId="{A08462B6-B1B9-4014-8863-36085011FB18}" type="presParOf" srcId="{C910C6D2-836E-4EAF-969F-B89B2177E55C}" destId="{743658F5-AC84-4A78-8472-41F57EBC60DA}" srcOrd="0" destOrd="0" presId="urn:microsoft.com/office/officeart/2005/8/layout/orgChart1"/>
    <dgm:cxn modelId="{3DE95D73-954B-4145-B27A-16CF9F866EB7}" type="presParOf" srcId="{743658F5-AC84-4A78-8472-41F57EBC60DA}" destId="{53C56BB9-335B-4937-B695-DB33DCBBA97D}" srcOrd="0" destOrd="0" presId="urn:microsoft.com/office/officeart/2005/8/layout/orgChart1"/>
    <dgm:cxn modelId="{0FB13CF3-C443-4CBC-8248-B9744DA9A00F}" type="presParOf" srcId="{743658F5-AC84-4A78-8472-41F57EBC60DA}" destId="{B35BB59E-5050-4967-A7F0-E3969EF16D8C}" srcOrd="1" destOrd="0" presId="urn:microsoft.com/office/officeart/2005/8/layout/orgChart1"/>
    <dgm:cxn modelId="{654BE38A-6FFF-4B94-AB56-B9162CEC1396}" type="presParOf" srcId="{C910C6D2-836E-4EAF-969F-B89B2177E55C}" destId="{D2BC63CF-BF3D-46EE-8628-D861D845312D}" srcOrd="1" destOrd="0" presId="urn:microsoft.com/office/officeart/2005/8/layout/orgChart1"/>
    <dgm:cxn modelId="{C3FBF7D9-1232-439E-A138-10108BE737B4}" type="presParOf" srcId="{D2BC63CF-BF3D-46EE-8628-D861D845312D}" destId="{3EE134D6-2E30-4DD6-A141-D52B7BF98466}" srcOrd="0" destOrd="0" presId="urn:microsoft.com/office/officeart/2005/8/layout/orgChart1"/>
    <dgm:cxn modelId="{A21BBBD2-8170-4EBB-A037-5A5DA723FD28}" type="presParOf" srcId="{D2BC63CF-BF3D-46EE-8628-D861D845312D}" destId="{30B06730-CE2D-4A29-BB66-84C0F72F8553}" srcOrd="1" destOrd="0" presId="urn:microsoft.com/office/officeart/2005/8/layout/orgChart1"/>
    <dgm:cxn modelId="{98E64FD6-68CC-44FA-85A1-C3E352BED820}" type="presParOf" srcId="{30B06730-CE2D-4A29-BB66-84C0F72F8553}" destId="{A03D4438-233B-4D67-88A8-14981F079A74}" srcOrd="0" destOrd="0" presId="urn:microsoft.com/office/officeart/2005/8/layout/orgChart1"/>
    <dgm:cxn modelId="{0F10B3A1-2812-4DCF-A0F3-6475A6F67905}" type="presParOf" srcId="{A03D4438-233B-4D67-88A8-14981F079A74}" destId="{5DF47C00-2609-4D90-B123-B1DE4FDEFCDB}" srcOrd="0" destOrd="0" presId="urn:microsoft.com/office/officeart/2005/8/layout/orgChart1"/>
    <dgm:cxn modelId="{6E40C0C9-D621-4135-B074-483F07020F41}" type="presParOf" srcId="{A03D4438-233B-4D67-88A8-14981F079A74}" destId="{5BDC8966-5E97-4E7D-89CD-AD01B258F185}" srcOrd="1" destOrd="0" presId="urn:microsoft.com/office/officeart/2005/8/layout/orgChart1"/>
    <dgm:cxn modelId="{B05FFF3F-F485-4973-866B-2926301030DE}" type="presParOf" srcId="{30B06730-CE2D-4A29-BB66-84C0F72F8553}" destId="{EE4B2FE5-412E-4399-80AA-F2AA54281D1D}" srcOrd="1" destOrd="0" presId="urn:microsoft.com/office/officeart/2005/8/layout/orgChart1"/>
    <dgm:cxn modelId="{B785B001-DDF9-4DDF-823E-67238FD25E28}" type="presParOf" srcId="{30B06730-CE2D-4A29-BB66-84C0F72F8553}" destId="{741D731D-DF8A-4379-97A4-AF7B3A671DDD}" srcOrd="2" destOrd="0" presId="urn:microsoft.com/office/officeart/2005/8/layout/orgChart1"/>
    <dgm:cxn modelId="{FC30062A-AEA4-46D6-B128-8823C5CDB423}" type="presParOf" srcId="{D2BC63CF-BF3D-46EE-8628-D861D845312D}" destId="{DB851A2D-B421-4727-9720-7C75AB2765DF}" srcOrd="2" destOrd="0" presId="urn:microsoft.com/office/officeart/2005/8/layout/orgChart1"/>
    <dgm:cxn modelId="{8639ED9A-6947-4E52-A954-052645E38B3A}" type="presParOf" srcId="{D2BC63CF-BF3D-46EE-8628-D861D845312D}" destId="{E4282C6E-5BB8-45C8-BB73-84D2C83BC22E}" srcOrd="3" destOrd="0" presId="urn:microsoft.com/office/officeart/2005/8/layout/orgChart1"/>
    <dgm:cxn modelId="{D7F57BC8-0D5D-4EB8-8EC8-F05F8F2F6B60}" type="presParOf" srcId="{E4282C6E-5BB8-45C8-BB73-84D2C83BC22E}" destId="{D5B1B13D-0F60-4450-B8C9-70787F2C1156}" srcOrd="0" destOrd="0" presId="urn:microsoft.com/office/officeart/2005/8/layout/orgChart1"/>
    <dgm:cxn modelId="{DEA4BAB9-88F1-443C-A8C2-C4446A0D12D6}" type="presParOf" srcId="{D5B1B13D-0F60-4450-B8C9-70787F2C1156}" destId="{0FD34D6A-5212-429D-99FB-4DEEB8ED3534}" srcOrd="0" destOrd="0" presId="urn:microsoft.com/office/officeart/2005/8/layout/orgChart1"/>
    <dgm:cxn modelId="{A8E2A4FA-34BE-433D-89DD-509E9CF2B432}" type="presParOf" srcId="{D5B1B13D-0F60-4450-B8C9-70787F2C1156}" destId="{6A8206EA-FB3C-4FA5-847D-7D4AAB50AC49}" srcOrd="1" destOrd="0" presId="urn:microsoft.com/office/officeart/2005/8/layout/orgChart1"/>
    <dgm:cxn modelId="{99F1A7A9-F1BC-435E-B297-58CC53390430}" type="presParOf" srcId="{E4282C6E-5BB8-45C8-BB73-84D2C83BC22E}" destId="{77DE8DF1-E4BF-4BAA-AC6D-1B5BD1653A9D}" srcOrd="1" destOrd="0" presId="urn:microsoft.com/office/officeart/2005/8/layout/orgChart1"/>
    <dgm:cxn modelId="{89FC1E1A-275C-47B0-8215-F884A0DF3D63}" type="presParOf" srcId="{E4282C6E-5BB8-45C8-BB73-84D2C83BC22E}" destId="{B4B5BFF1-9139-48B5-8EC2-C6F7CB1CAC58}" srcOrd="2" destOrd="0" presId="urn:microsoft.com/office/officeart/2005/8/layout/orgChart1"/>
    <dgm:cxn modelId="{C0A85330-0BF8-491C-8EE4-E29031CD59EE}" type="presParOf" srcId="{C910C6D2-836E-4EAF-969F-B89B2177E55C}" destId="{300E44B8-39BC-4058-AF3B-B809D98CF9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E3628A1-AD07-4A08-803D-ED7E60E582B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9BC971A-C591-464A-9465-29406E9725EA}">
      <dgm:prSet/>
      <dgm:spPr/>
      <dgm:t>
        <a:bodyPr/>
        <a:lstStyle/>
        <a:p>
          <a:pPr rtl="0"/>
          <a:r>
            <a:rPr lang="en-US"/>
            <a:t>Expense analysis</a:t>
          </a:r>
          <a:endParaRPr lang="en-IN"/>
        </a:p>
      </dgm:t>
    </dgm:pt>
    <dgm:pt modelId="{28065498-4B90-404C-AC19-853BEBC54383}" type="parTrans" cxnId="{8C2DCB5B-76C5-4F14-AA7D-E84F1CAAC717}">
      <dgm:prSet/>
      <dgm:spPr/>
      <dgm:t>
        <a:bodyPr/>
        <a:lstStyle/>
        <a:p>
          <a:endParaRPr lang="en-IN"/>
        </a:p>
      </dgm:t>
    </dgm:pt>
    <dgm:pt modelId="{5B8A1CA3-7DAB-4004-89AD-DCB6E73F92DB}" type="sibTrans" cxnId="{8C2DCB5B-76C5-4F14-AA7D-E84F1CAAC717}">
      <dgm:prSet/>
      <dgm:spPr/>
      <dgm:t>
        <a:bodyPr/>
        <a:lstStyle/>
        <a:p>
          <a:endParaRPr lang="en-IN"/>
        </a:p>
      </dgm:t>
    </dgm:pt>
    <dgm:pt modelId="{8871E9B6-D8D1-4F6C-B257-9DC5635C3228}">
      <dgm:prSet/>
      <dgm:spPr/>
      <dgm:t>
        <a:bodyPr/>
        <a:lstStyle/>
        <a:p>
          <a:pPr rtl="0"/>
          <a:r>
            <a:rPr lang="en-US" dirty="0"/>
            <a:t>With GST </a:t>
          </a:r>
          <a:endParaRPr lang="en-IN" dirty="0"/>
        </a:p>
      </dgm:t>
    </dgm:pt>
    <dgm:pt modelId="{73A4F30C-009F-4BCC-8AD0-006D9EBF9C15}" type="parTrans" cxnId="{28D5C3D5-3467-43EC-BBDF-33511CED6F34}">
      <dgm:prSet/>
      <dgm:spPr/>
      <dgm:t>
        <a:bodyPr/>
        <a:lstStyle/>
        <a:p>
          <a:endParaRPr lang="en-IN"/>
        </a:p>
      </dgm:t>
    </dgm:pt>
    <dgm:pt modelId="{B8A6C6C5-CC9E-468A-B893-88F68DEF5591}" type="sibTrans" cxnId="{28D5C3D5-3467-43EC-BBDF-33511CED6F34}">
      <dgm:prSet/>
      <dgm:spPr/>
      <dgm:t>
        <a:bodyPr/>
        <a:lstStyle/>
        <a:p>
          <a:endParaRPr lang="en-IN"/>
        </a:p>
      </dgm:t>
    </dgm:pt>
    <dgm:pt modelId="{D87CB63B-6246-42EF-9393-984AC0B26F49}">
      <dgm:prSet/>
      <dgm:spPr/>
      <dgm:t>
        <a:bodyPr/>
        <a:lstStyle/>
        <a:p>
          <a:pPr rtl="0"/>
          <a:r>
            <a:rPr lang="en-US" dirty="0"/>
            <a:t>Without GST</a:t>
          </a:r>
          <a:endParaRPr lang="en-IN" dirty="0"/>
        </a:p>
      </dgm:t>
    </dgm:pt>
    <dgm:pt modelId="{5B476B36-A80F-4289-AB1B-8C921E8FDE7F}" type="parTrans" cxnId="{1D15B62E-4847-4EB1-A58E-E14552DF53C3}">
      <dgm:prSet/>
      <dgm:spPr/>
      <dgm:t>
        <a:bodyPr/>
        <a:lstStyle/>
        <a:p>
          <a:endParaRPr lang="en-IN"/>
        </a:p>
      </dgm:t>
    </dgm:pt>
    <dgm:pt modelId="{11B81850-A35A-4EBB-B774-C4CF1EFA5DC2}" type="sibTrans" cxnId="{1D15B62E-4847-4EB1-A58E-E14552DF53C3}">
      <dgm:prSet/>
      <dgm:spPr/>
      <dgm:t>
        <a:bodyPr/>
        <a:lstStyle/>
        <a:p>
          <a:endParaRPr lang="en-IN"/>
        </a:p>
      </dgm:t>
    </dgm:pt>
    <dgm:pt modelId="{815E09A8-D840-44A8-9805-B875B4B20B70}">
      <dgm:prSet/>
      <dgm:spPr/>
      <dgm:t>
        <a:bodyPr/>
        <a:lstStyle/>
        <a:p>
          <a:pPr rtl="0"/>
          <a:r>
            <a:rPr lang="en-US" dirty="0"/>
            <a:t>Eligible ITC</a:t>
          </a:r>
          <a:endParaRPr lang="en-IN" dirty="0"/>
        </a:p>
      </dgm:t>
    </dgm:pt>
    <dgm:pt modelId="{C0F5B179-D6B9-4E2E-BC4E-F8778254DAB8}" type="parTrans" cxnId="{C8D1662D-1E6B-4664-9E4E-2929158480BE}">
      <dgm:prSet/>
      <dgm:spPr/>
      <dgm:t>
        <a:bodyPr/>
        <a:lstStyle/>
        <a:p>
          <a:endParaRPr lang="en-IN"/>
        </a:p>
      </dgm:t>
    </dgm:pt>
    <dgm:pt modelId="{20B41A3B-B960-4B0F-A728-CAAA10DA3FA6}" type="sibTrans" cxnId="{C8D1662D-1E6B-4664-9E4E-2929158480BE}">
      <dgm:prSet/>
      <dgm:spPr/>
      <dgm:t>
        <a:bodyPr/>
        <a:lstStyle/>
        <a:p>
          <a:endParaRPr lang="en-IN"/>
        </a:p>
      </dgm:t>
    </dgm:pt>
    <dgm:pt modelId="{100E71B2-62A7-4C29-9623-48A92DC81C70}">
      <dgm:prSet/>
      <dgm:spPr/>
      <dgm:t>
        <a:bodyPr/>
        <a:lstStyle/>
        <a:p>
          <a:pPr rtl="0"/>
          <a:r>
            <a:rPr lang="en-US" dirty="0"/>
            <a:t>Ineligible ITC</a:t>
          </a:r>
          <a:endParaRPr lang="en-IN" dirty="0"/>
        </a:p>
      </dgm:t>
    </dgm:pt>
    <dgm:pt modelId="{F4A5E7F3-2D33-4A0E-8960-4950F23F3243}" type="parTrans" cxnId="{423273D4-C805-4CEB-8AF9-598E159BA4A5}">
      <dgm:prSet/>
      <dgm:spPr/>
      <dgm:t>
        <a:bodyPr/>
        <a:lstStyle/>
        <a:p>
          <a:endParaRPr lang="en-IN"/>
        </a:p>
      </dgm:t>
    </dgm:pt>
    <dgm:pt modelId="{990BC380-3963-4E3D-8D6E-5265B14EFC73}" type="sibTrans" cxnId="{423273D4-C805-4CEB-8AF9-598E159BA4A5}">
      <dgm:prSet/>
      <dgm:spPr/>
      <dgm:t>
        <a:bodyPr/>
        <a:lstStyle/>
        <a:p>
          <a:endParaRPr lang="en-IN"/>
        </a:p>
      </dgm:t>
    </dgm:pt>
    <dgm:pt modelId="{C74694D3-0520-4383-BE94-9FF766BC037F}">
      <dgm:prSet/>
      <dgm:spPr/>
      <dgm:t>
        <a:bodyPr/>
        <a:lstStyle/>
        <a:p>
          <a:pPr rtl="0"/>
          <a:r>
            <a:rPr lang="en-US" dirty="0"/>
            <a:t>Exempt/ Non-GST</a:t>
          </a:r>
          <a:endParaRPr lang="en-IN" dirty="0"/>
        </a:p>
      </dgm:t>
    </dgm:pt>
    <dgm:pt modelId="{B15C7BD4-F18E-482A-A10E-CF50B71495E1}" type="parTrans" cxnId="{75D5865A-E09D-44EA-A45F-A28199A9A9E5}">
      <dgm:prSet/>
      <dgm:spPr/>
      <dgm:t>
        <a:bodyPr/>
        <a:lstStyle/>
        <a:p>
          <a:endParaRPr lang="en-IN"/>
        </a:p>
      </dgm:t>
    </dgm:pt>
    <dgm:pt modelId="{9FF7905F-738D-49B2-BDA8-058A4F63DA22}" type="sibTrans" cxnId="{75D5865A-E09D-44EA-A45F-A28199A9A9E5}">
      <dgm:prSet/>
      <dgm:spPr/>
      <dgm:t>
        <a:bodyPr/>
        <a:lstStyle/>
        <a:p>
          <a:endParaRPr lang="en-IN"/>
        </a:p>
      </dgm:t>
    </dgm:pt>
    <dgm:pt modelId="{8A37361E-B924-4832-86C6-303C04AF519A}">
      <dgm:prSet/>
      <dgm:spPr/>
      <dgm:t>
        <a:bodyPr/>
        <a:lstStyle/>
        <a:p>
          <a:pPr rtl="0"/>
          <a:r>
            <a:rPr lang="en-US" dirty="0"/>
            <a:t>RCM</a:t>
          </a:r>
          <a:endParaRPr lang="en-IN" dirty="0"/>
        </a:p>
      </dgm:t>
    </dgm:pt>
    <dgm:pt modelId="{EDDDDF95-2A68-493D-B1EC-C8D8E27AAE9F}" type="parTrans" cxnId="{6A152998-05E0-4E79-920C-377C3E767203}">
      <dgm:prSet/>
      <dgm:spPr/>
      <dgm:t>
        <a:bodyPr/>
        <a:lstStyle/>
        <a:p>
          <a:endParaRPr lang="en-IN"/>
        </a:p>
      </dgm:t>
    </dgm:pt>
    <dgm:pt modelId="{22684913-321F-4987-9649-9131AC687BF7}" type="sibTrans" cxnId="{6A152998-05E0-4E79-920C-377C3E767203}">
      <dgm:prSet/>
      <dgm:spPr/>
      <dgm:t>
        <a:bodyPr/>
        <a:lstStyle/>
        <a:p>
          <a:endParaRPr lang="en-IN"/>
        </a:p>
      </dgm:t>
    </dgm:pt>
    <dgm:pt modelId="{4CAF4294-8113-49DF-8311-EB8B30F40C15}" type="pres">
      <dgm:prSet presAssocID="{EE3628A1-AD07-4A08-803D-ED7E60E582B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318ED31-F4FD-45FE-A850-F026E49D642D}" type="pres">
      <dgm:prSet presAssocID="{D9BC971A-C591-464A-9465-29406E9725EA}" presName="hierRoot1" presStyleCnt="0"/>
      <dgm:spPr/>
    </dgm:pt>
    <dgm:pt modelId="{C8EAC36B-D980-43AE-98DC-D55789138EA6}" type="pres">
      <dgm:prSet presAssocID="{D9BC971A-C591-464A-9465-29406E9725EA}" presName="composite" presStyleCnt="0"/>
      <dgm:spPr/>
    </dgm:pt>
    <dgm:pt modelId="{D42A0594-62E6-40A2-AE0F-BB1ACDC25795}" type="pres">
      <dgm:prSet presAssocID="{D9BC971A-C591-464A-9465-29406E9725EA}" presName="background" presStyleLbl="node0" presStyleIdx="0" presStyleCnt="1"/>
      <dgm:spPr/>
    </dgm:pt>
    <dgm:pt modelId="{B9E5F46C-6EE3-4629-AC8F-82CC24E8983D}" type="pres">
      <dgm:prSet presAssocID="{D9BC971A-C591-464A-9465-29406E9725EA}" presName="text" presStyleLbl="fgAcc0" presStyleIdx="0" presStyleCnt="1">
        <dgm:presLayoutVars>
          <dgm:chPref val="3"/>
        </dgm:presLayoutVars>
      </dgm:prSet>
      <dgm:spPr/>
    </dgm:pt>
    <dgm:pt modelId="{646EFE08-3E46-4B1D-A607-752D2B8BEBAC}" type="pres">
      <dgm:prSet presAssocID="{D9BC971A-C591-464A-9465-29406E9725EA}" presName="hierChild2" presStyleCnt="0"/>
      <dgm:spPr/>
    </dgm:pt>
    <dgm:pt modelId="{2CD78EEB-B986-4A50-ABB4-C79F8DE1BD1E}" type="pres">
      <dgm:prSet presAssocID="{73A4F30C-009F-4BCC-8AD0-006D9EBF9C15}" presName="Name10" presStyleLbl="parChTrans1D2" presStyleIdx="0" presStyleCnt="2"/>
      <dgm:spPr/>
    </dgm:pt>
    <dgm:pt modelId="{DEE7609E-75FD-4506-8BAA-3CE9BB8A8F94}" type="pres">
      <dgm:prSet presAssocID="{8871E9B6-D8D1-4F6C-B257-9DC5635C3228}" presName="hierRoot2" presStyleCnt="0"/>
      <dgm:spPr/>
    </dgm:pt>
    <dgm:pt modelId="{A0300C79-53A5-4D8A-A780-12B06139743D}" type="pres">
      <dgm:prSet presAssocID="{8871E9B6-D8D1-4F6C-B257-9DC5635C3228}" presName="composite2" presStyleCnt="0"/>
      <dgm:spPr/>
    </dgm:pt>
    <dgm:pt modelId="{6D47CD5B-0966-42D3-BE20-9A4246030AD2}" type="pres">
      <dgm:prSet presAssocID="{8871E9B6-D8D1-4F6C-B257-9DC5635C3228}" presName="background2" presStyleLbl="node2" presStyleIdx="0" presStyleCnt="2"/>
      <dgm:spPr/>
    </dgm:pt>
    <dgm:pt modelId="{E7F4CD2E-9930-4E3B-A092-59522DA555AE}" type="pres">
      <dgm:prSet presAssocID="{8871E9B6-D8D1-4F6C-B257-9DC5635C3228}" presName="text2" presStyleLbl="fgAcc2" presStyleIdx="0" presStyleCnt="2">
        <dgm:presLayoutVars>
          <dgm:chPref val="3"/>
        </dgm:presLayoutVars>
      </dgm:prSet>
      <dgm:spPr/>
    </dgm:pt>
    <dgm:pt modelId="{07655B60-923F-4C4C-9EA9-3F6B7927A828}" type="pres">
      <dgm:prSet presAssocID="{8871E9B6-D8D1-4F6C-B257-9DC5635C3228}" presName="hierChild3" presStyleCnt="0"/>
      <dgm:spPr/>
    </dgm:pt>
    <dgm:pt modelId="{930EAE39-6CD7-4146-8240-3E9D17F165B1}" type="pres">
      <dgm:prSet presAssocID="{C0F5B179-D6B9-4E2E-BC4E-F8778254DAB8}" presName="Name17" presStyleLbl="parChTrans1D3" presStyleIdx="0" presStyleCnt="4"/>
      <dgm:spPr/>
    </dgm:pt>
    <dgm:pt modelId="{352A0A66-BD81-476E-89D2-042E4D1A7183}" type="pres">
      <dgm:prSet presAssocID="{815E09A8-D840-44A8-9805-B875B4B20B70}" presName="hierRoot3" presStyleCnt="0"/>
      <dgm:spPr/>
    </dgm:pt>
    <dgm:pt modelId="{13D6DEE1-031F-4882-8C2D-BB23BB4657D7}" type="pres">
      <dgm:prSet presAssocID="{815E09A8-D840-44A8-9805-B875B4B20B70}" presName="composite3" presStyleCnt="0"/>
      <dgm:spPr/>
    </dgm:pt>
    <dgm:pt modelId="{FE9D4203-7C8E-4B19-B88A-08F9C7C2130D}" type="pres">
      <dgm:prSet presAssocID="{815E09A8-D840-44A8-9805-B875B4B20B70}" presName="background3" presStyleLbl="node3" presStyleIdx="0" presStyleCnt="4"/>
      <dgm:spPr/>
    </dgm:pt>
    <dgm:pt modelId="{3C71A4AA-B225-4D75-AC68-EE6D854BC2F0}" type="pres">
      <dgm:prSet presAssocID="{815E09A8-D840-44A8-9805-B875B4B20B70}" presName="text3" presStyleLbl="fgAcc3" presStyleIdx="0" presStyleCnt="4">
        <dgm:presLayoutVars>
          <dgm:chPref val="3"/>
        </dgm:presLayoutVars>
      </dgm:prSet>
      <dgm:spPr/>
    </dgm:pt>
    <dgm:pt modelId="{122A7095-30B7-475B-8A23-B3645265968F}" type="pres">
      <dgm:prSet presAssocID="{815E09A8-D840-44A8-9805-B875B4B20B70}" presName="hierChild4" presStyleCnt="0"/>
      <dgm:spPr/>
    </dgm:pt>
    <dgm:pt modelId="{82A9A677-2CCF-4D73-B9E8-D5BDD0C68A9F}" type="pres">
      <dgm:prSet presAssocID="{F4A5E7F3-2D33-4A0E-8960-4950F23F3243}" presName="Name17" presStyleLbl="parChTrans1D3" presStyleIdx="1" presStyleCnt="4"/>
      <dgm:spPr/>
    </dgm:pt>
    <dgm:pt modelId="{ADFDF6B1-F2D2-49CC-AEFF-D06DCA0B30A7}" type="pres">
      <dgm:prSet presAssocID="{100E71B2-62A7-4C29-9623-48A92DC81C70}" presName="hierRoot3" presStyleCnt="0"/>
      <dgm:spPr/>
    </dgm:pt>
    <dgm:pt modelId="{E02169D2-51A8-45E6-A84C-CF63A1E2F92A}" type="pres">
      <dgm:prSet presAssocID="{100E71B2-62A7-4C29-9623-48A92DC81C70}" presName="composite3" presStyleCnt="0"/>
      <dgm:spPr/>
    </dgm:pt>
    <dgm:pt modelId="{A134B3E3-E2DA-4C7E-A3C6-3F36A8633AB5}" type="pres">
      <dgm:prSet presAssocID="{100E71B2-62A7-4C29-9623-48A92DC81C70}" presName="background3" presStyleLbl="node3" presStyleIdx="1" presStyleCnt="4"/>
      <dgm:spPr/>
    </dgm:pt>
    <dgm:pt modelId="{FC96AE4A-0993-46AB-8CA7-815DEA35EF98}" type="pres">
      <dgm:prSet presAssocID="{100E71B2-62A7-4C29-9623-48A92DC81C70}" presName="text3" presStyleLbl="fgAcc3" presStyleIdx="1" presStyleCnt="4">
        <dgm:presLayoutVars>
          <dgm:chPref val="3"/>
        </dgm:presLayoutVars>
      </dgm:prSet>
      <dgm:spPr/>
    </dgm:pt>
    <dgm:pt modelId="{93B2B56C-4D88-4ED5-9E33-501DCF5F1920}" type="pres">
      <dgm:prSet presAssocID="{100E71B2-62A7-4C29-9623-48A92DC81C70}" presName="hierChild4" presStyleCnt="0"/>
      <dgm:spPr/>
    </dgm:pt>
    <dgm:pt modelId="{DC1310E3-E4E3-46AB-9E15-B9D64665A06C}" type="pres">
      <dgm:prSet presAssocID="{5B476B36-A80F-4289-AB1B-8C921E8FDE7F}" presName="Name10" presStyleLbl="parChTrans1D2" presStyleIdx="1" presStyleCnt="2"/>
      <dgm:spPr/>
    </dgm:pt>
    <dgm:pt modelId="{9A55CCA1-CF31-4A9E-8CE8-689123AA1821}" type="pres">
      <dgm:prSet presAssocID="{D87CB63B-6246-42EF-9393-984AC0B26F49}" presName="hierRoot2" presStyleCnt="0"/>
      <dgm:spPr/>
    </dgm:pt>
    <dgm:pt modelId="{4A17314D-A0A2-4B9B-9BC8-7B291042F3E8}" type="pres">
      <dgm:prSet presAssocID="{D87CB63B-6246-42EF-9393-984AC0B26F49}" presName="composite2" presStyleCnt="0"/>
      <dgm:spPr/>
    </dgm:pt>
    <dgm:pt modelId="{554AFB01-6208-442C-B5FB-E51C7123EF3D}" type="pres">
      <dgm:prSet presAssocID="{D87CB63B-6246-42EF-9393-984AC0B26F49}" presName="background2" presStyleLbl="node2" presStyleIdx="1" presStyleCnt="2"/>
      <dgm:spPr/>
    </dgm:pt>
    <dgm:pt modelId="{C45E788D-7AEB-4577-9322-C6A5680DA2D4}" type="pres">
      <dgm:prSet presAssocID="{D87CB63B-6246-42EF-9393-984AC0B26F49}" presName="text2" presStyleLbl="fgAcc2" presStyleIdx="1" presStyleCnt="2">
        <dgm:presLayoutVars>
          <dgm:chPref val="3"/>
        </dgm:presLayoutVars>
      </dgm:prSet>
      <dgm:spPr/>
    </dgm:pt>
    <dgm:pt modelId="{C99D54C1-8A4F-4B74-8FA7-A81B82804806}" type="pres">
      <dgm:prSet presAssocID="{D87CB63B-6246-42EF-9393-984AC0B26F49}" presName="hierChild3" presStyleCnt="0"/>
      <dgm:spPr/>
    </dgm:pt>
    <dgm:pt modelId="{317AFBF7-5056-4533-AF84-34CFBE78A75A}" type="pres">
      <dgm:prSet presAssocID="{B15C7BD4-F18E-482A-A10E-CF50B71495E1}" presName="Name17" presStyleLbl="parChTrans1D3" presStyleIdx="2" presStyleCnt="4"/>
      <dgm:spPr/>
    </dgm:pt>
    <dgm:pt modelId="{1A3624CD-4A1E-4860-96EF-C09C7FDD2F60}" type="pres">
      <dgm:prSet presAssocID="{C74694D3-0520-4383-BE94-9FF766BC037F}" presName="hierRoot3" presStyleCnt="0"/>
      <dgm:spPr/>
    </dgm:pt>
    <dgm:pt modelId="{0FE0E294-A4F2-4F03-8137-7D24F0AD351C}" type="pres">
      <dgm:prSet presAssocID="{C74694D3-0520-4383-BE94-9FF766BC037F}" presName="composite3" presStyleCnt="0"/>
      <dgm:spPr/>
    </dgm:pt>
    <dgm:pt modelId="{5466E673-8E1F-44FC-9527-14A47754DC32}" type="pres">
      <dgm:prSet presAssocID="{C74694D3-0520-4383-BE94-9FF766BC037F}" presName="background3" presStyleLbl="node3" presStyleIdx="2" presStyleCnt="4"/>
      <dgm:spPr/>
    </dgm:pt>
    <dgm:pt modelId="{2A6AC03A-4F20-4456-94C0-6D392F711452}" type="pres">
      <dgm:prSet presAssocID="{C74694D3-0520-4383-BE94-9FF766BC037F}" presName="text3" presStyleLbl="fgAcc3" presStyleIdx="2" presStyleCnt="4">
        <dgm:presLayoutVars>
          <dgm:chPref val="3"/>
        </dgm:presLayoutVars>
      </dgm:prSet>
      <dgm:spPr/>
    </dgm:pt>
    <dgm:pt modelId="{CDB74789-5CC8-42D1-9C2D-81C903CC8EBC}" type="pres">
      <dgm:prSet presAssocID="{C74694D3-0520-4383-BE94-9FF766BC037F}" presName="hierChild4" presStyleCnt="0"/>
      <dgm:spPr/>
    </dgm:pt>
    <dgm:pt modelId="{847897B8-1173-4B0E-901B-3E6B5FEC1CA7}" type="pres">
      <dgm:prSet presAssocID="{EDDDDF95-2A68-493D-B1EC-C8D8E27AAE9F}" presName="Name17" presStyleLbl="parChTrans1D3" presStyleIdx="3" presStyleCnt="4"/>
      <dgm:spPr/>
    </dgm:pt>
    <dgm:pt modelId="{91404E9B-191A-4895-BDBC-51D7C6EE8241}" type="pres">
      <dgm:prSet presAssocID="{8A37361E-B924-4832-86C6-303C04AF519A}" presName="hierRoot3" presStyleCnt="0"/>
      <dgm:spPr/>
    </dgm:pt>
    <dgm:pt modelId="{6E43BD7C-C688-4AFE-B34B-47CF351AB687}" type="pres">
      <dgm:prSet presAssocID="{8A37361E-B924-4832-86C6-303C04AF519A}" presName="composite3" presStyleCnt="0"/>
      <dgm:spPr/>
    </dgm:pt>
    <dgm:pt modelId="{62897FD2-5EB1-4D4F-8800-6624730E583F}" type="pres">
      <dgm:prSet presAssocID="{8A37361E-B924-4832-86C6-303C04AF519A}" presName="background3" presStyleLbl="node3" presStyleIdx="3" presStyleCnt="4"/>
      <dgm:spPr/>
    </dgm:pt>
    <dgm:pt modelId="{983D2296-AC20-45ED-A485-E34FFEB0C86E}" type="pres">
      <dgm:prSet presAssocID="{8A37361E-B924-4832-86C6-303C04AF519A}" presName="text3" presStyleLbl="fgAcc3" presStyleIdx="3" presStyleCnt="4">
        <dgm:presLayoutVars>
          <dgm:chPref val="3"/>
        </dgm:presLayoutVars>
      </dgm:prSet>
      <dgm:spPr/>
    </dgm:pt>
    <dgm:pt modelId="{E6406276-B9DE-472E-8E03-D0E17E949618}" type="pres">
      <dgm:prSet presAssocID="{8A37361E-B924-4832-86C6-303C04AF519A}" presName="hierChild4" presStyleCnt="0"/>
      <dgm:spPr/>
    </dgm:pt>
  </dgm:ptLst>
  <dgm:cxnLst>
    <dgm:cxn modelId="{49CEBE17-F66F-4417-B3B3-93CB0B70E5FB}" type="presOf" srcId="{D87CB63B-6246-42EF-9393-984AC0B26F49}" destId="{C45E788D-7AEB-4577-9322-C6A5680DA2D4}" srcOrd="0" destOrd="0" presId="urn:microsoft.com/office/officeart/2005/8/layout/hierarchy1"/>
    <dgm:cxn modelId="{C8D1662D-1E6B-4664-9E4E-2929158480BE}" srcId="{8871E9B6-D8D1-4F6C-B257-9DC5635C3228}" destId="{815E09A8-D840-44A8-9805-B875B4B20B70}" srcOrd="0" destOrd="0" parTransId="{C0F5B179-D6B9-4E2E-BC4E-F8778254DAB8}" sibTransId="{20B41A3B-B960-4B0F-A728-CAAA10DA3FA6}"/>
    <dgm:cxn modelId="{1D15B62E-4847-4EB1-A58E-E14552DF53C3}" srcId="{D9BC971A-C591-464A-9465-29406E9725EA}" destId="{D87CB63B-6246-42EF-9393-984AC0B26F49}" srcOrd="1" destOrd="0" parTransId="{5B476B36-A80F-4289-AB1B-8C921E8FDE7F}" sibTransId="{11B81850-A35A-4EBB-B774-C4CF1EFA5DC2}"/>
    <dgm:cxn modelId="{2516B35B-B844-496B-9B40-3E832139A996}" type="presOf" srcId="{100E71B2-62A7-4C29-9623-48A92DC81C70}" destId="{FC96AE4A-0993-46AB-8CA7-815DEA35EF98}" srcOrd="0" destOrd="0" presId="urn:microsoft.com/office/officeart/2005/8/layout/hierarchy1"/>
    <dgm:cxn modelId="{8C2DCB5B-76C5-4F14-AA7D-E84F1CAAC717}" srcId="{EE3628A1-AD07-4A08-803D-ED7E60E582B5}" destId="{D9BC971A-C591-464A-9465-29406E9725EA}" srcOrd="0" destOrd="0" parTransId="{28065498-4B90-404C-AC19-853BEBC54383}" sibTransId="{5B8A1CA3-7DAB-4004-89AD-DCB6E73F92DB}"/>
    <dgm:cxn modelId="{272F3F69-80A8-4459-B71B-9779CA2D9049}" type="presOf" srcId="{73A4F30C-009F-4BCC-8AD0-006D9EBF9C15}" destId="{2CD78EEB-B986-4A50-ABB4-C79F8DE1BD1E}" srcOrd="0" destOrd="0" presId="urn:microsoft.com/office/officeart/2005/8/layout/hierarchy1"/>
    <dgm:cxn modelId="{2BAAC174-720C-4A2A-9B1A-C3E8A1272890}" type="presOf" srcId="{EE3628A1-AD07-4A08-803D-ED7E60E582B5}" destId="{4CAF4294-8113-49DF-8311-EB8B30F40C15}" srcOrd="0" destOrd="0" presId="urn:microsoft.com/office/officeart/2005/8/layout/hierarchy1"/>
    <dgm:cxn modelId="{10FCC876-C7FB-4254-819D-3F399AB75990}" type="presOf" srcId="{8A37361E-B924-4832-86C6-303C04AF519A}" destId="{983D2296-AC20-45ED-A485-E34FFEB0C86E}" srcOrd="0" destOrd="0" presId="urn:microsoft.com/office/officeart/2005/8/layout/hierarchy1"/>
    <dgm:cxn modelId="{75D5865A-E09D-44EA-A45F-A28199A9A9E5}" srcId="{D87CB63B-6246-42EF-9393-984AC0B26F49}" destId="{C74694D3-0520-4383-BE94-9FF766BC037F}" srcOrd="0" destOrd="0" parTransId="{B15C7BD4-F18E-482A-A10E-CF50B71495E1}" sibTransId="{9FF7905F-738D-49B2-BDA8-058A4F63DA22}"/>
    <dgm:cxn modelId="{591FD07C-7A28-48BA-AD12-F5C6186F6A41}" type="presOf" srcId="{5B476B36-A80F-4289-AB1B-8C921E8FDE7F}" destId="{DC1310E3-E4E3-46AB-9E15-B9D64665A06C}" srcOrd="0" destOrd="0" presId="urn:microsoft.com/office/officeart/2005/8/layout/hierarchy1"/>
    <dgm:cxn modelId="{22AE178A-3369-4ED9-8787-5AACB97B0BE2}" type="presOf" srcId="{B15C7BD4-F18E-482A-A10E-CF50B71495E1}" destId="{317AFBF7-5056-4533-AF84-34CFBE78A75A}" srcOrd="0" destOrd="0" presId="urn:microsoft.com/office/officeart/2005/8/layout/hierarchy1"/>
    <dgm:cxn modelId="{16BF3791-7923-4B32-B948-2657B1EE3934}" type="presOf" srcId="{8871E9B6-D8D1-4F6C-B257-9DC5635C3228}" destId="{E7F4CD2E-9930-4E3B-A092-59522DA555AE}" srcOrd="0" destOrd="0" presId="urn:microsoft.com/office/officeart/2005/8/layout/hierarchy1"/>
    <dgm:cxn modelId="{6A152998-05E0-4E79-920C-377C3E767203}" srcId="{D87CB63B-6246-42EF-9393-984AC0B26F49}" destId="{8A37361E-B924-4832-86C6-303C04AF519A}" srcOrd="1" destOrd="0" parTransId="{EDDDDF95-2A68-493D-B1EC-C8D8E27AAE9F}" sibTransId="{22684913-321F-4987-9649-9131AC687BF7}"/>
    <dgm:cxn modelId="{32B736B3-07E9-4DA7-AA9F-315187B890C7}" type="presOf" srcId="{D9BC971A-C591-464A-9465-29406E9725EA}" destId="{B9E5F46C-6EE3-4629-AC8F-82CC24E8983D}" srcOrd="0" destOrd="0" presId="urn:microsoft.com/office/officeart/2005/8/layout/hierarchy1"/>
    <dgm:cxn modelId="{912B02BF-C476-4AF7-8795-AD3B91EE133B}" type="presOf" srcId="{C0F5B179-D6B9-4E2E-BC4E-F8778254DAB8}" destId="{930EAE39-6CD7-4146-8240-3E9D17F165B1}" srcOrd="0" destOrd="0" presId="urn:microsoft.com/office/officeart/2005/8/layout/hierarchy1"/>
    <dgm:cxn modelId="{61D98BC4-E0E2-41EC-8191-2D01E7FA9026}" type="presOf" srcId="{C74694D3-0520-4383-BE94-9FF766BC037F}" destId="{2A6AC03A-4F20-4456-94C0-6D392F711452}" srcOrd="0" destOrd="0" presId="urn:microsoft.com/office/officeart/2005/8/layout/hierarchy1"/>
    <dgm:cxn modelId="{423273D4-C805-4CEB-8AF9-598E159BA4A5}" srcId="{8871E9B6-D8D1-4F6C-B257-9DC5635C3228}" destId="{100E71B2-62A7-4C29-9623-48A92DC81C70}" srcOrd="1" destOrd="0" parTransId="{F4A5E7F3-2D33-4A0E-8960-4950F23F3243}" sibTransId="{990BC380-3963-4E3D-8D6E-5265B14EFC73}"/>
    <dgm:cxn modelId="{28D5C3D5-3467-43EC-BBDF-33511CED6F34}" srcId="{D9BC971A-C591-464A-9465-29406E9725EA}" destId="{8871E9B6-D8D1-4F6C-B257-9DC5635C3228}" srcOrd="0" destOrd="0" parTransId="{73A4F30C-009F-4BCC-8AD0-006D9EBF9C15}" sibTransId="{B8A6C6C5-CC9E-468A-B893-88F68DEF5591}"/>
    <dgm:cxn modelId="{51436BD8-C8B2-45F7-9054-E35AA1EBAC5A}" type="presOf" srcId="{815E09A8-D840-44A8-9805-B875B4B20B70}" destId="{3C71A4AA-B225-4D75-AC68-EE6D854BC2F0}" srcOrd="0" destOrd="0" presId="urn:microsoft.com/office/officeart/2005/8/layout/hierarchy1"/>
    <dgm:cxn modelId="{116457DC-39D7-4D5C-9C84-0F98ABEAE372}" type="presOf" srcId="{EDDDDF95-2A68-493D-B1EC-C8D8E27AAE9F}" destId="{847897B8-1173-4B0E-901B-3E6B5FEC1CA7}" srcOrd="0" destOrd="0" presId="urn:microsoft.com/office/officeart/2005/8/layout/hierarchy1"/>
    <dgm:cxn modelId="{385A6CDF-D987-41CC-88E6-B8CFEEDACBB4}" type="presOf" srcId="{F4A5E7F3-2D33-4A0E-8960-4950F23F3243}" destId="{82A9A677-2CCF-4D73-B9E8-D5BDD0C68A9F}" srcOrd="0" destOrd="0" presId="urn:microsoft.com/office/officeart/2005/8/layout/hierarchy1"/>
    <dgm:cxn modelId="{7DB9C741-9E35-4EDF-9DE0-616E3F318A7F}" type="presParOf" srcId="{4CAF4294-8113-49DF-8311-EB8B30F40C15}" destId="{C318ED31-F4FD-45FE-A850-F026E49D642D}" srcOrd="0" destOrd="0" presId="urn:microsoft.com/office/officeart/2005/8/layout/hierarchy1"/>
    <dgm:cxn modelId="{63AE70E1-975B-4A21-A6E5-88ECCF4530B4}" type="presParOf" srcId="{C318ED31-F4FD-45FE-A850-F026E49D642D}" destId="{C8EAC36B-D980-43AE-98DC-D55789138EA6}" srcOrd="0" destOrd="0" presId="urn:microsoft.com/office/officeart/2005/8/layout/hierarchy1"/>
    <dgm:cxn modelId="{06861754-76F4-4280-8737-051D1999DF76}" type="presParOf" srcId="{C8EAC36B-D980-43AE-98DC-D55789138EA6}" destId="{D42A0594-62E6-40A2-AE0F-BB1ACDC25795}" srcOrd="0" destOrd="0" presId="urn:microsoft.com/office/officeart/2005/8/layout/hierarchy1"/>
    <dgm:cxn modelId="{167D9DFC-C1DA-48E5-832D-A008E72955F6}" type="presParOf" srcId="{C8EAC36B-D980-43AE-98DC-D55789138EA6}" destId="{B9E5F46C-6EE3-4629-AC8F-82CC24E8983D}" srcOrd="1" destOrd="0" presId="urn:microsoft.com/office/officeart/2005/8/layout/hierarchy1"/>
    <dgm:cxn modelId="{FC6CDA65-4FDB-427C-A4D6-1D9A0C9611EF}" type="presParOf" srcId="{C318ED31-F4FD-45FE-A850-F026E49D642D}" destId="{646EFE08-3E46-4B1D-A607-752D2B8BEBAC}" srcOrd="1" destOrd="0" presId="urn:microsoft.com/office/officeart/2005/8/layout/hierarchy1"/>
    <dgm:cxn modelId="{E220398F-0C95-434C-81EE-AC653DF3E6B4}" type="presParOf" srcId="{646EFE08-3E46-4B1D-A607-752D2B8BEBAC}" destId="{2CD78EEB-B986-4A50-ABB4-C79F8DE1BD1E}" srcOrd="0" destOrd="0" presId="urn:microsoft.com/office/officeart/2005/8/layout/hierarchy1"/>
    <dgm:cxn modelId="{8B76681A-52AC-4E67-BCEE-0C3CFB118C12}" type="presParOf" srcId="{646EFE08-3E46-4B1D-A607-752D2B8BEBAC}" destId="{DEE7609E-75FD-4506-8BAA-3CE9BB8A8F94}" srcOrd="1" destOrd="0" presId="urn:microsoft.com/office/officeart/2005/8/layout/hierarchy1"/>
    <dgm:cxn modelId="{7F30EB85-55D4-417E-BB15-9EE4F007C852}" type="presParOf" srcId="{DEE7609E-75FD-4506-8BAA-3CE9BB8A8F94}" destId="{A0300C79-53A5-4D8A-A780-12B06139743D}" srcOrd="0" destOrd="0" presId="urn:microsoft.com/office/officeart/2005/8/layout/hierarchy1"/>
    <dgm:cxn modelId="{47E6C4B1-65AF-4F22-AEF0-7397CF6F4C8D}" type="presParOf" srcId="{A0300C79-53A5-4D8A-A780-12B06139743D}" destId="{6D47CD5B-0966-42D3-BE20-9A4246030AD2}" srcOrd="0" destOrd="0" presId="urn:microsoft.com/office/officeart/2005/8/layout/hierarchy1"/>
    <dgm:cxn modelId="{FBB490BE-D578-4CD8-867D-85E412BCC86D}" type="presParOf" srcId="{A0300C79-53A5-4D8A-A780-12B06139743D}" destId="{E7F4CD2E-9930-4E3B-A092-59522DA555AE}" srcOrd="1" destOrd="0" presId="urn:microsoft.com/office/officeart/2005/8/layout/hierarchy1"/>
    <dgm:cxn modelId="{30CBD3FA-F22B-485C-920D-593BA0F1BEDC}" type="presParOf" srcId="{DEE7609E-75FD-4506-8BAA-3CE9BB8A8F94}" destId="{07655B60-923F-4C4C-9EA9-3F6B7927A828}" srcOrd="1" destOrd="0" presId="urn:microsoft.com/office/officeart/2005/8/layout/hierarchy1"/>
    <dgm:cxn modelId="{359BFDB5-F16B-48A8-AF67-AE3D844CCBF5}" type="presParOf" srcId="{07655B60-923F-4C4C-9EA9-3F6B7927A828}" destId="{930EAE39-6CD7-4146-8240-3E9D17F165B1}" srcOrd="0" destOrd="0" presId="urn:microsoft.com/office/officeart/2005/8/layout/hierarchy1"/>
    <dgm:cxn modelId="{B06BAF27-75EF-449A-9C9E-932320428D8D}" type="presParOf" srcId="{07655B60-923F-4C4C-9EA9-3F6B7927A828}" destId="{352A0A66-BD81-476E-89D2-042E4D1A7183}" srcOrd="1" destOrd="0" presId="urn:microsoft.com/office/officeart/2005/8/layout/hierarchy1"/>
    <dgm:cxn modelId="{77351CAA-33C3-4B00-A501-CC90F198D946}" type="presParOf" srcId="{352A0A66-BD81-476E-89D2-042E4D1A7183}" destId="{13D6DEE1-031F-4882-8C2D-BB23BB4657D7}" srcOrd="0" destOrd="0" presId="urn:microsoft.com/office/officeart/2005/8/layout/hierarchy1"/>
    <dgm:cxn modelId="{C449361C-72F1-4C9D-93C0-1D2C285CF086}" type="presParOf" srcId="{13D6DEE1-031F-4882-8C2D-BB23BB4657D7}" destId="{FE9D4203-7C8E-4B19-B88A-08F9C7C2130D}" srcOrd="0" destOrd="0" presId="urn:microsoft.com/office/officeart/2005/8/layout/hierarchy1"/>
    <dgm:cxn modelId="{9EA853C2-C590-4FAE-88FA-D5A441EBBCC8}" type="presParOf" srcId="{13D6DEE1-031F-4882-8C2D-BB23BB4657D7}" destId="{3C71A4AA-B225-4D75-AC68-EE6D854BC2F0}" srcOrd="1" destOrd="0" presId="urn:microsoft.com/office/officeart/2005/8/layout/hierarchy1"/>
    <dgm:cxn modelId="{AC7B5CF7-112F-4A05-9F70-446708893401}" type="presParOf" srcId="{352A0A66-BD81-476E-89D2-042E4D1A7183}" destId="{122A7095-30B7-475B-8A23-B3645265968F}" srcOrd="1" destOrd="0" presId="urn:microsoft.com/office/officeart/2005/8/layout/hierarchy1"/>
    <dgm:cxn modelId="{714570A2-6CA6-47C9-95A8-F8B98B95BF6C}" type="presParOf" srcId="{07655B60-923F-4C4C-9EA9-3F6B7927A828}" destId="{82A9A677-2CCF-4D73-B9E8-D5BDD0C68A9F}" srcOrd="2" destOrd="0" presId="urn:microsoft.com/office/officeart/2005/8/layout/hierarchy1"/>
    <dgm:cxn modelId="{AD292C81-8ABC-4D13-A949-8B38434BC798}" type="presParOf" srcId="{07655B60-923F-4C4C-9EA9-3F6B7927A828}" destId="{ADFDF6B1-F2D2-49CC-AEFF-D06DCA0B30A7}" srcOrd="3" destOrd="0" presId="urn:microsoft.com/office/officeart/2005/8/layout/hierarchy1"/>
    <dgm:cxn modelId="{EDC49FF9-EAEB-40FF-A440-30FCA18EB6D0}" type="presParOf" srcId="{ADFDF6B1-F2D2-49CC-AEFF-D06DCA0B30A7}" destId="{E02169D2-51A8-45E6-A84C-CF63A1E2F92A}" srcOrd="0" destOrd="0" presId="urn:microsoft.com/office/officeart/2005/8/layout/hierarchy1"/>
    <dgm:cxn modelId="{E471FF19-6F98-447A-871B-093617DB0238}" type="presParOf" srcId="{E02169D2-51A8-45E6-A84C-CF63A1E2F92A}" destId="{A134B3E3-E2DA-4C7E-A3C6-3F36A8633AB5}" srcOrd="0" destOrd="0" presId="urn:microsoft.com/office/officeart/2005/8/layout/hierarchy1"/>
    <dgm:cxn modelId="{C6294F3A-0F8A-466E-914C-51FCE6E4E641}" type="presParOf" srcId="{E02169D2-51A8-45E6-A84C-CF63A1E2F92A}" destId="{FC96AE4A-0993-46AB-8CA7-815DEA35EF98}" srcOrd="1" destOrd="0" presId="urn:microsoft.com/office/officeart/2005/8/layout/hierarchy1"/>
    <dgm:cxn modelId="{A1307D4A-9A2E-49DD-B529-470626B52657}" type="presParOf" srcId="{ADFDF6B1-F2D2-49CC-AEFF-D06DCA0B30A7}" destId="{93B2B56C-4D88-4ED5-9E33-501DCF5F1920}" srcOrd="1" destOrd="0" presId="urn:microsoft.com/office/officeart/2005/8/layout/hierarchy1"/>
    <dgm:cxn modelId="{D933A8AC-C687-4BFE-B7F0-8D58834A97BA}" type="presParOf" srcId="{646EFE08-3E46-4B1D-A607-752D2B8BEBAC}" destId="{DC1310E3-E4E3-46AB-9E15-B9D64665A06C}" srcOrd="2" destOrd="0" presId="urn:microsoft.com/office/officeart/2005/8/layout/hierarchy1"/>
    <dgm:cxn modelId="{D09C65B2-E706-4890-8BAF-DF0102542313}" type="presParOf" srcId="{646EFE08-3E46-4B1D-A607-752D2B8BEBAC}" destId="{9A55CCA1-CF31-4A9E-8CE8-689123AA1821}" srcOrd="3" destOrd="0" presId="urn:microsoft.com/office/officeart/2005/8/layout/hierarchy1"/>
    <dgm:cxn modelId="{5589FEA4-EBE0-4459-96D1-037A8572601A}" type="presParOf" srcId="{9A55CCA1-CF31-4A9E-8CE8-689123AA1821}" destId="{4A17314D-A0A2-4B9B-9BC8-7B291042F3E8}" srcOrd="0" destOrd="0" presId="urn:microsoft.com/office/officeart/2005/8/layout/hierarchy1"/>
    <dgm:cxn modelId="{89245E3E-91C3-4393-AE91-504B915D111D}" type="presParOf" srcId="{4A17314D-A0A2-4B9B-9BC8-7B291042F3E8}" destId="{554AFB01-6208-442C-B5FB-E51C7123EF3D}" srcOrd="0" destOrd="0" presId="urn:microsoft.com/office/officeart/2005/8/layout/hierarchy1"/>
    <dgm:cxn modelId="{7F96F51D-34A4-455A-853E-CA0A22C71BDF}" type="presParOf" srcId="{4A17314D-A0A2-4B9B-9BC8-7B291042F3E8}" destId="{C45E788D-7AEB-4577-9322-C6A5680DA2D4}" srcOrd="1" destOrd="0" presId="urn:microsoft.com/office/officeart/2005/8/layout/hierarchy1"/>
    <dgm:cxn modelId="{E15A9308-58BC-481F-A70E-7BE1FA9F33F2}" type="presParOf" srcId="{9A55CCA1-CF31-4A9E-8CE8-689123AA1821}" destId="{C99D54C1-8A4F-4B74-8FA7-A81B82804806}" srcOrd="1" destOrd="0" presId="urn:microsoft.com/office/officeart/2005/8/layout/hierarchy1"/>
    <dgm:cxn modelId="{381F254B-D971-4E46-9C16-26D5C675B3BA}" type="presParOf" srcId="{C99D54C1-8A4F-4B74-8FA7-A81B82804806}" destId="{317AFBF7-5056-4533-AF84-34CFBE78A75A}" srcOrd="0" destOrd="0" presId="urn:microsoft.com/office/officeart/2005/8/layout/hierarchy1"/>
    <dgm:cxn modelId="{63974A6D-00F3-4695-8086-D961918E676F}" type="presParOf" srcId="{C99D54C1-8A4F-4B74-8FA7-A81B82804806}" destId="{1A3624CD-4A1E-4860-96EF-C09C7FDD2F60}" srcOrd="1" destOrd="0" presId="urn:microsoft.com/office/officeart/2005/8/layout/hierarchy1"/>
    <dgm:cxn modelId="{4175CC83-2430-4389-84FC-E92C58FA1C2E}" type="presParOf" srcId="{1A3624CD-4A1E-4860-96EF-C09C7FDD2F60}" destId="{0FE0E294-A4F2-4F03-8137-7D24F0AD351C}" srcOrd="0" destOrd="0" presId="urn:microsoft.com/office/officeart/2005/8/layout/hierarchy1"/>
    <dgm:cxn modelId="{ACF6F692-3249-413D-AF2C-5A50F9B71CE0}" type="presParOf" srcId="{0FE0E294-A4F2-4F03-8137-7D24F0AD351C}" destId="{5466E673-8E1F-44FC-9527-14A47754DC32}" srcOrd="0" destOrd="0" presId="urn:microsoft.com/office/officeart/2005/8/layout/hierarchy1"/>
    <dgm:cxn modelId="{40EAA5B8-6626-4E20-84B9-A3BA70C5A89D}" type="presParOf" srcId="{0FE0E294-A4F2-4F03-8137-7D24F0AD351C}" destId="{2A6AC03A-4F20-4456-94C0-6D392F711452}" srcOrd="1" destOrd="0" presId="urn:microsoft.com/office/officeart/2005/8/layout/hierarchy1"/>
    <dgm:cxn modelId="{01CE303E-67F6-4C18-9887-4CC6697E18BB}" type="presParOf" srcId="{1A3624CD-4A1E-4860-96EF-C09C7FDD2F60}" destId="{CDB74789-5CC8-42D1-9C2D-81C903CC8EBC}" srcOrd="1" destOrd="0" presId="urn:microsoft.com/office/officeart/2005/8/layout/hierarchy1"/>
    <dgm:cxn modelId="{DEC5B30B-4C50-40EE-88AB-3363EF4DC04F}" type="presParOf" srcId="{C99D54C1-8A4F-4B74-8FA7-A81B82804806}" destId="{847897B8-1173-4B0E-901B-3E6B5FEC1CA7}" srcOrd="2" destOrd="0" presId="urn:microsoft.com/office/officeart/2005/8/layout/hierarchy1"/>
    <dgm:cxn modelId="{F2B81023-2161-4C4F-9499-2391E2042B92}" type="presParOf" srcId="{C99D54C1-8A4F-4B74-8FA7-A81B82804806}" destId="{91404E9B-191A-4895-BDBC-51D7C6EE8241}" srcOrd="3" destOrd="0" presId="urn:microsoft.com/office/officeart/2005/8/layout/hierarchy1"/>
    <dgm:cxn modelId="{3EFF96FD-15C1-427E-BFDC-5B7B3300B3ED}" type="presParOf" srcId="{91404E9B-191A-4895-BDBC-51D7C6EE8241}" destId="{6E43BD7C-C688-4AFE-B34B-47CF351AB687}" srcOrd="0" destOrd="0" presId="urn:microsoft.com/office/officeart/2005/8/layout/hierarchy1"/>
    <dgm:cxn modelId="{7D7CA0F6-CE65-4BE1-9F14-EEB29D2772A2}" type="presParOf" srcId="{6E43BD7C-C688-4AFE-B34B-47CF351AB687}" destId="{62897FD2-5EB1-4D4F-8800-6624730E583F}" srcOrd="0" destOrd="0" presId="urn:microsoft.com/office/officeart/2005/8/layout/hierarchy1"/>
    <dgm:cxn modelId="{D7058D73-9647-49C2-9C36-8E3D396C807B}" type="presParOf" srcId="{6E43BD7C-C688-4AFE-B34B-47CF351AB687}" destId="{983D2296-AC20-45ED-A485-E34FFEB0C86E}" srcOrd="1" destOrd="0" presId="urn:microsoft.com/office/officeart/2005/8/layout/hierarchy1"/>
    <dgm:cxn modelId="{279A93B7-00AA-4C66-8D5A-AB9A1FA17D10}" type="presParOf" srcId="{91404E9B-191A-4895-BDBC-51D7C6EE8241}" destId="{E6406276-B9DE-472E-8E03-D0E17E949618}" srcOrd="1" destOrd="0" presId="urn:microsoft.com/office/officeart/2005/8/layout/hierarchy1"/>
  </dgm:cxnLst>
  <dgm:bg/>
  <dgm:whole>
    <a:ln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142FA50-344C-467B-8F79-92C89B0E375A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15D1FAD9-EDEB-49EF-A319-BE1C22D5D500}">
      <dgm:prSet phldrT="[Text]" custT="1"/>
      <dgm:spPr/>
      <dgm:t>
        <a:bodyPr/>
        <a:lstStyle/>
        <a:p>
          <a:r>
            <a:rPr lang="en-US" sz="2000" dirty="0">
              <a:latin typeface="+mj-lt"/>
              <a:ea typeface="Cambria Math" panose="02040503050406030204" pitchFamily="18" charset="0"/>
            </a:rPr>
            <a:t>Use of input tax credit</a:t>
          </a:r>
          <a:endParaRPr lang="en-IN" sz="2000" dirty="0">
            <a:latin typeface="+mj-lt"/>
          </a:endParaRPr>
        </a:p>
      </dgm:t>
    </dgm:pt>
    <dgm:pt modelId="{12B5DCBB-4B02-45F7-B47F-1309C3AB151C}" type="parTrans" cxnId="{8EE3B413-3EB7-4AA5-9C58-8CEFBA67EED6}">
      <dgm:prSet/>
      <dgm:spPr/>
      <dgm:t>
        <a:bodyPr/>
        <a:lstStyle/>
        <a:p>
          <a:endParaRPr lang="en-IN" sz="1800">
            <a:latin typeface="+mj-lt"/>
          </a:endParaRPr>
        </a:p>
      </dgm:t>
    </dgm:pt>
    <dgm:pt modelId="{9F3CAF58-C4D7-405D-AC16-0FB89CD99321}" type="sibTrans" cxnId="{8EE3B413-3EB7-4AA5-9C58-8CEFBA67EED6}">
      <dgm:prSet/>
      <dgm:spPr/>
      <dgm:t>
        <a:bodyPr/>
        <a:lstStyle/>
        <a:p>
          <a:endParaRPr lang="en-IN" sz="1800">
            <a:latin typeface="+mj-lt"/>
          </a:endParaRPr>
        </a:p>
      </dgm:t>
    </dgm:pt>
    <dgm:pt modelId="{9F259465-F53B-48A4-8853-9E7CAAEEA458}">
      <dgm:prSet phldrT="[Text]" custT="1"/>
      <dgm:spPr/>
      <dgm:t>
        <a:bodyPr/>
        <a:lstStyle/>
        <a:p>
          <a:r>
            <a:rPr lang="en-US" sz="2000" dirty="0">
              <a:latin typeface="+mj-lt"/>
              <a:ea typeface="Cambria Math" panose="02040503050406030204" pitchFamily="18" charset="0"/>
            </a:rPr>
            <a:t>Taxable Supplies</a:t>
          </a:r>
          <a:endParaRPr lang="en-IN" sz="2000" dirty="0">
            <a:latin typeface="+mj-lt"/>
          </a:endParaRPr>
        </a:p>
      </dgm:t>
    </dgm:pt>
    <dgm:pt modelId="{033E9263-F169-4E3D-A195-08DB417FE614}" type="parTrans" cxnId="{F2602BF1-7858-4C0C-A012-F16D76CCF398}">
      <dgm:prSet/>
      <dgm:spPr/>
      <dgm:t>
        <a:bodyPr/>
        <a:lstStyle/>
        <a:p>
          <a:endParaRPr lang="en-IN" sz="2000">
            <a:latin typeface="+mj-lt"/>
          </a:endParaRPr>
        </a:p>
      </dgm:t>
    </dgm:pt>
    <dgm:pt modelId="{876CD0F9-4D32-4417-819D-F5A720E30B0F}" type="sibTrans" cxnId="{F2602BF1-7858-4C0C-A012-F16D76CCF398}">
      <dgm:prSet/>
      <dgm:spPr/>
      <dgm:t>
        <a:bodyPr/>
        <a:lstStyle/>
        <a:p>
          <a:endParaRPr lang="en-IN" sz="1800">
            <a:latin typeface="+mj-lt"/>
          </a:endParaRPr>
        </a:p>
      </dgm:t>
    </dgm:pt>
    <dgm:pt modelId="{CCD61578-92E7-46E5-B5BD-F7DF63BFC3D1}">
      <dgm:prSet phldrT="[Text]" custT="1"/>
      <dgm:spPr/>
      <dgm:t>
        <a:bodyPr/>
        <a:lstStyle/>
        <a:p>
          <a:r>
            <a:rPr lang="en-US" sz="2000" dirty="0">
              <a:latin typeface="+mj-lt"/>
              <a:ea typeface="Cambria Math" panose="02040503050406030204" pitchFamily="18" charset="0"/>
            </a:rPr>
            <a:t>Zero-rated Supplies</a:t>
          </a:r>
          <a:endParaRPr lang="en-IN" sz="2000" dirty="0">
            <a:latin typeface="+mj-lt"/>
          </a:endParaRPr>
        </a:p>
      </dgm:t>
    </dgm:pt>
    <dgm:pt modelId="{1DAB1736-D2D9-4656-9568-A60E640275E1}" type="parTrans" cxnId="{7ACCA723-EE52-4AB2-955C-CB8B1FACC2DC}">
      <dgm:prSet/>
      <dgm:spPr/>
      <dgm:t>
        <a:bodyPr/>
        <a:lstStyle/>
        <a:p>
          <a:endParaRPr lang="en-IN" sz="2000">
            <a:latin typeface="+mj-lt"/>
          </a:endParaRPr>
        </a:p>
      </dgm:t>
    </dgm:pt>
    <dgm:pt modelId="{3B6588E8-893B-4E60-9AEA-B067D03ECEB5}" type="sibTrans" cxnId="{7ACCA723-EE52-4AB2-955C-CB8B1FACC2DC}">
      <dgm:prSet/>
      <dgm:spPr/>
      <dgm:t>
        <a:bodyPr/>
        <a:lstStyle/>
        <a:p>
          <a:endParaRPr lang="en-IN" sz="1800">
            <a:latin typeface="+mj-lt"/>
          </a:endParaRPr>
        </a:p>
      </dgm:t>
    </dgm:pt>
    <dgm:pt modelId="{8059D094-88FE-4EBE-AE98-6C2A71A58283}">
      <dgm:prSet custT="1"/>
      <dgm:spPr/>
      <dgm:t>
        <a:bodyPr/>
        <a:lstStyle/>
        <a:p>
          <a:r>
            <a:rPr lang="en-US" sz="2000" dirty="0">
              <a:latin typeface="+mj-lt"/>
              <a:ea typeface="Cambria Math" panose="02040503050406030204" pitchFamily="18" charset="0"/>
            </a:rPr>
            <a:t>Non-taxable Supplies</a:t>
          </a:r>
          <a:endParaRPr lang="en-IN" sz="2000" dirty="0">
            <a:latin typeface="+mj-lt"/>
          </a:endParaRPr>
        </a:p>
      </dgm:t>
    </dgm:pt>
    <dgm:pt modelId="{F183A407-A2BB-4AD2-AF6E-CCBF59C87E84}" type="parTrans" cxnId="{0E1F074B-55E7-403A-A83C-96AC0F613769}">
      <dgm:prSet/>
      <dgm:spPr/>
      <dgm:t>
        <a:bodyPr/>
        <a:lstStyle/>
        <a:p>
          <a:endParaRPr lang="en-IN" sz="2000">
            <a:latin typeface="+mj-lt"/>
          </a:endParaRPr>
        </a:p>
      </dgm:t>
    </dgm:pt>
    <dgm:pt modelId="{8D794298-4CD6-42B6-911C-D4C00E72674D}" type="sibTrans" cxnId="{0E1F074B-55E7-403A-A83C-96AC0F613769}">
      <dgm:prSet/>
      <dgm:spPr/>
      <dgm:t>
        <a:bodyPr/>
        <a:lstStyle/>
        <a:p>
          <a:endParaRPr lang="en-IN" sz="1800">
            <a:latin typeface="+mj-lt"/>
          </a:endParaRPr>
        </a:p>
      </dgm:t>
    </dgm:pt>
    <dgm:pt modelId="{BAB1A1E2-8B41-43CD-951F-0D230E04E1BD}">
      <dgm:prSet custT="1"/>
      <dgm:spPr/>
      <dgm:t>
        <a:bodyPr/>
        <a:lstStyle/>
        <a:p>
          <a:r>
            <a:rPr lang="en-US" sz="2000" dirty="0">
              <a:latin typeface="+mj-lt"/>
              <a:ea typeface="Cambria Math" panose="02040503050406030204" pitchFamily="18" charset="0"/>
            </a:rPr>
            <a:t>Exempt Supplies</a:t>
          </a:r>
          <a:endParaRPr lang="en-IN" sz="2000" dirty="0">
            <a:latin typeface="+mj-lt"/>
          </a:endParaRPr>
        </a:p>
      </dgm:t>
    </dgm:pt>
    <dgm:pt modelId="{802A9FD4-47AC-4678-BB27-717830BEB2C3}" type="parTrans" cxnId="{658E46EA-4732-46E5-989E-E00E37222105}">
      <dgm:prSet/>
      <dgm:spPr/>
      <dgm:t>
        <a:bodyPr/>
        <a:lstStyle/>
        <a:p>
          <a:endParaRPr lang="en-IN" sz="2000">
            <a:latin typeface="+mj-lt"/>
          </a:endParaRPr>
        </a:p>
      </dgm:t>
    </dgm:pt>
    <dgm:pt modelId="{D9DE7BEF-F36D-432C-A3A4-8B8ED212576F}" type="sibTrans" cxnId="{658E46EA-4732-46E5-989E-E00E37222105}">
      <dgm:prSet/>
      <dgm:spPr/>
      <dgm:t>
        <a:bodyPr/>
        <a:lstStyle/>
        <a:p>
          <a:endParaRPr lang="en-IN" sz="1800">
            <a:latin typeface="+mj-lt"/>
          </a:endParaRPr>
        </a:p>
      </dgm:t>
    </dgm:pt>
    <dgm:pt modelId="{0AE056F0-BADD-4BD1-91D1-B7178550A9B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2000" dirty="0">
              <a:latin typeface="+mj-lt"/>
            </a:rPr>
            <a:t>ITC Available</a:t>
          </a:r>
        </a:p>
      </dgm:t>
    </dgm:pt>
    <dgm:pt modelId="{1D727268-B56A-47AE-B781-2A4F385C1728}" type="parTrans" cxnId="{495577AE-8327-4CFE-B277-624F4AADA932}">
      <dgm:prSet/>
      <dgm:spPr/>
      <dgm:t>
        <a:bodyPr/>
        <a:lstStyle/>
        <a:p>
          <a:endParaRPr lang="en-IN" sz="2000">
            <a:latin typeface="+mj-lt"/>
          </a:endParaRPr>
        </a:p>
      </dgm:t>
    </dgm:pt>
    <dgm:pt modelId="{6A96D27D-F5B2-4C29-9F05-6D5635FD5760}" type="sibTrans" cxnId="{495577AE-8327-4CFE-B277-624F4AADA932}">
      <dgm:prSet/>
      <dgm:spPr/>
      <dgm:t>
        <a:bodyPr/>
        <a:lstStyle/>
        <a:p>
          <a:endParaRPr lang="en-IN" sz="1800">
            <a:latin typeface="+mj-lt"/>
          </a:endParaRPr>
        </a:p>
      </dgm:t>
    </dgm:pt>
    <dgm:pt modelId="{64AB36AC-F789-4F37-9432-86F05883131B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en-IN" sz="2000" dirty="0">
              <a:solidFill>
                <a:schemeClr val="bg1"/>
              </a:solidFill>
              <a:latin typeface="+mj-lt"/>
            </a:rPr>
            <a:t>ITC </a:t>
          </a:r>
          <a:r>
            <a:rPr lang="en-IN" sz="2000" b="1" u="sng" dirty="0">
              <a:solidFill>
                <a:schemeClr val="bg1"/>
              </a:solidFill>
              <a:latin typeface="+mj-lt"/>
            </a:rPr>
            <a:t>not</a:t>
          </a:r>
          <a:r>
            <a:rPr lang="en-IN" sz="2000" dirty="0">
              <a:solidFill>
                <a:schemeClr val="bg1"/>
              </a:solidFill>
              <a:latin typeface="+mj-lt"/>
            </a:rPr>
            <a:t> available</a:t>
          </a:r>
        </a:p>
      </dgm:t>
    </dgm:pt>
    <dgm:pt modelId="{2AE97DBF-0C28-41B7-8277-1FE7BAE8487F}" type="parTrans" cxnId="{0D735AE3-674C-4732-BA93-1D4529196915}">
      <dgm:prSet/>
      <dgm:spPr/>
      <dgm:t>
        <a:bodyPr/>
        <a:lstStyle/>
        <a:p>
          <a:endParaRPr lang="en-IN" sz="2000">
            <a:latin typeface="+mj-lt"/>
          </a:endParaRPr>
        </a:p>
      </dgm:t>
    </dgm:pt>
    <dgm:pt modelId="{BE2B3FA0-1D6B-44C5-8612-A7486D168C89}" type="sibTrans" cxnId="{0D735AE3-674C-4732-BA93-1D4529196915}">
      <dgm:prSet/>
      <dgm:spPr/>
      <dgm:t>
        <a:bodyPr/>
        <a:lstStyle/>
        <a:p>
          <a:endParaRPr lang="en-IN" sz="1800">
            <a:latin typeface="+mj-lt"/>
          </a:endParaRPr>
        </a:p>
      </dgm:t>
    </dgm:pt>
    <dgm:pt modelId="{F8210196-01CE-4AF0-A58B-C0B42A6777F2}">
      <dgm:prSet custT="1"/>
      <dgm:spPr/>
      <dgm:t>
        <a:bodyPr/>
        <a:lstStyle/>
        <a:p>
          <a:r>
            <a:rPr lang="en-IN" sz="2000" dirty="0">
              <a:latin typeface="+mj-lt"/>
            </a:rPr>
            <a:t>Nil-rated Supplies</a:t>
          </a:r>
        </a:p>
      </dgm:t>
    </dgm:pt>
    <dgm:pt modelId="{FECEB3F8-41DF-41A5-9A33-FBF63CCE2E59}" type="parTrans" cxnId="{DC6FA104-8AA9-4B78-ADE4-6B085252B73A}">
      <dgm:prSet/>
      <dgm:spPr/>
      <dgm:t>
        <a:bodyPr/>
        <a:lstStyle/>
        <a:p>
          <a:endParaRPr lang="en-IN" sz="2000">
            <a:latin typeface="+mj-lt"/>
          </a:endParaRPr>
        </a:p>
      </dgm:t>
    </dgm:pt>
    <dgm:pt modelId="{D13A7BBA-664C-49F9-AAE9-81AACE62F861}" type="sibTrans" cxnId="{DC6FA104-8AA9-4B78-ADE4-6B085252B73A}">
      <dgm:prSet/>
      <dgm:spPr/>
      <dgm:t>
        <a:bodyPr/>
        <a:lstStyle/>
        <a:p>
          <a:endParaRPr lang="en-IN" sz="1800">
            <a:latin typeface="+mj-lt"/>
          </a:endParaRPr>
        </a:p>
      </dgm:t>
    </dgm:pt>
    <dgm:pt modelId="{CC7D6854-4EA5-4916-A94D-30C895FAAD86}">
      <dgm:prSet custT="1"/>
      <dgm:spPr/>
      <dgm:t>
        <a:bodyPr/>
        <a:lstStyle/>
        <a:p>
          <a:r>
            <a:rPr lang="en-IN" sz="2000" dirty="0">
              <a:latin typeface="+mj-lt"/>
            </a:rPr>
            <a:t>ITC Available</a:t>
          </a:r>
        </a:p>
      </dgm:t>
    </dgm:pt>
    <dgm:pt modelId="{C1AB0365-A502-4D49-B88A-75192E48B33C}" type="sibTrans" cxnId="{B90EB0F7-08BB-42A2-91C8-72CD52037325}">
      <dgm:prSet/>
      <dgm:spPr/>
      <dgm:t>
        <a:bodyPr/>
        <a:lstStyle/>
        <a:p>
          <a:endParaRPr lang="en-IN" sz="1800">
            <a:latin typeface="+mj-lt"/>
          </a:endParaRPr>
        </a:p>
      </dgm:t>
    </dgm:pt>
    <dgm:pt modelId="{FBF20774-3F44-4F46-8E38-ACDDB3477802}" type="parTrans" cxnId="{B90EB0F7-08BB-42A2-91C8-72CD52037325}">
      <dgm:prSet/>
      <dgm:spPr/>
      <dgm:t>
        <a:bodyPr/>
        <a:lstStyle/>
        <a:p>
          <a:endParaRPr lang="en-IN" sz="2000">
            <a:latin typeface="+mj-lt"/>
          </a:endParaRPr>
        </a:p>
      </dgm:t>
    </dgm:pt>
    <dgm:pt modelId="{B3BAA21C-4C9D-4041-9CDA-5175B5D474BE}">
      <dgm:prSet custT="1"/>
      <dgm:spPr/>
      <dgm:t>
        <a:bodyPr/>
        <a:lstStyle/>
        <a:p>
          <a:r>
            <a:rPr lang="en-IN" sz="2000" dirty="0">
              <a:latin typeface="+mj-lt"/>
            </a:rPr>
            <a:t>ITC </a:t>
          </a:r>
          <a:r>
            <a:rPr lang="en-IN" sz="2000" b="1" u="sng" dirty="0">
              <a:latin typeface="+mj-lt"/>
            </a:rPr>
            <a:t>not</a:t>
          </a:r>
          <a:r>
            <a:rPr lang="en-IN" sz="2000" dirty="0">
              <a:latin typeface="+mj-lt"/>
            </a:rPr>
            <a:t> available</a:t>
          </a:r>
        </a:p>
      </dgm:t>
    </dgm:pt>
    <dgm:pt modelId="{4429FE0D-633E-4980-A86E-96AD2BF77319}" type="parTrans" cxnId="{B04BC6BF-3FD1-49B8-9F12-EF36388FD378}">
      <dgm:prSet/>
      <dgm:spPr/>
      <dgm:t>
        <a:bodyPr/>
        <a:lstStyle/>
        <a:p>
          <a:endParaRPr lang="en-IN" sz="2000">
            <a:latin typeface="+mj-lt"/>
          </a:endParaRPr>
        </a:p>
      </dgm:t>
    </dgm:pt>
    <dgm:pt modelId="{FD11B60B-1067-431E-B1F7-C8F4531736D5}" type="sibTrans" cxnId="{B04BC6BF-3FD1-49B8-9F12-EF36388FD378}">
      <dgm:prSet/>
      <dgm:spPr/>
      <dgm:t>
        <a:bodyPr/>
        <a:lstStyle/>
        <a:p>
          <a:endParaRPr lang="en-IN" sz="1800">
            <a:latin typeface="+mj-lt"/>
          </a:endParaRPr>
        </a:p>
      </dgm:t>
    </dgm:pt>
    <dgm:pt modelId="{419E264A-A7E0-450C-B3DC-72AED7F5D589}">
      <dgm:prSet custT="1"/>
      <dgm:spPr/>
      <dgm:t>
        <a:bodyPr/>
        <a:lstStyle/>
        <a:p>
          <a:r>
            <a:rPr lang="en-IN" sz="2000" dirty="0">
              <a:latin typeface="+mj-lt"/>
            </a:rPr>
            <a:t>ITC </a:t>
          </a:r>
          <a:r>
            <a:rPr lang="en-IN" sz="2000" b="1" u="sng" dirty="0">
              <a:latin typeface="+mj-lt"/>
            </a:rPr>
            <a:t>not</a:t>
          </a:r>
          <a:r>
            <a:rPr lang="en-IN" sz="2000" dirty="0">
              <a:latin typeface="+mj-lt"/>
            </a:rPr>
            <a:t> available</a:t>
          </a:r>
        </a:p>
      </dgm:t>
    </dgm:pt>
    <dgm:pt modelId="{0F0AAB34-E33F-4626-828F-D215A70F51D9}" type="parTrans" cxnId="{1C192DC3-9E8E-48D8-82B9-534B77C82412}">
      <dgm:prSet/>
      <dgm:spPr/>
      <dgm:t>
        <a:bodyPr/>
        <a:lstStyle/>
        <a:p>
          <a:endParaRPr lang="en-IN" sz="2000">
            <a:latin typeface="+mj-lt"/>
          </a:endParaRPr>
        </a:p>
      </dgm:t>
    </dgm:pt>
    <dgm:pt modelId="{C4B6D867-758F-46F8-97AB-6889A3B55C41}" type="sibTrans" cxnId="{1C192DC3-9E8E-48D8-82B9-534B77C82412}">
      <dgm:prSet/>
      <dgm:spPr/>
      <dgm:t>
        <a:bodyPr/>
        <a:lstStyle/>
        <a:p>
          <a:endParaRPr lang="en-IN" sz="1800">
            <a:latin typeface="+mj-lt"/>
          </a:endParaRPr>
        </a:p>
      </dgm:t>
    </dgm:pt>
    <dgm:pt modelId="{4D813CA2-4D85-4D40-A348-44C7FEDEDDBA}" type="pres">
      <dgm:prSet presAssocID="{E142FA50-344C-467B-8F79-92C89B0E375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BEE6FDB-EE5B-4118-88CF-C24E9C430E2C}" type="pres">
      <dgm:prSet presAssocID="{15D1FAD9-EDEB-49EF-A319-BE1C22D5D500}" presName="hierRoot1" presStyleCnt="0"/>
      <dgm:spPr/>
    </dgm:pt>
    <dgm:pt modelId="{FE23AC59-EF93-48F0-BE36-0F1CC819B272}" type="pres">
      <dgm:prSet presAssocID="{15D1FAD9-EDEB-49EF-A319-BE1C22D5D500}" presName="composite" presStyleCnt="0"/>
      <dgm:spPr/>
    </dgm:pt>
    <dgm:pt modelId="{F664D0F6-D54D-4375-B63F-FB04A8759453}" type="pres">
      <dgm:prSet presAssocID="{15D1FAD9-EDEB-49EF-A319-BE1C22D5D500}" presName="background" presStyleLbl="node0" presStyleIdx="0" presStyleCnt="1"/>
      <dgm:spPr/>
    </dgm:pt>
    <dgm:pt modelId="{C02653B1-3A3A-4502-B3A2-F5FA4296ABC4}" type="pres">
      <dgm:prSet presAssocID="{15D1FAD9-EDEB-49EF-A319-BE1C22D5D500}" presName="text" presStyleLbl="fgAcc0" presStyleIdx="0" presStyleCnt="1" custScaleX="186676" custLinFactNeighborY="-12747">
        <dgm:presLayoutVars>
          <dgm:chPref val="3"/>
        </dgm:presLayoutVars>
      </dgm:prSet>
      <dgm:spPr/>
    </dgm:pt>
    <dgm:pt modelId="{8CA6087F-EF0D-4543-9750-0D7F411E8ED2}" type="pres">
      <dgm:prSet presAssocID="{15D1FAD9-EDEB-49EF-A319-BE1C22D5D500}" presName="hierChild2" presStyleCnt="0"/>
      <dgm:spPr/>
    </dgm:pt>
    <dgm:pt modelId="{ED82656D-6741-448A-9E17-4A7BE31B59AE}" type="pres">
      <dgm:prSet presAssocID="{033E9263-F169-4E3D-A195-08DB417FE614}" presName="Name10" presStyleLbl="parChTrans1D2" presStyleIdx="0" presStyleCnt="5"/>
      <dgm:spPr/>
    </dgm:pt>
    <dgm:pt modelId="{ABB3BEEA-4221-432D-934B-65D7CBF726D0}" type="pres">
      <dgm:prSet presAssocID="{9F259465-F53B-48A4-8853-9E7CAAEEA458}" presName="hierRoot2" presStyleCnt="0"/>
      <dgm:spPr/>
    </dgm:pt>
    <dgm:pt modelId="{4BF109B4-D17E-4758-BCC3-66DF8C777A02}" type="pres">
      <dgm:prSet presAssocID="{9F259465-F53B-48A4-8853-9E7CAAEEA458}" presName="composite2" presStyleCnt="0"/>
      <dgm:spPr/>
    </dgm:pt>
    <dgm:pt modelId="{583C88C8-9294-4EF6-AF1E-036B3E99D532}" type="pres">
      <dgm:prSet presAssocID="{9F259465-F53B-48A4-8853-9E7CAAEEA458}" presName="background2" presStyleLbl="node2" presStyleIdx="0" presStyleCnt="5"/>
      <dgm:spPr/>
    </dgm:pt>
    <dgm:pt modelId="{6A4197EF-D841-47B5-8645-D48B3F9BD928}" type="pres">
      <dgm:prSet presAssocID="{9F259465-F53B-48A4-8853-9E7CAAEEA458}" presName="text2" presStyleLbl="fgAcc2" presStyleIdx="0" presStyleCnt="5" custLinFactNeighborY="-9105">
        <dgm:presLayoutVars>
          <dgm:chPref val="3"/>
        </dgm:presLayoutVars>
      </dgm:prSet>
      <dgm:spPr/>
    </dgm:pt>
    <dgm:pt modelId="{10856D67-E883-4FBB-A51F-5A3140C9FDF2}" type="pres">
      <dgm:prSet presAssocID="{9F259465-F53B-48A4-8853-9E7CAAEEA458}" presName="hierChild3" presStyleCnt="0"/>
      <dgm:spPr/>
    </dgm:pt>
    <dgm:pt modelId="{4B2A91FC-D981-4C16-9F89-1BDAA409BF67}" type="pres">
      <dgm:prSet presAssocID="{FBF20774-3F44-4F46-8E38-ACDDB3477802}" presName="Name17" presStyleLbl="parChTrans1D3" presStyleIdx="0" presStyleCnt="5"/>
      <dgm:spPr/>
    </dgm:pt>
    <dgm:pt modelId="{CB314043-163A-4FE8-90E6-F1908808BF7F}" type="pres">
      <dgm:prSet presAssocID="{CC7D6854-4EA5-4916-A94D-30C895FAAD86}" presName="hierRoot3" presStyleCnt="0"/>
      <dgm:spPr/>
    </dgm:pt>
    <dgm:pt modelId="{90AD4245-5281-4A5A-B421-BC31B0DEBCEC}" type="pres">
      <dgm:prSet presAssocID="{CC7D6854-4EA5-4916-A94D-30C895FAAD86}" presName="composite3" presStyleCnt="0"/>
      <dgm:spPr/>
    </dgm:pt>
    <dgm:pt modelId="{39409755-6A1B-4544-8A6B-A5C958392F96}" type="pres">
      <dgm:prSet presAssocID="{CC7D6854-4EA5-4916-A94D-30C895FAAD86}" presName="background3" presStyleLbl="node3" presStyleIdx="0" presStyleCnt="5"/>
      <dgm:spPr/>
    </dgm:pt>
    <dgm:pt modelId="{500AF9EE-B174-4850-89BD-57C5D86249FB}" type="pres">
      <dgm:prSet presAssocID="{CC7D6854-4EA5-4916-A94D-30C895FAAD86}" presName="text3" presStyleLbl="fgAcc3" presStyleIdx="0" presStyleCnt="5" custLinFactNeighborX="54946" custLinFactNeighborY="1320">
        <dgm:presLayoutVars>
          <dgm:chPref val="3"/>
        </dgm:presLayoutVars>
      </dgm:prSet>
      <dgm:spPr/>
    </dgm:pt>
    <dgm:pt modelId="{CFE88D16-4797-4544-AC35-5AA6B40A4F45}" type="pres">
      <dgm:prSet presAssocID="{CC7D6854-4EA5-4916-A94D-30C895FAAD86}" presName="hierChild4" presStyleCnt="0"/>
      <dgm:spPr/>
    </dgm:pt>
    <dgm:pt modelId="{7B272A9B-3294-475B-AB42-BF010B5BFB97}" type="pres">
      <dgm:prSet presAssocID="{1DAB1736-D2D9-4656-9568-A60E640275E1}" presName="Name10" presStyleLbl="parChTrans1D2" presStyleIdx="1" presStyleCnt="5"/>
      <dgm:spPr/>
    </dgm:pt>
    <dgm:pt modelId="{27133CDD-1877-49A3-A4DA-9C36AAFBA4FD}" type="pres">
      <dgm:prSet presAssocID="{CCD61578-92E7-46E5-B5BD-F7DF63BFC3D1}" presName="hierRoot2" presStyleCnt="0"/>
      <dgm:spPr/>
    </dgm:pt>
    <dgm:pt modelId="{598218F2-960C-46A3-96DD-89C94FCAEB45}" type="pres">
      <dgm:prSet presAssocID="{CCD61578-92E7-46E5-B5BD-F7DF63BFC3D1}" presName="composite2" presStyleCnt="0"/>
      <dgm:spPr/>
    </dgm:pt>
    <dgm:pt modelId="{CCAC4BF4-FA1B-4CF1-85FE-BFFBCC85EA97}" type="pres">
      <dgm:prSet presAssocID="{CCD61578-92E7-46E5-B5BD-F7DF63BFC3D1}" presName="background2" presStyleLbl="node2" presStyleIdx="1" presStyleCnt="5"/>
      <dgm:spPr/>
    </dgm:pt>
    <dgm:pt modelId="{139054C6-652C-4E0B-8B40-2D6A5B6166AA}" type="pres">
      <dgm:prSet presAssocID="{CCD61578-92E7-46E5-B5BD-F7DF63BFC3D1}" presName="text2" presStyleLbl="fgAcc2" presStyleIdx="1" presStyleCnt="5" custLinFactNeighborY="-9105">
        <dgm:presLayoutVars>
          <dgm:chPref val="3"/>
        </dgm:presLayoutVars>
      </dgm:prSet>
      <dgm:spPr/>
    </dgm:pt>
    <dgm:pt modelId="{600856D3-5A1D-4162-8A97-A9DF61921EA6}" type="pres">
      <dgm:prSet presAssocID="{CCD61578-92E7-46E5-B5BD-F7DF63BFC3D1}" presName="hierChild3" presStyleCnt="0"/>
      <dgm:spPr/>
    </dgm:pt>
    <dgm:pt modelId="{C107D2E3-E7F8-45B8-A42A-F5BD0A505428}" type="pres">
      <dgm:prSet presAssocID="{1D727268-B56A-47AE-B781-2A4F385C1728}" presName="Name17" presStyleLbl="parChTrans1D3" presStyleIdx="1" presStyleCnt="5"/>
      <dgm:spPr/>
    </dgm:pt>
    <dgm:pt modelId="{26E61066-A6DD-41F1-9193-8A1787F1D040}" type="pres">
      <dgm:prSet presAssocID="{0AE056F0-BADD-4BD1-91D1-B7178550A9BC}" presName="hierRoot3" presStyleCnt="0"/>
      <dgm:spPr/>
    </dgm:pt>
    <dgm:pt modelId="{21A16784-450C-4240-A66B-DD5866CC1ABA}" type="pres">
      <dgm:prSet presAssocID="{0AE056F0-BADD-4BD1-91D1-B7178550A9BC}" presName="composite3" presStyleCnt="0"/>
      <dgm:spPr/>
    </dgm:pt>
    <dgm:pt modelId="{52FC3D5A-C36D-46CA-8102-8E74ED8FB258}" type="pres">
      <dgm:prSet presAssocID="{0AE056F0-BADD-4BD1-91D1-B7178550A9BC}" presName="background3" presStyleLbl="node3" presStyleIdx="1" presStyleCnt="5"/>
      <dgm:spPr/>
    </dgm:pt>
    <dgm:pt modelId="{B7E45543-3EF3-42E0-86E6-8DB095859F65}" type="pres">
      <dgm:prSet presAssocID="{0AE056F0-BADD-4BD1-91D1-B7178550A9BC}" presName="text3" presStyleLbl="fgAcc3" presStyleIdx="1" presStyleCnt="5" custScaleX="137299" custLinFactNeighborX="-66095" custLinFactNeighborY="0">
        <dgm:presLayoutVars>
          <dgm:chPref val="3"/>
        </dgm:presLayoutVars>
      </dgm:prSet>
      <dgm:spPr/>
    </dgm:pt>
    <dgm:pt modelId="{006553E3-D62F-49A2-822C-A649062374BD}" type="pres">
      <dgm:prSet presAssocID="{0AE056F0-BADD-4BD1-91D1-B7178550A9BC}" presName="hierChild4" presStyleCnt="0"/>
      <dgm:spPr/>
    </dgm:pt>
    <dgm:pt modelId="{7846B610-8531-4202-BDF0-1F96661949A2}" type="pres">
      <dgm:prSet presAssocID="{F183A407-A2BB-4AD2-AF6E-CCBF59C87E84}" presName="Name10" presStyleLbl="parChTrans1D2" presStyleIdx="2" presStyleCnt="5"/>
      <dgm:spPr/>
    </dgm:pt>
    <dgm:pt modelId="{31EB7B63-FAF1-455E-AAA9-BCD99CA645FA}" type="pres">
      <dgm:prSet presAssocID="{8059D094-88FE-4EBE-AE98-6C2A71A58283}" presName="hierRoot2" presStyleCnt="0"/>
      <dgm:spPr/>
    </dgm:pt>
    <dgm:pt modelId="{22E175E0-8324-4777-85EA-94902667C5E2}" type="pres">
      <dgm:prSet presAssocID="{8059D094-88FE-4EBE-AE98-6C2A71A58283}" presName="composite2" presStyleCnt="0"/>
      <dgm:spPr/>
    </dgm:pt>
    <dgm:pt modelId="{403494EC-8933-4C11-A3BD-E011F01C7FF5}" type="pres">
      <dgm:prSet presAssocID="{8059D094-88FE-4EBE-AE98-6C2A71A58283}" presName="background2" presStyleLbl="node2" presStyleIdx="2" presStyleCnt="5"/>
      <dgm:spPr/>
    </dgm:pt>
    <dgm:pt modelId="{0E1CD7CD-F923-4843-802A-27743C518D27}" type="pres">
      <dgm:prSet presAssocID="{8059D094-88FE-4EBE-AE98-6C2A71A58283}" presName="text2" presStyleLbl="fgAcc2" presStyleIdx="2" presStyleCnt="5" custLinFactNeighborX="41538" custLinFactNeighborY="-9105">
        <dgm:presLayoutVars>
          <dgm:chPref val="3"/>
        </dgm:presLayoutVars>
      </dgm:prSet>
      <dgm:spPr/>
    </dgm:pt>
    <dgm:pt modelId="{F6B22BC9-3454-4D46-A821-F8A7B7160B7E}" type="pres">
      <dgm:prSet presAssocID="{8059D094-88FE-4EBE-AE98-6C2A71A58283}" presName="hierChild3" presStyleCnt="0"/>
      <dgm:spPr/>
    </dgm:pt>
    <dgm:pt modelId="{14CB6488-1EBB-4C58-A184-80DDB22204F5}" type="pres">
      <dgm:prSet presAssocID="{4429FE0D-633E-4980-A86E-96AD2BF77319}" presName="Name17" presStyleLbl="parChTrans1D3" presStyleIdx="2" presStyleCnt="5"/>
      <dgm:spPr/>
    </dgm:pt>
    <dgm:pt modelId="{B178255A-8FB8-437E-8E63-04E9692882F8}" type="pres">
      <dgm:prSet presAssocID="{B3BAA21C-4C9D-4041-9CDA-5175B5D474BE}" presName="hierRoot3" presStyleCnt="0"/>
      <dgm:spPr/>
    </dgm:pt>
    <dgm:pt modelId="{21B87868-C79A-4FF4-A10F-B496A560B432}" type="pres">
      <dgm:prSet presAssocID="{B3BAA21C-4C9D-4041-9CDA-5175B5D474BE}" presName="composite3" presStyleCnt="0"/>
      <dgm:spPr/>
    </dgm:pt>
    <dgm:pt modelId="{6FE39A4E-51C8-4FD3-9813-D06FA09D6E57}" type="pres">
      <dgm:prSet presAssocID="{B3BAA21C-4C9D-4041-9CDA-5175B5D474BE}" presName="background3" presStyleLbl="node3" presStyleIdx="2" presStyleCnt="5"/>
      <dgm:spPr/>
    </dgm:pt>
    <dgm:pt modelId="{2023960C-BAD8-43D8-B7EC-6C06A6943361}" type="pres">
      <dgm:prSet presAssocID="{B3BAA21C-4C9D-4041-9CDA-5175B5D474BE}" presName="text3" presStyleLbl="fgAcc3" presStyleIdx="2" presStyleCnt="5" custLinFactX="25208" custLinFactNeighborX="100000" custLinFactNeighborY="-1409">
        <dgm:presLayoutVars>
          <dgm:chPref val="3"/>
        </dgm:presLayoutVars>
      </dgm:prSet>
      <dgm:spPr/>
    </dgm:pt>
    <dgm:pt modelId="{5A3B5F1A-2A66-4B6F-A0A3-FA5DD4529F5F}" type="pres">
      <dgm:prSet presAssocID="{B3BAA21C-4C9D-4041-9CDA-5175B5D474BE}" presName="hierChild4" presStyleCnt="0"/>
      <dgm:spPr/>
    </dgm:pt>
    <dgm:pt modelId="{3500F193-C383-40A1-8308-896A8F48A306}" type="pres">
      <dgm:prSet presAssocID="{802A9FD4-47AC-4678-BB27-717830BEB2C3}" presName="Name10" presStyleLbl="parChTrans1D2" presStyleIdx="3" presStyleCnt="5"/>
      <dgm:spPr/>
    </dgm:pt>
    <dgm:pt modelId="{1CA4067D-F843-41EB-8042-B56EB8D06ED2}" type="pres">
      <dgm:prSet presAssocID="{BAB1A1E2-8B41-43CD-951F-0D230E04E1BD}" presName="hierRoot2" presStyleCnt="0"/>
      <dgm:spPr/>
    </dgm:pt>
    <dgm:pt modelId="{7A00438E-3C26-4816-8BCA-E86B6C13A9C3}" type="pres">
      <dgm:prSet presAssocID="{BAB1A1E2-8B41-43CD-951F-0D230E04E1BD}" presName="composite2" presStyleCnt="0"/>
      <dgm:spPr/>
    </dgm:pt>
    <dgm:pt modelId="{6DDC651E-233F-4714-863B-FD7135F0A47D}" type="pres">
      <dgm:prSet presAssocID="{BAB1A1E2-8B41-43CD-951F-0D230E04E1BD}" presName="background2" presStyleLbl="node2" presStyleIdx="3" presStyleCnt="5"/>
      <dgm:spPr/>
    </dgm:pt>
    <dgm:pt modelId="{952FCB9D-B50C-4D32-B3D8-8B5C76F8CD93}" type="pres">
      <dgm:prSet presAssocID="{BAB1A1E2-8B41-43CD-951F-0D230E04E1BD}" presName="text2" presStyleLbl="fgAcc2" presStyleIdx="3" presStyleCnt="5" custLinFactNeighborX="34615" custLinFactNeighborY="-9105">
        <dgm:presLayoutVars>
          <dgm:chPref val="3"/>
        </dgm:presLayoutVars>
      </dgm:prSet>
      <dgm:spPr/>
    </dgm:pt>
    <dgm:pt modelId="{CDFF7D8D-686A-48EA-A5B1-4BABB45D12A7}" type="pres">
      <dgm:prSet presAssocID="{BAB1A1E2-8B41-43CD-951F-0D230E04E1BD}" presName="hierChild3" presStyleCnt="0"/>
      <dgm:spPr/>
    </dgm:pt>
    <dgm:pt modelId="{4FE59544-F220-472F-83CF-187911947B79}" type="pres">
      <dgm:prSet presAssocID="{0F0AAB34-E33F-4626-828F-D215A70F51D9}" presName="Name17" presStyleLbl="parChTrans1D3" presStyleIdx="3" presStyleCnt="5"/>
      <dgm:spPr/>
    </dgm:pt>
    <dgm:pt modelId="{DB908A4D-5CD1-4E5A-8164-7AC9CF27C7F2}" type="pres">
      <dgm:prSet presAssocID="{419E264A-A7E0-450C-B3DC-72AED7F5D589}" presName="hierRoot3" presStyleCnt="0"/>
      <dgm:spPr/>
    </dgm:pt>
    <dgm:pt modelId="{8CEE95CA-4EC4-435E-BF88-B5132AE88C94}" type="pres">
      <dgm:prSet presAssocID="{419E264A-A7E0-450C-B3DC-72AED7F5D589}" presName="composite3" presStyleCnt="0"/>
      <dgm:spPr/>
    </dgm:pt>
    <dgm:pt modelId="{472A254B-D8FE-463D-9208-816ECC35C0CB}" type="pres">
      <dgm:prSet presAssocID="{419E264A-A7E0-450C-B3DC-72AED7F5D589}" presName="background3" presStyleLbl="node3" presStyleIdx="3" presStyleCnt="5"/>
      <dgm:spPr/>
    </dgm:pt>
    <dgm:pt modelId="{6082A655-37DE-425E-9074-4D125465158D}" type="pres">
      <dgm:prSet presAssocID="{419E264A-A7E0-450C-B3DC-72AED7F5D589}" presName="text3" presStyleLbl="fgAcc3" presStyleIdx="3" presStyleCnt="5" custLinFactNeighborX="2683" custLinFactNeighborY="-1409">
        <dgm:presLayoutVars>
          <dgm:chPref val="3"/>
        </dgm:presLayoutVars>
      </dgm:prSet>
      <dgm:spPr/>
    </dgm:pt>
    <dgm:pt modelId="{3764BB8E-42AF-4AF6-978B-0EAEC400DC85}" type="pres">
      <dgm:prSet presAssocID="{419E264A-A7E0-450C-B3DC-72AED7F5D589}" presName="hierChild4" presStyleCnt="0"/>
      <dgm:spPr/>
    </dgm:pt>
    <dgm:pt modelId="{E280CBDE-6187-40CE-A3CC-CC86C6AAB705}" type="pres">
      <dgm:prSet presAssocID="{FECEB3F8-41DF-41A5-9A33-FBF63CCE2E59}" presName="Name10" presStyleLbl="parChTrans1D2" presStyleIdx="4" presStyleCnt="5"/>
      <dgm:spPr/>
    </dgm:pt>
    <dgm:pt modelId="{19135971-755D-45B1-9B17-4D93FB3A2C96}" type="pres">
      <dgm:prSet presAssocID="{F8210196-01CE-4AF0-A58B-C0B42A6777F2}" presName="hierRoot2" presStyleCnt="0"/>
      <dgm:spPr/>
    </dgm:pt>
    <dgm:pt modelId="{2D1A71C7-B968-44D5-A517-46BAD9B49B22}" type="pres">
      <dgm:prSet presAssocID="{F8210196-01CE-4AF0-A58B-C0B42A6777F2}" presName="composite2" presStyleCnt="0"/>
      <dgm:spPr/>
    </dgm:pt>
    <dgm:pt modelId="{C70C46AD-55C7-470B-9B5C-1556A1E2A520}" type="pres">
      <dgm:prSet presAssocID="{F8210196-01CE-4AF0-A58B-C0B42A6777F2}" presName="background2" presStyleLbl="node2" presStyleIdx="4" presStyleCnt="5"/>
      <dgm:spPr/>
    </dgm:pt>
    <dgm:pt modelId="{3C488F83-FBCF-4DE8-A6DF-C48E5B031DA3}" type="pres">
      <dgm:prSet presAssocID="{F8210196-01CE-4AF0-A58B-C0B42A6777F2}" presName="text2" presStyleLbl="fgAcc2" presStyleIdx="4" presStyleCnt="5" custLinFactNeighborY="-9105">
        <dgm:presLayoutVars>
          <dgm:chPref val="3"/>
        </dgm:presLayoutVars>
      </dgm:prSet>
      <dgm:spPr/>
    </dgm:pt>
    <dgm:pt modelId="{3D1A6E10-578F-47CC-99DC-8FACD9547930}" type="pres">
      <dgm:prSet presAssocID="{F8210196-01CE-4AF0-A58B-C0B42A6777F2}" presName="hierChild3" presStyleCnt="0"/>
      <dgm:spPr/>
    </dgm:pt>
    <dgm:pt modelId="{1788CED1-D0F1-4D89-B306-37A858753A32}" type="pres">
      <dgm:prSet presAssocID="{2AE97DBF-0C28-41B7-8277-1FE7BAE8487F}" presName="Name17" presStyleLbl="parChTrans1D3" presStyleIdx="4" presStyleCnt="5"/>
      <dgm:spPr/>
    </dgm:pt>
    <dgm:pt modelId="{7D89F1AB-2B3F-4DD1-BAF9-1276B660AFBA}" type="pres">
      <dgm:prSet presAssocID="{64AB36AC-F789-4F37-9432-86F05883131B}" presName="hierRoot3" presStyleCnt="0"/>
      <dgm:spPr/>
    </dgm:pt>
    <dgm:pt modelId="{9A5184CE-2CFC-4026-A690-EA759D5445F2}" type="pres">
      <dgm:prSet presAssocID="{64AB36AC-F789-4F37-9432-86F05883131B}" presName="composite3" presStyleCnt="0"/>
      <dgm:spPr/>
    </dgm:pt>
    <dgm:pt modelId="{2A25286E-8D13-40EA-90B8-1E6587AC601A}" type="pres">
      <dgm:prSet presAssocID="{64AB36AC-F789-4F37-9432-86F05883131B}" presName="background3" presStyleLbl="node3" presStyleIdx="4" presStyleCnt="5"/>
      <dgm:spPr/>
    </dgm:pt>
    <dgm:pt modelId="{23032DBB-11B0-4853-B4FE-1F58F1C7459D}" type="pres">
      <dgm:prSet presAssocID="{64AB36AC-F789-4F37-9432-86F05883131B}" presName="text3" presStyleLbl="fgAcc3" presStyleIdx="4" presStyleCnt="5" custScaleX="169611" custLinFactX="-20453" custLinFactNeighborX="-100000" custLinFactNeighborY="-1563">
        <dgm:presLayoutVars>
          <dgm:chPref val="3"/>
        </dgm:presLayoutVars>
      </dgm:prSet>
      <dgm:spPr/>
    </dgm:pt>
    <dgm:pt modelId="{419CEAF2-B0F3-4AB2-A7E8-EF5EAF8376CD}" type="pres">
      <dgm:prSet presAssocID="{64AB36AC-F789-4F37-9432-86F05883131B}" presName="hierChild4" presStyleCnt="0"/>
      <dgm:spPr/>
    </dgm:pt>
  </dgm:ptLst>
  <dgm:cxnLst>
    <dgm:cxn modelId="{DC6FA104-8AA9-4B78-ADE4-6B085252B73A}" srcId="{15D1FAD9-EDEB-49EF-A319-BE1C22D5D500}" destId="{F8210196-01CE-4AF0-A58B-C0B42A6777F2}" srcOrd="4" destOrd="0" parTransId="{FECEB3F8-41DF-41A5-9A33-FBF63CCE2E59}" sibTransId="{D13A7BBA-664C-49F9-AAE9-81AACE62F861}"/>
    <dgm:cxn modelId="{764EA909-700E-412D-AA3C-132183E2C4FD}" type="presOf" srcId="{BAB1A1E2-8B41-43CD-951F-0D230E04E1BD}" destId="{952FCB9D-B50C-4D32-B3D8-8B5C76F8CD93}" srcOrd="0" destOrd="0" presId="urn:microsoft.com/office/officeart/2005/8/layout/hierarchy1"/>
    <dgm:cxn modelId="{659A810C-4B2E-453D-B781-0BF5CFAD5A00}" type="presOf" srcId="{15D1FAD9-EDEB-49EF-A319-BE1C22D5D500}" destId="{C02653B1-3A3A-4502-B3A2-F5FA4296ABC4}" srcOrd="0" destOrd="0" presId="urn:microsoft.com/office/officeart/2005/8/layout/hierarchy1"/>
    <dgm:cxn modelId="{8EE3B413-3EB7-4AA5-9C58-8CEFBA67EED6}" srcId="{E142FA50-344C-467B-8F79-92C89B0E375A}" destId="{15D1FAD9-EDEB-49EF-A319-BE1C22D5D500}" srcOrd="0" destOrd="0" parTransId="{12B5DCBB-4B02-45F7-B47F-1309C3AB151C}" sibTransId="{9F3CAF58-C4D7-405D-AC16-0FB89CD99321}"/>
    <dgm:cxn modelId="{C236E01A-6013-47AF-963D-F2A5377F750B}" type="presOf" srcId="{4429FE0D-633E-4980-A86E-96AD2BF77319}" destId="{14CB6488-1EBB-4C58-A184-80DDB22204F5}" srcOrd="0" destOrd="0" presId="urn:microsoft.com/office/officeart/2005/8/layout/hierarchy1"/>
    <dgm:cxn modelId="{CE345E22-D653-41A5-A90D-EE852059F47D}" type="presOf" srcId="{CC7D6854-4EA5-4916-A94D-30C895FAAD86}" destId="{500AF9EE-B174-4850-89BD-57C5D86249FB}" srcOrd="0" destOrd="0" presId="urn:microsoft.com/office/officeart/2005/8/layout/hierarchy1"/>
    <dgm:cxn modelId="{7ACCA723-EE52-4AB2-955C-CB8B1FACC2DC}" srcId="{15D1FAD9-EDEB-49EF-A319-BE1C22D5D500}" destId="{CCD61578-92E7-46E5-B5BD-F7DF63BFC3D1}" srcOrd="1" destOrd="0" parTransId="{1DAB1736-D2D9-4656-9568-A60E640275E1}" sibTransId="{3B6588E8-893B-4E60-9AEA-B067D03ECEB5}"/>
    <dgm:cxn modelId="{FC073525-6C2D-4EC2-8E15-CECF7B77D3BF}" type="presOf" srcId="{9F259465-F53B-48A4-8853-9E7CAAEEA458}" destId="{6A4197EF-D841-47B5-8645-D48B3F9BD928}" srcOrd="0" destOrd="0" presId="urn:microsoft.com/office/officeart/2005/8/layout/hierarchy1"/>
    <dgm:cxn modelId="{4CB35D2D-1279-4FD0-AED1-3DF5C84DCF87}" type="presOf" srcId="{FECEB3F8-41DF-41A5-9A33-FBF63CCE2E59}" destId="{E280CBDE-6187-40CE-A3CC-CC86C6AAB705}" srcOrd="0" destOrd="0" presId="urn:microsoft.com/office/officeart/2005/8/layout/hierarchy1"/>
    <dgm:cxn modelId="{CF580968-A4A6-4684-BD0E-325F19D2899B}" type="presOf" srcId="{FBF20774-3F44-4F46-8E38-ACDDB3477802}" destId="{4B2A91FC-D981-4C16-9F89-1BDAA409BF67}" srcOrd="0" destOrd="0" presId="urn:microsoft.com/office/officeart/2005/8/layout/hierarchy1"/>
    <dgm:cxn modelId="{0E1F074B-55E7-403A-A83C-96AC0F613769}" srcId="{15D1FAD9-EDEB-49EF-A319-BE1C22D5D500}" destId="{8059D094-88FE-4EBE-AE98-6C2A71A58283}" srcOrd="2" destOrd="0" parTransId="{F183A407-A2BB-4AD2-AF6E-CCBF59C87E84}" sibTransId="{8D794298-4CD6-42B6-911C-D4C00E72674D}"/>
    <dgm:cxn modelId="{D203E84F-D8F3-4CF9-8D98-153E5E126CBA}" type="presOf" srcId="{2AE97DBF-0C28-41B7-8277-1FE7BAE8487F}" destId="{1788CED1-D0F1-4D89-B306-37A858753A32}" srcOrd="0" destOrd="0" presId="urn:microsoft.com/office/officeart/2005/8/layout/hierarchy1"/>
    <dgm:cxn modelId="{46275E57-2622-4913-88B8-F58953FC125D}" type="presOf" srcId="{1D727268-B56A-47AE-B781-2A4F385C1728}" destId="{C107D2E3-E7F8-45B8-A42A-F5BD0A505428}" srcOrd="0" destOrd="0" presId="urn:microsoft.com/office/officeart/2005/8/layout/hierarchy1"/>
    <dgm:cxn modelId="{7EB9FE5A-0B9C-4706-BB59-F3F2794F64CA}" type="presOf" srcId="{8059D094-88FE-4EBE-AE98-6C2A71A58283}" destId="{0E1CD7CD-F923-4843-802A-27743C518D27}" srcOrd="0" destOrd="0" presId="urn:microsoft.com/office/officeart/2005/8/layout/hierarchy1"/>
    <dgm:cxn modelId="{26F38D7C-CA92-4499-8C9D-1822DAFFC10F}" type="presOf" srcId="{0AE056F0-BADD-4BD1-91D1-B7178550A9BC}" destId="{B7E45543-3EF3-42E0-86E6-8DB095859F65}" srcOrd="0" destOrd="0" presId="urn:microsoft.com/office/officeart/2005/8/layout/hierarchy1"/>
    <dgm:cxn modelId="{87009A98-6116-4E73-8EFC-016365B03CDD}" type="presOf" srcId="{E142FA50-344C-467B-8F79-92C89B0E375A}" destId="{4D813CA2-4D85-4D40-A348-44C7FEDEDDBA}" srcOrd="0" destOrd="0" presId="urn:microsoft.com/office/officeart/2005/8/layout/hierarchy1"/>
    <dgm:cxn modelId="{ECD1EF9D-7583-411B-835B-5BE22B8B13C9}" type="presOf" srcId="{0F0AAB34-E33F-4626-828F-D215A70F51D9}" destId="{4FE59544-F220-472F-83CF-187911947B79}" srcOrd="0" destOrd="0" presId="urn:microsoft.com/office/officeart/2005/8/layout/hierarchy1"/>
    <dgm:cxn modelId="{0046229F-4B82-4DA9-A657-484AD2BF20B8}" type="presOf" srcId="{F8210196-01CE-4AF0-A58B-C0B42A6777F2}" destId="{3C488F83-FBCF-4DE8-A6DF-C48E5B031DA3}" srcOrd="0" destOrd="0" presId="urn:microsoft.com/office/officeart/2005/8/layout/hierarchy1"/>
    <dgm:cxn modelId="{B5E023A6-D91A-4446-BBBD-3CB21E114913}" type="presOf" srcId="{CCD61578-92E7-46E5-B5BD-F7DF63BFC3D1}" destId="{139054C6-652C-4E0B-8B40-2D6A5B6166AA}" srcOrd="0" destOrd="0" presId="urn:microsoft.com/office/officeart/2005/8/layout/hierarchy1"/>
    <dgm:cxn modelId="{A8088DA8-F25A-4FB3-8427-1199DC7E903D}" type="presOf" srcId="{B3BAA21C-4C9D-4041-9CDA-5175B5D474BE}" destId="{2023960C-BAD8-43D8-B7EC-6C06A6943361}" srcOrd="0" destOrd="0" presId="urn:microsoft.com/office/officeart/2005/8/layout/hierarchy1"/>
    <dgm:cxn modelId="{495577AE-8327-4CFE-B277-624F4AADA932}" srcId="{CCD61578-92E7-46E5-B5BD-F7DF63BFC3D1}" destId="{0AE056F0-BADD-4BD1-91D1-B7178550A9BC}" srcOrd="0" destOrd="0" parTransId="{1D727268-B56A-47AE-B781-2A4F385C1728}" sibTransId="{6A96D27D-F5B2-4C29-9F05-6D5635FD5760}"/>
    <dgm:cxn modelId="{B04BC6BF-3FD1-49B8-9F12-EF36388FD378}" srcId="{8059D094-88FE-4EBE-AE98-6C2A71A58283}" destId="{B3BAA21C-4C9D-4041-9CDA-5175B5D474BE}" srcOrd="0" destOrd="0" parTransId="{4429FE0D-633E-4980-A86E-96AD2BF77319}" sibTransId="{FD11B60B-1067-431E-B1F7-C8F4531736D5}"/>
    <dgm:cxn modelId="{1C192DC3-9E8E-48D8-82B9-534B77C82412}" srcId="{BAB1A1E2-8B41-43CD-951F-0D230E04E1BD}" destId="{419E264A-A7E0-450C-B3DC-72AED7F5D589}" srcOrd="0" destOrd="0" parTransId="{0F0AAB34-E33F-4626-828F-D215A70F51D9}" sibTransId="{C4B6D867-758F-46F8-97AB-6889A3B55C41}"/>
    <dgm:cxn modelId="{6F2A33D9-9BD4-4728-9971-BC36EAB78457}" type="presOf" srcId="{033E9263-F169-4E3D-A195-08DB417FE614}" destId="{ED82656D-6741-448A-9E17-4A7BE31B59AE}" srcOrd="0" destOrd="0" presId="urn:microsoft.com/office/officeart/2005/8/layout/hierarchy1"/>
    <dgm:cxn modelId="{924599DC-DA8A-4844-A612-968A961DCD50}" type="presOf" srcId="{F183A407-A2BB-4AD2-AF6E-CCBF59C87E84}" destId="{7846B610-8531-4202-BDF0-1F96661949A2}" srcOrd="0" destOrd="0" presId="urn:microsoft.com/office/officeart/2005/8/layout/hierarchy1"/>
    <dgm:cxn modelId="{0D735AE3-674C-4732-BA93-1D4529196915}" srcId="{F8210196-01CE-4AF0-A58B-C0B42A6777F2}" destId="{64AB36AC-F789-4F37-9432-86F05883131B}" srcOrd="0" destOrd="0" parTransId="{2AE97DBF-0C28-41B7-8277-1FE7BAE8487F}" sibTransId="{BE2B3FA0-1D6B-44C5-8612-A7486D168C89}"/>
    <dgm:cxn modelId="{505906EA-B2C2-49C9-B7ED-4ED53BE444E2}" type="presOf" srcId="{1DAB1736-D2D9-4656-9568-A60E640275E1}" destId="{7B272A9B-3294-475B-AB42-BF010B5BFB97}" srcOrd="0" destOrd="0" presId="urn:microsoft.com/office/officeart/2005/8/layout/hierarchy1"/>
    <dgm:cxn modelId="{658E46EA-4732-46E5-989E-E00E37222105}" srcId="{15D1FAD9-EDEB-49EF-A319-BE1C22D5D500}" destId="{BAB1A1E2-8B41-43CD-951F-0D230E04E1BD}" srcOrd="3" destOrd="0" parTransId="{802A9FD4-47AC-4678-BB27-717830BEB2C3}" sibTransId="{D9DE7BEF-F36D-432C-A3A4-8B8ED212576F}"/>
    <dgm:cxn modelId="{E5002DEF-B9EC-4FB1-81EE-A83ED39B9639}" type="presOf" srcId="{64AB36AC-F789-4F37-9432-86F05883131B}" destId="{23032DBB-11B0-4853-B4FE-1F58F1C7459D}" srcOrd="0" destOrd="0" presId="urn:microsoft.com/office/officeart/2005/8/layout/hierarchy1"/>
    <dgm:cxn modelId="{4F5338EF-F41D-4394-98F0-C717A3E0535C}" type="presOf" srcId="{419E264A-A7E0-450C-B3DC-72AED7F5D589}" destId="{6082A655-37DE-425E-9074-4D125465158D}" srcOrd="0" destOrd="0" presId="urn:microsoft.com/office/officeart/2005/8/layout/hierarchy1"/>
    <dgm:cxn modelId="{F2602BF1-7858-4C0C-A012-F16D76CCF398}" srcId="{15D1FAD9-EDEB-49EF-A319-BE1C22D5D500}" destId="{9F259465-F53B-48A4-8853-9E7CAAEEA458}" srcOrd="0" destOrd="0" parTransId="{033E9263-F169-4E3D-A195-08DB417FE614}" sibTransId="{876CD0F9-4D32-4417-819D-F5A720E30B0F}"/>
    <dgm:cxn modelId="{B90EB0F7-08BB-42A2-91C8-72CD52037325}" srcId="{9F259465-F53B-48A4-8853-9E7CAAEEA458}" destId="{CC7D6854-4EA5-4916-A94D-30C895FAAD86}" srcOrd="0" destOrd="0" parTransId="{FBF20774-3F44-4F46-8E38-ACDDB3477802}" sibTransId="{C1AB0365-A502-4D49-B88A-75192E48B33C}"/>
    <dgm:cxn modelId="{95DE5EFE-CC61-404D-8BC5-1D650CA6344C}" type="presOf" srcId="{802A9FD4-47AC-4678-BB27-717830BEB2C3}" destId="{3500F193-C383-40A1-8308-896A8F48A306}" srcOrd="0" destOrd="0" presId="urn:microsoft.com/office/officeart/2005/8/layout/hierarchy1"/>
    <dgm:cxn modelId="{9633C8A7-D008-4113-B2D5-5DB2FEFD3AC1}" type="presParOf" srcId="{4D813CA2-4D85-4D40-A348-44C7FEDEDDBA}" destId="{3BEE6FDB-EE5B-4118-88CF-C24E9C430E2C}" srcOrd="0" destOrd="0" presId="urn:microsoft.com/office/officeart/2005/8/layout/hierarchy1"/>
    <dgm:cxn modelId="{B402726A-341B-46C0-847C-233C6992C2A9}" type="presParOf" srcId="{3BEE6FDB-EE5B-4118-88CF-C24E9C430E2C}" destId="{FE23AC59-EF93-48F0-BE36-0F1CC819B272}" srcOrd="0" destOrd="0" presId="urn:microsoft.com/office/officeart/2005/8/layout/hierarchy1"/>
    <dgm:cxn modelId="{A03E4D48-C075-464B-9632-AEDBE60C1831}" type="presParOf" srcId="{FE23AC59-EF93-48F0-BE36-0F1CC819B272}" destId="{F664D0F6-D54D-4375-B63F-FB04A8759453}" srcOrd="0" destOrd="0" presId="urn:microsoft.com/office/officeart/2005/8/layout/hierarchy1"/>
    <dgm:cxn modelId="{196C95CE-4B6A-4B3A-8130-07840ECE1B14}" type="presParOf" srcId="{FE23AC59-EF93-48F0-BE36-0F1CC819B272}" destId="{C02653B1-3A3A-4502-B3A2-F5FA4296ABC4}" srcOrd="1" destOrd="0" presId="urn:microsoft.com/office/officeart/2005/8/layout/hierarchy1"/>
    <dgm:cxn modelId="{AD4190CE-0138-4DDD-B1F8-B2CA1D70D6DB}" type="presParOf" srcId="{3BEE6FDB-EE5B-4118-88CF-C24E9C430E2C}" destId="{8CA6087F-EF0D-4543-9750-0D7F411E8ED2}" srcOrd="1" destOrd="0" presId="urn:microsoft.com/office/officeart/2005/8/layout/hierarchy1"/>
    <dgm:cxn modelId="{A6474978-E85F-44D6-A344-7B485E72BECE}" type="presParOf" srcId="{8CA6087F-EF0D-4543-9750-0D7F411E8ED2}" destId="{ED82656D-6741-448A-9E17-4A7BE31B59AE}" srcOrd="0" destOrd="0" presId="urn:microsoft.com/office/officeart/2005/8/layout/hierarchy1"/>
    <dgm:cxn modelId="{76165990-F156-47A3-B5AE-CE795899EFCA}" type="presParOf" srcId="{8CA6087F-EF0D-4543-9750-0D7F411E8ED2}" destId="{ABB3BEEA-4221-432D-934B-65D7CBF726D0}" srcOrd="1" destOrd="0" presId="urn:microsoft.com/office/officeart/2005/8/layout/hierarchy1"/>
    <dgm:cxn modelId="{462A539C-9E94-4958-AA5A-293708E0B507}" type="presParOf" srcId="{ABB3BEEA-4221-432D-934B-65D7CBF726D0}" destId="{4BF109B4-D17E-4758-BCC3-66DF8C777A02}" srcOrd="0" destOrd="0" presId="urn:microsoft.com/office/officeart/2005/8/layout/hierarchy1"/>
    <dgm:cxn modelId="{9588BF6A-37DA-40DF-B247-02FEE72E16A0}" type="presParOf" srcId="{4BF109B4-D17E-4758-BCC3-66DF8C777A02}" destId="{583C88C8-9294-4EF6-AF1E-036B3E99D532}" srcOrd="0" destOrd="0" presId="urn:microsoft.com/office/officeart/2005/8/layout/hierarchy1"/>
    <dgm:cxn modelId="{39340EFF-EA67-45F4-9462-D0027A044EE1}" type="presParOf" srcId="{4BF109B4-D17E-4758-BCC3-66DF8C777A02}" destId="{6A4197EF-D841-47B5-8645-D48B3F9BD928}" srcOrd="1" destOrd="0" presId="urn:microsoft.com/office/officeart/2005/8/layout/hierarchy1"/>
    <dgm:cxn modelId="{B239D574-575D-4083-81F9-A217262DBD03}" type="presParOf" srcId="{ABB3BEEA-4221-432D-934B-65D7CBF726D0}" destId="{10856D67-E883-4FBB-A51F-5A3140C9FDF2}" srcOrd="1" destOrd="0" presId="urn:microsoft.com/office/officeart/2005/8/layout/hierarchy1"/>
    <dgm:cxn modelId="{B26603FE-7FA8-4F5B-9593-46F033E48F98}" type="presParOf" srcId="{10856D67-E883-4FBB-A51F-5A3140C9FDF2}" destId="{4B2A91FC-D981-4C16-9F89-1BDAA409BF67}" srcOrd="0" destOrd="0" presId="urn:microsoft.com/office/officeart/2005/8/layout/hierarchy1"/>
    <dgm:cxn modelId="{C56CD3B7-2DB0-41B6-ACDD-E2B5337604C0}" type="presParOf" srcId="{10856D67-E883-4FBB-A51F-5A3140C9FDF2}" destId="{CB314043-163A-4FE8-90E6-F1908808BF7F}" srcOrd="1" destOrd="0" presId="urn:microsoft.com/office/officeart/2005/8/layout/hierarchy1"/>
    <dgm:cxn modelId="{8CC60010-F64C-4417-90BD-B8E7931290FB}" type="presParOf" srcId="{CB314043-163A-4FE8-90E6-F1908808BF7F}" destId="{90AD4245-5281-4A5A-B421-BC31B0DEBCEC}" srcOrd="0" destOrd="0" presId="urn:microsoft.com/office/officeart/2005/8/layout/hierarchy1"/>
    <dgm:cxn modelId="{67898F2D-4B8E-48CD-BF3A-5416ED8267E6}" type="presParOf" srcId="{90AD4245-5281-4A5A-B421-BC31B0DEBCEC}" destId="{39409755-6A1B-4544-8A6B-A5C958392F96}" srcOrd="0" destOrd="0" presId="urn:microsoft.com/office/officeart/2005/8/layout/hierarchy1"/>
    <dgm:cxn modelId="{6FDFAF70-8B3F-4348-85FF-F57E6EBDEB5B}" type="presParOf" srcId="{90AD4245-5281-4A5A-B421-BC31B0DEBCEC}" destId="{500AF9EE-B174-4850-89BD-57C5D86249FB}" srcOrd="1" destOrd="0" presId="urn:microsoft.com/office/officeart/2005/8/layout/hierarchy1"/>
    <dgm:cxn modelId="{056251E0-655F-4BA1-88CC-F52F90573EA9}" type="presParOf" srcId="{CB314043-163A-4FE8-90E6-F1908808BF7F}" destId="{CFE88D16-4797-4544-AC35-5AA6B40A4F45}" srcOrd="1" destOrd="0" presId="urn:microsoft.com/office/officeart/2005/8/layout/hierarchy1"/>
    <dgm:cxn modelId="{844DD27A-3B37-42BC-826C-9DDA80B1695A}" type="presParOf" srcId="{8CA6087F-EF0D-4543-9750-0D7F411E8ED2}" destId="{7B272A9B-3294-475B-AB42-BF010B5BFB97}" srcOrd="2" destOrd="0" presId="urn:microsoft.com/office/officeart/2005/8/layout/hierarchy1"/>
    <dgm:cxn modelId="{4451E762-CC67-4432-8AC7-91674AAF765C}" type="presParOf" srcId="{8CA6087F-EF0D-4543-9750-0D7F411E8ED2}" destId="{27133CDD-1877-49A3-A4DA-9C36AAFBA4FD}" srcOrd="3" destOrd="0" presId="urn:microsoft.com/office/officeart/2005/8/layout/hierarchy1"/>
    <dgm:cxn modelId="{9039695F-B386-4488-88DD-2E33E64B039C}" type="presParOf" srcId="{27133CDD-1877-49A3-A4DA-9C36AAFBA4FD}" destId="{598218F2-960C-46A3-96DD-89C94FCAEB45}" srcOrd="0" destOrd="0" presId="urn:microsoft.com/office/officeart/2005/8/layout/hierarchy1"/>
    <dgm:cxn modelId="{4583BE4C-E336-4129-91AD-1D70F7C7851A}" type="presParOf" srcId="{598218F2-960C-46A3-96DD-89C94FCAEB45}" destId="{CCAC4BF4-FA1B-4CF1-85FE-BFFBCC85EA97}" srcOrd="0" destOrd="0" presId="urn:microsoft.com/office/officeart/2005/8/layout/hierarchy1"/>
    <dgm:cxn modelId="{912F2DBC-1894-410C-B3A1-CE66DF8CAD14}" type="presParOf" srcId="{598218F2-960C-46A3-96DD-89C94FCAEB45}" destId="{139054C6-652C-4E0B-8B40-2D6A5B6166AA}" srcOrd="1" destOrd="0" presId="urn:microsoft.com/office/officeart/2005/8/layout/hierarchy1"/>
    <dgm:cxn modelId="{8BD3D964-2E76-4C89-8DF8-2DC6348961F0}" type="presParOf" srcId="{27133CDD-1877-49A3-A4DA-9C36AAFBA4FD}" destId="{600856D3-5A1D-4162-8A97-A9DF61921EA6}" srcOrd="1" destOrd="0" presId="urn:microsoft.com/office/officeart/2005/8/layout/hierarchy1"/>
    <dgm:cxn modelId="{41B1DF79-72EC-47E1-8910-66BFBC14D346}" type="presParOf" srcId="{600856D3-5A1D-4162-8A97-A9DF61921EA6}" destId="{C107D2E3-E7F8-45B8-A42A-F5BD0A505428}" srcOrd="0" destOrd="0" presId="urn:microsoft.com/office/officeart/2005/8/layout/hierarchy1"/>
    <dgm:cxn modelId="{B895A179-2663-48FF-83B0-AED0F094FCB0}" type="presParOf" srcId="{600856D3-5A1D-4162-8A97-A9DF61921EA6}" destId="{26E61066-A6DD-41F1-9193-8A1787F1D040}" srcOrd="1" destOrd="0" presId="urn:microsoft.com/office/officeart/2005/8/layout/hierarchy1"/>
    <dgm:cxn modelId="{4951B42B-3AC0-4750-BB2A-1509AAAA5D5C}" type="presParOf" srcId="{26E61066-A6DD-41F1-9193-8A1787F1D040}" destId="{21A16784-450C-4240-A66B-DD5866CC1ABA}" srcOrd="0" destOrd="0" presId="urn:microsoft.com/office/officeart/2005/8/layout/hierarchy1"/>
    <dgm:cxn modelId="{9280C95D-A456-4AE1-B1E7-B37B09B63208}" type="presParOf" srcId="{21A16784-450C-4240-A66B-DD5866CC1ABA}" destId="{52FC3D5A-C36D-46CA-8102-8E74ED8FB258}" srcOrd="0" destOrd="0" presId="urn:microsoft.com/office/officeart/2005/8/layout/hierarchy1"/>
    <dgm:cxn modelId="{C22F3837-30DD-429B-A55A-BD34EB34F3D8}" type="presParOf" srcId="{21A16784-450C-4240-A66B-DD5866CC1ABA}" destId="{B7E45543-3EF3-42E0-86E6-8DB095859F65}" srcOrd="1" destOrd="0" presId="urn:microsoft.com/office/officeart/2005/8/layout/hierarchy1"/>
    <dgm:cxn modelId="{B2F9E16F-D5B0-4616-8BEE-31FDBE40CB36}" type="presParOf" srcId="{26E61066-A6DD-41F1-9193-8A1787F1D040}" destId="{006553E3-D62F-49A2-822C-A649062374BD}" srcOrd="1" destOrd="0" presId="urn:microsoft.com/office/officeart/2005/8/layout/hierarchy1"/>
    <dgm:cxn modelId="{720FA7CA-5A98-4179-8220-BB12016BEF2B}" type="presParOf" srcId="{8CA6087F-EF0D-4543-9750-0D7F411E8ED2}" destId="{7846B610-8531-4202-BDF0-1F96661949A2}" srcOrd="4" destOrd="0" presId="urn:microsoft.com/office/officeart/2005/8/layout/hierarchy1"/>
    <dgm:cxn modelId="{63ADA088-C243-4E07-968B-31358B55D0B9}" type="presParOf" srcId="{8CA6087F-EF0D-4543-9750-0D7F411E8ED2}" destId="{31EB7B63-FAF1-455E-AAA9-BCD99CA645FA}" srcOrd="5" destOrd="0" presId="urn:microsoft.com/office/officeart/2005/8/layout/hierarchy1"/>
    <dgm:cxn modelId="{FF327FCB-0FB1-4FCC-8FF4-D665CF0CD36C}" type="presParOf" srcId="{31EB7B63-FAF1-455E-AAA9-BCD99CA645FA}" destId="{22E175E0-8324-4777-85EA-94902667C5E2}" srcOrd="0" destOrd="0" presId="urn:microsoft.com/office/officeart/2005/8/layout/hierarchy1"/>
    <dgm:cxn modelId="{EEFF2E8E-0E69-40C0-BDBB-3E015EB07071}" type="presParOf" srcId="{22E175E0-8324-4777-85EA-94902667C5E2}" destId="{403494EC-8933-4C11-A3BD-E011F01C7FF5}" srcOrd="0" destOrd="0" presId="urn:microsoft.com/office/officeart/2005/8/layout/hierarchy1"/>
    <dgm:cxn modelId="{B62E8531-DE6B-4BB7-A680-0ECF042E01A9}" type="presParOf" srcId="{22E175E0-8324-4777-85EA-94902667C5E2}" destId="{0E1CD7CD-F923-4843-802A-27743C518D27}" srcOrd="1" destOrd="0" presId="urn:microsoft.com/office/officeart/2005/8/layout/hierarchy1"/>
    <dgm:cxn modelId="{33253711-09A3-4DA7-B651-E7C27C5D7CB3}" type="presParOf" srcId="{31EB7B63-FAF1-455E-AAA9-BCD99CA645FA}" destId="{F6B22BC9-3454-4D46-A821-F8A7B7160B7E}" srcOrd="1" destOrd="0" presId="urn:microsoft.com/office/officeart/2005/8/layout/hierarchy1"/>
    <dgm:cxn modelId="{6BE7F9E8-2E9B-4F5A-8E10-0A70A120F3BB}" type="presParOf" srcId="{F6B22BC9-3454-4D46-A821-F8A7B7160B7E}" destId="{14CB6488-1EBB-4C58-A184-80DDB22204F5}" srcOrd="0" destOrd="0" presId="urn:microsoft.com/office/officeart/2005/8/layout/hierarchy1"/>
    <dgm:cxn modelId="{FF3E3566-8602-471F-942E-005056672364}" type="presParOf" srcId="{F6B22BC9-3454-4D46-A821-F8A7B7160B7E}" destId="{B178255A-8FB8-437E-8E63-04E9692882F8}" srcOrd="1" destOrd="0" presId="urn:microsoft.com/office/officeart/2005/8/layout/hierarchy1"/>
    <dgm:cxn modelId="{4C91932B-C8E5-4C8E-9B0B-6D82BFB68CFB}" type="presParOf" srcId="{B178255A-8FB8-437E-8E63-04E9692882F8}" destId="{21B87868-C79A-4FF4-A10F-B496A560B432}" srcOrd="0" destOrd="0" presId="urn:microsoft.com/office/officeart/2005/8/layout/hierarchy1"/>
    <dgm:cxn modelId="{02186303-EFFE-43C5-94D9-4EB1060ABE8B}" type="presParOf" srcId="{21B87868-C79A-4FF4-A10F-B496A560B432}" destId="{6FE39A4E-51C8-4FD3-9813-D06FA09D6E57}" srcOrd="0" destOrd="0" presId="urn:microsoft.com/office/officeart/2005/8/layout/hierarchy1"/>
    <dgm:cxn modelId="{CEB9EE73-4EBF-4755-91DC-CE9225F26E22}" type="presParOf" srcId="{21B87868-C79A-4FF4-A10F-B496A560B432}" destId="{2023960C-BAD8-43D8-B7EC-6C06A6943361}" srcOrd="1" destOrd="0" presId="urn:microsoft.com/office/officeart/2005/8/layout/hierarchy1"/>
    <dgm:cxn modelId="{E764C110-BF9A-4ABE-8D2F-E392F2B38813}" type="presParOf" srcId="{B178255A-8FB8-437E-8E63-04E9692882F8}" destId="{5A3B5F1A-2A66-4B6F-A0A3-FA5DD4529F5F}" srcOrd="1" destOrd="0" presId="urn:microsoft.com/office/officeart/2005/8/layout/hierarchy1"/>
    <dgm:cxn modelId="{C65FAF13-CFA8-4B8F-BF6E-DA214B08F2A7}" type="presParOf" srcId="{8CA6087F-EF0D-4543-9750-0D7F411E8ED2}" destId="{3500F193-C383-40A1-8308-896A8F48A306}" srcOrd="6" destOrd="0" presId="urn:microsoft.com/office/officeart/2005/8/layout/hierarchy1"/>
    <dgm:cxn modelId="{2347A385-4010-4163-ABE4-03BC866F6E9C}" type="presParOf" srcId="{8CA6087F-EF0D-4543-9750-0D7F411E8ED2}" destId="{1CA4067D-F843-41EB-8042-B56EB8D06ED2}" srcOrd="7" destOrd="0" presId="urn:microsoft.com/office/officeart/2005/8/layout/hierarchy1"/>
    <dgm:cxn modelId="{86FD0906-A583-46C5-A9D6-907891C481CE}" type="presParOf" srcId="{1CA4067D-F843-41EB-8042-B56EB8D06ED2}" destId="{7A00438E-3C26-4816-8BCA-E86B6C13A9C3}" srcOrd="0" destOrd="0" presId="urn:microsoft.com/office/officeart/2005/8/layout/hierarchy1"/>
    <dgm:cxn modelId="{8403AD38-DDB3-43FE-A5FB-4B5D664ACA7D}" type="presParOf" srcId="{7A00438E-3C26-4816-8BCA-E86B6C13A9C3}" destId="{6DDC651E-233F-4714-863B-FD7135F0A47D}" srcOrd="0" destOrd="0" presId="urn:microsoft.com/office/officeart/2005/8/layout/hierarchy1"/>
    <dgm:cxn modelId="{3731B9E3-FE99-4350-9BAB-7362D8DC36E7}" type="presParOf" srcId="{7A00438E-3C26-4816-8BCA-E86B6C13A9C3}" destId="{952FCB9D-B50C-4D32-B3D8-8B5C76F8CD93}" srcOrd="1" destOrd="0" presId="urn:microsoft.com/office/officeart/2005/8/layout/hierarchy1"/>
    <dgm:cxn modelId="{977C722F-7A16-47DD-8F44-6FB8AA26DF5A}" type="presParOf" srcId="{1CA4067D-F843-41EB-8042-B56EB8D06ED2}" destId="{CDFF7D8D-686A-48EA-A5B1-4BABB45D12A7}" srcOrd="1" destOrd="0" presId="urn:microsoft.com/office/officeart/2005/8/layout/hierarchy1"/>
    <dgm:cxn modelId="{513E374A-A1C1-400F-99FB-E58FCDB0C5FF}" type="presParOf" srcId="{CDFF7D8D-686A-48EA-A5B1-4BABB45D12A7}" destId="{4FE59544-F220-472F-83CF-187911947B79}" srcOrd="0" destOrd="0" presId="urn:microsoft.com/office/officeart/2005/8/layout/hierarchy1"/>
    <dgm:cxn modelId="{A39F2115-1D9B-42B9-9371-DEABDDE0536B}" type="presParOf" srcId="{CDFF7D8D-686A-48EA-A5B1-4BABB45D12A7}" destId="{DB908A4D-5CD1-4E5A-8164-7AC9CF27C7F2}" srcOrd="1" destOrd="0" presId="urn:microsoft.com/office/officeart/2005/8/layout/hierarchy1"/>
    <dgm:cxn modelId="{1D448B02-A271-4412-B7CC-34C79DC7A85C}" type="presParOf" srcId="{DB908A4D-5CD1-4E5A-8164-7AC9CF27C7F2}" destId="{8CEE95CA-4EC4-435E-BF88-B5132AE88C94}" srcOrd="0" destOrd="0" presId="urn:microsoft.com/office/officeart/2005/8/layout/hierarchy1"/>
    <dgm:cxn modelId="{4A995608-0724-4EF7-ABCB-2FF47CADDA9E}" type="presParOf" srcId="{8CEE95CA-4EC4-435E-BF88-B5132AE88C94}" destId="{472A254B-D8FE-463D-9208-816ECC35C0CB}" srcOrd="0" destOrd="0" presId="urn:microsoft.com/office/officeart/2005/8/layout/hierarchy1"/>
    <dgm:cxn modelId="{19778DB4-DD68-4B8B-9FA0-A3637C3363D6}" type="presParOf" srcId="{8CEE95CA-4EC4-435E-BF88-B5132AE88C94}" destId="{6082A655-37DE-425E-9074-4D125465158D}" srcOrd="1" destOrd="0" presId="urn:microsoft.com/office/officeart/2005/8/layout/hierarchy1"/>
    <dgm:cxn modelId="{999E8EE5-21D5-45FD-B6CA-75FBE211AE52}" type="presParOf" srcId="{DB908A4D-5CD1-4E5A-8164-7AC9CF27C7F2}" destId="{3764BB8E-42AF-4AF6-978B-0EAEC400DC85}" srcOrd="1" destOrd="0" presId="urn:microsoft.com/office/officeart/2005/8/layout/hierarchy1"/>
    <dgm:cxn modelId="{D6558E77-4171-4914-9FFA-01C0CA008D23}" type="presParOf" srcId="{8CA6087F-EF0D-4543-9750-0D7F411E8ED2}" destId="{E280CBDE-6187-40CE-A3CC-CC86C6AAB705}" srcOrd="8" destOrd="0" presId="urn:microsoft.com/office/officeart/2005/8/layout/hierarchy1"/>
    <dgm:cxn modelId="{817FE133-266E-44FB-BB4D-367F17C84ABC}" type="presParOf" srcId="{8CA6087F-EF0D-4543-9750-0D7F411E8ED2}" destId="{19135971-755D-45B1-9B17-4D93FB3A2C96}" srcOrd="9" destOrd="0" presId="urn:microsoft.com/office/officeart/2005/8/layout/hierarchy1"/>
    <dgm:cxn modelId="{696F27C1-B34F-429A-A6AE-413AB9B4ECBD}" type="presParOf" srcId="{19135971-755D-45B1-9B17-4D93FB3A2C96}" destId="{2D1A71C7-B968-44D5-A517-46BAD9B49B22}" srcOrd="0" destOrd="0" presId="urn:microsoft.com/office/officeart/2005/8/layout/hierarchy1"/>
    <dgm:cxn modelId="{E831EC3E-7A54-455C-B308-4CDAF22DFAC6}" type="presParOf" srcId="{2D1A71C7-B968-44D5-A517-46BAD9B49B22}" destId="{C70C46AD-55C7-470B-9B5C-1556A1E2A520}" srcOrd="0" destOrd="0" presId="urn:microsoft.com/office/officeart/2005/8/layout/hierarchy1"/>
    <dgm:cxn modelId="{507F5D75-7323-4E19-B7BC-09A31D2D7B93}" type="presParOf" srcId="{2D1A71C7-B968-44D5-A517-46BAD9B49B22}" destId="{3C488F83-FBCF-4DE8-A6DF-C48E5B031DA3}" srcOrd="1" destOrd="0" presId="urn:microsoft.com/office/officeart/2005/8/layout/hierarchy1"/>
    <dgm:cxn modelId="{71800AD6-241B-4F82-A38F-18DA2083EF40}" type="presParOf" srcId="{19135971-755D-45B1-9B17-4D93FB3A2C96}" destId="{3D1A6E10-578F-47CC-99DC-8FACD9547930}" srcOrd="1" destOrd="0" presId="urn:microsoft.com/office/officeart/2005/8/layout/hierarchy1"/>
    <dgm:cxn modelId="{71EA3BB5-44F9-4D3A-A614-413557CAA4DD}" type="presParOf" srcId="{3D1A6E10-578F-47CC-99DC-8FACD9547930}" destId="{1788CED1-D0F1-4D89-B306-37A858753A32}" srcOrd="0" destOrd="0" presId="urn:microsoft.com/office/officeart/2005/8/layout/hierarchy1"/>
    <dgm:cxn modelId="{C941E451-8934-47F0-8A7A-02DA5437D855}" type="presParOf" srcId="{3D1A6E10-578F-47CC-99DC-8FACD9547930}" destId="{7D89F1AB-2B3F-4DD1-BAF9-1276B660AFBA}" srcOrd="1" destOrd="0" presId="urn:microsoft.com/office/officeart/2005/8/layout/hierarchy1"/>
    <dgm:cxn modelId="{64B8A78E-D647-45B6-B8E7-E7994C13E6D1}" type="presParOf" srcId="{7D89F1AB-2B3F-4DD1-BAF9-1276B660AFBA}" destId="{9A5184CE-2CFC-4026-A690-EA759D5445F2}" srcOrd="0" destOrd="0" presId="urn:microsoft.com/office/officeart/2005/8/layout/hierarchy1"/>
    <dgm:cxn modelId="{AD82D6DA-318A-4C31-8130-A44135C759F6}" type="presParOf" srcId="{9A5184CE-2CFC-4026-A690-EA759D5445F2}" destId="{2A25286E-8D13-40EA-90B8-1E6587AC601A}" srcOrd="0" destOrd="0" presId="urn:microsoft.com/office/officeart/2005/8/layout/hierarchy1"/>
    <dgm:cxn modelId="{935DE497-2FAE-46E2-B2B7-93D2D450C5A4}" type="presParOf" srcId="{9A5184CE-2CFC-4026-A690-EA759D5445F2}" destId="{23032DBB-11B0-4853-B4FE-1F58F1C7459D}" srcOrd="1" destOrd="0" presId="urn:microsoft.com/office/officeart/2005/8/layout/hierarchy1"/>
    <dgm:cxn modelId="{1FEA5189-E3B7-465A-B743-CC7FA582960C}" type="presParOf" srcId="{7D89F1AB-2B3F-4DD1-BAF9-1276B660AFBA}" destId="{419CEAF2-B0F3-4AB2-A7E8-EF5EAF8376C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F314C8B-5C55-4715-A530-E5C4FE908FC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346829E-412C-4AE9-897C-CD80A1B644DD}">
      <dgm:prSet custT="1"/>
      <dgm:spPr/>
      <dgm:t>
        <a:bodyPr/>
        <a:lstStyle/>
        <a:p>
          <a:pPr rtl="0"/>
          <a:r>
            <a:rPr lang="en-US" sz="3600" dirty="0"/>
            <a:t>Time limit </a:t>
          </a:r>
        </a:p>
        <a:p>
          <a:pPr rtl="0"/>
          <a:r>
            <a:rPr lang="en-US" sz="3600" dirty="0"/>
            <a:t> (earlier of)</a:t>
          </a:r>
          <a:endParaRPr lang="en-IN" sz="3600" dirty="0"/>
        </a:p>
      </dgm:t>
    </dgm:pt>
    <dgm:pt modelId="{F33FC247-6A6B-4EBD-9A63-E5D4FF20CCC4}" type="parTrans" cxnId="{3AA956FA-42C9-4F4C-87D9-A41FD5AB8B3F}">
      <dgm:prSet/>
      <dgm:spPr/>
      <dgm:t>
        <a:bodyPr/>
        <a:lstStyle/>
        <a:p>
          <a:endParaRPr lang="en-IN" sz="3600"/>
        </a:p>
      </dgm:t>
    </dgm:pt>
    <dgm:pt modelId="{4357BBA7-8034-464E-B7C6-FCEF5409425B}" type="sibTrans" cxnId="{3AA956FA-42C9-4F4C-87D9-A41FD5AB8B3F}">
      <dgm:prSet/>
      <dgm:spPr/>
      <dgm:t>
        <a:bodyPr/>
        <a:lstStyle/>
        <a:p>
          <a:endParaRPr lang="en-IN" sz="3600"/>
        </a:p>
      </dgm:t>
    </dgm:pt>
    <dgm:pt modelId="{9AE67885-101E-47A0-A4F1-91B23747A117}">
      <dgm:prSet custT="1"/>
      <dgm:spPr/>
      <dgm:t>
        <a:bodyPr/>
        <a:lstStyle/>
        <a:p>
          <a:pPr rtl="0"/>
          <a:r>
            <a:rPr lang="en-US" sz="2800" strike="sngStrike" dirty="0"/>
            <a:t>Due date of Sept return of next FY</a:t>
          </a:r>
        </a:p>
        <a:p>
          <a:pPr rtl="0"/>
          <a:r>
            <a:rPr lang="en-US" sz="2800" strike="noStrike" dirty="0">
              <a:solidFill>
                <a:srgbClr val="FF0000"/>
              </a:solidFill>
            </a:rPr>
            <a:t>30</a:t>
          </a:r>
          <a:r>
            <a:rPr lang="en-US" sz="2800" strike="noStrike" baseline="30000" dirty="0">
              <a:solidFill>
                <a:srgbClr val="FF0000"/>
              </a:solidFill>
            </a:rPr>
            <a:t>th</a:t>
          </a:r>
          <a:r>
            <a:rPr lang="en-US" sz="2800" strike="noStrike" dirty="0">
              <a:solidFill>
                <a:srgbClr val="FF0000"/>
              </a:solidFill>
            </a:rPr>
            <a:t> Nov, 2022</a:t>
          </a:r>
          <a:endParaRPr lang="en-IN" sz="2800" strike="noStrike" dirty="0">
            <a:solidFill>
              <a:srgbClr val="FF0000"/>
            </a:solidFill>
          </a:endParaRPr>
        </a:p>
      </dgm:t>
    </dgm:pt>
    <dgm:pt modelId="{6CB051CD-4335-4460-A101-EE3595A71434}" type="parTrans" cxnId="{1B3BDB36-4DE9-4BE6-BCA3-CF9D20F8442B}">
      <dgm:prSet/>
      <dgm:spPr/>
      <dgm:t>
        <a:bodyPr/>
        <a:lstStyle/>
        <a:p>
          <a:endParaRPr lang="en-IN" sz="3600"/>
        </a:p>
      </dgm:t>
    </dgm:pt>
    <dgm:pt modelId="{CAB68B33-2952-48F2-BD76-A0B15C0DF664}" type="sibTrans" cxnId="{1B3BDB36-4DE9-4BE6-BCA3-CF9D20F8442B}">
      <dgm:prSet/>
      <dgm:spPr/>
      <dgm:t>
        <a:bodyPr/>
        <a:lstStyle/>
        <a:p>
          <a:endParaRPr lang="en-IN" sz="3600"/>
        </a:p>
      </dgm:t>
    </dgm:pt>
    <dgm:pt modelId="{B52AEF91-89F7-403F-8F83-7B03536DA5BF}">
      <dgm:prSet custT="1"/>
      <dgm:spPr/>
      <dgm:t>
        <a:bodyPr/>
        <a:lstStyle/>
        <a:p>
          <a:pPr rtl="0"/>
          <a:r>
            <a:rPr lang="en-US" sz="3600" dirty="0"/>
            <a:t>Date of Filing Annual returns </a:t>
          </a:r>
          <a:endParaRPr lang="en-IN" sz="3600" dirty="0"/>
        </a:p>
      </dgm:t>
    </dgm:pt>
    <dgm:pt modelId="{60299731-D5D0-4240-AAFF-B580B18793DA}" type="parTrans" cxnId="{225994D6-F410-4A53-8AC1-4ECE9F8EE376}">
      <dgm:prSet/>
      <dgm:spPr/>
      <dgm:t>
        <a:bodyPr/>
        <a:lstStyle/>
        <a:p>
          <a:endParaRPr lang="en-IN" sz="3600"/>
        </a:p>
      </dgm:t>
    </dgm:pt>
    <dgm:pt modelId="{97FFB77E-C6AF-4A2B-B281-DAFE41D2C97E}" type="sibTrans" cxnId="{225994D6-F410-4A53-8AC1-4ECE9F8EE376}">
      <dgm:prSet/>
      <dgm:spPr/>
      <dgm:t>
        <a:bodyPr/>
        <a:lstStyle/>
        <a:p>
          <a:endParaRPr lang="en-IN" sz="3600"/>
        </a:p>
      </dgm:t>
    </dgm:pt>
    <dgm:pt modelId="{C199741B-7E7D-452B-A674-EDBD7F34D3AC}" type="pres">
      <dgm:prSet presAssocID="{4F314C8B-5C55-4715-A530-E5C4FE908FC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82413E8-2BD7-48DC-A666-5F195ACE6AFE}" type="pres">
      <dgm:prSet presAssocID="{4346829E-412C-4AE9-897C-CD80A1B644DD}" presName="hierRoot1" presStyleCnt="0"/>
      <dgm:spPr/>
    </dgm:pt>
    <dgm:pt modelId="{346DEED5-22F5-439A-9497-7FB68BCADCAE}" type="pres">
      <dgm:prSet presAssocID="{4346829E-412C-4AE9-897C-CD80A1B644DD}" presName="composite" presStyleCnt="0"/>
      <dgm:spPr/>
    </dgm:pt>
    <dgm:pt modelId="{D29E9290-CB99-4DAA-BF94-FDA60A4F7F10}" type="pres">
      <dgm:prSet presAssocID="{4346829E-412C-4AE9-897C-CD80A1B644DD}" presName="background" presStyleLbl="node0" presStyleIdx="0" presStyleCnt="1"/>
      <dgm:spPr/>
    </dgm:pt>
    <dgm:pt modelId="{85D2EBA5-AD02-4113-90E2-E22420C7967C}" type="pres">
      <dgm:prSet presAssocID="{4346829E-412C-4AE9-897C-CD80A1B644DD}" presName="text" presStyleLbl="fgAcc0" presStyleIdx="0" presStyleCnt="1">
        <dgm:presLayoutVars>
          <dgm:chPref val="3"/>
        </dgm:presLayoutVars>
      </dgm:prSet>
      <dgm:spPr/>
    </dgm:pt>
    <dgm:pt modelId="{8AA45A67-A0E0-4A73-AF13-63A9D84E0D19}" type="pres">
      <dgm:prSet presAssocID="{4346829E-412C-4AE9-897C-CD80A1B644DD}" presName="hierChild2" presStyleCnt="0"/>
      <dgm:spPr/>
    </dgm:pt>
    <dgm:pt modelId="{09DB0C80-92DF-4A0A-96D0-EE2299E5FB80}" type="pres">
      <dgm:prSet presAssocID="{6CB051CD-4335-4460-A101-EE3595A71434}" presName="Name10" presStyleLbl="parChTrans1D2" presStyleIdx="0" presStyleCnt="2"/>
      <dgm:spPr/>
    </dgm:pt>
    <dgm:pt modelId="{A3811923-3030-49CB-BC69-46EE1BC76BA9}" type="pres">
      <dgm:prSet presAssocID="{9AE67885-101E-47A0-A4F1-91B23747A117}" presName="hierRoot2" presStyleCnt="0"/>
      <dgm:spPr/>
    </dgm:pt>
    <dgm:pt modelId="{865B39FE-8959-43E5-858B-D28A34310179}" type="pres">
      <dgm:prSet presAssocID="{9AE67885-101E-47A0-A4F1-91B23747A117}" presName="composite2" presStyleCnt="0"/>
      <dgm:spPr/>
    </dgm:pt>
    <dgm:pt modelId="{61A65FDF-1825-4D70-A906-A069412339D3}" type="pres">
      <dgm:prSet presAssocID="{9AE67885-101E-47A0-A4F1-91B23747A117}" presName="background2" presStyleLbl="node2" presStyleIdx="0" presStyleCnt="2"/>
      <dgm:spPr/>
    </dgm:pt>
    <dgm:pt modelId="{5F31D3BA-3456-4DA3-9484-33ACF4FF3F65}" type="pres">
      <dgm:prSet presAssocID="{9AE67885-101E-47A0-A4F1-91B23747A117}" presName="text2" presStyleLbl="fgAcc2" presStyleIdx="0" presStyleCnt="2" custLinFactNeighborX="0">
        <dgm:presLayoutVars>
          <dgm:chPref val="3"/>
        </dgm:presLayoutVars>
      </dgm:prSet>
      <dgm:spPr/>
    </dgm:pt>
    <dgm:pt modelId="{57CE93A3-A3F1-4A7E-9447-5D04B7B22602}" type="pres">
      <dgm:prSet presAssocID="{9AE67885-101E-47A0-A4F1-91B23747A117}" presName="hierChild3" presStyleCnt="0"/>
      <dgm:spPr/>
    </dgm:pt>
    <dgm:pt modelId="{67508B1E-6D5C-483E-B959-080FAF2E6AD3}" type="pres">
      <dgm:prSet presAssocID="{60299731-D5D0-4240-AAFF-B580B18793DA}" presName="Name10" presStyleLbl="parChTrans1D2" presStyleIdx="1" presStyleCnt="2"/>
      <dgm:spPr/>
    </dgm:pt>
    <dgm:pt modelId="{36D8D3B5-851D-4D40-AC75-58C16E03B398}" type="pres">
      <dgm:prSet presAssocID="{B52AEF91-89F7-403F-8F83-7B03536DA5BF}" presName="hierRoot2" presStyleCnt="0"/>
      <dgm:spPr/>
    </dgm:pt>
    <dgm:pt modelId="{5C65B777-BB22-48A3-A873-EAC7B41FF09B}" type="pres">
      <dgm:prSet presAssocID="{B52AEF91-89F7-403F-8F83-7B03536DA5BF}" presName="composite2" presStyleCnt="0"/>
      <dgm:spPr/>
    </dgm:pt>
    <dgm:pt modelId="{A5E36E56-4B89-42E7-997B-A5CFEF080015}" type="pres">
      <dgm:prSet presAssocID="{B52AEF91-89F7-403F-8F83-7B03536DA5BF}" presName="background2" presStyleLbl="node2" presStyleIdx="1" presStyleCnt="2"/>
      <dgm:spPr/>
    </dgm:pt>
    <dgm:pt modelId="{82D90DC8-D767-4A5F-8948-1BFC0CE48086}" type="pres">
      <dgm:prSet presAssocID="{B52AEF91-89F7-403F-8F83-7B03536DA5BF}" presName="text2" presStyleLbl="fgAcc2" presStyleIdx="1" presStyleCnt="2" custScaleX="108441" custLinFactNeighborX="0">
        <dgm:presLayoutVars>
          <dgm:chPref val="3"/>
        </dgm:presLayoutVars>
      </dgm:prSet>
      <dgm:spPr/>
    </dgm:pt>
    <dgm:pt modelId="{C85245A4-7B99-4377-A1C4-D07E5D396F73}" type="pres">
      <dgm:prSet presAssocID="{B52AEF91-89F7-403F-8F83-7B03536DA5BF}" presName="hierChild3" presStyleCnt="0"/>
      <dgm:spPr/>
    </dgm:pt>
  </dgm:ptLst>
  <dgm:cxnLst>
    <dgm:cxn modelId="{1B3BDB36-4DE9-4BE6-BCA3-CF9D20F8442B}" srcId="{4346829E-412C-4AE9-897C-CD80A1B644DD}" destId="{9AE67885-101E-47A0-A4F1-91B23747A117}" srcOrd="0" destOrd="0" parTransId="{6CB051CD-4335-4460-A101-EE3595A71434}" sibTransId="{CAB68B33-2952-48F2-BD76-A0B15C0DF664}"/>
    <dgm:cxn modelId="{DF6B0C65-ECF9-41CF-8791-E7EB613501DD}" type="presOf" srcId="{4346829E-412C-4AE9-897C-CD80A1B644DD}" destId="{85D2EBA5-AD02-4113-90E2-E22420C7967C}" srcOrd="0" destOrd="0" presId="urn:microsoft.com/office/officeart/2005/8/layout/hierarchy1"/>
    <dgm:cxn modelId="{1B9DAF75-8A1D-4C19-B115-7B210AF5AEF6}" type="presOf" srcId="{B52AEF91-89F7-403F-8F83-7B03536DA5BF}" destId="{82D90DC8-D767-4A5F-8948-1BFC0CE48086}" srcOrd="0" destOrd="0" presId="urn:microsoft.com/office/officeart/2005/8/layout/hierarchy1"/>
    <dgm:cxn modelId="{F2D0798F-E0C1-4F52-9348-EDEB172054B1}" type="presOf" srcId="{4F314C8B-5C55-4715-A530-E5C4FE908FC5}" destId="{C199741B-7E7D-452B-A674-EDBD7F34D3AC}" srcOrd="0" destOrd="0" presId="urn:microsoft.com/office/officeart/2005/8/layout/hierarchy1"/>
    <dgm:cxn modelId="{FA50CFA6-1290-4526-ADE0-C71527E80014}" type="presOf" srcId="{60299731-D5D0-4240-AAFF-B580B18793DA}" destId="{67508B1E-6D5C-483E-B959-080FAF2E6AD3}" srcOrd="0" destOrd="0" presId="urn:microsoft.com/office/officeart/2005/8/layout/hierarchy1"/>
    <dgm:cxn modelId="{4CAC1FAB-44C1-4A00-ACBD-A2BE38AECE71}" type="presOf" srcId="{6CB051CD-4335-4460-A101-EE3595A71434}" destId="{09DB0C80-92DF-4A0A-96D0-EE2299E5FB80}" srcOrd="0" destOrd="0" presId="urn:microsoft.com/office/officeart/2005/8/layout/hierarchy1"/>
    <dgm:cxn modelId="{89E14FC0-00DE-4458-81BB-31D517F20224}" type="presOf" srcId="{9AE67885-101E-47A0-A4F1-91B23747A117}" destId="{5F31D3BA-3456-4DA3-9484-33ACF4FF3F65}" srcOrd="0" destOrd="0" presId="urn:microsoft.com/office/officeart/2005/8/layout/hierarchy1"/>
    <dgm:cxn modelId="{225994D6-F410-4A53-8AC1-4ECE9F8EE376}" srcId="{4346829E-412C-4AE9-897C-CD80A1B644DD}" destId="{B52AEF91-89F7-403F-8F83-7B03536DA5BF}" srcOrd="1" destOrd="0" parTransId="{60299731-D5D0-4240-AAFF-B580B18793DA}" sibTransId="{97FFB77E-C6AF-4A2B-B281-DAFE41D2C97E}"/>
    <dgm:cxn modelId="{3AA956FA-42C9-4F4C-87D9-A41FD5AB8B3F}" srcId="{4F314C8B-5C55-4715-A530-E5C4FE908FC5}" destId="{4346829E-412C-4AE9-897C-CD80A1B644DD}" srcOrd="0" destOrd="0" parTransId="{F33FC247-6A6B-4EBD-9A63-E5D4FF20CCC4}" sibTransId="{4357BBA7-8034-464E-B7C6-FCEF5409425B}"/>
    <dgm:cxn modelId="{7CB4EA90-EA98-45D4-8BC5-21520550F170}" type="presParOf" srcId="{C199741B-7E7D-452B-A674-EDBD7F34D3AC}" destId="{B82413E8-2BD7-48DC-A666-5F195ACE6AFE}" srcOrd="0" destOrd="0" presId="urn:microsoft.com/office/officeart/2005/8/layout/hierarchy1"/>
    <dgm:cxn modelId="{20F398C8-5CAD-4EF8-8021-F71E62FCFFA7}" type="presParOf" srcId="{B82413E8-2BD7-48DC-A666-5F195ACE6AFE}" destId="{346DEED5-22F5-439A-9497-7FB68BCADCAE}" srcOrd="0" destOrd="0" presId="urn:microsoft.com/office/officeart/2005/8/layout/hierarchy1"/>
    <dgm:cxn modelId="{8942EEAF-CB9E-4169-88DB-BD976A8A268E}" type="presParOf" srcId="{346DEED5-22F5-439A-9497-7FB68BCADCAE}" destId="{D29E9290-CB99-4DAA-BF94-FDA60A4F7F10}" srcOrd="0" destOrd="0" presId="urn:microsoft.com/office/officeart/2005/8/layout/hierarchy1"/>
    <dgm:cxn modelId="{5ED5AF49-6712-46C1-B5F0-F0F689A54852}" type="presParOf" srcId="{346DEED5-22F5-439A-9497-7FB68BCADCAE}" destId="{85D2EBA5-AD02-4113-90E2-E22420C7967C}" srcOrd="1" destOrd="0" presId="urn:microsoft.com/office/officeart/2005/8/layout/hierarchy1"/>
    <dgm:cxn modelId="{F4A26F93-8D42-48B8-B6EE-9B421E0053E7}" type="presParOf" srcId="{B82413E8-2BD7-48DC-A666-5F195ACE6AFE}" destId="{8AA45A67-A0E0-4A73-AF13-63A9D84E0D19}" srcOrd="1" destOrd="0" presId="urn:microsoft.com/office/officeart/2005/8/layout/hierarchy1"/>
    <dgm:cxn modelId="{5F33C0D4-5667-4B2B-BF17-C90D6B96D4F9}" type="presParOf" srcId="{8AA45A67-A0E0-4A73-AF13-63A9D84E0D19}" destId="{09DB0C80-92DF-4A0A-96D0-EE2299E5FB80}" srcOrd="0" destOrd="0" presId="urn:microsoft.com/office/officeart/2005/8/layout/hierarchy1"/>
    <dgm:cxn modelId="{F019B56E-9513-4E16-8745-B856D8BFC5C8}" type="presParOf" srcId="{8AA45A67-A0E0-4A73-AF13-63A9D84E0D19}" destId="{A3811923-3030-49CB-BC69-46EE1BC76BA9}" srcOrd="1" destOrd="0" presId="urn:microsoft.com/office/officeart/2005/8/layout/hierarchy1"/>
    <dgm:cxn modelId="{B97B85CF-C864-44D7-8319-86F0F492E429}" type="presParOf" srcId="{A3811923-3030-49CB-BC69-46EE1BC76BA9}" destId="{865B39FE-8959-43E5-858B-D28A34310179}" srcOrd="0" destOrd="0" presId="urn:microsoft.com/office/officeart/2005/8/layout/hierarchy1"/>
    <dgm:cxn modelId="{C3EFC9F9-DCE1-4D45-894C-6E7BD4620A91}" type="presParOf" srcId="{865B39FE-8959-43E5-858B-D28A34310179}" destId="{61A65FDF-1825-4D70-A906-A069412339D3}" srcOrd="0" destOrd="0" presId="urn:microsoft.com/office/officeart/2005/8/layout/hierarchy1"/>
    <dgm:cxn modelId="{83909C80-EB5B-4940-BDB8-866B056927A2}" type="presParOf" srcId="{865B39FE-8959-43E5-858B-D28A34310179}" destId="{5F31D3BA-3456-4DA3-9484-33ACF4FF3F65}" srcOrd="1" destOrd="0" presId="urn:microsoft.com/office/officeart/2005/8/layout/hierarchy1"/>
    <dgm:cxn modelId="{CB7065ED-7BC9-40C5-9438-5864263D9EB5}" type="presParOf" srcId="{A3811923-3030-49CB-BC69-46EE1BC76BA9}" destId="{57CE93A3-A3F1-4A7E-9447-5D04B7B22602}" srcOrd="1" destOrd="0" presId="urn:microsoft.com/office/officeart/2005/8/layout/hierarchy1"/>
    <dgm:cxn modelId="{62DA5181-5E99-4ECD-872F-B7C9061276BF}" type="presParOf" srcId="{8AA45A67-A0E0-4A73-AF13-63A9D84E0D19}" destId="{67508B1E-6D5C-483E-B959-080FAF2E6AD3}" srcOrd="2" destOrd="0" presId="urn:microsoft.com/office/officeart/2005/8/layout/hierarchy1"/>
    <dgm:cxn modelId="{18972F4C-C065-4E95-8DB1-28A0AAD7AE42}" type="presParOf" srcId="{8AA45A67-A0E0-4A73-AF13-63A9D84E0D19}" destId="{36D8D3B5-851D-4D40-AC75-58C16E03B398}" srcOrd="3" destOrd="0" presId="urn:microsoft.com/office/officeart/2005/8/layout/hierarchy1"/>
    <dgm:cxn modelId="{4413923D-9251-4C86-8074-162769B01090}" type="presParOf" srcId="{36D8D3B5-851D-4D40-AC75-58C16E03B398}" destId="{5C65B777-BB22-48A3-A873-EAC7B41FF09B}" srcOrd="0" destOrd="0" presId="urn:microsoft.com/office/officeart/2005/8/layout/hierarchy1"/>
    <dgm:cxn modelId="{C4767D7C-7C8C-4D8C-AEFC-BAFB97AEC3F0}" type="presParOf" srcId="{5C65B777-BB22-48A3-A873-EAC7B41FF09B}" destId="{A5E36E56-4B89-42E7-997B-A5CFEF080015}" srcOrd="0" destOrd="0" presId="urn:microsoft.com/office/officeart/2005/8/layout/hierarchy1"/>
    <dgm:cxn modelId="{58D6673A-3A0C-4851-8B51-52B23577BAAB}" type="presParOf" srcId="{5C65B777-BB22-48A3-A873-EAC7B41FF09B}" destId="{82D90DC8-D767-4A5F-8948-1BFC0CE48086}" srcOrd="1" destOrd="0" presId="urn:microsoft.com/office/officeart/2005/8/layout/hierarchy1"/>
    <dgm:cxn modelId="{86BA7988-E5FD-40CA-920E-2A7ED2FD7920}" type="presParOf" srcId="{36D8D3B5-851D-4D40-AC75-58C16E03B398}" destId="{C85245A4-7B99-4377-A1C4-D07E5D396F73}" srcOrd="1" destOrd="0" presId="urn:microsoft.com/office/officeart/2005/8/layout/hierarchy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390E7FC-A2EB-44FA-9307-CE7F390F25EC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320AB32-46CA-4B1F-9909-CEF552441AEE}">
      <dgm:prSet phldrT="[Text]"/>
      <dgm:spPr/>
      <dgm:t>
        <a:bodyPr/>
        <a:lstStyle/>
        <a:p>
          <a:r>
            <a:rPr lang="en-US" dirty="0"/>
            <a:t>All inward data</a:t>
          </a:r>
        </a:p>
      </dgm:t>
    </dgm:pt>
    <dgm:pt modelId="{812DDFF1-8213-445E-A7F8-30A6F1A6AB1B}" type="parTrans" cxnId="{88089F67-618E-40DC-85AB-D9441C934F8F}">
      <dgm:prSet/>
      <dgm:spPr/>
      <dgm:t>
        <a:bodyPr/>
        <a:lstStyle/>
        <a:p>
          <a:endParaRPr lang="en-US"/>
        </a:p>
      </dgm:t>
    </dgm:pt>
    <dgm:pt modelId="{0BE5C9E7-7B5E-4D23-A067-1D40B3E25CEF}" type="sibTrans" cxnId="{88089F67-618E-40DC-85AB-D9441C934F8F}">
      <dgm:prSet/>
      <dgm:spPr/>
      <dgm:t>
        <a:bodyPr/>
        <a:lstStyle/>
        <a:p>
          <a:endParaRPr lang="en-US"/>
        </a:p>
      </dgm:t>
    </dgm:pt>
    <dgm:pt modelId="{810164B2-CB5F-4B47-B30B-BACCF4E2E4C7}">
      <dgm:prSet phldrT="[Text]"/>
      <dgm:spPr/>
      <dgm:t>
        <a:bodyPr/>
        <a:lstStyle/>
        <a:p>
          <a:r>
            <a:rPr lang="en-US" dirty="0"/>
            <a:t>Credit matching with those appearing in the portal</a:t>
          </a:r>
        </a:p>
      </dgm:t>
    </dgm:pt>
    <dgm:pt modelId="{88B9D994-3C93-46DB-949C-F2950D498F40}" type="parTrans" cxnId="{76DCE394-FAD8-43C5-AC08-7F2C7E3FB5B4}">
      <dgm:prSet/>
      <dgm:spPr/>
      <dgm:t>
        <a:bodyPr/>
        <a:lstStyle/>
        <a:p>
          <a:endParaRPr lang="en-US"/>
        </a:p>
      </dgm:t>
    </dgm:pt>
    <dgm:pt modelId="{94C7F55A-D49F-4D4D-B301-1DFC3288E8FF}" type="sibTrans" cxnId="{76DCE394-FAD8-43C5-AC08-7F2C7E3FB5B4}">
      <dgm:prSet/>
      <dgm:spPr/>
      <dgm:t>
        <a:bodyPr/>
        <a:lstStyle/>
        <a:p>
          <a:endParaRPr lang="en-US"/>
        </a:p>
      </dgm:t>
    </dgm:pt>
    <dgm:pt modelId="{57200FDA-94D9-4FD5-A347-744C12F97388}">
      <dgm:prSet phldrT="[Text]"/>
      <dgm:spPr/>
      <dgm:t>
        <a:bodyPr/>
        <a:lstStyle/>
        <a:p>
          <a:r>
            <a:rPr lang="en-US" dirty="0"/>
            <a:t>Credit appearing only in books and not in portal</a:t>
          </a:r>
        </a:p>
      </dgm:t>
    </dgm:pt>
    <dgm:pt modelId="{74FF5EA4-5276-4A9F-A3D5-B7EFD4228CD0}" type="parTrans" cxnId="{3287E1B2-7D96-4FE0-816B-278BCED0A7F9}">
      <dgm:prSet/>
      <dgm:spPr/>
      <dgm:t>
        <a:bodyPr/>
        <a:lstStyle/>
        <a:p>
          <a:endParaRPr lang="en-US"/>
        </a:p>
      </dgm:t>
    </dgm:pt>
    <dgm:pt modelId="{41B05BAC-BE91-4E29-B904-FD382E6055AD}" type="sibTrans" cxnId="{3287E1B2-7D96-4FE0-816B-278BCED0A7F9}">
      <dgm:prSet/>
      <dgm:spPr/>
      <dgm:t>
        <a:bodyPr/>
        <a:lstStyle/>
        <a:p>
          <a:endParaRPr lang="en-US"/>
        </a:p>
      </dgm:t>
    </dgm:pt>
    <dgm:pt modelId="{8EA55ACD-56B2-45F3-AC2B-0A5B823D79AC}">
      <dgm:prSet phldrT="[Text]"/>
      <dgm:spPr/>
      <dgm:t>
        <a:bodyPr/>
        <a:lstStyle/>
        <a:p>
          <a:r>
            <a:rPr lang="en-US" dirty="0"/>
            <a:t>Credit existing only in portal and not in books</a:t>
          </a:r>
        </a:p>
      </dgm:t>
    </dgm:pt>
    <dgm:pt modelId="{A228DFD0-EBBB-49AA-ADA2-11CBBE2C19E3}" type="parTrans" cxnId="{C29F130E-22E9-4AC7-BB56-DDF458431321}">
      <dgm:prSet/>
      <dgm:spPr/>
      <dgm:t>
        <a:bodyPr/>
        <a:lstStyle/>
        <a:p>
          <a:endParaRPr lang="en-US"/>
        </a:p>
      </dgm:t>
    </dgm:pt>
    <dgm:pt modelId="{36B8270C-442A-4853-AE8D-68273E218768}" type="sibTrans" cxnId="{C29F130E-22E9-4AC7-BB56-DDF458431321}">
      <dgm:prSet/>
      <dgm:spPr/>
      <dgm:t>
        <a:bodyPr/>
        <a:lstStyle/>
        <a:p>
          <a:endParaRPr lang="en-US"/>
        </a:p>
      </dgm:t>
    </dgm:pt>
    <dgm:pt modelId="{78875F5A-BAC1-4658-B5A8-BCA73028AF5A}">
      <dgm:prSet phldrT="[Text]"/>
      <dgm:spPr/>
      <dgm:t>
        <a:bodyPr/>
        <a:lstStyle/>
        <a:p>
          <a:r>
            <a:rPr lang="en-US" dirty="0"/>
            <a:t>No action to be taken</a:t>
          </a:r>
        </a:p>
      </dgm:t>
    </dgm:pt>
    <dgm:pt modelId="{E8FB89B4-2963-496F-BA84-780D82228B0E}" type="parTrans" cxnId="{579B3F5A-9AEB-4C77-AAB7-E062B673148D}">
      <dgm:prSet/>
      <dgm:spPr/>
      <dgm:t>
        <a:bodyPr/>
        <a:lstStyle/>
        <a:p>
          <a:endParaRPr lang="en-US"/>
        </a:p>
      </dgm:t>
    </dgm:pt>
    <dgm:pt modelId="{BE2742BA-1146-4CD8-9A37-59C6CF8A6205}" type="sibTrans" cxnId="{579B3F5A-9AEB-4C77-AAB7-E062B673148D}">
      <dgm:prSet/>
      <dgm:spPr/>
      <dgm:t>
        <a:bodyPr/>
        <a:lstStyle/>
        <a:p>
          <a:endParaRPr lang="en-US"/>
        </a:p>
      </dgm:t>
    </dgm:pt>
    <dgm:pt modelId="{51EB2900-6763-4822-A336-922677E32A2B}">
      <dgm:prSet phldrT="[Text]"/>
      <dgm:spPr/>
      <dgm:t>
        <a:bodyPr/>
        <a:lstStyle/>
        <a:p>
          <a:r>
            <a:rPr lang="en-US" dirty="0"/>
            <a:t>Check whether the same credits can be taken as per Rule 36(4) or Invoice based</a:t>
          </a:r>
        </a:p>
      </dgm:t>
    </dgm:pt>
    <dgm:pt modelId="{AD26D573-1D56-45EC-81B5-DADE78DCA663}" type="parTrans" cxnId="{7E1920DD-B3D1-422F-8643-101C87CF879A}">
      <dgm:prSet/>
      <dgm:spPr/>
      <dgm:t>
        <a:bodyPr/>
        <a:lstStyle/>
        <a:p>
          <a:endParaRPr lang="en-US"/>
        </a:p>
      </dgm:t>
    </dgm:pt>
    <dgm:pt modelId="{CACD83EE-047C-4625-BDE0-C91484B897C9}" type="sibTrans" cxnId="{7E1920DD-B3D1-422F-8643-101C87CF879A}">
      <dgm:prSet/>
      <dgm:spPr/>
      <dgm:t>
        <a:bodyPr/>
        <a:lstStyle/>
        <a:p>
          <a:endParaRPr lang="en-US"/>
        </a:p>
      </dgm:t>
    </dgm:pt>
    <dgm:pt modelId="{A27CC868-8937-4867-8045-B54F82BB8259}">
      <dgm:prSet phldrT="[Text]"/>
      <dgm:spPr/>
      <dgm:t>
        <a:bodyPr/>
        <a:lstStyle/>
        <a:p>
          <a:r>
            <a:rPr lang="en-US" dirty="0"/>
            <a:t>Missed accounting; ineligible; not my credit</a:t>
          </a:r>
        </a:p>
      </dgm:t>
    </dgm:pt>
    <dgm:pt modelId="{B15C4570-2FAA-4C82-B19E-1281869CC564}" type="parTrans" cxnId="{2F47474E-8872-43C2-BC11-B87CBFF20D03}">
      <dgm:prSet/>
      <dgm:spPr/>
      <dgm:t>
        <a:bodyPr/>
        <a:lstStyle/>
        <a:p>
          <a:endParaRPr lang="en-IN"/>
        </a:p>
      </dgm:t>
    </dgm:pt>
    <dgm:pt modelId="{F593341D-069D-442B-8499-C5CEAFFE2660}" type="sibTrans" cxnId="{2F47474E-8872-43C2-BC11-B87CBFF20D03}">
      <dgm:prSet/>
      <dgm:spPr/>
      <dgm:t>
        <a:bodyPr/>
        <a:lstStyle/>
        <a:p>
          <a:endParaRPr lang="en-IN"/>
        </a:p>
      </dgm:t>
    </dgm:pt>
    <dgm:pt modelId="{2F7A68C9-44F4-47EA-9994-C72238F769E3}" type="pres">
      <dgm:prSet presAssocID="{7390E7FC-A2EB-44FA-9307-CE7F390F25E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C0D9742-3119-4940-BBAC-7D85A2A25A51}" type="pres">
      <dgm:prSet presAssocID="{3320AB32-46CA-4B1F-9909-CEF552441AEE}" presName="hierRoot1" presStyleCnt="0">
        <dgm:presLayoutVars>
          <dgm:hierBranch val="init"/>
        </dgm:presLayoutVars>
      </dgm:prSet>
      <dgm:spPr/>
    </dgm:pt>
    <dgm:pt modelId="{82EA9B9B-6A60-442C-A3BF-029925955D69}" type="pres">
      <dgm:prSet presAssocID="{3320AB32-46CA-4B1F-9909-CEF552441AEE}" presName="rootComposite1" presStyleCnt="0"/>
      <dgm:spPr/>
    </dgm:pt>
    <dgm:pt modelId="{F33DD4BC-A218-4B72-AF06-843273927B9F}" type="pres">
      <dgm:prSet presAssocID="{3320AB32-46CA-4B1F-9909-CEF552441AEE}" presName="rootText1" presStyleLbl="node0" presStyleIdx="0" presStyleCnt="1" custScaleY="63817" custLinFactNeighborX="339" custLinFactNeighborY="5442">
        <dgm:presLayoutVars>
          <dgm:chPref val="3"/>
        </dgm:presLayoutVars>
      </dgm:prSet>
      <dgm:spPr/>
    </dgm:pt>
    <dgm:pt modelId="{731D3212-46E6-401D-8AC2-CA4B4EEC6166}" type="pres">
      <dgm:prSet presAssocID="{3320AB32-46CA-4B1F-9909-CEF552441AEE}" presName="rootConnector1" presStyleLbl="node1" presStyleIdx="0" presStyleCnt="0"/>
      <dgm:spPr/>
    </dgm:pt>
    <dgm:pt modelId="{8E2B7354-D88D-46F4-9268-2230397FE3A0}" type="pres">
      <dgm:prSet presAssocID="{3320AB32-46CA-4B1F-9909-CEF552441AEE}" presName="hierChild2" presStyleCnt="0"/>
      <dgm:spPr/>
    </dgm:pt>
    <dgm:pt modelId="{04261462-DFC1-4CAF-B733-9D64E1D571DD}" type="pres">
      <dgm:prSet presAssocID="{88B9D994-3C93-46DB-949C-F2950D498F40}" presName="Name37" presStyleLbl="parChTrans1D2" presStyleIdx="0" presStyleCnt="3"/>
      <dgm:spPr/>
    </dgm:pt>
    <dgm:pt modelId="{E27280D4-FC2D-4628-AB57-CB9F628C76EB}" type="pres">
      <dgm:prSet presAssocID="{810164B2-CB5F-4B47-B30B-BACCF4E2E4C7}" presName="hierRoot2" presStyleCnt="0">
        <dgm:presLayoutVars>
          <dgm:hierBranch/>
        </dgm:presLayoutVars>
      </dgm:prSet>
      <dgm:spPr/>
    </dgm:pt>
    <dgm:pt modelId="{FCDD7AF4-048C-42CE-8913-AADEBDA982E8}" type="pres">
      <dgm:prSet presAssocID="{810164B2-CB5F-4B47-B30B-BACCF4E2E4C7}" presName="rootComposite" presStyleCnt="0"/>
      <dgm:spPr/>
    </dgm:pt>
    <dgm:pt modelId="{E2BB320E-5FE3-4325-B11B-BA76589816FF}" type="pres">
      <dgm:prSet presAssocID="{810164B2-CB5F-4B47-B30B-BACCF4E2E4C7}" presName="rootText" presStyleLbl="node2" presStyleIdx="0" presStyleCnt="3">
        <dgm:presLayoutVars>
          <dgm:chPref val="3"/>
        </dgm:presLayoutVars>
      </dgm:prSet>
      <dgm:spPr/>
    </dgm:pt>
    <dgm:pt modelId="{24B591F8-D560-4158-84EC-AEFC56D2A141}" type="pres">
      <dgm:prSet presAssocID="{810164B2-CB5F-4B47-B30B-BACCF4E2E4C7}" presName="rootConnector" presStyleLbl="node2" presStyleIdx="0" presStyleCnt="3"/>
      <dgm:spPr/>
    </dgm:pt>
    <dgm:pt modelId="{3484EC12-77EA-4FBA-9C64-851600330974}" type="pres">
      <dgm:prSet presAssocID="{810164B2-CB5F-4B47-B30B-BACCF4E2E4C7}" presName="hierChild4" presStyleCnt="0"/>
      <dgm:spPr/>
    </dgm:pt>
    <dgm:pt modelId="{90711B33-C95C-4EC2-83E4-6B0793545D26}" type="pres">
      <dgm:prSet presAssocID="{E8FB89B4-2963-496F-BA84-780D82228B0E}" presName="Name35" presStyleLbl="parChTrans1D3" presStyleIdx="0" presStyleCnt="3"/>
      <dgm:spPr/>
    </dgm:pt>
    <dgm:pt modelId="{BF2456AB-3362-4666-A4BF-5EF84AD272E7}" type="pres">
      <dgm:prSet presAssocID="{78875F5A-BAC1-4658-B5A8-BCA73028AF5A}" presName="hierRoot2" presStyleCnt="0">
        <dgm:presLayoutVars>
          <dgm:hierBranch val="init"/>
        </dgm:presLayoutVars>
      </dgm:prSet>
      <dgm:spPr/>
    </dgm:pt>
    <dgm:pt modelId="{853FDC1E-A03C-48C7-B9A0-FCA3F3DD01E1}" type="pres">
      <dgm:prSet presAssocID="{78875F5A-BAC1-4658-B5A8-BCA73028AF5A}" presName="rootComposite" presStyleCnt="0"/>
      <dgm:spPr/>
    </dgm:pt>
    <dgm:pt modelId="{D0F8F367-92C5-4CDC-A1E8-264D7F46EF91}" type="pres">
      <dgm:prSet presAssocID="{78875F5A-BAC1-4658-B5A8-BCA73028AF5A}" presName="rootText" presStyleLbl="node3" presStyleIdx="0" presStyleCnt="3" custScaleY="66355">
        <dgm:presLayoutVars>
          <dgm:chPref val="3"/>
        </dgm:presLayoutVars>
      </dgm:prSet>
      <dgm:spPr/>
    </dgm:pt>
    <dgm:pt modelId="{84FFEC85-0D92-46D6-821F-759E99FBC9DD}" type="pres">
      <dgm:prSet presAssocID="{78875F5A-BAC1-4658-B5A8-BCA73028AF5A}" presName="rootConnector" presStyleLbl="node3" presStyleIdx="0" presStyleCnt="3"/>
      <dgm:spPr/>
    </dgm:pt>
    <dgm:pt modelId="{3074C0F1-F043-4833-A3A6-F0FBD8C3F825}" type="pres">
      <dgm:prSet presAssocID="{78875F5A-BAC1-4658-B5A8-BCA73028AF5A}" presName="hierChild4" presStyleCnt="0"/>
      <dgm:spPr/>
    </dgm:pt>
    <dgm:pt modelId="{D9DA8343-3106-4020-B2E7-3D90B913EDD5}" type="pres">
      <dgm:prSet presAssocID="{78875F5A-BAC1-4658-B5A8-BCA73028AF5A}" presName="hierChild5" presStyleCnt="0"/>
      <dgm:spPr/>
    </dgm:pt>
    <dgm:pt modelId="{B2F084DA-F524-4E3D-A7BE-88CB598A865B}" type="pres">
      <dgm:prSet presAssocID="{810164B2-CB5F-4B47-B30B-BACCF4E2E4C7}" presName="hierChild5" presStyleCnt="0"/>
      <dgm:spPr/>
    </dgm:pt>
    <dgm:pt modelId="{2B274E53-3933-40EF-B723-C15988A3E8E0}" type="pres">
      <dgm:prSet presAssocID="{74FF5EA4-5276-4A9F-A3D5-B7EFD4228CD0}" presName="Name37" presStyleLbl="parChTrans1D2" presStyleIdx="1" presStyleCnt="3"/>
      <dgm:spPr/>
    </dgm:pt>
    <dgm:pt modelId="{3CD7A22D-40AA-4B29-8979-6D1E74459A57}" type="pres">
      <dgm:prSet presAssocID="{57200FDA-94D9-4FD5-A347-744C12F97388}" presName="hierRoot2" presStyleCnt="0">
        <dgm:presLayoutVars>
          <dgm:hierBranch/>
        </dgm:presLayoutVars>
      </dgm:prSet>
      <dgm:spPr/>
    </dgm:pt>
    <dgm:pt modelId="{C44B5536-1A91-4D19-B20D-3AF7C9D878BF}" type="pres">
      <dgm:prSet presAssocID="{57200FDA-94D9-4FD5-A347-744C12F97388}" presName="rootComposite" presStyleCnt="0"/>
      <dgm:spPr/>
    </dgm:pt>
    <dgm:pt modelId="{4C95C821-B680-4C07-B7E1-FDABA3B5D40C}" type="pres">
      <dgm:prSet presAssocID="{57200FDA-94D9-4FD5-A347-744C12F97388}" presName="rootText" presStyleLbl="node2" presStyleIdx="1" presStyleCnt="3">
        <dgm:presLayoutVars>
          <dgm:chPref val="3"/>
        </dgm:presLayoutVars>
      </dgm:prSet>
      <dgm:spPr/>
    </dgm:pt>
    <dgm:pt modelId="{34607CDD-4617-44CF-B843-7C29CF47E2E7}" type="pres">
      <dgm:prSet presAssocID="{57200FDA-94D9-4FD5-A347-744C12F97388}" presName="rootConnector" presStyleLbl="node2" presStyleIdx="1" presStyleCnt="3"/>
      <dgm:spPr/>
    </dgm:pt>
    <dgm:pt modelId="{16CD1191-A445-444D-9166-E8C3E3B37026}" type="pres">
      <dgm:prSet presAssocID="{57200FDA-94D9-4FD5-A347-744C12F97388}" presName="hierChild4" presStyleCnt="0"/>
      <dgm:spPr/>
    </dgm:pt>
    <dgm:pt modelId="{D66DA966-E98E-4C25-A475-2252031CB24E}" type="pres">
      <dgm:prSet presAssocID="{AD26D573-1D56-45EC-81B5-DADE78DCA663}" presName="Name35" presStyleLbl="parChTrans1D3" presStyleIdx="1" presStyleCnt="3"/>
      <dgm:spPr/>
    </dgm:pt>
    <dgm:pt modelId="{FD0AF893-105A-4209-ABE7-F762C2AB09DD}" type="pres">
      <dgm:prSet presAssocID="{51EB2900-6763-4822-A336-922677E32A2B}" presName="hierRoot2" presStyleCnt="0">
        <dgm:presLayoutVars>
          <dgm:hierBranch val="init"/>
        </dgm:presLayoutVars>
      </dgm:prSet>
      <dgm:spPr/>
    </dgm:pt>
    <dgm:pt modelId="{EE3AB850-F447-4706-9627-48D75FE9D714}" type="pres">
      <dgm:prSet presAssocID="{51EB2900-6763-4822-A336-922677E32A2B}" presName="rootComposite" presStyleCnt="0"/>
      <dgm:spPr/>
    </dgm:pt>
    <dgm:pt modelId="{D0019FBA-835A-4930-8BA0-341673F4977E}" type="pres">
      <dgm:prSet presAssocID="{51EB2900-6763-4822-A336-922677E32A2B}" presName="rootText" presStyleLbl="node3" presStyleIdx="1" presStyleCnt="3" custScaleY="77391">
        <dgm:presLayoutVars>
          <dgm:chPref val="3"/>
        </dgm:presLayoutVars>
      </dgm:prSet>
      <dgm:spPr/>
    </dgm:pt>
    <dgm:pt modelId="{2140F13B-F7AA-431A-AD7A-B347A2AA4DDC}" type="pres">
      <dgm:prSet presAssocID="{51EB2900-6763-4822-A336-922677E32A2B}" presName="rootConnector" presStyleLbl="node3" presStyleIdx="1" presStyleCnt="3"/>
      <dgm:spPr/>
    </dgm:pt>
    <dgm:pt modelId="{9C21AE68-6136-4DB9-B03F-9F5E320D51A3}" type="pres">
      <dgm:prSet presAssocID="{51EB2900-6763-4822-A336-922677E32A2B}" presName="hierChild4" presStyleCnt="0"/>
      <dgm:spPr/>
    </dgm:pt>
    <dgm:pt modelId="{ACEBF56B-45B3-408B-95F9-64E09E67E674}" type="pres">
      <dgm:prSet presAssocID="{51EB2900-6763-4822-A336-922677E32A2B}" presName="hierChild5" presStyleCnt="0"/>
      <dgm:spPr/>
    </dgm:pt>
    <dgm:pt modelId="{A605540E-85F6-41AF-9160-2C203970DFC2}" type="pres">
      <dgm:prSet presAssocID="{57200FDA-94D9-4FD5-A347-744C12F97388}" presName="hierChild5" presStyleCnt="0"/>
      <dgm:spPr/>
    </dgm:pt>
    <dgm:pt modelId="{4F2897FB-FB5C-47FA-A3E6-D69E9EADE552}" type="pres">
      <dgm:prSet presAssocID="{A228DFD0-EBBB-49AA-ADA2-11CBBE2C19E3}" presName="Name37" presStyleLbl="parChTrans1D2" presStyleIdx="2" presStyleCnt="3"/>
      <dgm:spPr/>
    </dgm:pt>
    <dgm:pt modelId="{8F1BA455-874E-40B1-806A-EE3B78B69607}" type="pres">
      <dgm:prSet presAssocID="{8EA55ACD-56B2-45F3-AC2B-0A5B823D79AC}" presName="hierRoot2" presStyleCnt="0">
        <dgm:presLayoutVars>
          <dgm:hierBranch/>
        </dgm:presLayoutVars>
      </dgm:prSet>
      <dgm:spPr/>
    </dgm:pt>
    <dgm:pt modelId="{6573B6F9-6798-462A-866E-A34E63C31586}" type="pres">
      <dgm:prSet presAssocID="{8EA55ACD-56B2-45F3-AC2B-0A5B823D79AC}" presName="rootComposite" presStyleCnt="0"/>
      <dgm:spPr/>
    </dgm:pt>
    <dgm:pt modelId="{600CE7FF-7E11-43FC-B409-65EE1A608F6E}" type="pres">
      <dgm:prSet presAssocID="{8EA55ACD-56B2-45F3-AC2B-0A5B823D79AC}" presName="rootText" presStyleLbl="node2" presStyleIdx="2" presStyleCnt="3">
        <dgm:presLayoutVars>
          <dgm:chPref val="3"/>
        </dgm:presLayoutVars>
      </dgm:prSet>
      <dgm:spPr/>
    </dgm:pt>
    <dgm:pt modelId="{059AED0E-A57D-4E9C-BA40-3208E9C2AF73}" type="pres">
      <dgm:prSet presAssocID="{8EA55ACD-56B2-45F3-AC2B-0A5B823D79AC}" presName="rootConnector" presStyleLbl="node2" presStyleIdx="2" presStyleCnt="3"/>
      <dgm:spPr/>
    </dgm:pt>
    <dgm:pt modelId="{2D64057C-BAEE-498F-929A-3C9B51194E03}" type="pres">
      <dgm:prSet presAssocID="{8EA55ACD-56B2-45F3-AC2B-0A5B823D79AC}" presName="hierChild4" presStyleCnt="0"/>
      <dgm:spPr/>
    </dgm:pt>
    <dgm:pt modelId="{6D1FC565-F77A-48BB-B30A-882F64D86DE3}" type="pres">
      <dgm:prSet presAssocID="{B15C4570-2FAA-4C82-B19E-1281869CC564}" presName="Name35" presStyleLbl="parChTrans1D3" presStyleIdx="2" presStyleCnt="3"/>
      <dgm:spPr/>
    </dgm:pt>
    <dgm:pt modelId="{563AF6B9-AE4D-40AE-9DE4-5EB171994904}" type="pres">
      <dgm:prSet presAssocID="{A27CC868-8937-4867-8045-B54F82BB8259}" presName="hierRoot2" presStyleCnt="0">
        <dgm:presLayoutVars>
          <dgm:hierBranch val="init"/>
        </dgm:presLayoutVars>
      </dgm:prSet>
      <dgm:spPr/>
    </dgm:pt>
    <dgm:pt modelId="{BCEC74A5-9FCB-4091-90A2-879EFC6A510B}" type="pres">
      <dgm:prSet presAssocID="{A27CC868-8937-4867-8045-B54F82BB8259}" presName="rootComposite" presStyleCnt="0"/>
      <dgm:spPr/>
    </dgm:pt>
    <dgm:pt modelId="{3AB3F95A-D4FE-421F-89E9-6B72460A03DE}" type="pres">
      <dgm:prSet presAssocID="{A27CC868-8937-4867-8045-B54F82BB8259}" presName="rootText" presStyleLbl="node3" presStyleIdx="2" presStyleCnt="3">
        <dgm:presLayoutVars>
          <dgm:chPref val="3"/>
        </dgm:presLayoutVars>
      </dgm:prSet>
      <dgm:spPr/>
    </dgm:pt>
    <dgm:pt modelId="{34D6728E-B722-468B-A059-42493244DE9A}" type="pres">
      <dgm:prSet presAssocID="{A27CC868-8937-4867-8045-B54F82BB8259}" presName="rootConnector" presStyleLbl="node3" presStyleIdx="2" presStyleCnt="3"/>
      <dgm:spPr/>
    </dgm:pt>
    <dgm:pt modelId="{2226DD6B-8907-49AE-B3B7-9B33ABA38291}" type="pres">
      <dgm:prSet presAssocID="{A27CC868-8937-4867-8045-B54F82BB8259}" presName="hierChild4" presStyleCnt="0"/>
      <dgm:spPr/>
    </dgm:pt>
    <dgm:pt modelId="{F687CA0A-7C37-4F15-AE4F-77C44EB3E31A}" type="pres">
      <dgm:prSet presAssocID="{A27CC868-8937-4867-8045-B54F82BB8259}" presName="hierChild5" presStyleCnt="0"/>
      <dgm:spPr/>
    </dgm:pt>
    <dgm:pt modelId="{6EAC2157-5B84-4A91-9348-CDB9F0A08BCF}" type="pres">
      <dgm:prSet presAssocID="{8EA55ACD-56B2-45F3-AC2B-0A5B823D79AC}" presName="hierChild5" presStyleCnt="0"/>
      <dgm:spPr/>
    </dgm:pt>
    <dgm:pt modelId="{B9DB699B-232D-4151-B3A4-231528361AE7}" type="pres">
      <dgm:prSet presAssocID="{3320AB32-46CA-4B1F-9909-CEF552441AEE}" presName="hierChild3" presStyleCnt="0"/>
      <dgm:spPr/>
    </dgm:pt>
  </dgm:ptLst>
  <dgm:cxnLst>
    <dgm:cxn modelId="{C3405006-0306-42DF-B1B6-BA81FCBA2887}" type="presOf" srcId="{8EA55ACD-56B2-45F3-AC2B-0A5B823D79AC}" destId="{600CE7FF-7E11-43FC-B409-65EE1A608F6E}" srcOrd="0" destOrd="0" presId="urn:microsoft.com/office/officeart/2005/8/layout/orgChart1"/>
    <dgm:cxn modelId="{AE601207-CB0F-4E6F-A4DF-717C7A213D8E}" type="presOf" srcId="{8EA55ACD-56B2-45F3-AC2B-0A5B823D79AC}" destId="{059AED0E-A57D-4E9C-BA40-3208E9C2AF73}" srcOrd="1" destOrd="0" presId="urn:microsoft.com/office/officeart/2005/8/layout/orgChart1"/>
    <dgm:cxn modelId="{C29F130E-22E9-4AC7-BB56-DDF458431321}" srcId="{3320AB32-46CA-4B1F-9909-CEF552441AEE}" destId="{8EA55ACD-56B2-45F3-AC2B-0A5B823D79AC}" srcOrd="2" destOrd="0" parTransId="{A228DFD0-EBBB-49AA-ADA2-11CBBE2C19E3}" sibTransId="{36B8270C-442A-4853-AE8D-68273E218768}"/>
    <dgm:cxn modelId="{A5B1021F-9E0A-4D7F-80C7-E0834AC9E88F}" type="presOf" srcId="{88B9D994-3C93-46DB-949C-F2950D498F40}" destId="{04261462-DFC1-4CAF-B733-9D64E1D571DD}" srcOrd="0" destOrd="0" presId="urn:microsoft.com/office/officeart/2005/8/layout/orgChart1"/>
    <dgm:cxn modelId="{BE67B228-BC08-4577-A5D9-B36C88FA990C}" type="presOf" srcId="{A228DFD0-EBBB-49AA-ADA2-11CBBE2C19E3}" destId="{4F2897FB-FB5C-47FA-A3E6-D69E9EADE552}" srcOrd="0" destOrd="0" presId="urn:microsoft.com/office/officeart/2005/8/layout/orgChart1"/>
    <dgm:cxn modelId="{C848573C-D4A7-49FD-94BE-F99C0A8C9361}" type="presOf" srcId="{51EB2900-6763-4822-A336-922677E32A2B}" destId="{D0019FBA-835A-4930-8BA0-341673F4977E}" srcOrd="0" destOrd="0" presId="urn:microsoft.com/office/officeart/2005/8/layout/orgChart1"/>
    <dgm:cxn modelId="{D38E713E-A83D-477D-9384-D58BC38E9144}" type="presOf" srcId="{A27CC868-8937-4867-8045-B54F82BB8259}" destId="{3AB3F95A-D4FE-421F-89E9-6B72460A03DE}" srcOrd="0" destOrd="0" presId="urn:microsoft.com/office/officeart/2005/8/layout/orgChart1"/>
    <dgm:cxn modelId="{47CE8862-09D6-4F64-B03A-B93D1BB44943}" type="presOf" srcId="{810164B2-CB5F-4B47-B30B-BACCF4E2E4C7}" destId="{24B591F8-D560-4158-84EC-AEFC56D2A141}" srcOrd="1" destOrd="0" presId="urn:microsoft.com/office/officeart/2005/8/layout/orgChart1"/>
    <dgm:cxn modelId="{88089F67-618E-40DC-85AB-D9441C934F8F}" srcId="{7390E7FC-A2EB-44FA-9307-CE7F390F25EC}" destId="{3320AB32-46CA-4B1F-9909-CEF552441AEE}" srcOrd="0" destOrd="0" parTransId="{812DDFF1-8213-445E-A7F8-30A6F1A6AB1B}" sibTransId="{0BE5C9E7-7B5E-4D23-A067-1D40B3E25CEF}"/>
    <dgm:cxn modelId="{D8019A6A-1D4E-4345-ABA0-07E7613F5B4C}" type="presOf" srcId="{3320AB32-46CA-4B1F-9909-CEF552441AEE}" destId="{F33DD4BC-A218-4B72-AF06-843273927B9F}" srcOrd="0" destOrd="0" presId="urn:microsoft.com/office/officeart/2005/8/layout/orgChart1"/>
    <dgm:cxn modelId="{6B8CD16C-CF8B-43E1-884B-8123C27848B6}" type="presOf" srcId="{E8FB89B4-2963-496F-BA84-780D82228B0E}" destId="{90711B33-C95C-4EC2-83E4-6B0793545D26}" srcOrd="0" destOrd="0" presId="urn:microsoft.com/office/officeart/2005/8/layout/orgChart1"/>
    <dgm:cxn modelId="{E72FF06D-AFB7-4E0C-9DCE-43EF8397B0A2}" type="presOf" srcId="{7390E7FC-A2EB-44FA-9307-CE7F390F25EC}" destId="{2F7A68C9-44F4-47EA-9994-C72238F769E3}" srcOrd="0" destOrd="0" presId="urn:microsoft.com/office/officeart/2005/8/layout/orgChart1"/>
    <dgm:cxn modelId="{2F47474E-8872-43C2-BC11-B87CBFF20D03}" srcId="{8EA55ACD-56B2-45F3-AC2B-0A5B823D79AC}" destId="{A27CC868-8937-4867-8045-B54F82BB8259}" srcOrd="0" destOrd="0" parTransId="{B15C4570-2FAA-4C82-B19E-1281869CC564}" sibTransId="{F593341D-069D-442B-8499-C5CEAFFE2660}"/>
    <dgm:cxn modelId="{1C71AE4E-7FA4-4981-B53E-9F7102912DBB}" type="presOf" srcId="{74FF5EA4-5276-4A9F-A3D5-B7EFD4228CD0}" destId="{2B274E53-3933-40EF-B723-C15988A3E8E0}" srcOrd="0" destOrd="0" presId="urn:microsoft.com/office/officeart/2005/8/layout/orgChart1"/>
    <dgm:cxn modelId="{579B3F5A-9AEB-4C77-AAB7-E062B673148D}" srcId="{810164B2-CB5F-4B47-B30B-BACCF4E2E4C7}" destId="{78875F5A-BAC1-4658-B5A8-BCA73028AF5A}" srcOrd="0" destOrd="0" parTransId="{E8FB89B4-2963-496F-BA84-780D82228B0E}" sibTransId="{BE2742BA-1146-4CD8-9A37-59C6CF8A6205}"/>
    <dgm:cxn modelId="{F356E97A-7E0B-4472-A0EE-65E732A21109}" type="presOf" srcId="{B15C4570-2FAA-4C82-B19E-1281869CC564}" destId="{6D1FC565-F77A-48BB-B30A-882F64D86DE3}" srcOrd="0" destOrd="0" presId="urn:microsoft.com/office/officeart/2005/8/layout/orgChart1"/>
    <dgm:cxn modelId="{8C18A181-BDDF-49BF-8354-7A7813B34EC8}" type="presOf" srcId="{78875F5A-BAC1-4658-B5A8-BCA73028AF5A}" destId="{D0F8F367-92C5-4CDC-A1E8-264D7F46EF91}" srcOrd="0" destOrd="0" presId="urn:microsoft.com/office/officeart/2005/8/layout/orgChart1"/>
    <dgm:cxn modelId="{9567758F-7AFA-415E-B8EA-42E7D1F7668D}" type="presOf" srcId="{A27CC868-8937-4867-8045-B54F82BB8259}" destId="{34D6728E-B722-468B-A059-42493244DE9A}" srcOrd="1" destOrd="0" presId="urn:microsoft.com/office/officeart/2005/8/layout/orgChart1"/>
    <dgm:cxn modelId="{76DCE394-FAD8-43C5-AC08-7F2C7E3FB5B4}" srcId="{3320AB32-46CA-4B1F-9909-CEF552441AEE}" destId="{810164B2-CB5F-4B47-B30B-BACCF4E2E4C7}" srcOrd="0" destOrd="0" parTransId="{88B9D994-3C93-46DB-949C-F2950D498F40}" sibTransId="{94C7F55A-D49F-4D4D-B301-1DFC3288E8FF}"/>
    <dgm:cxn modelId="{4892069B-F913-4C8B-8E30-08B6E50430AD}" type="presOf" srcId="{78875F5A-BAC1-4658-B5A8-BCA73028AF5A}" destId="{84FFEC85-0D92-46D6-821F-759E99FBC9DD}" srcOrd="1" destOrd="0" presId="urn:microsoft.com/office/officeart/2005/8/layout/orgChart1"/>
    <dgm:cxn modelId="{86884AAB-5DE6-4A04-9C0F-A0D88ECC0703}" type="presOf" srcId="{57200FDA-94D9-4FD5-A347-744C12F97388}" destId="{4C95C821-B680-4C07-B7E1-FDABA3B5D40C}" srcOrd="0" destOrd="0" presId="urn:microsoft.com/office/officeart/2005/8/layout/orgChart1"/>
    <dgm:cxn modelId="{9EA866B1-8CF0-4D57-9F6A-04F503F123E1}" type="presOf" srcId="{AD26D573-1D56-45EC-81B5-DADE78DCA663}" destId="{D66DA966-E98E-4C25-A475-2252031CB24E}" srcOrd="0" destOrd="0" presId="urn:microsoft.com/office/officeart/2005/8/layout/orgChart1"/>
    <dgm:cxn modelId="{3287E1B2-7D96-4FE0-816B-278BCED0A7F9}" srcId="{3320AB32-46CA-4B1F-9909-CEF552441AEE}" destId="{57200FDA-94D9-4FD5-A347-744C12F97388}" srcOrd="1" destOrd="0" parTransId="{74FF5EA4-5276-4A9F-A3D5-B7EFD4228CD0}" sibTransId="{41B05BAC-BE91-4E29-B904-FD382E6055AD}"/>
    <dgm:cxn modelId="{2BDFB5CD-4EAA-4191-B55A-07CD3495AD28}" type="presOf" srcId="{810164B2-CB5F-4B47-B30B-BACCF4E2E4C7}" destId="{E2BB320E-5FE3-4325-B11B-BA76589816FF}" srcOrd="0" destOrd="0" presId="urn:microsoft.com/office/officeart/2005/8/layout/orgChart1"/>
    <dgm:cxn modelId="{7E1920DD-B3D1-422F-8643-101C87CF879A}" srcId="{57200FDA-94D9-4FD5-A347-744C12F97388}" destId="{51EB2900-6763-4822-A336-922677E32A2B}" srcOrd="0" destOrd="0" parTransId="{AD26D573-1D56-45EC-81B5-DADE78DCA663}" sibTransId="{CACD83EE-047C-4625-BDE0-C91484B897C9}"/>
    <dgm:cxn modelId="{FF66C7F3-DA94-4D0D-9A20-DE898B151C62}" type="presOf" srcId="{51EB2900-6763-4822-A336-922677E32A2B}" destId="{2140F13B-F7AA-431A-AD7A-B347A2AA4DDC}" srcOrd="1" destOrd="0" presId="urn:microsoft.com/office/officeart/2005/8/layout/orgChart1"/>
    <dgm:cxn modelId="{907B68FA-65AE-4A79-BBE1-97EF1EC7EA32}" type="presOf" srcId="{57200FDA-94D9-4FD5-A347-744C12F97388}" destId="{34607CDD-4617-44CF-B843-7C29CF47E2E7}" srcOrd="1" destOrd="0" presId="urn:microsoft.com/office/officeart/2005/8/layout/orgChart1"/>
    <dgm:cxn modelId="{271DD5FC-1FBC-42B2-94B0-D623883F1A8E}" type="presOf" srcId="{3320AB32-46CA-4B1F-9909-CEF552441AEE}" destId="{731D3212-46E6-401D-8AC2-CA4B4EEC6166}" srcOrd="1" destOrd="0" presId="urn:microsoft.com/office/officeart/2005/8/layout/orgChart1"/>
    <dgm:cxn modelId="{0148C1FB-4BA2-43A2-ACAF-26150D81AAB0}" type="presParOf" srcId="{2F7A68C9-44F4-47EA-9994-C72238F769E3}" destId="{6C0D9742-3119-4940-BBAC-7D85A2A25A51}" srcOrd="0" destOrd="0" presId="urn:microsoft.com/office/officeart/2005/8/layout/orgChart1"/>
    <dgm:cxn modelId="{BCA2E73E-F6A2-4F99-B6C8-471E032D9FFB}" type="presParOf" srcId="{6C0D9742-3119-4940-BBAC-7D85A2A25A51}" destId="{82EA9B9B-6A60-442C-A3BF-029925955D69}" srcOrd="0" destOrd="0" presId="urn:microsoft.com/office/officeart/2005/8/layout/orgChart1"/>
    <dgm:cxn modelId="{0D0B3C8D-0C29-4F77-BAB5-7864D72F7831}" type="presParOf" srcId="{82EA9B9B-6A60-442C-A3BF-029925955D69}" destId="{F33DD4BC-A218-4B72-AF06-843273927B9F}" srcOrd="0" destOrd="0" presId="urn:microsoft.com/office/officeart/2005/8/layout/orgChart1"/>
    <dgm:cxn modelId="{1DDAE661-1C59-4525-977F-913EDD66F88A}" type="presParOf" srcId="{82EA9B9B-6A60-442C-A3BF-029925955D69}" destId="{731D3212-46E6-401D-8AC2-CA4B4EEC6166}" srcOrd="1" destOrd="0" presId="urn:microsoft.com/office/officeart/2005/8/layout/orgChart1"/>
    <dgm:cxn modelId="{66925ECD-0B93-4600-86BD-44E8EAF4ABE2}" type="presParOf" srcId="{6C0D9742-3119-4940-BBAC-7D85A2A25A51}" destId="{8E2B7354-D88D-46F4-9268-2230397FE3A0}" srcOrd="1" destOrd="0" presId="urn:microsoft.com/office/officeart/2005/8/layout/orgChart1"/>
    <dgm:cxn modelId="{D11CFF4A-52C7-471B-88B9-47746467E7D2}" type="presParOf" srcId="{8E2B7354-D88D-46F4-9268-2230397FE3A0}" destId="{04261462-DFC1-4CAF-B733-9D64E1D571DD}" srcOrd="0" destOrd="0" presId="urn:microsoft.com/office/officeart/2005/8/layout/orgChart1"/>
    <dgm:cxn modelId="{F8DF07AD-6474-4D9C-9F77-2659A061F67A}" type="presParOf" srcId="{8E2B7354-D88D-46F4-9268-2230397FE3A0}" destId="{E27280D4-FC2D-4628-AB57-CB9F628C76EB}" srcOrd="1" destOrd="0" presId="urn:microsoft.com/office/officeart/2005/8/layout/orgChart1"/>
    <dgm:cxn modelId="{25971B26-96D3-4201-A840-DD5D1ED800FA}" type="presParOf" srcId="{E27280D4-FC2D-4628-AB57-CB9F628C76EB}" destId="{FCDD7AF4-048C-42CE-8913-AADEBDA982E8}" srcOrd="0" destOrd="0" presId="urn:microsoft.com/office/officeart/2005/8/layout/orgChart1"/>
    <dgm:cxn modelId="{4483C87D-CB20-4D44-B841-CF3549FE783E}" type="presParOf" srcId="{FCDD7AF4-048C-42CE-8913-AADEBDA982E8}" destId="{E2BB320E-5FE3-4325-B11B-BA76589816FF}" srcOrd="0" destOrd="0" presId="urn:microsoft.com/office/officeart/2005/8/layout/orgChart1"/>
    <dgm:cxn modelId="{B27CE567-83AD-4EC4-B33E-ABE4AABD5BC3}" type="presParOf" srcId="{FCDD7AF4-048C-42CE-8913-AADEBDA982E8}" destId="{24B591F8-D560-4158-84EC-AEFC56D2A141}" srcOrd="1" destOrd="0" presId="urn:microsoft.com/office/officeart/2005/8/layout/orgChart1"/>
    <dgm:cxn modelId="{F0CA9DD3-5F1B-4BB9-AB29-60B7D0B0181A}" type="presParOf" srcId="{E27280D4-FC2D-4628-AB57-CB9F628C76EB}" destId="{3484EC12-77EA-4FBA-9C64-851600330974}" srcOrd="1" destOrd="0" presId="urn:microsoft.com/office/officeart/2005/8/layout/orgChart1"/>
    <dgm:cxn modelId="{108C044C-4559-4D08-A47D-29437C9DB3E5}" type="presParOf" srcId="{3484EC12-77EA-4FBA-9C64-851600330974}" destId="{90711B33-C95C-4EC2-83E4-6B0793545D26}" srcOrd="0" destOrd="0" presId="urn:microsoft.com/office/officeart/2005/8/layout/orgChart1"/>
    <dgm:cxn modelId="{E9AE59B7-166D-47EE-8F5C-4AC3A79C11CA}" type="presParOf" srcId="{3484EC12-77EA-4FBA-9C64-851600330974}" destId="{BF2456AB-3362-4666-A4BF-5EF84AD272E7}" srcOrd="1" destOrd="0" presId="urn:microsoft.com/office/officeart/2005/8/layout/orgChart1"/>
    <dgm:cxn modelId="{3BEA5651-3B18-472B-B240-1C95CCCD876F}" type="presParOf" srcId="{BF2456AB-3362-4666-A4BF-5EF84AD272E7}" destId="{853FDC1E-A03C-48C7-B9A0-FCA3F3DD01E1}" srcOrd="0" destOrd="0" presId="urn:microsoft.com/office/officeart/2005/8/layout/orgChart1"/>
    <dgm:cxn modelId="{DD9D348D-769F-44B0-8141-2DF1E45301C9}" type="presParOf" srcId="{853FDC1E-A03C-48C7-B9A0-FCA3F3DD01E1}" destId="{D0F8F367-92C5-4CDC-A1E8-264D7F46EF91}" srcOrd="0" destOrd="0" presId="urn:microsoft.com/office/officeart/2005/8/layout/orgChart1"/>
    <dgm:cxn modelId="{10DE43B3-C915-4C5C-AD9C-9AFD216AF132}" type="presParOf" srcId="{853FDC1E-A03C-48C7-B9A0-FCA3F3DD01E1}" destId="{84FFEC85-0D92-46D6-821F-759E99FBC9DD}" srcOrd="1" destOrd="0" presId="urn:microsoft.com/office/officeart/2005/8/layout/orgChart1"/>
    <dgm:cxn modelId="{47FC4884-A4F3-4C30-B268-71F0DFE08694}" type="presParOf" srcId="{BF2456AB-3362-4666-A4BF-5EF84AD272E7}" destId="{3074C0F1-F043-4833-A3A6-F0FBD8C3F825}" srcOrd="1" destOrd="0" presId="urn:microsoft.com/office/officeart/2005/8/layout/orgChart1"/>
    <dgm:cxn modelId="{9F36ECB7-DEEB-442F-AE00-D70F623A4E3D}" type="presParOf" srcId="{BF2456AB-3362-4666-A4BF-5EF84AD272E7}" destId="{D9DA8343-3106-4020-B2E7-3D90B913EDD5}" srcOrd="2" destOrd="0" presId="urn:microsoft.com/office/officeart/2005/8/layout/orgChart1"/>
    <dgm:cxn modelId="{B3C36C2B-0630-4745-8917-298458CDFFFF}" type="presParOf" srcId="{E27280D4-FC2D-4628-AB57-CB9F628C76EB}" destId="{B2F084DA-F524-4E3D-A7BE-88CB598A865B}" srcOrd="2" destOrd="0" presId="urn:microsoft.com/office/officeart/2005/8/layout/orgChart1"/>
    <dgm:cxn modelId="{6A85E2BE-1ED0-4C2A-895C-A26CFE2D1768}" type="presParOf" srcId="{8E2B7354-D88D-46F4-9268-2230397FE3A0}" destId="{2B274E53-3933-40EF-B723-C15988A3E8E0}" srcOrd="2" destOrd="0" presId="urn:microsoft.com/office/officeart/2005/8/layout/orgChart1"/>
    <dgm:cxn modelId="{BEFDF652-4531-402B-91D1-1FF9C7474446}" type="presParOf" srcId="{8E2B7354-D88D-46F4-9268-2230397FE3A0}" destId="{3CD7A22D-40AA-4B29-8979-6D1E74459A57}" srcOrd="3" destOrd="0" presId="urn:microsoft.com/office/officeart/2005/8/layout/orgChart1"/>
    <dgm:cxn modelId="{456400D0-7178-4ED8-8082-375A0794DC73}" type="presParOf" srcId="{3CD7A22D-40AA-4B29-8979-6D1E74459A57}" destId="{C44B5536-1A91-4D19-B20D-3AF7C9D878BF}" srcOrd="0" destOrd="0" presId="urn:microsoft.com/office/officeart/2005/8/layout/orgChart1"/>
    <dgm:cxn modelId="{099198B4-C060-44D9-BFFC-DC1E0DBE1637}" type="presParOf" srcId="{C44B5536-1A91-4D19-B20D-3AF7C9D878BF}" destId="{4C95C821-B680-4C07-B7E1-FDABA3B5D40C}" srcOrd="0" destOrd="0" presId="urn:microsoft.com/office/officeart/2005/8/layout/orgChart1"/>
    <dgm:cxn modelId="{AB236B29-0846-4DC3-B5DB-41741DDDB933}" type="presParOf" srcId="{C44B5536-1A91-4D19-B20D-3AF7C9D878BF}" destId="{34607CDD-4617-44CF-B843-7C29CF47E2E7}" srcOrd="1" destOrd="0" presId="urn:microsoft.com/office/officeart/2005/8/layout/orgChart1"/>
    <dgm:cxn modelId="{8145BE01-98F5-4D0D-B0F6-7521098B1D6D}" type="presParOf" srcId="{3CD7A22D-40AA-4B29-8979-6D1E74459A57}" destId="{16CD1191-A445-444D-9166-E8C3E3B37026}" srcOrd="1" destOrd="0" presId="urn:microsoft.com/office/officeart/2005/8/layout/orgChart1"/>
    <dgm:cxn modelId="{22E37F96-CDE4-4A4B-8C99-CF6C4A9973CC}" type="presParOf" srcId="{16CD1191-A445-444D-9166-E8C3E3B37026}" destId="{D66DA966-E98E-4C25-A475-2252031CB24E}" srcOrd="0" destOrd="0" presId="urn:microsoft.com/office/officeart/2005/8/layout/orgChart1"/>
    <dgm:cxn modelId="{5C133B3E-EF08-45AE-9D24-BD611CF380C5}" type="presParOf" srcId="{16CD1191-A445-444D-9166-E8C3E3B37026}" destId="{FD0AF893-105A-4209-ABE7-F762C2AB09DD}" srcOrd="1" destOrd="0" presId="urn:microsoft.com/office/officeart/2005/8/layout/orgChart1"/>
    <dgm:cxn modelId="{EAC9827E-9491-4CAF-86A8-8808886DB709}" type="presParOf" srcId="{FD0AF893-105A-4209-ABE7-F762C2AB09DD}" destId="{EE3AB850-F447-4706-9627-48D75FE9D714}" srcOrd="0" destOrd="0" presId="urn:microsoft.com/office/officeart/2005/8/layout/orgChart1"/>
    <dgm:cxn modelId="{5D8A5381-F84E-4A82-82BF-F97E960E2059}" type="presParOf" srcId="{EE3AB850-F447-4706-9627-48D75FE9D714}" destId="{D0019FBA-835A-4930-8BA0-341673F4977E}" srcOrd="0" destOrd="0" presId="urn:microsoft.com/office/officeart/2005/8/layout/orgChart1"/>
    <dgm:cxn modelId="{F99AD2FB-12F5-48E5-8D41-FD7427452FC9}" type="presParOf" srcId="{EE3AB850-F447-4706-9627-48D75FE9D714}" destId="{2140F13B-F7AA-431A-AD7A-B347A2AA4DDC}" srcOrd="1" destOrd="0" presId="urn:microsoft.com/office/officeart/2005/8/layout/orgChart1"/>
    <dgm:cxn modelId="{40BAE3E2-AE5C-4A47-8412-CC491F6D0168}" type="presParOf" srcId="{FD0AF893-105A-4209-ABE7-F762C2AB09DD}" destId="{9C21AE68-6136-4DB9-B03F-9F5E320D51A3}" srcOrd="1" destOrd="0" presId="urn:microsoft.com/office/officeart/2005/8/layout/orgChart1"/>
    <dgm:cxn modelId="{6CDA722F-2333-45C7-88CE-3FF049B15E1C}" type="presParOf" srcId="{FD0AF893-105A-4209-ABE7-F762C2AB09DD}" destId="{ACEBF56B-45B3-408B-95F9-64E09E67E674}" srcOrd="2" destOrd="0" presId="urn:microsoft.com/office/officeart/2005/8/layout/orgChart1"/>
    <dgm:cxn modelId="{5D3B3373-7D34-4FC3-9EB1-CEC8CBCED2C5}" type="presParOf" srcId="{3CD7A22D-40AA-4B29-8979-6D1E74459A57}" destId="{A605540E-85F6-41AF-9160-2C203970DFC2}" srcOrd="2" destOrd="0" presId="urn:microsoft.com/office/officeart/2005/8/layout/orgChart1"/>
    <dgm:cxn modelId="{3967E72D-EA59-4DE2-9D71-88FC31A55C21}" type="presParOf" srcId="{8E2B7354-D88D-46F4-9268-2230397FE3A0}" destId="{4F2897FB-FB5C-47FA-A3E6-D69E9EADE552}" srcOrd="4" destOrd="0" presId="urn:microsoft.com/office/officeart/2005/8/layout/orgChart1"/>
    <dgm:cxn modelId="{66E7C672-2871-4EBC-8B77-303701ECDD7F}" type="presParOf" srcId="{8E2B7354-D88D-46F4-9268-2230397FE3A0}" destId="{8F1BA455-874E-40B1-806A-EE3B78B69607}" srcOrd="5" destOrd="0" presId="urn:microsoft.com/office/officeart/2005/8/layout/orgChart1"/>
    <dgm:cxn modelId="{E21A5932-44C7-43D3-958D-B90BC705D40E}" type="presParOf" srcId="{8F1BA455-874E-40B1-806A-EE3B78B69607}" destId="{6573B6F9-6798-462A-866E-A34E63C31586}" srcOrd="0" destOrd="0" presId="urn:microsoft.com/office/officeart/2005/8/layout/orgChart1"/>
    <dgm:cxn modelId="{67115791-0C19-4E67-97FB-3DCAF0E4562C}" type="presParOf" srcId="{6573B6F9-6798-462A-866E-A34E63C31586}" destId="{600CE7FF-7E11-43FC-B409-65EE1A608F6E}" srcOrd="0" destOrd="0" presId="urn:microsoft.com/office/officeart/2005/8/layout/orgChart1"/>
    <dgm:cxn modelId="{4FFE43D1-9EB7-4D64-B541-4EBCF5860FB7}" type="presParOf" srcId="{6573B6F9-6798-462A-866E-A34E63C31586}" destId="{059AED0E-A57D-4E9C-BA40-3208E9C2AF73}" srcOrd="1" destOrd="0" presId="urn:microsoft.com/office/officeart/2005/8/layout/orgChart1"/>
    <dgm:cxn modelId="{264C1DED-F14E-493A-82DF-86CFB29DFC7C}" type="presParOf" srcId="{8F1BA455-874E-40B1-806A-EE3B78B69607}" destId="{2D64057C-BAEE-498F-929A-3C9B51194E03}" srcOrd="1" destOrd="0" presId="urn:microsoft.com/office/officeart/2005/8/layout/orgChart1"/>
    <dgm:cxn modelId="{D11BE7B9-BED8-4907-BCAA-C59D6DD07382}" type="presParOf" srcId="{2D64057C-BAEE-498F-929A-3C9B51194E03}" destId="{6D1FC565-F77A-48BB-B30A-882F64D86DE3}" srcOrd="0" destOrd="0" presId="urn:microsoft.com/office/officeart/2005/8/layout/orgChart1"/>
    <dgm:cxn modelId="{DE4FB382-7023-4BFA-9353-B6F1B1948520}" type="presParOf" srcId="{2D64057C-BAEE-498F-929A-3C9B51194E03}" destId="{563AF6B9-AE4D-40AE-9DE4-5EB171994904}" srcOrd="1" destOrd="0" presId="urn:microsoft.com/office/officeart/2005/8/layout/orgChart1"/>
    <dgm:cxn modelId="{E603BED5-1324-450C-BB80-4ABB6AD9F8B1}" type="presParOf" srcId="{563AF6B9-AE4D-40AE-9DE4-5EB171994904}" destId="{BCEC74A5-9FCB-4091-90A2-879EFC6A510B}" srcOrd="0" destOrd="0" presId="urn:microsoft.com/office/officeart/2005/8/layout/orgChart1"/>
    <dgm:cxn modelId="{BE8B75A1-C3A4-4DC9-85F6-A8831C6181A5}" type="presParOf" srcId="{BCEC74A5-9FCB-4091-90A2-879EFC6A510B}" destId="{3AB3F95A-D4FE-421F-89E9-6B72460A03DE}" srcOrd="0" destOrd="0" presId="urn:microsoft.com/office/officeart/2005/8/layout/orgChart1"/>
    <dgm:cxn modelId="{8F3A5A22-6965-42D4-A454-1B46F4E250F8}" type="presParOf" srcId="{BCEC74A5-9FCB-4091-90A2-879EFC6A510B}" destId="{34D6728E-B722-468B-A059-42493244DE9A}" srcOrd="1" destOrd="0" presId="urn:microsoft.com/office/officeart/2005/8/layout/orgChart1"/>
    <dgm:cxn modelId="{88B533CA-6C00-4E68-913B-909E402552C7}" type="presParOf" srcId="{563AF6B9-AE4D-40AE-9DE4-5EB171994904}" destId="{2226DD6B-8907-49AE-B3B7-9B33ABA38291}" srcOrd="1" destOrd="0" presId="urn:microsoft.com/office/officeart/2005/8/layout/orgChart1"/>
    <dgm:cxn modelId="{AB5E9E54-73D1-4B58-B2C9-DF919BE42F5D}" type="presParOf" srcId="{563AF6B9-AE4D-40AE-9DE4-5EB171994904}" destId="{F687CA0A-7C37-4F15-AE4F-77C44EB3E31A}" srcOrd="2" destOrd="0" presId="urn:microsoft.com/office/officeart/2005/8/layout/orgChart1"/>
    <dgm:cxn modelId="{1E6AFD88-4AD7-45B7-A66A-31B084D926E4}" type="presParOf" srcId="{8F1BA455-874E-40B1-806A-EE3B78B69607}" destId="{6EAC2157-5B84-4A91-9348-CDB9F0A08BCF}" srcOrd="2" destOrd="0" presId="urn:microsoft.com/office/officeart/2005/8/layout/orgChart1"/>
    <dgm:cxn modelId="{5CE21E3D-E697-4624-B2E9-F2DBF295AA01}" type="presParOf" srcId="{6C0D9742-3119-4940-BBAC-7D85A2A25A51}" destId="{B9DB699B-232D-4151-B3A4-231528361AE7}" srcOrd="2" destOrd="0" presId="urn:microsoft.com/office/officeart/2005/8/layout/orgChart1"/>
  </dgm:cxnLst>
  <dgm:bg/>
  <dgm:whole>
    <a:ln>
      <a:solidFill>
        <a:schemeClr val="accent2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9BBB371-134C-4091-9635-0988769D30A6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C1E599BA-E461-4552-97D0-4FEF59289502}">
      <dgm:prSet phldrT="[Text]"/>
      <dgm:spPr/>
      <dgm:t>
        <a:bodyPr/>
        <a:lstStyle/>
        <a:p>
          <a:r>
            <a:rPr lang="en-IN" dirty="0"/>
            <a:t>Input Tax credit</a:t>
          </a:r>
        </a:p>
      </dgm:t>
    </dgm:pt>
    <dgm:pt modelId="{646097A3-7D3E-47F0-89F4-2AB7296010C3}" type="parTrans" cxnId="{50F55B84-BD54-47C6-AF3E-EA03C06E8F8A}">
      <dgm:prSet/>
      <dgm:spPr/>
      <dgm:t>
        <a:bodyPr/>
        <a:lstStyle/>
        <a:p>
          <a:endParaRPr lang="en-IN"/>
        </a:p>
      </dgm:t>
    </dgm:pt>
    <dgm:pt modelId="{C92C9D30-6C90-4892-8850-C4AA95524558}" type="sibTrans" cxnId="{50F55B84-BD54-47C6-AF3E-EA03C06E8F8A}">
      <dgm:prSet/>
      <dgm:spPr/>
      <dgm:t>
        <a:bodyPr/>
        <a:lstStyle/>
        <a:p>
          <a:endParaRPr lang="en-IN"/>
        </a:p>
      </dgm:t>
    </dgm:pt>
    <dgm:pt modelId="{F74B1B86-60F1-4710-BFBE-B76B369D7AED}">
      <dgm:prSet phldrT="[Text]"/>
      <dgm:spPr/>
      <dgm:t>
        <a:bodyPr/>
        <a:lstStyle/>
        <a:p>
          <a:r>
            <a:rPr lang="en-IN" dirty="0"/>
            <a:t>Payment within 180 days from the </a:t>
          </a:r>
          <a:r>
            <a:rPr lang="en-IN" dirty="0">
              <a:solidFill>
                <a:srgbClr val="FF0000"/>
              </a:solidFill>
            </a:rPr>
            <a:t>date of Invoice</a:t>
          </a:r>
        </a:p>
      </dgm:t>
    </dgm:pt>
    <dgm:pt modelId="{680D7AAF-2FAD-4A7A-97EF-71B69AA96184}" type="parTrans" cxnId="{758440D8-14F4-4AE2-BF69-021311D916A6}">
      <dgm:prSet/>
      <dgm:spPr/>
      <dgm:t>
        <a:bodyPr/>
        <a:lstStyle/>
        <a:p>
          <a:endParaRPr lang="en-IN"/>
        </a:p>
      </dgm:t>
    </dgm:pt>
    <dgm:pt modelId="{0457C3A2-A396-4C25-8CAE-17A4C884C237}" type="sibTrans" cxnId="{758440D8-14F4-4AE2-BF69-021311D916A6}">
      <dgm:prSet/>
      <dgm:spPr/>
      <dgm:t>
        <a:bodyPr/>
        <a:lstStyle/>
        <a:p>
          <a:endParaRPr lang="en-IN"/>
        </a:p>
      </dgm:t>
    </dgm:pt>
    <dgm:pt modelId="{4CF9EA5C-294E-48DB-BA06-C6562C77985C}">
      <dgm:prSet phldrT="[Text]"/>
      <dgm:spPr/>
      <dgm:t>
        <a:bodyPr/>
        <a:lstStyle/>
        <a:p>
          <a:r>
            <a:rPr lang="en-IN" dirty="0"/>
            <a:t>Payment after 180 days from the date of Invoice</a:t>
          </a:r>
        </a:p>
      </dgm:t>
    </dgm:pt>
    <dgm:pt modelId="{EC8EBD1C-B192-46D4-A6E0-1A7A9275F619}" type="parTrans" cxnId="{EFBD96E4-A33A-4463-90AE-72499D034175}">
      <dgm:prSet/>
      <dgm:spPr/>
      <dgm:t>
        <a:bodyPr/>
        <a:lstStyle/>
        <a:p>
          <a:endParaRPr lang="en-IN"/>
        </a:p>
      </dgm:t>
    </dgm:pt>
    <dgm:pt modelId="{9FB136C2-FDD8-47C8-8590-F60C15AC2F08}" type="sibTrans" cxnId="{EFBD96E4-A33A-4463-90AE-72499D034175}">
      <dgm:prSet/>
      <dgm:spPr/>
      <dgm:t>
        <a:bodyPr/>
        <a:lstStyle/>
        <a:p>
          <a:endParaRPr lang="en-IN"/>
        </a:p>
      </dgm:t>
    </dgm:pt>
    <dgm:pt modelId="{94F32F96-9B19-4DA4-987C-2BCE8642C9ED}">
      <dgm:prSet phldrT="[Text]"/>
      <dgm:spPr/>
      <dgm:t>
        <a:bodyPr/>
        <a:lstStyle/>
        <a:p>
          <a:r>
            <a:rPr lang="en-US" dirty="0"/>
            <a:t>Avail the credit after payment towards goods and tax is made</a:t>
          </a:r>
        </a:p>
        <a:p>
          <a:endParaRPr lang="en-IN" dirty="0"/>
        </a:p>
      </dgm:t>
    </dgm:pt>
    <dgm:pt modelId="{40B78572-00D7-473F-8052-D2922A56BC93}" type="parTrans" cxnId="{63DE7CE5-24F8-4840-A9A6-627783BAB67F}">
      <dgm:prSet/>
      <dgm:spPr/>
      <dgm:t>
        <a:bodyPr/>
        <a:lstStyle/>
        <a:p>
          <a:endParaRPr lang="en-IN"/>
        </a:p>
      </dgm:t>
    </dgm:pt>
    <dgm:pt modelId="{461547EE-5D70-424D-B39E-419182271B1C}" type="sibTrans" cxnId="{63DE7CE5-24F8-4840-A9A6-627783BAB67F}">
      <dgm:prSet/>
      <dgm:spPr/>
      <dgm:t>
        <a:bodyPr/>
        <a:lstStyle/>
        <a:p>
          <a:endParaRPr lang="en-IN"/>
        </a:p>
      </dgm:t>
    </dgm:pt>
    <dgm:pt modelId="{E4861992-55B6-4C31-850A-6D81D12B0DEB}">
      <dgm:prSet phldrT="[Text]"/>
      <dgm:spPr/>
      <dgm:t>
        <a:bodyPr/>
        <a:lstStyle/>
        <a:p>
          <a:r>
            <a:rPr lang="en-US" dirty="0"/>
            <a:t>Reverse the credit availed </a:t>
          </a:r>
          <a:r>
            <a:rPr lang="en-US" dirty="0">
              <a:solidFill>
                <a:srgbClr val="FF0000"/>
              </a:solidFill>
            </a:rPr>
            <a:t>along with the interest</a:t>
          </a:r>
        </a:p>
        <a:p>
          <a:endParaRPr lang="en-IN" dirty="0"/>
        </a:p>
      </dgm:t>
    </dgm:pt>
    <dgm:pt modelId="{96999AE8-1D0E-41E4-9AFC-91D5BCE7C071}" type="parTrans" cxnId="{2FFDBBF7-0C20-41FB-AD83-ED6EB111BAC9}">
      <dgm:prSet/>
      <dgm:spPr/>
      <dgm:t>
        <a:bodyPr/>
        <a:lstStyle/>
        <a:p>
          <a:endParaRPr lang="en-IN"/>
        </a:p>
      </dgm:t>
    </dgm:pt>
    <dgm:pt modelId="{0C5B1BB0-5FDD-4322-A214-10C050045442}" type="sibTrans" cxnId="{2FFDBBF7-0C20-41FB-AD83-ED6EB111BAC9}">
      <dgm:prSet/>
      <dgm:spPr/>
      <dgm:t>
        <a:bodyPr/>
        <a:lstStyle/>
        <a:p>
          <a:endParaRPr lang="en-IN"/>
        </a:p>
      </dgm:t>
    </dgm:pt>
    <dgm:pt modelId="{ECFFF4F9-A165-48A0-AB8D-8323FC1C8654}">
      <dgm:prSet phldrT="[Text]"/>
      <dgm:spPr/>
      <dgm:t>
        <a:bodyPr/>
        <a:lstStyle/>
        <a:p>
          <a:r>
            <a:rPr lang="en-IN" dirty="0"/>
            <a:t>No time limit for Re-availment of Credit</a:t>
          </a:r>
        </a:p>
      </dgm:t>
    </dgm:pt>
    <dgm:pt modelId="{C2514438-AF71-4667-A313-8EFA33E44C18}" type="parTrans" cxnId="{9294A123-98A5-43B8-9E1D-ED8DB3BFC363}">
      <dgm:prSet/>
      <dgm:spPr/>
      <dgm:t>
        <a:bodyPr/>
        <a:lstStyle/>
        <a:p>
          <a:endParaRPr lang="en-IN"/>
        </a:p>
      </dgm:t>
    </dgm:pt>
    <dgm:pt modelId="{0EDADCA1-2EB6-4029-A0D5-480723ADAB63}" type="sibTrans" cxnId="{9294A123-98A5-43B8-9E1D-ED8DB3BFC363}">
      <dgm:prSet/>
      <dgm:spPr/>
      <dgm:t>
        <a:bodyPr/>
        <a:lstStyle/>
        <a:p>
          <a:endParaRPr lang="en-IN"/>
        </a:p>
      </dgm:t>
    </dgm:pt>
    <dgm:pt modelId="{625B8DA2-A1DD-4A48-A67B-FE679B9492E0}" type="pres">
      <dgm:prSet presAssocID="{39BBB371-134C-4091-9635-0988769D30A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B1E73D3-2F55-4AAA-8CED-FF51C1617FD1}" type="pres">
      <dgm:prSet presAssocID="{C1E599BA-E461-4552-97D0-4FEF59289502}" presName="hierRoot1" presStyleCnt="0">
        <dgm:presLayoutVars>
          <dgm:hierBranch val="init"/>
        </dgm:presLayoutVars>
      </dgm:prSet>
      <dgm:spPr/>
    </dgm:pt>
    <dgm:pt modelId="{C5EA05C3-BAE0-4151-B5EA-32AD54D5EC00}" type="pres">
      <dgm:prSet presAssocID="{C1E599BA-E461-4552-97D0-4FEF59289502}" presName="rootComposite1" presStyleCnt="0"/>
      <dgm:spPr/>
    </dgm:pt>
    <dgm:pt modelId="{4D2BBFA4-F68D-4819-A3CA-FEFF9045923B}" type="pres">
      <dgm:prSet presAssocID="{C1E599BA-E461-4552-97D0-4FEF59289502}" presName="rootText1" presStyleLbl="node0" presStyleIdx="0" presStyleCnt="1" custScaleY="33258">
        <dgm:presLayoutVars>
          <dgm:chPref val="3"/>
        </dgm:presLayoutVars>
      </dgm:prSet>
      <dgm:spPr/>
    </dgm:pt>
    <dgm:pt modelId="{D1BD696B-5A6B-4747-AE23-42A5BC6BE4BA}" type="pres">
      <dgm:prSet presAssocID="{C1E599BA-E461-4552-97D0-4FEF59289502}" presName="rootConnector1" presStyleLbl="node1" presStyleIdx="0" presStyleCnt="0"/>
      <dgm:spPr/>
    </dgm:pt>
    <dgm:pt modelId="{0E846FF5-94F8-4F1D-8FC6-D106C9E1DAAE}" type="pres">
      <dgm:prSet presAssocID="{C1E599BA-E461-4552-97D0-4FEF59289502}" presName="hierChild2" presStyleCnt="0"/>
      <dgm:spPr/>
    </dgm:pt>
    <dgm:pt modelId="{2F1F8991-C802-4210-AC09-A4D1E8A69603}" type="pres">
      <dgm:prSet presAssocID="{680D7AAF-2FAD-4A7A-97EF-71B69AA96184}" presName="Name37" presStyleLbl="parChTrans1D2" presStyleIdx="0" presStyleCnt="2"/>
      <dgm:spPr/>
    </dgm:pt>
    <dgm:pt modelId="{98A89C85-344A-4D0B-A2DF-130FB2B735CA}" type="pres">
      <dgm:prSet presAssocID="{F74B1B86-60F1-4710-BFBE-B76B369D7AED}" presName="hierRoot2" presStyleCnt="0">
        <dgm:presLayoutVars>
          <dgm:hierBranch/>
        </dgm:presLayoutVars>
      </dgm:prSet>
      <dgm:spPr/>
    </dgm:pt>
    <dgm:pt modelId="{80719275-A6FA-403B-B2E1-E839ECBCD714}" type="pres">
      <dgm:prSet presAssocID="{F74B1B86-60F1-4710-BFBE-B76B369D7AED}" presName="rootComposite" presStyleCnt="0"/>
      <dgm:spPr/>
    </dgm:pt>
    <dgm:pt modelId="{BD7202E1-0288-4004-85D4-574F39010C74}" type="pres">
      <dgm:prSet presAssocID="{F74B1B86-60F1-4710-BFBE-B76B369D7AED}" presName="rootText" presStyleLbl="node2" presStyleIdx="0" presStyleCnt="2">
        <dgm:presLayoutVars>
          <dgm:chPref val="3"/>
        </dgm:presLayoutVars>
      </dgm:prSet>
      <dgm:spPr/>
    </dgm:pt>
    <dgm:pt modelId="{73947280-4C4B-46D3-8A11-F59BAD697886}" type="pres">
      <dgm:prSet presAssocID="{F74B1B86-60F1-4710-BFBE-B76B369D7AED}" presName="rootConnector" presStyleLbl="node2" presStyleIdx="0" presStyleCnt="2"/>
      <dgm:spPr/>
    </dgm:pt>
    <dgm:pt modelId="{8266B2B5-E647-469F-8B9B-E63382A4628A}" type="pres">
      <dgm:prSet presAssocID="{F74B1B86-60F1-4710-BFBE-B76B369D7AED}" presName="hierChild4" presStyleCnt="0"/>
      <dgm:spPr/>
    </dgm:pt>
    <dgm:pt modelId="{E2EEC4DB-B7F4-4C6A-988F-2D610E746F7E}" type="pres">
      <dgm:prSet presAssocID="{40B78572-00D7-473F-8052-D2922A56BC93}" presName="Name35" presStyleLbl="parChTrans1D3" presStyleIdx="0" presStyleCnt="2"/>
      <dgm:spPr/>
    </dgm:pt>
    <dgm:pt modelId="{E64496AD-F5DD-4E42-AC84-F459A15DF78E}" type="pres">
      <dgm:prSet presAssocID="{94F32F96-9B19-4DA4-987C-2BCE8642C9ED}" presName="hierRoot2" presStyleCnt="0">
        <dgm:presLayoutVars>
          <dgm:hierBranch val="init"/>
        </dgm:presLayoutVars>
      </dgm:prSet>
      <dgm:spPr/>
    </dgm:pt>
    <dgm:pt modelId="{2E2991AB-E3E8-413C-BBAA-B217B7619C0D}" type="pres">
      <dgm:prSet presAssocID="{94F32F96-9B19-4DA4-987C-2BCE8642C9ED}" presName="rootComposite" presStyleCnt="0"/>
      <dgm:spPr/>
    </dgm:pt>
    <dgm:pt modelId="{027F01A9-F793-48EA-B395-E96798B0613D}" type="pres">
      <dgm:prSet presAssocID="{94F32F96-9B19-4DA4-987C-2BCE8642C9ED}" presName="rootText" presStyleLbl="node3" presStyleIdx="0" presStyleCnt="2">
        <dgm:presLayoutVars>
          <dgm:chPref val="3"/>
        </dgm:presLayoutVars>
      </dgm:prSet>
      <dgm:spPr/>
    </dgm:pt>
    <dgm:pt modelId="{513C8642-FAC0-42AA-AFA4-3DAA845233B4}" type="pres">
      <dgm:prSet presAssocID="{94F32F96-9B19-4DA4-987C-2BCE8642C9ED}" presName="rootConnector" presStyleLbl="node3" presStyleIdx="0" presStyleCnt="2"/>
      <dgm:spPr/>
    </dgm:pt>
    <dgm:pt modelId="{3743F18B-B346-4A89-8B18-233CB505D48C}" type="pres">
      <dgm:prSet presAssocID="{94F32F96-9B19-4DA4-987C-2BCE8642C9ED}" presName="hierChild4" presStyleCnt="0"/>
      <dgm:spPr/>
    </dgm:pt>
    <dgm:pt modelId="{7B2E35EE-E43B-42FB-8A70-B5EFD3EFE3BC}" type="pres">
      <dgm:prSet presAssocID="{94F32F96-9B19-4DA4-987C-2BCE8642C9ED}" presName="hierChild5" presStyleCnt="0"/>
      <dgm:spPr/>
    </dgm:pt>
    <dgm:pt modelId="{E55D8E83-E7C5-4EEB-B944-8025076161DF}" type="pres">
      <dgm:prSet presAssocID="{F74B1B86-60F1-4710-BFBE-B76B369D7AED}" presName="hierChild5" presStyleCnt="0"/>
      <dgm:spPr/>
    </dgm:pt>
    <dgm:pt modelId="{B465E529-2C75-413D-BCAC-7B76302C5772}" type="pres">
      <dgm:prSet presAssocID="{EC8EBD1C-B192-46D4-A6E0-1A7A9275F619}" presName="Name37" presStyleLbl="parChTrans1D2" presStyleIdx="1" presStyleCnt="2"/>
      <dgm:spPr/>
    </dgm:pt>
    <dgm:pt modelId="{9566DDF1-4F82-4A3D-94DB-6564F7BAC576}" type="pres">
      <dgm:prSet presAssocID="{4CF9EA5C-294E-48DB-BA06-C6562C77985C}" presName="hierRoot2" presStyleCnt="0">
        <dgm:presLayoutVars>
          <dgm:hierBranch/>
        </dgm:presLayoutVars>
      </dgm:prSet>
      <dgm:spPr/>
    </dgm:pt>
    <dgm:pt modelId="{93B505BC-9A9A-4F93-AFA7-C9FD2014CFDC}" type="pres">
      <dgm:prSet presAssocID="{4CF9EA5C-294E-48DB-BA06-C6562C77985C}" presName="rootComposite" presStyleCnt="0"/>
      <dgm:spPr/>
    </dgm:pt>
    <dgm:pt modelId="{0B44BB14-4668-4AA6-8D44-88A83175CA78}" type="pres">
      <dgm:prSet presAssocID="{4CF9EA5C-294E-48DB-BA06-C6562C77985C}" presName="rootText" presStyleLbl="node2" presStyleIdx="1" presStyleCnt="2" custLinFactNeighborX="-383" custLinFactNeighborY="-765">
        <dgm:presLayoutVars>
          <dgm:chPref val="3"/>
        </dgm:presLayoutVars>
      </dgm:prSet>
      <dgm:spPr/>
    </dgm:pt>
    <dgm:pt modelId="{8388EE6C-E6E2-486A-8F63-3A0C5F515620}" type="pres">
      <dgm:prSet presAssocID="{4CF9EA5C-294E-48DB-BA06-C6562C77985C}" presName="rootConnector" presStyleLbl="node2" presStyleIdx="1" presStyleCnt="2"/>
      <dgm:spPr/>
    </dgm:pt>
    <dgm:pt modelId="{8462D35D-BDD5-4678-8DD7-8CBC78740976}" type="pres">
      <dgm:prSet presAssocID="{4CF9EA5C-294E-48DB-BA06-C6562C77985C}" presName="hierChild4" presStyleCnt="0"/>
      <dgm:spPr/>
    </dgm:pt>
    <dgm:pt modelId="{7787E535-71BE-4D88-BC27-10849E68804A}" type="pres">
      <dgm:prSet presAssocID="{96999AE8-1D0E-41E4-9AFC-91D5BCE7C071}" presName="Name35" presStyleLbl="parChTrans1D3" presStyleIdx="1" presStyleCnt="2"/>
      <dgm:spPr/>
    </dgm:pt>
    <dgm:pt modelId="{8522D7D6-09DD-418F-99EF-F7F9A9620D06}" type="pres">
      <dgm:prSet presAssocID="{E4861992-55B6-4C31-850A-6D81D12B0DEB}" presName="hierRoot2" presStyleCnt="0">
        <dgm:presLayoutVars>
          <dgm:hierBranch/>
        </dgm:presLayoutVars>
      </dgm:prSet>
      <dgm:spPr/>
    </dgm:pt>
    <dgm:pt modelId="{7EB9B7DF-613A-400F-8872-4A72AD920E77}" type="pres">
      <dgm:prSet presAssocID="{E4861992-55B6-4C31-850A-6D81D12B0DEB}" presName="rootComposite" presStyleCnt="0"/>
      <dgm:spPr/>
    </dgm:pt>
    <dgm:pt modelId="{A38153BD-D2C6-4623-B1C3-F4C1F3147E88}" type="pres">
      <dgm:prSet presAssocID="{E4861992-55B6-4C31-850A-6D81D12B0DEB}" presName="rootText" presStyleLbl="node3" presStyleIdx="1" presStyleCnt="2">
        <dgm:presLayoutVars>
          <dgm:chPref val="3"/>
        </dgm:presLayoutVars>
      </dgm:prSet>
      <dgm:spPr/>
    </dgm:pt>
    <dgm:pt modelId="{2C101DFF-6771-4147-B235-AEEF0354F529}" type="pres">
      <dgm:prSet presAssocID="{E4861992-55B6-4C31-850A-6D81D12B0DEB}" presName="rootConnector" presStyleLbl="node3" presStyleIdx="1" presStyleCnt="2"/>
      <dgm:spPr/>
    </dgm:pt>
    <dgm:pt modelId="{A00612DB-C1D6-4389-B9FB-6A5BE61C063A}" type="pres">
      <dgm:prSet presAssocID="{E4861992-55B6-4C31-850A-6D81D12B0DEB}" presName="hierChild4" presStyleCnt="0"/>
      <dgm:spPr/>
    </dgm:pt>
    <dgm:pt modelId="{932F3708-3E99-4F82-94A1-E95DAA1F205C}" type="pres">
      <dgm:prSet presAssocID="{C2514438-AF71-4667-A313-8EFA33E44C18}" presName="Name35" presStyleLbl="parChTrans1D4" presStyleIdx="0" presStyleCnt="1"/>
      <dgm:spPr/>
    </dgm:pt>
    <dgm:pt modelId="{4CDB6E68-024A-434D-A94C-D9312BBCE36B}" type="pres">
      <dgm:prSet presAssocID="{ECFFF4F9-A165-48A0-AB8D-8323FC1C8654}" presName="hierRoot2" presStyleCnt="0">
        <dgm:presLayoutVars>
          <dgm:hierBranch val="init"/>
        </dgm:presLayoutVars>
      </dgm:prSet>
      <dgm:spPr/>
    </dgm:pt>
    <dgm:pt modelId="{2BFC2199-8281-484B-B510-568ECFFACE23}" type="pres">
      <dgm:prSet presAssocID="{ECFFF4F9-A165-48A0-AB8D-8323FC1C8654}" presName="rootComposite" presStyleCnt="0"/>
      <dgm:spPr/>
    </dgm:pt>
    <dgm:pt modelId="{59826499-1A16-428E-B3AE-9DF78F09D965}" type="pres">
      <dgm:prSet presAssocID="{ECFFF4F9-A165-48A0-AB8D-8323FC1C8654}" presName="rootText" presStyleLbl="node4" presStyleIdx="0" presStyleCnt="1">
        <dgm:presLayoutVars>
          <dgm:chPref val="3"/>
        </dgm:presLayoutVars>
      </dgm:prSet>
      <dgm:spPr/>
    </dgm:pt>
    <dgm:pt modelId="{931D914B-06D9-45C9-B9BE-4BA6BC71D046}" type="pres">
      <dgm:prSet presAssocID="{ECFFF4F9-A165-48A0-AB8D-8323FC1C8654}" presName="rootConnector" presStyleLbl="node4" presStyleIdx="0" presStyleCnt="1"/>
      <dgm:spPr/>
    </dgm:pt>
    <dgm:pt modelId="{19086043-04CD-4D36-8779-E8DF9A5B0CCA}" type="pres">
      <dgm:prSet presAssocID="{ECFFF4F9-A165-48A0-AB8D-8323FC1C8654}" presName="hierChild4" presStyleCnt="0"/>
      <dgm:spPr/>
    </dgm:pt>
    <dgm:pt modelId="{9DD82F19-6816-4ED3-A6FA-EE33A38CCD21}" type="pres">
      <dgm:prSet presAssocID="{ECFFF4F9-A165-48A0-AB8D-8323FC1C8654}" presName="hierChild5" presStyleCnt="0"/>
      <dgm:spPr/>
    </dgm:pt>
    <dgm:pt modelId="{B4A65FAC-EE93-4C92-8E11-443F696423D1}" type="pres">
      <dgm:prSet presAssocID="{E4861992-55B6-4C31-850A-6D81D12B0DEB}" presName="hierChild5" presStyleCnt="0"/>
      <dgm:spPr/>
    </dgm:pt>
    <dgm:pt modelId="{143566A4-27E3-4684-9569-6237ED3D6C77}" type="pres">
      <dgm:prSet presAssocID="{4CF9EA5C-294E-48DB-BA06-C6562C77985C}" presName="hierChild5" presStyleCnt="0"/>
      <dgm:spPr/>
    </dgm:pt>
    <dgm:pt modelId="{555B9F4C-10E6-40EB-BC2A-503E663EC18C}" type="pres">
      <dgm:prSet presAssocID="{C1E599BA-E461-4552-97D0-4FEF59289502}" presName="hierChild3" presStyleCnt="0"/>
      <dgm:spPr/>
    </dgm:pt>
  </dgm:ptLst>
  <dgm:cxnLst>
    <dgm:cxn modelId="{9294A123-98A5-43B8-9E1D-ED8DB3BFC363}" srcId="{E4861992-55B6-4C31-850A-6D81D12B0DEB}" destId="{ECFFF4F9-A165-48A0-AB8D-8323FC1C8654}" srcOrd="0" destOrd="0" parTransId="{C2514438-AF71-4667-A313-8EFA33E44C18}" sibTransId="{0EDADCA1-2EB6-4029-A0D5-480723ADAB63}"/>
    <dgm:cxn modelId="{E8AC5A5B-15D6-423B-AE18-C7ED1E214948}" type="presOf" srcId="{94F32F96-9B19-4DA4-987C-2BCE8642C9ED}" destId="{027F01A9-F793-48EA-B395-E96798B0613D}" srcOrd="0" destOrd="0" presId="urn:microsoft.com/office/officeart/2005/8/layout/orgChart1"/>
    <dgm:cxn modelId="{B1778242-FABA-42AB-A51C-F6E267170A1E}" type="presOf" srcId="{C1E599BA-E461-4552-97D0-4FEF59289502}" destId="{4D2BBFA4-F68D-4819-A3CA-FEFF9045923B}" srcOrd="0" destOrd="0" presId="urn:microsoft.com/office/officeart/2005/8/layout/orgChart1"/>
    <dgm:cxn modelId="{71649647-862A-44D6-96C1-23A7A70536DD}" type="presOf" srcId="{680D7AAF-2FAD-4A7A-97EF-71B69AA96184}" destId="{2F1F8991-C802-4210-AC09-A4D1E8A69603}" srcOrd="0" destOrd="0" presId="urn:microsoft.com/office/officeart/2005/8/layout/orgChart1"/>
    <dgm:cxn modelId="{D3D3D652-C288-4759-A0E1-19B2A6A47B31}" type="presOf" srcId="{EC8EBD1C-B192-46D4-A6E0-1A7A9275F619}" destId="{B465E529-2C75-413D-BCAC-7B76302C5772}" srcOrd="0" destOrd="0" presId="urn:microsoft.com/office/officeart/2005/8/layout/orgChart1"/>
    <dgm:cxn modelId="{97F05673-0129-4BEF-8711-B224CA65876E}" type="presOf" srcId="{94F32F96-9B19-4DA4-987C-2BCE8642C9ED}" destId="{513C8642-FAC0-42AA-AFA4-3DAA845233B4}" srcOrd="1" destOrd="0" presId="urn:microsoft.com/office/officeart/2005/8/layout/orgChart1"/>
    <dgm:cxn modelId="{EA55577B-29F2-42CB-914F-4C3053481308}" type="presOf" srcId="{C1E599BA-E461-4552-97D0-4FEF59289502}" destId="{D1BD696B-5A6B-4747-AE23-42A5BC6BE4BA}" srcOrd="1" destOrd="0" presId="urn:microsoft.com/office/officeart/2005/8/layout/orgChart1"/>
    <dgm:cxn modelId="{50F55B84-BD54-47C6-AF3E-EA03C06E8F8A}" srcId="{39BBB371-134C-4091-9635-0988769D30A6}" destId="{C1E599BA-E461-4552-97D0-4FEF59289502}" srcOrd="0" destOrd="0" parTransId="{646097A3-7D3E-47F0-89F4-2AB7296010C3}" sibTransId="{C92C9D30-6C90-4892-8850-C4AA95524558}"/>
    <dgm:cxn modelId="{C7043885-765D-4B46-AFCA-06F8B013B836}" type="presOf" srcId="{F74B1B86-60F1-4710-BFBE-B76B369D7AED}" destId="{BD7202E1-0288-4004-85D4-574F39010C74}" srcOrd="0" destOrd="0" presId="urn:microsoft.com/office/officeart/2005/8/layout/orgChart1"/>
    <dgm:cxn modelId="{605CE688-AF2C-412C-B5FE-462EEF361161}" type="presOf" srcId="{F74B1B86-60F1-4710-BFBE-B76B369D7AED}" destId="{73947280-4C4B-46D3-8A11-F59BAD697886}" srcOrd="1" destOrd="0" presId="urn:microsoft.com/office/officeart/2005/8/layout/orgChart1"/>
    <dgm:cxn modelId="{6DB0608C-2F1D-49D0-922C-8C02FE2E10FE}" type="presOf" srcId="{96999AE8-1D0E-41E4-9AFC-91D5BCE7C071}" destId="{7787E535-71BE-4D88-BC27-10849E68804A}" srcOrd="0" destOrd="0" presId="urn:microsoft.com/office/officeart/2005/8/layout/orgChart1"/>
    <dgm:cxn modelId="{28AA9A91-2A69-43DF-BA15-9878BC8029C0}" type="presOf" srcId="{4CF9EA5C-294E-48DB-BA06-C6562C77985C}" destId="{0B44BB14-4668-4AA6-8D44-88A83175CA78}" srcOrd="0" destOrd="0" presId="urn:microsoft.com/office/officeart/2005/8/layout/orgChart1"/>
    <dgm:cxn modelId="{161E319B-50C8-4B7B-BF42-174F318EF03B}" type="presOf" srcId="{ECFFF4F9-A165-48A0-AB8D-8323FC1C8654}" destId="{59826499-1A16-428E-B3AE-9DF78F09D965}" srcOrd="0" destOrd="0" presId="urn:microsoft.com/office/officeart/2005/8/layout/orgChart1"/>
    <dgm:cxn modelId="{7D4155AD-0C8B-4DA4-B3F5-C55AF7350CFD}" type="presOf" srcId="{4CF9EA5C-294E-48DB-BA06-C6562C77985C}" destId="{8388EE6C-E6E2-486A-8F63-3A0C5F515620}" srcOrd="1" destOrd="0" presId="urn:microsoft.com/office/officeart/2005/8/layout/orgChart1"/>
    <dgm:cxn modelId="{98195CD1-97B5-4F14-9C04-0D4F7DC0D76E}" type="presOf" srcId="{40B78572-00D7-473F-8052-D2922A56BC93}" destId="{E2EEC4DB-B7F4-4C6A-988F-2D610E746F7E}" srcOrd="0" destOrd="0" presId="urn:microsoft.com/office/officeart/2005/8/layout/orgChart1"/>
    <dgm:cxn modelId="{35C3C3D4-0704-4CD1-ABF9-06FC575CECEC}" type="presOf" srcId="{E4861992-55B6-4C31-850A-6D81D12B0DEB}" destId="{A38153BD-D2C6-4623-B1C3-F4C1F3147E88}" srcOrd="0" destOrd="0" presId="urn:microsoft.com/office/officeart/2005/8/layout/orgChart1"/>
    <dgm:cxn modelId="{636435D5-6856-453C-901D-DB70EAEF1472}" type="presOf" srcId="{39BBB371-134C-4091-9635-0988769D30A6}" destId="{625B8DA2-A1DD-4A48-A67B-FE679B9492E0}" srcOrd="0" destOrd="0" presId="urn:microsoft.com/office/officeart/2005/8/layout/orgChart1"/>
    <dgm:cxn modelId="{758440D8-14F4-4AE2-BF69-021311D916A6}" srcId="{C1E599BA-E461-4552-97D0-4FEF59289502}" destId="{F74B1B86-60F1-4710-BFBE-B76B369D7AED}" srcOrd="0" destOrd="0" parTransId="{680D7AAF-2FAD-4A7A-97EF-71B69AA96184}" sibTransId="{0457C3A2-A396-4C25-8CAE-17A4C884C237}"/>
    <dgm:cxn modelId="{92B888D9-6C6D-44D1-AE63-0C2C94D4D0FA}" type="presOf" srcId="{E4861992-55B6-4C31-850A-6D81D12B0DEB}" destId="{2C101DFF-6771-4147-B235-AEEF0354F529}" srcOrd="1" destOrd="0" presId="urn:microsoft.com/office/officeart/2005/8/layout/orgChart1"/>
    <dgm:cxn modelId="{EFBD96E4-A33A-4463-90AE-72499D034175}" srcId="{C1E599BA-E461-4552-97D0-4FEF59289502}" destId="{4CF9EA5C-294E-48DB-BA06-C6562C77985C}" srcOrd="1" destOrd="0" parTransId="{EC8EBD1C-B192-46D4-A6E0-1A7A9275F619}" sibTransId="{9FB136C2-FDD8-47C8-8590-F60C15AC2F08}"/>
    <dgm:cxn modelId="{63DE7CE5-24F8-4840-A9A6-627783BAB67F}" srcId="{F74B1B86-60F1-4710-BFBE-B76B369D7AED}" destId="{94F32F96-9B19-4DA4-987C-2BCE8642C9ED}" srcOrd="0" destOrd="0" parTransId="{40B78572-00D7-473F-8052-D2922A56BC93}" sibTransId="{461547EE-5D70-424D-B39E-419182271B1C}"/>
    <dgm:cxn modelId="{3A488DF5-DEA7-405E-BE3C-3F6DB11B7D58}" type="presOf" srcId="{ECFFF4F9-A165-48A0-AB8D-8323FC1C8654}" destId="{931D914B-06D9-45C9-B9BE-4BA6BC71D046}" srcOrd="1" destOrd="0" presId="urn:microsoft.com/office/officeart/2005/8/layout/orgChart1"/>
    <dgm:cxn modelId="{2FFDBBF7-0C20-41FB-AD83-ED6EB111BAC9}" srcId="{4CF9EA5C-294E-48DB-BA06-C6562C77985C}" destId="{E4861992-55B6-4C31-850A-6D81D12B0DEB}" srcOrd="0" destOrd="0" parTransId="{96999AE8-1D0E-41E4-9AFC-91D5BCE7C071}" sibTransId="{0C5B1BB0-5FDD-4322-A214-10C050045442}"/>
    <dgm:cxn modelId="{00E1BEF8-48EC-4BDD-9F8B-C2322DC10831}" type="presOf" srcId="{C2514438-AF71-4667-A313-8EFA33E44C18}" destId="{932F3708-3E99-4F82-94A1-E95DAA1F205C}" srcOrd="0" destOrd="0" presId="urn:microsoft.com/office/officeart/2005/8/layout/orgChart1"/>
    <dgm:cxn modelId="{53DCF06F-DF9D-47CF-AD64-C4E789236A8F}" type="presParOf" srcId="{625B8DA2-A1DD-4A48-A67B-FE679B9492E0}" destId="{CB1E73D3-2F55-4AAA-8CED-FF51C1617FD1}" srcOrd="0" destOrd="0" presId="urn:microsoft.com/office/officeart/2005/8/layout/orgChart1"/>
    <dgm:cxn modelId="{6C8287B4-FDA9-4F8C-A52A-44303C7C869A}" type="presParOf" srcId="{CB1E73D3-2F55-4AAA-8CED-FF51C1617FD1}" destId="{C5EA05C3-BAE0-4151-B5EA-32AD54D5EC00}" srcOrd="0" destOrd="0" presId="urn:microsoft.com/office/officeart/2005/8/layout/orgChart1"/>
    <dgm:cxn modelId="{4F620167-52B6-4120-90D3-73772B36C5C6}" type="presParOf" srcId="{C5EA05C3-BAE0-4151-B5EA-32AD54D5EC00}" destId="{4D2BBFA4-F68D-4819-A3CA-FEFF9045923B}" srcOrd="0" destOrd="0" presId="urn:microsoft.com/office/officeart/2005/8/layout/orgChart1"/>
    <dgm:cxn modelId="{86C1696F-7746-4373-B52F-B6E9E0424A38}" type="presParOf" srcId="{C5EA05C3-BAE0-4151-B5EA-32AD54D5EC00}" destId="{D1BD696B-5A6B-4747-AE23-42A5BC6BE4BA}" srcOrd="1" destOrd="0" presId="urn:microsoft.com/office/officeart/2005/8/layout/orgChart1"/>
    <dgm:cxn modelId="{09ACD710-FBD9-4978-96A8-FA6EF71FD575}" type="presParOf" srcId="{CB1E73D3-2F55-4AAA-8CED-FF51C1617FD1}" destId="{0E846FF5-94F8-4F1D-8FC6-D106C9E1DAAE}" srcOrd="1" destOrd="0" presId="urn:microsoft.com/office/officeart/2005/8/layout/orgChart1"/>
    <dgm:cxn modelId="{1E7FC74E-9107-45AE-A665-02C56CD306D7}" type="presParOf" srcId="{0E846FF5-94F8-4F1D-8FC6-D106C9E1DAAE}" destId="{2F1F8991-C802-4210-AC09-A4D1E8A69603}" srcOrd="0" destOrd="0" presId="urn:microsoft.com/office/officeart/2005/8/layout/orgChart1"/>
    <dgm:cxn modelId="{D1E1ED3E-7365-4A22-BA28-0979B2B68626}" type="presParOf" srcId="{0E846FF5-94F8-4F1D-8FC6-D106C9E1DAAE}" destId="{98A89C85-344A-4D0B-A2DF-130FB2B735CA}" srcOrd="1" destOrd="0" presId="urn:microsoft.com/office/officeart/2005/8/layout/orgChart1"/>
    <dgm:cxn modelId="{B0C8D594-BBFE-4EA1-8AE4-F386AFCDAD34}" type="presParOf" srcId="{98A89C85-344A-4D0B-A2DF-130FB2B735CA}" destId="{80719275-A6FA-403B-B2E1-E839ECBCD714}" srcOrd="0" destOrd="0" presId="urn:microsoft.com/office/officeart/2005/8/layout/orgChart1"/>
    <dgm:cxn modelId="{B14B68D0-242F-4D6D-9ACA-8214AAF387B7}" type="presParOf" srcId="{80719275-A6FA-403B-B2E1-E839ECBCD714}" destId="{BD7202E1-0288-4004-85D4-574F39010C74}" srcOrd="0" destOrd="0" presId="urn:microsoft.com/office/officeart/2005/8/layout/orgChart1"/>
    <dgm:cxn modelId="{EC37C641-80C7-4DA5-AC6B-82919DB12928}" type="presParOf" srcId="{80719275-A6FA-403B-B2E1-E839ECBCD714}" destId="{73947280-4C4B-46D3-8A11-F59BAD697886}" srcOrd="1" destOrd="0" presId="urn:microsoft.com/office/officeart/2005/8/layout/orgChart1"/>
    <dgm:cxn modelId="{449C965C-E588-49F9-AFBD-764AAA90B8E1}" type="presParOf" srcId="{98A89C85-344A-4D0B-A2DF-130FB2B735CA}" destId="{8266B2B5-E647-469F-8B9B-E63382A4628A}" srcOrd="1" destOrd="0" presId="urn:microsoft.com/office/officeart/2005/8/layout/orgChart1"/>
    <dgm:cxn modelId="{F3D18835-06CD-4896-8900-08EECEB8B2FC}" type="presParOf" srcId="{8266B2B5-E647-469F-8B9B-E63382A4628A}" destId="{E2EEC4DB-B7F4-4C6A-988F-2D610E746F7E}" srcOrd="0" destOrd="0" presId="urn:microsoft.com/office/officeart/2005/8/layout/orgChart1"/>
    <dgm:cxn modelId="{9E2DEB39-19F3-454D-B707-62800C451DEF}" type="presParOf" srcId="{8266B2B5-E647-469F-8B9B-E63382A4628A}" destId="{E64496AD-F5DD-4E42-AC84-F459A15DF78E}" srcOrd="1" destOrd="0" presId="urn:microsoft.com/office/officeart/2005/8/layout/orgChart1"/>
    <dgm:cxn modelId="{F86E415B-B0B4-42FC-BBD8-16CE5EB73A62}" type="presParOf" srcId="{E64496AD-F5DD-4E42-AC84-F459A15DF78E}" destId="{2E2991AB-E3E8-413C-BBAA-B217B7619C0D}" srcOrd="0" destOrd="0" presId="urn:microsoft.com/office/officeart/2005/8/layout/orgChart1"/>
    <dgm:cxn modelId="{A9F1911F-5920-4550-A10C-80F8D85D95B3}" type="presParOf" srcId="{2E2991AB-E3E8-413C-BBAA-B217B7619C0D}" destId="{027F01A9-F793-48EA-B395-E96798B0613D}" srcOrd="0" destOrd="0" presId="urn:microsoft.com/office/officeart/2005/8/layout/orgChart1"/>
    <dgm:cxn modelId="{F75D56B5-B6C0-4FA5-8D60-BBFE700E92B9}" type="presParOf" srcId="{2E2991AB-E3E8-413C-BBAA-B217B7619C0D}" destId="{513C8642-FAC0-42AA-AFA4-3DAA845233B4}" srcOrd="1" destOrd="0" presId="urn:microsoft.com/office/officeart/2005/8/layout/orgChart1"/>
    <dgm:cxn modelId="{613EECBF-5512-4604-B56B-EACBE7CA80A9}" type="presParOf" srcId="{E64496AD-F5DD-4E42-AC84-F459A15DF78E}" destId="{3743F18B-B346-4A89-8B18-233CB505D48C}" srcOrd="1" destOrd="0" presId="urn:microsoft.com/office/officeart/2005/8/layout/orgChart1"/>
    <dgm:cxn modelId="{D0EBAC48-F786-48BF-9F9E-E2BB2F0964E8}" type="presParOf" srcId="{E64496AD-F5DD-4E42-AC84-F459A15DF78E}" destId="{7B2E35EE-E43B-42FB-8A70-B5EFD3EFE3BC}" srcOrd="2" destOrd="0" presId="urn:microsoft.com/office/officeart/2005/8/layout/orgChart1"/>
    <dgm:cxn modelId="{B81A5276-757C-449A-B3B9-13AF199A1E40}" type="presParOf" srcId="{98A89C85-344A-4D0B-A2DF-130FB2B735CA}" destId="{E55D8E83-E7C5-4EEB-B944-8025076161DF}" srcOrd="2" destOrd="0" presId="urn:microsoft.com/office/officeart/2005/8/layout/orgChart1"/>
    <dgm:cxn modelId="{54BE0BE6-C3ED-459C-8273-0E1D7558446E}" type="presParOf" srcId="{0E846FF5-94F8-4F1D-8FC6-D106C9E1DAAE}" destId="{B465E529-2C75-413D-BCAC-7B76302C5772}" srcOrd="2" destOrd="0" presId="urn:microsoft.com/office/officeart/2005/8/layout/orgChart1"/>
    <dgm:cxn modelId="{5BBE6653-472C-43B9-9C7B-0BB24C9A003F}" type="presParOf" srcId="{0E846FF5-94F8-4F1D-8FC6-D106C9E1DAAE}" destId="{9566DDF1-4F82-4A3D-94DB-6564F7BAC576}" srcOrd="3" destOrd="0" presId="urn:microsoft.com/office/officeart/2005/8/layout/orgChart1"/>
    <dgm:cxn modelId="{9D2F9700-E20D-4CF6-A34F-4F63215F8210}" type="presParOf" srcId="{9566DDF1-4F82-4A3D-94DB-6564F7BAC576}" destId="{93B505BC-9A9A-4F93-AFA7-C9FD2014CFDC}" srcOrd="0" destOrd="0" presId="urn:microsoft.com/office/officeart/2005/8/layout/orgChart1"/>
    <dgm:cxn modelId="{D0EE0AF2-942A-4EDD-8A7F-9D7B81DF6F7C}" type="presParOf" srcId="{93B505BC-9A9A-4F93-AFA7-C9FD2014CFDC}" destId="{0B44BB14-4668-4AA6-8D44-88A83175CA78}" srcOrd="0" destOrd="0" presId="urn:microsoft.com/office/officeart/2005/8/layout/orgChart1"/>
    <dgm:cxn modelId="{3A25B48A-02B8-4798-B379-9CFBB6EA5CAA}" type="presParOf" srcId="{93B505BC-9A9A-4F93-AFA7-C9FD2014CFDC}" destId="{8388EE6C-E6E2-486A-8F63-3A0C5F515620}" srcOrd="1" destOrd="0" presId="urn:microsoft.com/office/officeart/2005/8/layout/orgChart1"/>
    <dgm:cxn modelId="{224A4398-6D46-4DF9-8C2A-0D15B036E170}" type="presParOf" srcId="{9566DDF1-4F82-4A3D-94DB-6564F7BAC576}" destId="{8462D35D-BDD5-4678-8DD7-8CBC78740976}" srcOrd="1" destOrd="0" presId="urn:microsoft.com/office/officeart/2005/8/layout/orgChart1"/>
    <dgm:cxn modelId="{698F9477-AD42-4884-B99A-81018202D98F}" type="presParOf" srcId="{8462D35D-BDD5-4678-8DD7-8CBC78740976}" destId="{7787E535-71BE-4D88-BC27-10849E68804A}" srcOrd="0" destOrd="0" presId="urn:microsoft.com/office/officeart/2005/8/layout/orgChart1"/>
    <dgm:cxn modelId="{03E24524-EDA7-4AC1-96AD-07C43BB4B61C}" type="presParOf" srcId="{8462D35D-BDD5-4678-8DD7-8CBC78740976}" destId="{8522D7D6-09DD-418F-99EF-F7F9A9620D06}" srcOrd="1" destOrd="0" presId="urn:microsoft.com/office/officeart/2005/8/layout/orgChart1"/>
    <dgm:cxn modelId="{4C5691BF-A9EE-450C-9284-0E5EE542BE6F}" type="presParOf" srcId="{8522D7D6-09DD-418F-99EF-F7F9A9620D06}" destId="{7EB9B7DF-613A-400F-8872-4A72AD920E77}" srcOrd="0" destOrd="0" presId="urn:microsoft.com/office/officeart/2005/8/layout/orgChart1"/>
    <dgm:cxn modelId="{685A9400-383D-4C4C-A754-23E6C3D68F15}" type="presParOf" srcId="{7EB9B7DF-613A-400F-8872-4A72AD920E77}" destId="{A38153BD-D2C6-4623-B1C3-F4C1F3147E88}" srcOrd="0" destOrd="0" presId="urn:microsoft.com/office/officeart/2005/8/layout/orgChart1"/>
    <dgm:cxn modelId="{14FC027F-562F-4640-A9FD-89C6EA94408E}" type="presParOf" srcId="{7EB9B7DF-613A-400F-8872-4A72AD920E77}" destId="{2C101DFF-6771-4147-B235-AEEF0354F529}" srcOrd="1" destOrd="0" presId="urn:microsoft.com/office/officeart/2005/8/layout/orgChart1"/>
    <dgm:cxn modelId="{21ABBDB4-59CA-4B71-A8FE-D9E90AD5E0B8}" type="presParOf" srcId="{8522D7D6-09DD-418F-99EF-F7F9A9620D06}" destId="{A00612DB-C1D6-4389-B9FB-6A5BE61C063A}" srcOrd="1" destOrd="0" presId="urn:microsoft.com/office/officeart/2005/8/layout/orgChart1"/>
    <dgm:cxn modelId="{DCD11F56-FB63-40A5-AFBE-403EC4D2FB3D}" type="presParOf" srcId="{A00612DB-C1D6-4389-B9FB-6A5BE61C063A}" destId="{932F3708-3E99-4F82-94A1-E95DAA1F205C}" srcOrd="0" destOrd="0" presId="urn:microsoft.com/office/officeart/2005/8/layout/orgChart1"/>
    <dgm:cxn modelId="{9D4A6C92-212E-49F2-B4F0-8C86CA2EBCD1}" type="presParOf" srcId="{A00612DB-C1D6-4389-B9FB-6A5BE61C063A}" destId="{4CDB6E68-024A-434D-A94C-D9312BBCE36B}" srcOrd="1" destOrd="0" presId="urn:microsoft.com/office/officeart/2005/8/layout/orgChart1"/>
    <dgm:cxn modelId="{BE6DB375-07CB-4661-BC24-2BFC0E7693AC}" type="presParOf" srcId="{4CDB6E68-024A-434D-A94C-D9312BBCE36B}" destId="{2BFC2199-8281-484B-B510-568ECFFACE23}" srcOrd="0" destOrd="0" presId="urn:microsoft.com/office/officeart/2005/8/layout/orgChart1"/>
    <dgm:cxn modelId="{C689989A-9572-44F3-B4D2-AC43A409BCE4}" type="presParOf" srcId="{2BFC2199-8281-484B-B510-568ECFFACE23}" destId="{59826499-1A16-428E-B3AE-9DF78F09D965}" srcOrd="0" destOrd="0" presId="urn:microsoft.com/office/officeart/2005/8/layout/orgChart1"/>
    <dgm:cxn modelId="{4EE2A86A-3D62-426B-9C6F-AA74A360135F}" type="presParOf" srcId="{2BFC2199-8281-484B-B510-568ECFFACE23}" destId="{931D914B-06D9-45C9-B9BE-4BA6BC71D046}" srcOrd="1" destOrd="0" presId="urn:microsoft.com/office/officeart/2005/8/layout/orgChart1"/>
    <dgm:cxn modelId="{C20EA180-A7FF-49E8-9FE7-A3D065AEDF66}" type="presParOf" srcId="{4CDB6E68-024A-434D-A94C-D9312BBCE36B}" destId="{19086043-04CD-4D36-8779-E8DF9A5B0CCA}" srcOrd="1" destOrd="0" presId="urn:microsoft.com/office/officeart/2005/8/layout/orgChart1"/>
    <dgm:cxn modelId="{7A495860-6478-40FD-AA18-F2B030AE339B}" type="presParOf" srcId="{4CDB6E68-024A-434D-A94C-D9312BBCE36B}" destId="{9DD82F19-6816-4ED3-A6FA-EE33A38CCD21}" srcOrd="2" destOrd="0" presId="urn:microsoft.com/office/officeart/2005/8/layout/orgChart1"/>
    <dgm:cxn modelId="{87260D94-A504-4E76-B3D4-44201409692C}" type="presParOf" srcId="{8522D7D6-09DD-418F-99EF-F7F9A9620D06}" destId="{B4A65FAC-EE93-4C92-8E11-443F696423D1}" srcOrd="2" destOrd="0" presId="urn:microsoft.com/office/officeart/2005/8/layout/orgChart1"/>
    <dgm:cxn modelId="{ADCB0D92-99F9-4978-9BCF-F236E8904DE2}" type="presParOf" srcId="{9566DDF1-4F82-4A3D-94DB-6564F7BAC576}" destId="{143566A4-27E3-4684-9569-6237ED3D6C77}" srcOrd="2" destOrd="0" presId="urn:microsoft.com/office/officeart/2005/8/layout/orgChart1"/>
    <dgm:cxn modelId="{774E9A6E-B2B1-4A89-9743-FF3FF624F588}" type="presParOf" srcId="{CB1E73D3-2F55-4AAA-8CED-FF51C1617FD1}" destId="{555B9F4C-10E6-40EB-BC2A-503E663EC18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86848A0-2F75-48EE-8926-160B988B1DBC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N"/>
        </a:p>
      </dgm:t>
    </dgm:pt>
    <dgm:pt modelId="{6DEA51A4-EFAA-4BE3-AD86-D36A0E668FE9}">
      <dgm:prSet phldrT="[Text]"/>
      <dgm:spPr/>
      <dgm:t>
        <a:bodyPr/>
        <a:lstStyle/>
        <a:p>
          <a:r>
            <a:rPr lang="en-IN" dirty="0"/>
            <a:t>RCM</a:t>
          </a:r>
        </a:p>
      </dgm:t>
    </dgm:pt>
    <dgm:pt modelId="{8F4043D3-A68A-4A52-BC38-66FD9B348258}" type="parTrans" cxnId="{51CC2361-D2D7-4C15-BEB9-14ACCA80A74E}">
      <dgm:prSet/>
      <dgm:spPr/>
      <dgm:t>
        <a:bodyPr/>
        <a:lstStyle/>
        <a:p>
          <a:endParaRPr lang="en-IN"/>
        </a:p>
      </dgm:t>
    </dgm:pt>
    <dgm:pt modelId="{616BAA80-697D-40E4-8733-2D429D35A69D}" type="sibTrans" cxnId="{51CC2361-D2D7-4C15-BEB9-14ACCA80A74E}">
      <dgm:prSet/>
      <dgm:spPr/>
      <dgm:t>
        <a:bodyPr/>
        <a:lstStyle/>
        <a:p>
          <a:endParaRPr lang="en-IN"/>
        </a:p>
      </dgm:t>
    </dgm:pt>
    <dgm:pt modelId="{E254D416-973F-48CB-AE18-9FB7B329FA1D}">
      <dgm:prSet phldrT="[Text]"/>
      <dgm:spPr/>
      <dgm:t>
        <a:bodyPr/>
        <a:lstStyle/>
        <a:p>
          <a:r>
            <a:rPr lang="en-IN" dirty="0"/>
            <a:t>Notified purchases</a:t>
          </a:r>
        </a:p>
      </dgm:t>
    </dgm:pt>
    <dgm:pt modelId="{B4F7CE6E-E468-4F39-9307-A94B226008E3}" type="parTrans" cxnId="{24C66705-D80A-4C85-8A0D-9460FDE6E6CC}">
      <dgm:prSet/>
      <dgm:spPr/>
      <dgm:t>
        <a:bodyPr/>
        <a:lstStyle/>
        <a:p>
          <a:endParaRPr lang="en-IN"/>
        </a:p>
      </dgm:t>
    </dgm:pt>
    <dgm:pt modelId="{F8D53BBB-F2E9-49BD-84E6-8BCE3FDD4440}" type="sibTrans" cxnId="{24C66705-D80A-4C85-8A0D-9460FDE6E6CC}">
      <dgm:prSet/>
      <dgm:spPr/>
      <dgm:t>
        <a:bodyPr/>
        <a:lstStyle/>
        <a:p>
          <a:endParaRPr lang="en-IN"/>
        </a:p>
      </dgm:t>
    </dgm:pt>
    <dgm:pt modelId="{9820205B-A718-42DF-B5AA-AC9B29C99040}">
      <dgm:prSet phldrT="[Text]"/>
      <dgm:spPr/>
      <dgm:t>
        <a:bodyPr/>
        <a:lstStyle/>
        <a:p>
          <a:r>
            <a:rPr lang="en-IN" dirty="0"/>
            <a:t>Other than notified Purchases</a:t>
          </a:r>
        </a:p>
      </dgm:t>
    </dgm:pt>
    <dgm:pt modelId="{64E4ED36-2395-486E-A4C6-E7B92637C159}" type="parTrans" cxnId="{5B4B1ED7-6A46-4F09-A675-BFCCE12895C7}">
      <dgm:prSet/>
      <dgm:spPr/>
      <dgm:t>
        <a:bodyPr/>
        <a:lstStyle/>
        <a:p>
          <a:endParaRPr lang="en-IN"/>
        </a:p>
      </dgm:t>
    </dgm:pt>
    <dgm:pt modelId="{DA8785E0-7AB4-4CD5-B635-C0A7027753FE}" type="sibTrans" cxnId="{5B4B1ED7-6A46-4F09-A675-BFCCE12895C7}">
      <dgm:prSet/>
      <dgm:spPr/>
      <dgm:t>
        <a:bodyPr/>
        <a:lstStyle/>
        <a:p>
          <a:endParaRPr lang="en-IN"/>
        </a:p>
      </dgm:t>
    </dgm:pt>
    <dgm:pt modelId="{14EA2DDF-CC1D-4D38-ACF6-21E7191F59CC}">
      <dgm:prSet phldrT="[Text]"/>
      <dgm:spPr/>
      <dgm:t>
        <a:bodyPr/>
        <a:lstStyle/>
        <a:p>
          <a:r>
            <a:rPr lang="en-IN" dirty="0"/>
            <a:t>Sec 9(3) of CGST Act, 2017</a:t>
          </a:r>
        </a:p>
      </dgm:t>
    </dgm:pt>
    <dgm:pt modelId="{7A296606-87E5-43A6-93A1-560DF592B93B}" type="sibTrans" cxnId="{0C665664-F580-49FA-AEFE-9E83D8823F84}">
      <dgm:prSet/>
      <dgm:spPr/>
      <dgm:t>
        <a:bodyPr/>
        <a:lstStyle/>
        <a:p>
          <a:endParaRPr lang="en-IN"/>
        </a:p>
      </dgm:t>
    </dgm:pt>
    <dgm:pt modelId="{B203A147-6DC9-41B6-A6E4-2E1D95DAB6EC}" type="parTrans" cxnId="{0C665664-F580-49FA-AEFE-9E83D8823F84}">
      <dgm:prSet/>
      <dgm:spPr/>
      <dgm:t>
        <a:bodyPr/>
        <a:lstStyle/>
        <a:p>
          <a:endParaRPr lang="en-IN"/>
        </a:p>
      </dgm:t>
    </dgm:pt>
    <dgm:pt modelId="{6BB4F180-CE86-485C-99C7-60E2B94C1ED2}">
      <dgm:prSet phldrT="[Text]"/>
      <dgm:spPr/>
      <dgm:t>
        <a:bodyPr/>
        <a:lstStyle/>
        <a:p>
          <a:r>
            <a:rPr lang="en-IN" dirty="0"/>
            <a:t>Sec 9(4) of CGST Act, 2017</a:t>
          </a:r>
        </a:p>
      </dgm:t>
    </dgm:pt>
    <dgm:pt modelId="{255536FF-C998-424E-859F-4FCE055A226F}" type="parTrans" cxnId="{AD321D75-FB1E-40C6-AB6F-8B371146F83D}">
      <dgm:prSet/>
      <dgm:spPr/>
      <dgm:t>
        <a:bodyPr/>
        <a:lstStyle/>
        <a:p>
          <a:endParaRPr lang="en-IN"/>
        </a:p>
      </dgm:t>
    </dgm:pt>
    <dgm:pt modelId="{5C1B9009-ECF9-4944-943F-B019D8111D53}" type="sibTrans" cxnId="{AD321D75-FB1E-40C6-AB6F-8B371146F83D}">
      <dgm:prSet/>
      <dgm:spPr/>
      <dgm:t>
        <a:bodyPr/>
        <a:lstStyle/>
        <a:p>
          <a:endParaRPr lang="en-IN"/>
        </a:p>
      </dgm:t>
    </dgm:pt>
    <dgm:pt modelId="{7A4B8944-80F1-48DE-AF9A-A465FA548C9F}">
      <dgm:prSet phldrT="[Text]"/>
      <dgm:spPr/>
      <dgm:t>
        <a:bodyPr/>
        <a:lstStyle/>
        <a:p>
          <a:r>
            <a:rPr lang="en-IN" dirty="0"/>
            <a:t>Section 5(3) of IGST Act, 2017</a:t>
          </a:r>
        </a:p>
      </dgm:t>
    </dgm:pt>
    <dgm:pt modelId="{783A50B8-5034-4AF4-B998-5239ECE5AB1E}" type="parTrans" cxnId="{00298E8F-C8D3-4AEC-91DB-31B88291BCB2}">
      <dgm:prSet/>
      <dgm:spPr/>
      <dgm:t>
        <a:bodyPr/>
        <a:lstStyle/>
        <a:p>
          <a:endParaRPr lang="en-IN"/>
        </a:p>
      </dgm:t>
    </dgm:pt>
    <dgm:pt modelId="{5BCBC8F4-E9A3-4A84-81F2-A57EB675C801}" type="sibTrans" cxnId="{00298E8F-C8D3-4AEC-91DB-31B88291BCB2}">
      <dgm:prSet/>
      <dgm:spPr/>
      <dgm:t>
        <a:bodyPr/>
        <a:lstStyle/>
        <a:p>
          <a:endParaRPr lang="en-IN"/>
        </a:p>
      </dgm:t>
    </dgm:pt>
    <dgm:pt modelId="{2C3FF75E-392F-48D3-B2FF-0D80D61645B5}">
      <dgm:prSet phldrT="[Text]"/>
      <dgm:spPr/>
      <dgm:t>
        <a:bodyPr/>
        <a:lstStyle/>
        <a:p>
          <a:r>
            <a:rPr lang="en-IN" dirty="0"/>
            <a:t>Sec 5(4) of IGST Act, 2017</a:t>
          </a:r>
        </a:p>
      </dgm:t>
    </dgm:pt>
    <dgm:pt modelId="{E3ED4618-4409-48BE-ADBC-AA03836F75C2}" type="parTrans" cxnId="{5FC03036-20B6-4948-8942-CA4E167F5B11}">
      <dgm:prSet/>
      <dgm:spPr/>
      <dgm:t>
        <a:bodyPr/>
        <a:lstStyle/>
        <a:p>
          <a:endParaRPr lang="en-IN"/>
        </a:p>
      </dgm:t>
    </dgm:pt>
    <dgm:pt modelId="{6139666B-2A2E-4F8F-8793-2853C664F380}" type="sibTrans" cxnId="{5FC03036-20B6-4948-8942-CA4E167F5B11}">
      <dgm:prSet/>
      <dgm:spPr/>
      <dgm:t>
        <a:bodyPr/>
        <a:lstStyle/>
        <a:p>
          <a:endParaRPr lang="en-IN"/>
        </a:p>
      </dgm:t>
    </dgm:pt>
    <dgm:pt modelId="{D89C0A1A-BC61-4DC0-A991-38A6B5784CB7}" type="pres">
      <dgm:prSet presAssocID="{F86848A0-2F75-48EE-8926-160B988B1DB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BE8DD1C-1A36-4785-B6D0-14B500BAC067}" type="pres">
      <dgm:prSet presAssocID="{6DEA51A4-EFAA-4BE3-AD86-D36A0E668FE9}" presName="hierRoot1" presStyleCnt="0">
        <dgm:presLayoutVars>
          <dgm:hierBranch val="init"/>
        </dgm:presLayoutVars>
      </dgm:prSet>
      <dgm:spPr/>
    </dgm:pt>
    <dgm:pt modelId="{92E6C80A-B3C4-4110-9C74-F21FB473D53B}" type="pres">
      <dgm:prSet presAssocID="{6DEA51A4-EFAA-4BE3-AD86-D36A0E668FE9}" presName="rootComposite1" presStyleCnt="0"/>
      <dgm:spPr/>
    </dgm:pt>
    <dgm:pt modelId="{BFEFBB93-FA0B-4E26-A8D7-75638926DBE0}" type="pres">
      <dgm:prSet presAssocID="{6DEA51A4-EFAA-4BE3-AD86-D36A0E668FE9}" presName="rootText1" presStyleLbl="node0" presStyleIdx="0" presStyleCnt="1">
        <dgm:presLayoutVars>
          <dgm:chPref val="3"/>
        </dgm:presLayoutVars>
      </dgm:prSet>
      <dgm:spPr/>
    </dgm:pt>
    <dgm:pt modelId="{F523E9AF-CAEF-4C87-93F1-95A142D808A8}" type="pres">
      <dgm:prSet presAssocID="{6DEA51A4-EFAA-4BE3-AD86-D36A0E668FE9}" presName="rootConnector1" presStyleLbl="node1" presStyleIdx="0" presStyleCnt="0"/>
      <dgm:spPr/>
    </dgm:pt>
    <dgm:pt modelId="{85095C4B-D5B8-4FBE-9E26-C32994B54015}" type="pres">
      <dgm:prSet presAssocID="{6DEA51A4-EFAA-4BE3-AD86-D36A0E668FE9}" presName="hierChild2" presStyleCnt="0"/>
      <dgm:spPr/>
    </dgm:pt>
    <dgm:pt modelId="{563859D3-7DD1-4C9E-9A99-76D894D75226}" type="pres">
      <dgm:prSet presAssocID="{B4F7CE6E-E468-4F39-9307-A94B226008E3}" presName="Name37" presStyleLbl="parChTrans1D2" presStyleIdx="0" presStyleCnt="2"/>
      <dgm:spPr/>
    </dgm:pt>
    <dgm:pt modelId="{68093838-B0FC-4D53-A00A-E26DEA17574A}" type="pres">
      <dgm:prSet presAssocID="{E254D416-973F-48CB-AE18-9FB7B329FA1D}" presName="hierRoot2" presStyleCnt="0">
        <dgm:presLayoutVars>
          <dgm:hierBranch/>
        </dgm:presLayoutVars>
      </dgm:prSet>
      <dgm:spPr/>
    </dgm:pt>
    <dgm:pt modelId="{D45DA705-3EBB-4AA8-A75C-C0C7E441FA38}" type="pres">
      <dgm:prSet presAssocID="{E254D416-973F-48CB-AE18-9FB7B329FA1D}" presName="rootComposite" presStyleCnt="0"/>
      <dgm:spPr/>
    </dgm:pt>
    <dgm:pt modelId="{7CE554BA-C498-4D4A-86B5-8D1E30C64B37}" type="pres">
      <dgm:prSet presAssocID="{E254D416-973F-48CB-AE18-9FB7B329FA1D}" presName="rootText" presStyleLbl="node2" presStyleIdx="0" presStyleCnt="2">
        <dgm:presLayoutVars>
          <dgm:chPref val="3"/>
        </dgm:presLayoutVars>
      </dgm:prSet>
      <dgm:spPr/>
    </dgm:pt>
    <dgm:pt modelId="{959163D7-92B1-4276-A7DF-18AD5993C442}" type="pres">
      <dgm:prSet presAssocID="{E254D416-973F-48CB-AE18-9FB7B329FA1D}" presName="rootConnector" presStyleLbl="node2" presStyleIdx="0" presStyleCnt="2"/>
      <dgm:spPr/>
    </dgm:pt>
    <dgm:pt modelId="{774CF9A0-79A4-465B-BBE3-23FF4555AB64}" type="pres">
      <dgm:prSet presAssocID="{E254D416-973F-48CB-AE18-9FB7B329FA1D}" presName="hierChild4" presStyleCnt="0"/>
      <dgm:spPr/>
    </dgm:pt>
    <dgm:pt modelId="{A99264D7-58BC-4427-BA37-46B757EF7937}" type="pres">
      <dgm:prSet presAssocID="{B203A147-6DC9-41B6-A6E4-2E1D95DAB6EC}" presName="Name35" presStyleLbl="parChTrans1D3" presStyleIdx="0" presStyleCnt="4"/>
      <dgm:spPr/>
    </dgm:pt>
    <dgm:pt modelId="{CE45EB48-CD05-42BF-BFDC-19C028285DD6}" type="pres">
      <dgm:prSet presAssocID="{14EA2DDF-CC1D-4D38-ACF6-21E7191F59CC}" presName="hierRoot2" presStyleCnt="0">
        <dgm:presLayoutVars>
          <dgm:hierBranch val="init"/>
        </dgm:presLayoutVars>
      </dgm:prSet>
      <dgm:spPr/>
    </dgm:pt>
    <dgm:pt modelId="{44DDA6CA-B7CE-4216-B56B-C731BEB65698}" type="pres">
      <dgm:prSet presAssocID="{14EA2DDF-CC1D-4D38-ACF6-21E7191F59CC}" presName="rootComposite" presStyleCnt="0"/>
      <dgm:spPr/>
    </dgm:pt>
    <dgm:pt modelId="{BCD8FFA7-B109-40A2-9190-AAA478D15485}" type="pres">
      <dgm:prSet presAssocID="{14EA2DDF-CC1D-4D38-ACF6-21E7191F59CC}" presName="rootText" presStyleLbl="node3" presStyleIdx="0" presStyleCnt="4">
        <dgm:presLayoutVars>
          <dgm:chPref val="3"/>
        </dgm:presLayoutVars>
      </dgm:prSet>
      <dgm:spPr/>
    </dgm:pt>
    <dgm:pt modelId="{666F7DC4-2925-4462-BC39-B4E6CA4206A3}" type="pres">
      <dgm:prSet presAssocID="{14EA2DDF-CC1D-4D38-ACF6-21E7191F59CC}" presName="rootConnector" presStyleLbl="node3" presStyleIdx="0" presStyleCnt="4"/>
      <dgm:spPr/>
    </dgm:pt>
    <dgm:pt modelId="{9BE6837F-B49C-4126-8FCA-BB265847DBC4}" type="pres">
      <dgm:prSet presAssocID="{14EA2DDF-CC1D-4D38-ACF6-21E7191F59CC}" presName="hierChild4" presStyleCnt="0"/>
      <dgm:spPr/>
    </dgm:pt>
    <dgm:pt modelId="{0555E51F-2F60-47C6-A735-C86B66C5F162}" type="pres">
      <dgm:prSet presAssocID="{14EA2DDF-CC1D-4D38-ACF6-21E7191F59CC}" presName="hierChild5" presStyleCnt="0"/>
      <dgm:spPr/>
    </dgm:pt>
    <dgm:pt modelId="{79A6E8AA-CC01-4C27-A5FA-A65E86117B6B}" type="pres">
      <dgm:prSet presAssocID="{783A50B8-5034-4AF4-B998-5239ECE5AB1E}" presName="Name35" presStyleLbl="parChTrans1D3" presStyleIdx="1" presStyleCnt="4"/>
      <dgm:spPr/>
    </dgm:pt>
    <dgm:pt modelId="{FE68FED5-9CE8-4816-ABF6-A467E200FC32}" type="pres">
      <dgm:prSet presAssocID="{7A4B8944-80F1-48DE-AF9A-A465FA548C9F}" presName="hierRoot2" presStyleCnt="0">
        <dgm:presLayoutVars>
          <dgm:hierBranch val="init"/>
        </dgm:presLayoutVars>
      </dgm:prSet>
      <dgm:spPr/>
    </dgm:pt>
    <dgm:pt modelId="{F2800712-604E-42B4-BB03-7F637B7755CB}" type="pres">
      <dgm:prSet presAssocID="{7A4B8944-80F1-48DE-AF9A-A465FA548C9F}" presName="rootComposite" presStyleCnt="0"/>
      <dgm:spPr/>
    </dgm:pt>
    <dgm:pt modelId="{BBEE7C97-0721-4FB1-B93F-453D3789E62F}" type="pres">
      <dgm:prSet presAssocID="{7A4B8944-80F1-48DE-AF9A-A465FA548C9F}" presName="rootText" presStyleLbl="node3" presStyleIdx="1" presStyleCnt="4">
        <dgm:presLayoutVars>
          <dgm:chPref val="3"/>
        </dgm:presLayoutVars>
      </dgm:prSet>
      <dgm:spPr/>
    </dgm:pt>
    <dgm:pt modelId="{637314FA-8AEB-4260-A4CA-22F7525CC9E5}" type="pres">
      <dgm:prSet presAssocID="{7A4B8944-80F1-48DE-AF9A-A465FA548C9F}" presName="rootConnector" presStyleLbl="node3" presStyleIdx="1" presStyleCnt="4"/>
      <dgm:spPr/>
    </dgm:pt>
    <dgm:pt modelId="{7EB33FAD-90FF-4B6D-B5A6-30766220AD4C}" type="pres">
      <dgm:prSet presAssocID="{7A4B8944-80F1-48DE-AF9A-A465FA548C9F}" presName="hierChild4" presStyleCnt="0"/>
      <dgm:spPr/>
    </dgm:pt>
    <dgm:pt modelId="{F795D1D5-9292-4942-B61C-CF3BFE113D66}" type="pres">
      <dgm:prSet presAssocID="{7A4B8944-80F1-48DE-AF9A-A465FA548C9F}" presName="hierChild5" presStyleCnt="0"/>
      <dgm:spPr/>
    </dgm:pt>
    <dgm:pt modelId="{A1C2AEDC-96DD-425F-9545-C72E3F17B2F8}" type="pres">
      <dgm:prSet presAssocID="{E254D416-973F-48CB-AE18-9FB7B329FA1D}" presName="hierChild5" presStyleCnt="0"/>
      <dgm:spPr/>
    </dgm:pt>
    <dgm:pt modelId="{43FF6CCF-6FB2-45CB-8E18-19DF3ED39121}" type="pres">
      <dgm:prSet presAssocID="{64E4ED36-2395-486E-A4C6-E7B92637C159}" presName="Name37" presStyleLbl="parChTrans1D2" presStyleIdx="1" presStyleCnt="2"/>
      <dgm:spPr/>
    </dgm:pt>
    <dgm:pt modelId="{6D02462F-243D-4C60-9DF6-3E96C861F547}" type="pres">
      <dgm:prSet presAssocID="{9820205B-A718-42DF-B5AA-AC9B29C99040}" presName="hierRoot2" presStyleCnt="0">
        <dgm:presLayoutVars>
          <dgm:hierBranch/>
        </dgm:presLayoutVars>
      </dgm:prSet>
      <dgm:spPr/>
    </dgm:pt>
    <dgm:pt modelId="{1B93525F-8F39-408C-AA6C-C4096EB6F89D}" type="pres">
      <dgm:prSet presAssocID="{9820205B-A718-42DF-B5AA-AC9B29C99040}" presName="rootComposite" presStyleCnt="0"/>
      <dgm:spPr/>
    </dgm:pt>
    <dgm:pt modelId="{8E343F8A-B824-4D06-AD1D-EA3B235D1D53}" type="pres">
      <dgm:prSet presAssocID="{9820205B-A718-42DF-B5AA-AC9B29C99040}" presName="rootText" presStyleLbl="node2" presStyleIdx="1" presStyleCnt="2">
        <dgm:presLayoutVars>
          <dgm:chPref val="3"/>
        </dgm:presLayoutVars>
      </dgm:prSet>
      <dgm:spPr/>
    </dgm:pt>
    <dgm:pt modelId="{E3F36931-6DBE-42E7-A5C4-5FB46FEFA46E}" type="pres">
      <dgm:prSet presAssocID="{9820205B-A718-42DF-B5AA-AC9B29C99040}" presName="rootConnector" presStyleLbl="node2" presStyleIdx="1" presStyleCnt="2"/>
      <dgm:spPr/>
    </dgm:pt>
    <dgm:pt modelId="{56D5D608-5E3D-43E3-9A62-790CF306D8D7}" type="pres">
      <dgm:prSet presAssocID="{9820205B-A718-42DF-B5AA-AC9B29C99040}" presName="hierChild4" presStyleCnt="0"/>
      <dgm:spPr/>
    </dgm:pt>
    <dgm:pt modelId="{03707BF9-AF2E-47C6-A6F1-C973CB1F5301}" type="pres">
      <dgm:prSet presAssocID="{255536FF-C998-424E-859F-4FCE055A226F}" presName="Name35" presStyleLbl="parChTrans1D3" presStyleIdx="2" presStyleCnt="4"/>
      <dgm:spPr/>
    </dgm:pt>
    <dgm:pt modelId="{BB0FEBE2-94B0-406B-B7BF-BCE6829EEA07}" type="pres">
      <dgm:prSet presAssocID="{6BB4F180-CE86-485C-99C7-60E2B94C1ED2}" presName="hierRoot2" presStyleCnt="0">
        <dgm:presLayoutVars>
          <dgm:hierBranch val="init"/>
        </dgm:presLayoutVars>
      </dgm:prSet>
      <dgm:spPr/>
    </dgm:pt>
    <dgm:pt modelId="{B0CC5B44-33A0-446B-B804-BD62AAB0F433}" type="pres">
      <dgm:prSet presAssocID="{6BB4F180-CE86-485C-99C7-60E2B94C1ED2}" presName="rootComposite" presStyleCnt="0"/>
      <dgm:spPr/>
    </dgm:pt>
    <dgm:pt modelId="{828F703B-6386-4724-A02E-6DEB699B7189}" type="pres">
      <dgm:prSet presAssocID="{6BB4F180-CE86-485C-99C7-60E2B94C1ED2}" presName="rootText" presStyleLbl="node3" presStyleIdx="2" presStyleCnt="4">
        <dgm:presLayoutVars>
          <dgm:chPref val="3"/>
        </dgm:presLayoutVars>
      </dgm:prSet>
      <dgm:spPr/>
    </dgm:pt>
    <dgm:pt modelId="{5C20C0C4-CA97-43F9-B60D-1A882ED109D8}" type="pres">
      <dgm:prSet presAssocID="{6BB4F180-CE86-485C-99C7-60E2B94C1ED2}" presName="rootConnector" presStyleLbl="node3" presStyleIdx="2" presStyleCnt="4"/>
      <dgm:spPr/>
    </dgm:pt>
    <dgm:pt modelId="{80B5BF7F-9F80-4461-95EE-F4FEC9688E74}" type="pres">
      <dgm:prSet presAssocID="{6BB4F180-CE86-485C-99C7-60E2B94C1ED2}" presName="hierChild4" presStyleCnt="0"/>
      <dgm:spPr/>
    </dgm:pt>
    <dgm:pt modelId="{93AF0519-3123-4A7B-A0C2-9F8C4D71E68B}" type="pres">
      <dgm:prSet presAssocID="{6BB4F180-CE86-485C-99C7-60E2B94C1ED2}" presName="hierChild5" presStyleCnt="0"/>
      <dgm:spPr/>
    </dgm:pt>
    <dgm:pt modelId="{0F858C16-E3E6-4F92-8EC3-C6F05484C8B2}" type="pres">
      <dgm:prSet presAssocID="{E3ED4618-4409-48BE-ADBC-AA03836F75C2}" presName="Name35" presStyleLbl="parChTrans1D3" presStyleIdx="3" presStyleCnt="4"/>
      <dgm:spPr/>
    </dgm:pt>
    <dgm:pt modelId="{61105B7A-64AE-49FD-A11D-5DB4A70E6708}" type="pres">
      <dgm:prSet presAssocID="{2C3FF75E-392F-48D3-B2FF-0D80D61645B5}" presName="hierRoot2" presStyleCnt="0">
        <dgm:presLayoutVars>
          <dgm:hierBranch val="init"/>
        </dgm:presLayoutVars>
      </dgm:prSet>
      <dgm:spPr/>
    </dgm:pt>
    <dgm:pt modelId="{0C677639-5DDD-458A-8D8B-178EFA0E0083}" type="pres">
      <dgm:prSet presAssocID="{2C3FF75E-392F-48D3-B2FF-0D80D61645B5}" presName="rootComposite" presStyleCnt="0"/>
      <dgm:spPr/>
    </dgm:pt>
    <dgm:pt modelId="{8A3239DA-B55F-4C6F-8E41-1DC25D8CA8B2}" type="pres">
      <dgm:prSet presAssocID="{2C3FF75E-392F-48D3-B2FF-0D80D61645B5}" presName="rootText" presStyleLbl="node3" presStyleIdx="3" presStyleCnt="4">
        <dgm:presLayoutVars>
          <dgm:chPref val="3"/>
        </dgm:presLayoutVars>
      </dgm:prSet>
      <dgm:spPr/>
    </dgm:pt>
    <dgm:pt modelId="{39AF6FF6-258B-4B37-9C33-1FCD5E4D589C}" type="pres">
      <dgm:prSet presAssocID="{2C3FF75E-392F-48D3-B2FF-0D80D61645B5}" presName="rootConnector" presStyleLbl="node3" presStyleIdx="3" presStyleCnt="4"/>
      <dgm:spPr/>
    </dgm:pt>
    <dgm:pt modelId="{454BF06F-629E-45F8-BDF8-51FFDB7F4964}" type="pres">
      <dgm:prSet presAssocID="{2C3FF75E-392F-48D3-B2FF-0D80D61645B5}" presName="hierChild4" presStyleCnt="0"/>
      <dgm:spPr/>
    </dgm:pt>
    <dgm:pt modelId="{73841521-1C2B-490A-A4E5-DADC79AEE196}" type="pres">
      <dgm:prSet presAssocID="{2C3FF75E-392F-48D3-B2FF-0D80D61645B5}" presName="hierChild5" presStyleCnt="0"/>
      <dgm:spPr/>
    </dgm:pt>
    <dgm:pt modelId="{B5384343-C834-49D1-948A-D8689D27E7D5}" type="pres">
      <dgm:prSet presAssocID="{9820205B-A718-42DF-B5AA-AC9B29C99040}" presName="hierChild5" presStyleCnt="0"/>
      <dgm:spPr/>
    </dgm:pt>
    <dgm:pt modelId="{AEDB2165-0794-4B34-9843-5890570C0AE7}" type="pres">
      <dgm:prSet presAssocID="{6DEA51A4-EFAA-4BE3-AD86-D36A0E668FE9}" presName="hierChild3" presStyleCnt="0"/>
      <dgm:spPr/>
    </dgm:pt>
  </dgm:ptLst>
  <dgm:cxnLst>
    <dgm:cxn modelId="{AF92EB01-C704-4811-B20F-91C3E38793C7}" type="presOf" srcId="{B4F7CE6E-E468-4F39-9307-A94B226008E3}" destId="{563859D3-7DD1-4C9E-9A99-76D894D75226}" srcOrd="0" destOrd="0" presId="urn:microsoft.com/office/officeart/2005/8/layout/orgChart1"/>
    <dgm:cxn modelId="{24C66705-D80A-4C85-8A0D-9460FDE6E6CC}" srcId="{6DEA51A4-EFAA-4BE3-AD86-D36A0E668FE9}" destId="{E254D416-973F-48CB-AE18-9FB7B329FA1D}" srcOrd="0" destOrd="0" parTransId="{B4F7CE6E-E468-4F39-9307-A94B226008E3}" sibTransId="{F8D53BBB-F2E9-49BD-84E6-8BCE3FDD4440}"/>
    <dgm:cxn modelId="{69442D17-CB8A-49E1-A8D7-1B91867F4AE4}" type="presOf" srcId="{2C3FF75E-392F-48D3-B2FF-0D80D61645B5}" destId="{8A3239DA-B55F-4C6F-8E41-1DC25D8CA8B2}" srcOrd="0" destOrd="0" presId="urn:microsoft.com/office/officeart/2005/8/layout/orgChart1"/>
    <dgm:cxn modelId="{1B2F161B-8442-4AA1-84FE-E79F5E86CE83}" type="presOf" srcId="{783A50B8-5034-4AF4-B998-5239ECE5AB1E}" destId="{79A6E8AA-CC01-4C27-A5FA-A65E86117B6B}" srcOrd="0" destOrd="0" presId="urn:microsoft.com/office/officeart/2005/8/layout/orgChart1"/>
    <dgm:cxn modelId="{6D5A7D1B-0348-42BF-9AB0-2CAD473E666A}" type="presOf" srcId="{E3ED4618-4409-48BE-ADBC-AA03836F75C2}" destId="{0F858C16-E3E6-4F92-8EC3-C6F05484C8B2}" srcOrd="0" destOrd="0" presId="urn:microsoft.com/office/officeart/2005/8/layout/orgChart1"/>
    <dgm:cxn modelId="{EC8AF91C-074E-47C2-93F4-E85A3161DBFB}" type="presOf" srcId="{E254D416-973F-48CB-AE18-9FB7B329FA1D}" destId="{959163D7-92B1-4276-A7DF-18AD5993C442}" srcOrd="1" destOrd="0" presId="urn:microsoft.com/office/officeart/2005/8/layout/orgChart1"/>
    <dgm:cxn modelId="{3415BC26-05C1-4D5A-AD02-FB14E635EF7C}" type="presOf" srcId="{9820205B-A718-42DF-B5AA-AC9B29C99040}" destId="{E3F36931-6DBE-42E7-A5C4-5FB46FEFA46E}" srcOrd="1" destOrd="0" presId="urn:microsoft.com/office/officeart/2005/8/layout/orgChart1"/>
    <dgm:cxn modelId="{75179631-D85C-4A0C-B3DE-0328E1A2262D}" type="presOf" srcId="{14EA2DDF-CC1D-4D38-ACF6-21E7191F59CC}" destId="{BCD8FFA7-B109-40A2-9190-AAA478D15485}" srcOrd="0" destOrd="0" presId="urn:microsoft.com/office/officeart/2005/8/layout/orgChart1"/>
    <dgm:cxn modelId="{5FC03036-20B6-4948-8942-CA4E167F5B11}" srcId="{9820205B-A718-42DF-B5AA-AC9B29C99040}" destId="{2C3FF75E-392F-48D3-B2FF-0D80D61645B5}" srcOrd="1" destOrd="0" parTransId="{E3ED4618-4409-48BE-ADBC-AA03836F75C2}" sibTransId="{6139666B-2A2E-4F8F-8793-2853C664F380}"/>
    <dgm:cxn modelId="{3D3ED73B-21D8-49F2-83A5-1933DF1E838F}" type="presOf" srcId="{7A4B8944-80F1-48DE-AF9A-A465FA548C9F}" destId="{637314FA-8AEB-4260-A4CA-22F7525CC9E5}" srcOrd="1" destOrd="0" presId="urn:microsoft.com/office/officeart/2005/8/layout/orgChart1"/>
    <dgm:cxn modelId="{67671D3D-612C-43DF-BDCB-749DBDB6C837}" type="presOf" srcId="{255536FF-C998-424E-859F-4FCE055A226F}" destId="{03707BF9-AF2E-47C6-A6F1-C973CB1F5301}" srcOrd="0" destOrd="0" presId="urn:microsoft.com/office/officeart/2005/8/layout/orgChart1"/>
    <dgm:cxn modelId="{51CC2361-D2D7-4C15-BEB9-14ACCA80A74E}" srcId="{F86848A0-2F75-48EE-8926-160B988B1DBC}" destId="{6DEA51A4-EFAA-4BE3-AD86-D36A0E668FE9}" srcOrd="0" destOrd="0" parTransId="{8F4043D3-A68A-4A52-BC38-66FD9B348258}" sibTransId="{616BAA80-697D-40E4-8733-2D429D35A69D}"/>
    <dgm:cxn modelId="{0C665664-F580-49FA-AEFE-9E83D8823F84}" srcId="{E254D416-973F-48CB-AE18-9FB7B329FA1D}" destId="{14EA2DDF-CC1D-4D38-ACF6-21E7191F59CC}" srcOrd="0" destOrd="0" parTransId="{B203A147-6DC9-41B6-A6E4-2E1D95DAB6EC}" sibTransId="{7A296606-87E5-43A6-93A1-560DF592B93B}"/>
    <dgm:cxn modelId="{5D4E0747-B731-48C0-B94E-53BBEC3D8189}" type="presOf" srcId="{6DEA51A4-EFAA-4BE3-AD86-D36A0E668FE9}" destId="{BFEFBB93-FA0B-4E26-A8D7-75638926DBE0}" srcOrd="0" destOrd="0" presId="urn:microsoft.com/office/officeart/2005/8/layout/orgChart1"/>
    <dgm:cxn modelId="{3DC2116E-FD09-4F7A-AAA5-EF820B6C8FFE}" type="presOf" srcId="{2C3FF75E-392F-48D3-B2FF-0D80D61645B5}" destId="{39AF6FF6-258B-4B37-9C33-1FCD5E4D589C}" srcOrd="1" destOrd="0" presId="urn:microsoft.com/office/officeart/2005/8/layout/orgChart1"/>
    <dgm:cxn modelId="{AD321D75-FB1E-40C6-AB6F-8B371146F83D}" srcId="{9820205B-A718-42DF-B5AA-AC9B29C99040}" destId="{6BB4F180-CE86-485C-99C7-60E2B94C1ED2}" srcOrd="0" destOrd="0" parTransId="{255536FF-C998-424E-859F-4FCE055A226F}" sibTransId="{5C1B9009-ECF9-4944-943F-B019D8111D53}"/>
    <dgm:cxn modelId="{602A7A56-DDBA-4239-8A67-079F9F92B5B0}" type="presOf" srcId="{B203A147-6DC9-41B6-A6E4-2E1D95DAB6EC}" destId="{A99264D7-58BC-4427-BA37-46B757EF7937}" srcOrd="0" destOrd="0" presId="urn:microsoft.com/office/officeart/2005/8/layout/orgChart1"/>
    <dgm:cxn modelId="{22FFC683-69CB-4130-8D1E-FEA56E25E637}" type="presOf" srcId="{F86848A0-2F75-48EE-8926-160B988B1DBC}" destId="{D89C0A1A-BC61-4DC0-A991-38A6B5784CB7}" srcOrd="0" destOrd="0" presId="urn:microsoft.com/office/officeart/2005/8/layout/orgChart1"/>
    <dgm:cxn modelId="{82AD2486-6839-4193-B24C-6AF17FC54174}" type="presOf" srcId="{64E4ED36-2395-486E-A4C6-E7B92637C159}" destId="{43FF6CCF-6FB2-45CB-8E18-19DF3ED39121}" srcOrd="0" destOrd="0" presId="urn:microsoft.com/office/officeart/2005/8/layout/orgChart1"/>
    <dgm:cxn modelId="{AB4AB58E-BC91-44EA-8CF5-3B879DAC8E78}" type="presOf" srcId="{6DEA51A4-EFAA-4BE3-AD86-D36A0E668FE9}" destId="{F523E9AF-CAEF-4C87-93F1-95A142D808A8}" srcOrd="1" destOrd="0" presId="urn:microsoft.com/office/officeart/2005/8/layout/orgChart1"/>
    <dgm:cxn modelId="{00298E8F-C8D3-4AEC-91DB-31B88291BCB2}" srcId="{E254D416-973F-48CB-AE18-9FB7B329FA1D}" destId="{7A4B8944-80F1-48DE-AF9A-A465FA548C9F}" srcOrd="1" destOrd="0" parTransId="{783A50B8-5034-4AF4-B998-5239ECE5AB1E}" sibTransId="{5BCBC8F4-E9A3-4A84-81F2-A57EB675C801}"/>
    <dgm:cxn modelId="{D40E359C-6779-4A6F-8D5B-0416964786E0}" type="presOf" srcId="{6BB4F180-CE86-485C-99C7-60E2B94C1ED2}" destId="{5C20C0C4-CA97-43F9-B60D-1A882ED109D8}" srcOrd="1" destOrd="0" presId="urn:microsoft.com/office/officeart/2005/8/layout/orgChart1"/>
    <dgm:cxn modelId="{238055A9-6279-4700-A926-3C1BFC77A58B}" type="presOf" srcId="{E254D416-973F-48CB-AE18-9FB7B329FA1D}" destId="{7CE554BA-C498-4D4A-86B5-8D1E30C64B37}" srcOrd="0" destOrd="0" presId="urn:microsoft.com/office/officeart/2005/8/layout/orgChart1"/>
    <dgm:cxn modelId="{9C5EE2CA-18FE-4B98-8A53-7A485FE5680E}" type="presOf" srcId="{14EA2DDF-CC1D-4D38-ACF6-21E7191F59CC}" destId="{666F7DC4-2925-4462-BC39-B4E6CA4206A3}" srcOrd="1" destOrd="0" presId="urn:microsoft.com/office/officeart/2005/8/layout/orgChart1"/>
    <dgm:cxn modelId="{C366C5CE-BC85-4D70-BAE6-9F32AA35597D}" type="presOf" srcId="{6BB4F180-CE86-485C-99C7-60E2B94C1ED2}" destId="{828F703B-6386-4724-A02E-6DEB699B7189}" srcOrd="0" destOrd="0" presId="urn:microsoft.com/office/officeart/2005/8/layout/orgChart1"/>
    <dgm:cxn modelId="{5B4B1ED7-6A46-4F09-A675-BFCCE12895C7}" srcId="{6DEA51A4-EFAA-4BE3-AD86-D36A0E668FE9}" destId="{9820205B-A718-42DF-B5AA-AC9B29C99040}" srcOrd="1" destOrd="0" parTransId="{64E4ED36-2395-486E-A4C6-E7B92637C159}" sibTransId="{DA8785E0-7AB4-4CD5-B635-C0A7027753FE}"/>
    <dgm:cxn modelId="{C610DBE5-7ADE-4F1A-9C30-21F41D0564DC}" type="presOf" srcId="{7A4B8944-80F1-48DE-AF9A-A465FA548C9F}" destId="{BBEE7C97-0721-4FB1-B93F-453D3789E62F}" srcOrd="0" destOrd="0" presId="urn:microsoft.com/office/officeart/2005/8/layout/orgChart1"/>
    <dgm:cxn modelId="{7FCBE2F7-858C-47B4-A854-74892D10F7DC}" type="presOf" srcId="{9820205B-A718-42DF-B5AA-AC9B29C99040}" destId="{8E343F8A-B824-4D06-AD1D-EA3B235D1D53}" srcOrd="0" destOrd="0" presId="urn:microsoft.com/office/officeart/2005/8/layout/orgChart1"/>
    <dgm:cxn modelId="{3E6C5CD0-FAD4-4DFC-8E76-AE08DF0F5079}" type="presParOf" srcId="{D89C0A1A-BC61-4DC0-A991-38A6B5784CB7}" destId="{7BE8DD1C-1A36-4785-B6D0-14B500BAC067}" srcOrd="0" destOrd="0" presId="urn:microsoft.com/office/officeart/2005/8/layout/orgChart1"/>
    <dgm:cxn modelId="{26784B48-B096-44F7-8381-3D7608142ADB}" type="presParOf" srcId="{7BE8DD1C-1A36-4785-B6D0-14B500BAC067}" destId="{92E6C80A-B3C4-4110-9C74-F21FB473D53B}" srcOrd="0" destOrd="0" presId="urn:microsoft.com/office/officeart/2005/8/layout/orgChart1"/>
    <dgm:cxn modelId="{E9FF45B3-DFA3-4DF9-895A-94E28C531B67}" type="presParOf" srcId="{92E6C80A-B3C4-4110-9C74-F21FB473D53B}" destId="{BFEFBB93-FA0B-4E26-A8D7-75638926DBE0}" srcOrd="0" destOrd="0" presId="urn:microsoft.com/office/officeart/2005/8/layout/orgChart1"/>
    <dgm:cxn modelId="{44677020-29FC-4E97-9AB3-0255CED305AF}" type="presParOf" srcId="{92E6C80A-B3C4-4110-9C74-F21FB473D53B}" destId="{F523E9AF-CAEF-4C87-93F1-95A142D808A8}" srcOrd="1" destOrd="0" presId="urn:microsoft.com/office/officeart/2005/8/layout/orgChart1"/>
    <dgm:cxn modelId="{3BD7233F-DD6D-4693-91BF-23999516DB23}" type="presParOf" srcId="{7BE8DD1C-1A36-4785-B6D0-14B500BAC067}" destId="{85095C4B-D5B8-4FBE-9E26-C32994B54015}" srcOrd="1" destOrd="0" presId="urn:microsoft.com/office/officeart/2005/8/layout/orgChart1"/>
    <dgm:cxn modelId="{0C203AAA-3F71-44BE-9A6C-6E66196DF7A9}" type="presParOf" srcId="{85095C4B-D5B8-4FBE-9E26-C32994B54015}" destId="{563859D3-7DD1-4C9E-9A99-76D894D75226}" srcOrd="0" destOrd="0" presId="urn:microsoft.com/office/officeart/2005/8/layout/orgChart1"/>
    <dgm:cxn modelId="{ED7F3CAF-D8F5-4AC7-8D72-394DA6959C0D}" type="presParOf" srcId="{85095C4B-D5B8-4FBE-9E26-C32994B54015}" destId="{68093838-B0FC-4D53-A00A-E26DEA17574A}" srcOrd="1" destOrd="0" presId="urn:microsoft.com/office/officeart/2005/8/layout/orgChart1"/>
    <dgm:cxn modelId="{67BEDBA4-F40F-4078-9441-898E777AC4F1}" type="presParOf" srcId="{68093838-B0FC-4D53-A00A-E26DEA17574A}" destId="{D45DA705-3EBB-4AA8-A75C-C0C7E441FA38}" srcOrd="0" destOrd="0" presId="urn:microsoft.com/office/officeart/2005/8/layout/orgChart1"/>
    <dgm:cxn modelId="{AFC5958A-21DC-43F5-9010-C891619DDAD0}" type="presParOf" srcId="{D45DA705-3EBB-4AA8-A75C-C0C7E441FA38}" destId="{7CE554BA-C498-4D4A-86B5-8D1E30C64B37}" srcOrd="0" destOrd="0" presId="urn:microsoft.com/office/officeart/2005/8/layout/orgChart1"/>
    <dgm:cxn modelId="{E3A8CAF9-D0D6-4AF8-8342-76784239C58E}" type="presParOf" srcId="{D45DA705-3EBB-4AA8-A75C-C0C7E441FA38}" destId="{959163D7-92B1-4276-A7DF-18AD5993C442}" srcOrd="1" destOrd="0" presId="urn:microsoft.com/office/officeart/2005/8/layout/orgChart1"/>
    <dgm:cxn modelId="{16F238AD-FE90-4C3F-B090-53BCEC4C36D3}" type="presParOf" srcId="{68093838-B0FC-4D53-A00A-E26DEA17574A}" destId="{774CF9A0-79A4-465B-BBE3-23FF4555AB64}" srcOrd="1" destOrd="0" presId="urn:microsoft.com/office/officeart/2005/8/layout/orgChart1"/>
    <dgm:cxn modelId="{63360A4D-5F53-4ED3-AA77-4707A36E5E5A}" type="presParOf" srcId="{774CF9A0-79A4-465B-BBE3-23FF4555AB64}" destId="{A99264D7-58BC-4427-BA37-46B757EF7937}" srcOrd="0" destOrd="0" presId="urn:microsoft.com/office/officeart/2005/8/layout/orgChart1"/>
    <dgm:cxn modelId="{F721603B-952C-477A-8C01-BD166B85C7FF}" type="presParOf" srcId="{774CF9A0-79A4-465B-BBE3-23FF4555AB64}" destId="{CE45EB48-CD05-42BF-BFDC-19C028285DD6}" srcOrd="1" destOrd="0" presId="urn:microsoft.com/office/officeart/2005/8/layout/orgChart1"/>
    <dgm:cxn modelId="{1A9B4637-1D62-427C-BD13-54162BEFE659}" type="presParOf" srcId="{CE45EB48-CD05-42BF-BFDC-19C028285DD6}" destId="{44DDA6CA-B7CE-4216-B56B-C731BEB65698}" srcOrd="0" destOrd="0" presId="urn:microsoft.com/office/officeart/2005/8/layout/orgChart1"/>
    <dgm:cxn modelId="{AD41DE0D-A915-4B28-84B9-167B257E2BBF}" type="presParOf" srcId="{44DDA6CA-B7CE-4216-B56B-C731BEB65698}" destId="{BCD8FFA7-B109-40A2-9190-AAA478D15485}" srcOrd="0" destOrd="0" presId="urn:microsoft.com/office/officeart/2005/8/layout/orgChart1"/>
    <dgm:cxn modelId="{D36F8DDB-B7CB-4D4E-A76D-91A96908C5CA}" type="presParOf" srcId="{44DDA6CA-B7CE-4216-B56B-C731BEB65698}" destId="{666F7DC4-2925-4462-BC39-B4E6CA4206A3}" srcOrd="1" destOrd="0" presId="urn:microsoft.com/office/officeart/2005/8/layout/orgChart1"/>
    <dgm:cxn modelId="{835E5528-D48D-416D-9507-F456822345A3}" type="presParOf" srcId="{CE45EB48-CD05-42BF-BFDC-19C028285DD6}" destId="{9BE6837F-B49C-4126-8FCA-BB265847DBC4}" srcOrd="1" destOrd="0" presId="urn:microsoft.com/office/officeart/2005/8/layout/orgChart1"/>
    <dgm:cxn modelId="{27B8B9FF-3DE5-499B-8834-15906F6260B4}" type="presParOf" srcId="{CE45EB48-CD05-42BF-BFDC-19C028285DD6}" destId="{0555E51F-2F60-47C6-A735-C86B66C5F162}" srcOrd="2" destOrd="0" presId="urn:microsoft.com/office/officeart/2005/8/layout/orgChart1"/>
    <dgm:cxn modelId="{9FB4CB7A-6E0B-4FF1-B50D-A1BB315782D1}" type="presParOf" srcId="{774CF9A0-79A4-465B-BBE3-23FF4555AB64}" destId="{79A6E8AA-CC01-4C27-A5FA-A65E86117B6B}" srcOrd="2" destOrd="0" presId="urn:microsoft.com/office/officeart/2005/8/layout/orgChart1"/>
    <dgm:cxn modelId="{96447F72-D73F-4AEF-BD27-A8B56FE90A83}" type="presParOf" srcId="{774CF9A0-79A4-465B-BBE3-23FF4555AB64}" destId="{FE68FED5-9CE8-4816-ABF6-A467E200FC32}" srcOrd="3" destOrd="0" presId="urn:microsoft.com/office/officeart/2005/8/layout/orgChart1"/>
    <dgm:cxn modelId="{C6D7E2B4-32CF-4275-891C-D2A9AD9D0322}" type="presParOf" srcId="{FE68FED5-9CE8-4816-ABF6-A467E200FC32}" destId="{F2800712-604E-42B4-BB03-7F637B7755CB}" srcOrd="0" destOrd="0" presId="urn:microsoft.com/office/officeart/2005/8/layout/orgChart1"/>
    <dgm:cxn modelId="{22612285-25C9-4E59-9FE4-054C30F10D51}" type="presParOf" srcId="{F2800712-604E-42B4-BB03-7F637B7755CB}" destId="{BBEE7C97-0721-4FB1-B93F-453D3789E62F}" srcOrd="0" destOrd="0" presId="urn:microsoft.com/office/officeart/2005/8/layout/orgChart1"/>
    <dgm:cxn modelId="{F2104E58-DC1A-4867-9FB9-10DA97564FB3}" type="presParOf" srcId="{F2800712-604E-42B4-BB03-7F637B7755CB}" destId="{637314FA-8AEB-4260-A4CA-22F7525CC9E5}" srcOrd="1" destOrd="0" presId="urn:microsoft.com/office/officeart/2005/8/layout/orgChart1"/>
    <dgm:cxn modelId="{25D926F1-08E2-4617-BA13-64A4EFFD1981}" type="presParOf" srcId="{FE68FED5-9CE8-4816-ABF6-A467E200FC32}" destId="{7EB33FAD-90FF-4B6D-B5A6-30766220AD4C}" srcOrd="1" destOrd="0" presId="urn:microsoft.com/office/officeart/2005/8/layout/orgChart1"/>
    <dgm:cxn modelId="{0BF320EE-AE5E-4A6D-A36D-0C8B8F572DD1}" type="presParOf" srcId="{FE68FED5-9CE8-4816-ABF6-A467E200FC32}" destId="{F795D1D5-9292-4942-B61C-CF3BFE113D66}" srcOrd="2" destOrd="0" presId="urn:microsoft.com/office/officeart/2005/8/layout/orgChart1"/>
    <dgm:cxn modelId="{C0AEB025-B370-434A-8BB4-463649B39B25}" type="presParOf" srcId="{68093838-B0FC-4D53-A00A-E26DEA17574A}" destId="{A1C2AEDC-96DD-425F-9545-C72E3F17B2F8}" srcOrd="2" destOrd="0" presId="urn:microsoft.com/office/officeart/2005/8/layout/orgChart1"/>
    <dgm:cxn modelId="{58A34295-620B-4E9F-A25F-A41FDC2F6C32}" type="presParOf" srcId="{85095C4B-D5B8-4FBE-9E26-C32994B54015}" destId="{43FF6CCF-6FB2-45CB-8E18-19DF3ED39121}" srcOrd="2" destOrd="0" presId="urn:microsoft.com/office/officeart/2005/8/layout/orgChart1"/>
    <dgm:cxn modelId="{896902C1-702E-49EF-9F5D-AD28B894C58F}" type="presParOf" srcId="{85095C4B-D5B8-4FBE-9E26-C32994B54015}" destId="{6D02462F-243D-4C60-9DF6-3E96C861F547}" srcOrd="3" destOrd="0" presId="urn:microsoft.com/office/officeart/2005/8/layout/orgChart1"/>
    <dgm:cxn modelId="{F8521847-4C65-4A06-AEAA-C048CC82389C}" type="presParOf" srcId="{6D02462F-243D-4C60-9DF6-3E96C861F547}" destId="{1B93525F-8F39-408C-AA6C-C4096EB6F89D}" srcOrd="0" destOrd="0" presId="urn:microsoft.com/office/officeart/2005/8/layout/orgChart1"/>
    <dgm:cxn modelId="{A1D23676-4982-4725-A052-AC5FE8BBEBBD}" type="presParOf" srcId="{1B93525F-8F39-408C-AA6C-C4096EB6F89D}" destId="{8E343F8A-B824-4D06-AD1D-EA3B235D1D53}" srcOrd="0" destOrd="0" presId="urn:microsoft.com/office/officeart/2005/8/layout/orgChart1"/>
    <dgm:cxn modelId="{F542AA87-8225-462D-A344-4EB7FD38ABE7}" type="presParOf" srcId="{1B93525F-8F39-408C-AA6C-C4096EB6F89D}" destId="{E3F36931-6DBE-42E7-A5C4-5FB46FEFA46E}" srcOrd="1" destOrd="0" presId="urn:microsoft.com/office/officeart/2005/8/layout/orgChart1"/>
    <dgm:cxn modelId="{33BC21DE-A1A7-41D2-B867-7F154158BAD0}" type="presParOf" srcId="{6D02462F-243D-4C60-9DF6-3E96C861F547}" destId="{56D5D608-5E3D-43E3-9A62-790CF306D8D7}" srcOrd="1" destOrd="0" presId="urn:microsoft.com/office/officeart/2005/8/layout/orgChart1"/>
    <dgm:cxn modelId="{7AE9F0EB-9B27-4977-950B-E79477EB5F32}" type="presParOf" srcId="{56D5D608-5E3D-43E3-9A62-790CF306D8D7}" destId="{03707BF9-AF2E-47C6-A6F1-C973CB1F5301}" srcOrd="0" destOrd="0" presId="urn:microsoft.com/office/officeart/2005/8/layout/orgChart1"/>
    <dgm:cxn modelId="{1125A2D3-E91C-4834-A928-1DE0625ABAAE}" type="presParOf" srcId="{56D5D608-5E3D-43E3-9A62-790CF306D8D7}" destId="{BB0FEBE2-94B0-406B-B7BF-BCE6829EEA07}" srcOrd="1" destOrd="0" presId="urn:microsoft.com/office/officeart/2005/8/layout/orgChart1"/>
    <dgm:cxn modelId="{50D7BB8B-8CB2-4C1E-B899-C111598BC52A}" type="presParOf" srcId="{BB0FEBE2-94B0-406B-B7BF-BCE6829EEA07}" destId="{B0CC5B44-33A0-446B-B804-BD62AAB0F433}" srcOrd="0" destOrd="0" presId="urn:microsoft.com/office/officeart/2005/8/layout/orgChart1"/>
    <dgm:cxn modelId="{63B1E042-0F84-40A9-9BA9-D6548C92B728}" type="presParOf" srcId="{B0CC5B44-33A0-446B-B804-BD62AAB0F433}" destId="{828F703B-6386-4724-A02E-6DEB699B7189}" srcOrd="0" destOrd="0" presId="urn:microsoft.com/office/officeart/2005/8/layout/orgChart1"/>
    <dgm:cxn modelId="{32DDA1F6-1BDF-487E-81A0-97EB5C07EEB0}" type="presParOf" srcId="{B0CC5B44-33A0-446B-B804-BD62AAB0F433}" destId="{5C20C0C4-CA97-43F9-B60D-1A882ED109D8}" srcOrd="1" destOrd="0" presId="urn:microsoft.com/office/officeart/2005/8/layout/orgChart1"/>
    <dgm:cxn modelId="{BC34DF40-6C90-4331-A5C9-B5D7725796B5}" type="presParOf" srcId="{BB0FEBE2-94B0-406B-B7BF-BCE6829EEA07}" destId="{80B5BF7F-9F80-4461-95EE-F4FEC9688E74}" srcOrd="1" destOrd="0" presId="urn:microsoft.com/office/officeart/2005/8/layout/orgChart1"/>
    <dgm:cxn modelId="{0F287754-442F-4193-8186-18AE1D253F90}" type="presParOf" srcId="{BB0FEBE2-94B0-406B-B7BF-BCE6829EEA07}" destId="{93AF0519-3123-4A7B-A0C2-9F8C4D71E68B}" srcOrd="2" destOrd="0" presId="urn:microsoft.com/office/officeart/2005/8/layout/orgChart1"/>
    <dgm:cxn modelId="{994700FE-B54B-4D98-80F6-9E26771151AF}" type="presParOf" srcId="{56D5D608-5E3D-43E3-9A62-790CF306D8D7}" destId="{0F858C16-E3E6-4F92-8EC3-C6F05484C8B2}" srcOrd="2" destOrd="0" presId="urn:microsoft.com/office/officeart/2005/8/layout/orgChart1"/>
    <dgm:cxn modelId="{EB86612E-2E65-41B3-AEA4-FDA71764E365}" type="presParOf" srcId="{56D5D608-5E3D-43E3-9A62-790CF306D8D7}" destId="{61105B7A-64AE-49FD-A11D-5DB4A70E6708}" srcOrd="3" destOrd="0" presId="urn:microsoft.com/office/officeart/2005/8/layout/orgChart1"/>
    <dgm:cxn modelId="{3EE3F014-867D-4813-AAA7-BE81FB21E743}" type="presParOf" srcId="{61105B7A-64AE-49FD-A11D-5DB4A70E6708}" destId="{0C677639-5DDD-458A-8D8B-178EFA0E0083}" srcOrd="0" destOrd="0" presId="urn:microsoft.com/office/officeart/2005/8/layout/orgChart1"/>
    <dgm:cxn modelId="{11CB3849-28FB-4990-995B-CBF5557572FC}" type="presParOf" srcId="{0C677639-5DDD-458A-8D8B-178EFA0E0083}" destId="{8A3239DA-B55F-4C6F-8E41-1DC25D8CA8B2}" srcOrd="0" destOrd="0" presId="urn:microsoft.com/office/officeart/2005/8/layout/orgChart1"/>
    <dgm:cxn modelId="{A0C7C770-9CA5-457F-B31B-BBC2962DF10C}" type="presParOf" srcId="{0C677639-5DDD-458A-8D8B-178EFA0E0083}" destId="{39AF6FF6-258B-4B37-9C33-1FCD5E4D589C}" srcOrd="1" destOrd="0" presId="urn:microsoft.com/office/officeart/2005/8/layout/orgChart1"/>
    <dgm:cxn modelId="{F121B5A6-619B-48AB-A9E7-FAF18E933587}" type="presParOf" srcId="{61105B7A-64AE-49FD-A11D-5DB4A70E6708}" destId="{454BF06F-629E-45F8-BDF8-51FFDB7F4964}" srcOrd="1" destOrd="0" presId="urn:microsoft.com/office/officeart/2005/8/layout/orgChart1"/>
    <dgm:cxn modelId="{CDAAAFA7-C16B-4CAB-AE5D-82CF366AE92D}" type="presParOf" srcId="{61105B7A-64AE-49FD-A11D-5DB4A70E6708}" destId="{73841521-1C2B-490A-A4E5-DADC79AEE196}" srcOrd="2" destOrd="0" presId="urn:microsoft.com/office/officeart/2005/8/layout/orgChart1"/>
    <dgm:cxn modelId="{E75D46BD-CBD9-4A90-AE2D-79F7AA773F0F}" type="presParOf" srcId="{6D02462F-243D-4C60-9DF6-3E96C861F547}" destId="{B5384343-C834-49D1-948A-D8689D27E7D5}" srcOrd="2" destOrd="0" presId="urn:microsoft.com/office/officeart/2005/8/layout/orgChart1"/>
    <dgm:cxn modelId="{5EE8A932-2935-4F06-B114-1E259B222A0C}" type="presParOf" srcId="{7BE8DD1C-1A36-4785-B6D0-14B500BAC067}" destId="{AEDB2165-0794-4B34-9843-5890570C0AE7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C58BF5B-AED4-469D-AC5B-2FAFB485A06C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5FC7B44-CA32-4DDE-83AE-2927E01D62E7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GTA</a:t>
          </a:r>
        </a:p>
      </dgm:t>
    </dgm:pt>
    <dgm:pt modelId="{9C06635C-ED0D-4ED0-8DB6-91636F76114F}" type="parTrans" cxnId="{BB83EBC1-014C-4177-B771-EE47298F96CD}">
      <dgm:prSet/>
      <dgm:spPr/>
      <dgm:t>
        <a:bodyPr/>
        <a:lstStyle/>
        <a:p>
          <a:endParaRPr lang="en-US"/>
        </a:p>
      </dgm:t>
    </dgm:pt>
    <dgm:pt modelId="{96414486-69A6-4CF6-83B4-5ABDA1E0F906}" type="sibTrans" cxnId="{BB83EBC1-014C-4177-B771-EE47298F96CD}">
      <dgm:prSet/>
      <dgm:spPr/>
      <dgm:t>
        <a:bodyPr/>
        <a:lstStyle/>
        <a:p>
          <a:endParaRPr lang="en-US"/>
        </a:p>
      </dgm:t>
    </dgm:pt>
    <dgm:pt modelId="{7B75D6A3-C584-4607-B39E-E3642163B82A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Legal Service</a:t>
          </a:r>
        </a:p>
      </dgm:t>
    </dgm:pt>
    <dgm:pt modelId="{CF63E009-38E8-4A35-8A21-E3339386B882}" type="parTrans" cxnId="{CA2E0135-6716-49CE-89A0-3EA52BC3BAE3}">
      <dgm:prSet/>
      <dgm:spPr/>
      <dgm:t>
        <a:bodyPr/>
        <a:lstStyle/>
        <a:p>
          <a:endParaRPr lang="en-US"/>
        </a:p>
      </dgm:t>
    </dgm:pt>
    <dgm:pt modelId="{D6CAFE1B-071D-4EE6-861F-63A936FD272F}" type="sibTrans" cxnId="{CA2E0135-6716-49CE-89A0-3EA52BC3BAE3}">
      <dgm:prSet/>
      <dgm:spPr/>
      <dgm:t>
        <a:bodyPr/>
        <a:lstStyle/>
        <a:p>
          <a:endParaRPr lang="en-US"/>
        </a:p>
      </dgm:t>
    </dgm:pt>
    <dgm:pt modelId="{820370D7-5EE7-4127-BBCE-8D884669EAD2}">
      <dgm:prSet phldrT="[Text]"/>
      <dgm:spPr/>
      <dgm:t>
        <a:bodyPr/>
        <a:lstStyle/>
        <a:p>
          <a:r>
            <a:rPr lang="en-US" dirty="0"/>
            <a:t>Arbitral Tribunal</a:t>
          </a:r>
        </a:p>
      </dgm:t>
    </dgm:pt>
    <dgm:pt modelId="{39BD3281-FB67-4C48-9FDC-07E055D35C04}" type="parTrans" cxnId="{8D2AE4D9-73C1-436A-A7C4-99E4D335FF88}">
      <dgm:prSet/>
      <dgm:spPr/>
      <dgm:t>
        <a:bodyPr/>
        <a:lstStyle/>
        <a:p>
          <a:endParaRPr lang="en-US"/>
        </a:p>
      </dgm:t>
    </dgm:pt>
    <dgm:pt modelId="{684DDD2F-0970-4EDC-910B-52FB9AF1DB58}" type="sibTrans" cxnId="{8D2AE4D9-73C1-436A-A7C4-99E4D335FF88}">
      <dgm:prSet/>
      <dgm:spPr/>
      <dgm:t>
        <a:bodyPr/>
        <a:lstStyle/>
        <a:p>
          <a:endParaRPr lang="en-US"/>
        </a:p>
      </dgm:t>
    </dgm:pt>
    <dgm:pt modelId="{0DB28F00-FAFB-4A91-91A3-8B664C886221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Sponsorship Service</a:t>
          </a:r>
        </a:p>
      </dgm:t>
    </dgm:pt>
    <dgm:pt modelId="{F231E757-7440-4BE7-9830-2FB391EDF98B}" type="parTrans" cxnId="{6A8104EE-2DF2-47B7-9E2F-EF478BE002EE}">
      <dgm:prSet/>
      <dgm:spPr/>
      <dgm:t>
        <a:bodyPr/>
        <a:lstStyle/>
        <a:p>
          <a:endParaRPr lang="en-US"/>
        </a:p>
      </dgm:t>
    </dgm:pt>
    <dgm:pt modelId="{36AFF67B-F8D6-4B3E-9FDB-F5F242FC4AEA}" type="sibTrans" cxnId="{6A8104EE-2DF2-47B7-9E2F-EF478BE002EE}">
      <dgm:prSet/>
      <dgm:spPr/>
      <dgm:t>
        <a:bodyPr/>
        <a:lstStyle/>
        <a:p>
          <a:endParaRPr lang="en-US"/>
        </a:p>
      </dgm:t>
    </dgm:pt>
    <dgm:pt modelId="{E7A57FF5-9067-4539-85BA-B09E05E41127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Service by CG/SG/LA/UT</a:t>
          </a:r>
        </a:p>
      </dgm:t>
    </dgm:pt>
    <dgm:pt modelId="{38CC3195-5C47-4986-9746-6BC778CCBF82}" type="parTrans" cxnId="{A58F8AA7-48F6-47C0-A404-807CFFFF541E}">
      <dgm:prSet/>
      <dgm:spPr/>
      <dgm:t>
        <a:bodyPr/>
        <a:lstStyle/>
        <a:p>
          <a:endParaRPr lang="en-US"/>
        </a:p>
      </dgm:t>
    </dgm:pt>
    <dgm:pt modelId="{04AE95F3-6928-43A5-BE61-4ECC2045A676}" type="sibTrans" cxnId="{A58F8AA7-48F6-47C0-A404-807CFFFF541E}">
      <dgm:prSet/>
      <dgm:spPr/>
      <dgm:t>
        <a:bodyPr/>
        <a:lstStyle/>
        <a:p>
          <a:endParaRPr lang="en-US"/>
        </a:p>
      </dgm:t>
    </dgm:pt>
    <dgm:pt modelId="{5465E419-4F91-4BCA-9641-B1956FD44EA1}">
      <dgm:prSet phldrT="[Text]"/>
      <dgm:spPr>
        <a:noFill/>
      </dgm:spPr>
      <dgm:t>
        <a:bodyPr/>
        <a:lstStyle/>
        <a:p>
          <a:r>
            <a:rPr lang="en-US" dirty="0"/>
            <a:t>TDS/ FSI</a:t>
          </a:r>
        </a:p>
      </dgm:t>
    </dgm:pt>
    <dgm:pt modelId="{E7F39761-45A4-4FFB-842B-08236A024FB2}" type="parTrans" cxnId="{82BE9FBE-B679-4CE2-ACC2-83189CCBD352}">
      <dgm:prSet/>
      <dgm:spPr/>
      <dgm:t>
        <a:bodyPr/>
        <a:lstStyle/>
        <a:p>
          <a:endParaRPr lang="en-US"/>
        </a:p>
      </dgm:t>
    </dgm:pt>
    <dgm:pt modelId="{976AFDBC-8F75-48FE-9161-4B83BF8A288F}" type="sibTrans" cxnId="{82BE9FBE-B679-4CE2-ACC2-83189CCBD352}">
      <dgm:prSet/>
      <dgm:spPr/>
      <dgm:t>
        <a:bodyPr/>
        <a:lstStyle/>
        <a:p>
          <a:endParaRPr lang="en-US"/>
        </a:p>
      </dgm:t>
    </dgm:pt>
    <dgm:pt modelId="{544CC489-DB58-40F5-98F0-90833CBB3E68}">
      <dgm:prSet phldrT="[Text]"/>
      <dgm:spPr>
        <a:noFill/>
      </dgm:spPr>
      <dgm:t>
        <a:bodyPr/>
        <a:lstStyle/>
        <a:p>
          <a:r>
            <a:rPr lang="en-US" dirty="0"/>
            <a:t>Long Term Lease</a:t>
          </a:r>
        </a:p>
      </dgm:t>
    </dgm:pt>
    <dgm:pt modelId="{F6C3802B-CA3E-4717-A179-CA3A6AD359FA}" type="parTrans" cxnId="{987209D2-BA13-4F2D-9388-2B86D6116E27}">
      <dgm:prSet/>
      <dgm:spPr/>
      <dgm:t>
        <a:bodyPr/>
        <a:lstStyle/>
        <a:p>
          <a:endParaRPr lang="en-US"/>
        </a:p>
      </dgm:t>
    </dgm:pt>
    <dgm:pt modelId="{30120C70-3F69-4620-9D6B-FD541E78574F}" type="sibTrans" cxnId="{987209D2-BA13-4F2D-9388-2B86D6116E27}">
      <dgm:prSet/>
      <dgm:spPr/>
      <dgm:t>
        <a:bodyPr/>
        <a:lstStyle/>
        <a:p>
          <a:endParaRPr lang="en-US"/>
        </a:p>
      </dgm:t>
    </dgm:pt>
    <dgm:pt modelId="{EA8E4AFC-22AA-473F-BB4E-11074B59C051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Director Service</a:t>
          </a:r>
        </a:p>
      </dgm:t>
    </dgm:pt>
    <dgm:pt modelId="{C367E26A-85D7-448B-BDA7-6C8215DEF86B}" type="parTrans" cxnId="{69EE4F46-6BA2-498D-BC66-A053535C8F45}">
      <dgm:prSet/>
      <dgm:spPr/>
      <dgm:t>
        <a:bodyPr/>
        <a:lstStyle/>
        <a:p>
          <a:endParaRPr lang="en-US"/>
        </a:p>
      </dgm:t>
    </dgm:pt>
    <dgm:pt modelId="{DE4BC430-CE3C-47F7-8DBF-FBAF530E7A7A}" type="sibTrans" cxnId="{69EE4F46-6BA2-498D-BC66-A053535C8F45}">
      <dgm:prSet/>
      <dgm:spPr/>
      <dgm:t>
        <a:bodyPr/>
        <a:lstStyle/>
        <a:p>
          <a:endParaRPr lang="en-US"/>
        </a:p>
      </dgm:t>
    </dgm:pt>
    <dgm:pt modelId="{23FBBE21-CE95-48EE-BD44-F9DBBF3EDD6E}">
      <dgm:prSet phldrT="[Text]"/>
      <dgm:spPr/>
      <dgm:t>
        <a:bodyPr/>
        <a:lstStyle/>
        <a:p>
          <a:r>
            <a:rPr lang="en-US" dirty="0"/>
            <a:t>Insurance/Recover Agent Service</a:t>
          </a:r>
        </a:p>
      </dgm:t>
    </dgm:pt>
    <dgm:pt modelId="{0C3A2737-377F-4BEC-B565-DB091BF2CB99}" type="parTrans" cxnId="{6B7BF60B-19FF-40A7-B33B-E297596D42B0}">
      <dgm:prSet/>
      <dgm:spPr/>
      <dgm:t>
        <a:bodyPr/>
        <a:lstStyle/>
        <a:p>
          <a:endParaRPr lang="en-US"/>
        </a:p>
      </dgm:t>
    </dgm:pt>
    <dgm:pt modelId="{120D2A75-6948-4FDB-9796-7BE73D8BCFF7}" type="sibTrans" cxnId="{6B7BF60B-19FF-40A7-B33B-E297596D42B0}">
      <dgm:prSet/>
      <dgm:spPr/>
      <dgm:t>
        <a:bodyPr/>
        <a:lstStyle/>
        <a:p>
          <a:endParaRPr lang="en-US"/>
        </a:p>
      </dgm:t>
    </dgm:pt>
    <dgm:pt modelId="{ED6B1B15-0F35-489F-98B1-D65A4318DA52}">
      <dgm:prSet phldrT="[Text]"/>
      <dgm:spPr/>
      <dgm:t>
        <a:bodyPr/>
        <a:lstStyle/>
        <a:p>
          <a:r>
            <a:rPr lang="en-US" dirty="0"/>
            <a:t>Music, Composer, photographer, artist or the like</a:t>
          </a:r>
        </a:p>
      </dgm:t>
    </dgm:pt>
    <dgm:pt modelId="{9302F98F-5321-4A5B-A8A7-278E42247FFF}" type="parTrans" cxnId="{FA01042A-6F11-41CD-A49D-14F385F2CF89}">
      <dgm:prSet/>
      <dgm:spPr/>
      <dgm:t>
        <a:bodyPr/>
        <a:lstStyle/>
        <a:p>
          <a:endParaRPr lang="en-US"/>
        </a:p>
      </dgm:t>
    </dgm:pt>
    <dgm:pt modelId="{29B40E11-A0E5-426A-B775-15CC0E077AE1}" type="sibTrans" cxnId="{FA01042A-6F11-41CD-A49D-14F385F2CF89}">
      <dgm:prSet/>
      <dgm:spPr/>
      <dgm:t>
        <a:bodyPr/>
        <a:lstStyle/>
        <a:p>
          <a:endParaRPr lang="en-US"/>
        </a:p>
      </dgm:t>
    </dgm:pt>
    <dgm:pt modelId="{454230CA-30A0-4D39-A8F0-8664766591FE}">
      <dgm:prSet phldrT="[Text]"/>
      <dgm:spPr/>
      <dgm:t>
        <a:bodyPr/>
        <a:lstStyle/>
        <a:p>
          <a:r>
            <a:rPr lang="en-US" dirty="0"/>
            <a:t>Author</a:t>
          </a:r>
        </a:p>
      </dgm:t>
    </dgm:pt>
    <dgm:pt modelId="{DD3D8326-B9F5-4FB9-B84D-92D364E33CDE}" type="parTrans" cxnId="{61F3C2F6-97CB-485E-BD0E-BEA809F7CD10}">
      <dgm:prSet/>
      <dgm:spPr/>
      <dgm:t>
        <a:bodyPr/>
        <a:lstStyle/>
        <a:p>
          <a:endParaRPr lang="en-US"/>
        </a:p>
      </dgm:t>
    </dgm:pt>
    <dgm:pt modelId="{2601BE3C-2047-454A-BFAC-3E58C6E523C5}" type="sibTrans" cxnId="{61F3C2F6-97CB-485E-BD0E-BEA809F7CD10}">
      <dgm:prSet/>
      <dgm:spPr/>
      <dgm:t>
        <a:bodyPr/>
        <a:lstStyle/>
        <a:p>
          <a:endParaRPr lang="en-US"/>
        </a:p>
      </dgm:t>
    </dgm:pt>
    <dgm:pt modelId="{EB058992-7A89-4C0C-95FE-2FD4D8961A07}">
      <dgm:prSet phldrT="[Text]"/>
      <dgm:spPr/>
      <dgm:t>
        <a:bodyPr/>
        <a:lstStyle/>
        <a:p>
          <a:r>
            <a:rPr lang="en-US" dirty="0"/>
            <a:t>Members of Overseeing Committee to RBI</a:t>
          </a:r>
        </a:p>
      </dgm:t>
    </dgm:pt>
    <dgm:pt modelId="{551CA94B-DA80-4166-8BB3-682B6D7B6AC3}" type="parTrans" cxnId="{65D95B75-B8C8-406D-9320-BAEBA409B789}">
      <dgm:prSet/>
      <dgm:spPr/>
      <dgm:t>
        <a:bodyPr/>
        <a:lstStyle/>
        <a:p>
          <a:endParaRPr lang="en-US"/>
        </a:p>
      </dgm:t>
    </dgm:pt>
    <dgm:pt modelId="{DE933F71-EF01-4E3C-BD72-BD273B54C47C}" type="sibTrans" cxnId="{65D95B75-B8C8-406D-9320-BAEBA409B789}">
      <dgm:prSet/>
      <dgm:spPr/>
      <dgm:t>
        <a:bodyPr/>
        <a:lstStyle/>
        <a:p>
          <a:endParaRPr lang="en-US"/>
        </a:p>
      </dgm:t>
    </dgm:pt>
    <dgm:pt modelId="{1907F764-F9D8-4F64-96BF-CE544F0C0F67}">
      <dgm:prSet phldrT="[Text]"/>
      <dgm:spPr/>
      <dgm:t>
        <a:bodyPr/>
        <a:lstStyle/>
        <a:p>
          <a:r>
            <a:rPr lang="en-US" dirty="0"/>
            <a:t>Direct Selling Agent</a:t>
          </a:r>
        </a:p>
      </dgm:t>
    </dgm:pt>
    <dgm:pt modelId="{09ABF9D9-6804-49DD-AAD0-99A8B64D7F6D}" type="parTrans" cxnId="{ED184487-B6CF-4B02-8E25-96AEE64691A0}">
      <dgm:prSet/>
      <dgm:spPr/>
      <dgm:t>
        <a:bodyPr/>
        <a:lstStyle/>
        <a:p>
          <a:endParaRPr lang="en-US"/>
        </a:p>
      </dgm:t>
    </dgm:pt>
    <dgm:pt modelId="{07564917-DC9B-4A4F-9F98-8FC8292D573A}" type="sibTrans" cxnId="{ED184487-B6CF-4B02-8E25-96AEE64691A0}">
      <dgm:prSet/>
      <dgm:spPr/>
      <dgm:t>
        <a:bodyPr/>
        <a:lstStyle/>
        <a:p>
          <a:endParaRPr lang="en-US"/>
        </a:p>
      </dgm:t>
    </dgm:pt>
    <dgm:pt modelId="{713B054D-D14C-4F5E-85D9-9F2253D9E109}">
      <dgm:prSet phldrT="[Text]"/>
      <dgm:spPr/>
      <dgm:t>
        <a:bodyPr/>
        <a:lstStyle/>
        <a:p>
          <a:r>
            <a:rPr lang="en-US" dirty="0"/>
            <a:t>Business Facilitator</a:t>
          </a:r>
        </a:p>
      </dgm:t>
    </dgm:pt>
    <dgm:pt modelId="{8CD2D1B8-9955-4B00-9A55-767145921FCA}" type="parTrans" cxnId="{F518B603-C615-4395-9883-165B6025DDC7}">
      <dgm:prSet/>
      <dgm:spPr/>
      <dgm:t>
        <a:bodyPr/>
        <a:lstStyle/>
        <a:p>
          <a:endParaRPr lang="en-US"/>
        </a:p>
      </dgm:t>
    </dgm:pt>
    <dgm:pt modelId="{D2303707-8C59-4BD0-9F35-E73FD806F8D7}" type="sibTrans" cxnId="{F518B603-C615-4395-9883-165B6025DDC7}">
      <dgm:prSet/>
      <dgm:spPr/>
      <dgm:t>
        <a:bodyPr/>
        <a:lstStyle/>
        <a:p>
          <a:endParaRPr lang="en-US"/>
        </a:p>
      </dgm:t>
    </dgm:pt>
    <dgm:pt modelId="{8E12D8BE-12AA-4D63-A181-141495A720C6}">
      <dgm:prSet phldrT="[Text]"/>
      <dgm:spPr/>
      <dgm:t>
        <a:bodyPr/>
        <a:lstStyle/>
        <a:p>
          <a:r>
            <a:rPr lang="en-US" dirty="0"/>
            <a:t>Agent of Business Correspondent</a:t>
          </a:r>
        </a:p>
      </dgm:t>
    </dgm:pt>
    <dgm:pt modelId="{5861E982-0D50-4946-826A-5D9800112BE5}" type="parTrans" cxnId="{5C12FDF6-E997-43F4-800F-2EFA3D9DDF3E}">
      <dgm:prSet/>
      <dgm:spPr/>
      <dgm:t>
        <a:bodyPr/>
        <a:lstStyle/>
        <a:p>
          <a:endParaRPr lang="en-US"/>
        </a:p>
      </dgm:t>
    </dgm:pt>
    <dgm:pt modelId="{071A3B0A-BEA2-4E71-973C-16C7833E3323}" type="sibTrans" cxnId="{5C12FDF6-E997-43F4-800F-2EFA3D9DDF3E}">
      <dgm:prSet/>
      <dgm:spPr/>
      <dgm:t>
        <a:bodyPr/>
        <a:lstStyle/>
        <a:p>
          <a:endParaRPr lang="en-US"/>
        </a:p>
      </dgm:t>
    </dgm:pt>
    <dgm:pt modelId="{DB73D90B-A91E-40EB-975B-BCC898D2B8A5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Security Service</a:t>
          </a:r>
        </a:p>
      </dgm:t>
    </dgm:pt>
    <dgm:pt modelId="{83E95BE6-3112-4D0D-9571-E5E70278EF22}" type="parTrans" cxnId="{4027E792-54F9-4CD7-8E42-D737CEC2B236}">
      <dgm:prSet/>
      <dgm:spPr/>
      <dgm:t>
        <a:bodyPr/>
        <a:lstStyle/>
        <a:p>
          <a:endParaRPr lang="en-US"/>
        </a:p>
      </dgm:t>
    </dgm:pt>
    <dgm:pt modelId="{40672F44-1253-4D47-B27A-6B3CBD196688}" type="sibTrans" cxnId="{4027E792-54F9-4CD7-8E42-D737CEC2B236}">
      <dgm:prSet/>
      <dgm:spPr/>
      <dgm:t>
        <a:bodyPr/>
        <a:lstStyle/>
        <a:p>
          <a:endParaRPr lang="en-US"/>
        </a:p>
      </dgm:t>
    </dgm:pt>
    <dgm:pt modelId="{0EEF008B-4666-4FF4-B528-AED46EC120B8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Renting of Motor Vehicle</a:t>
          </a:r>
        </a:p>
      </dgm:t>
    </dgm:pt>
    <dgm:pt modelId="{1740818C-E8B6-4A6A-8C0C-93EDB87AA2BF}" type="parTrans" cxnId="{F093A244-CB7F-4EE7-8CB8-312E1F5F3367}">
      <dgm:prSet/>
      <dgm:spPr/>
      <dgm:t>
        <a:bodyPr/>
        <a:lstStyle/>
        <a:p>
          <a:endParaRPr lang="en-US"/>
        </a:p>
      </dgm:t>
    </dgm:pt>
    <dgm:pt modelId="{28D7DED1-4BA4-43F1-ABF8-E9B49C857353}" type="sibTrans" cxnId="{F093A244-CB7F-4EE7-8CB8-312E1F5F3367}">
      <dgm:prSet/>
      <dgm:spPr/>
      <dgm:t>
        <a:bodyPr/>
        <a:lstStyle/>
        <a:p>
          <a:endParaRPr lang="en-US"/>
        </a:p>
      </dgm:t>
    </dgm:pt>
    <dgm:pt modelId="{98039AC6-1A3E-44BF-BCD9-947F5649073E}">
      <dgm:prSet phldrT="[Text]"/>
      <dgm:spPr/>
      <dgm:t>
        <a:bodyPr/>
        <a:lstStyle/>
        <a:p>
          <a:r>
            <a:rPr lang="en-US" dirty="0"/>
            <a:t>Lending of securities service</a:t>
          </a:r>
        </a:p>
      </dgm:t>
    </dgm:pt>
    <dgm:pt modelId="{27C099BE-50B8-4998-AC86-E5B4B93A8C9C}" type="parTrans" cxnId="{5961B908-19A0-4ACA-AE0C-F2C693DF0778}">
      <dgm:prSet/>
      <dgm:spPr/>
      <dgm:t>
        <a:bodyPr/>
        <a:lstStyle/>
        <a:p>
          <a:endParaRPr lang="en-US"/>
        </a:p>
      </dgm:t>
    </dgm:pt>
    <dgm:pt modelId="{ECA242B6-EE9D-4BEB-BB3A-AC2CCB21ACB4}" type="sibTrans" cxnId="{5961B908-19A0-4ACA-AE0C-F2C693DF0778}">
      <dgm:prSet/>
      <dgm:spPr/>
      <dgm:t>
        <a:bodyPr/>
        <a:lstStyle/>
        <a:p>
          <a:endParaRPr lang="en-US"/>
        </a:p>
      </dgm:t>
    </dgm:pt>
    <dgm:pt modelId="{86B6C54A-59F9-4CA7-AD83-29F0620365EC}">
      <dgm:prSet phldrT="[Text]" custT="1"/>
      <dgm:spPr>
        <a:solidFill>
          <a:srgbClr val="4472C4">
            <a:lumMod val="60000"/>
            <a:lumOff val="40000"/>
          </a:srgbClr>
        </a:solidFill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+mn-cs"/>
            </a:rPr>
            <a:t>Renting</a:t>
          </a:r>
          <a:r>
            <a:rPr lang="en-US" sz="1800" kern="1200" dirty="0">
              <a:latin typeface="+mj-lt"/>
            </a:rPr>
            <a:t> of Immovable Properties</a:t>
          </a:r>
        </a:p>
      </dgm:t>
    </dgm:pt>
    <dgm:pt modelId="{7985D585-4674-4285-BD26-9D574BB75EC2}" type="parTrans" cxnId="{165DF983-6D73-4BBC-AF01-9AE947862F51}">
      <dgm:prSet/>
      <dgm:spPr/>
      <dgm:t>
        <a:bodyPr/>
        <a:lstStyle/>
        <a:p>
          <a:endParaRPr lang="en-IN"/>
        </a:p>
      </dgm:t>
    </dgm:pt>
    <dgm:pt modelId="{DCE62CD2-5A07-4C74-A667-5AF8D14B7567}" type="sibTrans" cxnId="{165DF983-6D73-4BBC-AF01-9AE947862F51}">
      <dgm:prSet/>
      <dgm:spPr/>
      <dgm:t>
        <a:bodyPr/>
        <a:lstStyle/>
        <a:p>
          <a:endParaRPr lang="en-IN"/>
        </a:p>
      </dgm:t>
    </dgm:pt>
    <dgm:pt modelId="{0B906279-9836-4301-969F-D09A08497327}" type="pres">
      <dgm:prSet presAssocID="{5C58BF5B-AED4-469D-AC5B-2FAFB485A06C}" presName="diagram" presStyleCnt="0">
        <dgm:presLayoutVars>
          <dgm:dir/>
          <dgm:resizeHandles val="exact"/>
        </dgm:presLayoutVars>
      </dgm:prSet>
      <dgm:spPr/>
    </dgm:pt>
    <dgm:pt modelId="{4A3A4A5F-65A0-4E49-9FA9-FC4D4C97CEE2}" type="pres">
      <dgm:prSet presAssocID="{C5FC7B44-CA32-4DDE-83AE-2927E01D62E7}" presName="node" presStyleLbl="node1" presStyleIdx="0" presStyleCnt="19">
        <dgm:presLayoutVars>
          <dgm:bulletEnabled val="1"/>
        </dgm:presLayoutVars>
      </dgm:prSet>
      <dgm:spPr/>
    </dgm:pt>
    <dgm:pt modelId="{FDBA2E6D-3517-4936-9E2D-8F16ACAC439E}" type="pres">
      <dgm:prSet presAssocID="{96414486-69A6-4CF6-83B4-5ABDA1E0F906}" presName="sibTrans" presStyleCnt="0"/>
      <dgm:spPr/>
    </dgm:pt>
    <dgm:pt modelId="{AA7402D5-908A-4D68-9E7A-150B681AF22D}" type="pres">
      <dgm:prSet presAssocID="{7B75D6A3-C584-4607-B39E-E3642163B82A}" presName="node" presStyleLbl="node1" presStyleIdx="1" presStyleCnt="19">
        <dgm:presLayoutVars>
          <dgm:bulletEnabled val="1"/>
        </dgm:presLayoutVars>
      </dgm:prSet>
      <dgm:spPr/>
    </dgm:pt>
    <dgm:pt modelId="{96012847-82D5-43B8-BAD3-6D1321127B99}" type="pres">
      <dgm:prSet presAssocID="{D6CAFE1B-071D-4EE6-861F-63A936FD272F}" presName="sibTrans" presStyleCnt="0"/>
      <dgm:spPr/>
    </dgm:pt>
    <dgm:pt modelId="{BD143DE6-C3E9-4974-8D8C-110A53826702}" type="pres">
      <dgm:prSet presAssocID="{820370D7-5EE7-4127-BBCE-8D884669EAD2}" presName="node" presStyleLbl="node1" presStyleIdx="2" presStyleCnt="19">
        <dgm:presLayoutVars>
          <dgm:bulletEnabled val="1"/>
        </dgm:presLayoutVars>
      </dgm:prSet>
      <dgm:spPr/>
    </dgm:pt>
    <dgm:pt modelId="{BD14A046-FF24-4603-A457-8849D9C11D0C}" type="pres">
      <dgm:prSet presAssocID="{684DDD2F-0970-4EDC-910B-52FB9AF1DB58}" presName="sibTrans" presStyleCnt="0"/>
      <dgm:spPr/>
    </dgm:pt>
    <dgm:pt modelId="{12A0E2CB-1F2D-4D75-B224-EF7B0DF5E397}" type="pres">
      <dgm:prSet presAssocID="{0DB28F00-FAFB-4A91-91A3-8B664C886221}" presName="node" presStyleLbl="node1" presStyleIdx="3" presStyleCnt="19">
        <dgm:presLayoutVars>
          <dgm:bulletEnabled val="1"/>
        </dgm:presLayoutVars>
      </dgm:prSet>
      <dgm:spPr/>
    </dgm:pt>
    <dgm:pt modelId="{E4411213-6AE3-450D-8994-ED0EC50128A7}" type="pres">
      <dgm:prSet presAssocID="{36AFF67B-F8D6-4B3E-9FDB-F5F242FC4AEA}" presName="sibTrans" presStyleCnt="0"/>
      <dgm:spPr/>
    </dgm:pt>
    <dgm:pt modelId="{F78EDF01-342B-4EBD-9850-BF5CB91643B0}" type="pres">
      <dgm:prSet presAssocID="{E7A57FF5-9067-4539-85BA-B09E05E41127}" presName="node" presStyleLbl="node1" presStyleIdx="4" presStyleCnt="19">
        <dgm:presLayoutVars>
          <dgm:bulletEnabled val="1"/>
        </dgm:presLayoutVars>
      </dgm:prSet>
      <dgm:spPr/>
    </dgm:pt>
    <dgm:pt modelId="{57D6E2A9-4FF0-40DD-83A4-C209AF5D1B31}" type="pres">
      <dgm:prSet presAssocID="{04AE95F3-6928-43A5-BE61-4ECC2045A676}" presName="sibTrans" presStyleCnt="0"/>
      <dgm:spPr/>
    </dgm:pt>
    <dgm:pt modelId="{F6EA3BFA-BB5C-4AE4-8898-727196403EC3}" type="pres">
      <dgm:prSet presAssocID="{5465E419-4F91-4BCA-9641-B1956FD44EA1}" presName="node" presStyleLbl="node1" presStyleIdx="5" presStyleCnt="19">
        <dgm:presLayoutVars>
          <dgm:bulletEnabled val="1"/>
        </dgm:presLayoutVars>
      </dgm:prSet>
      <dgm:spPr/>
    </dgm:pt>
    <dgm:pt modelId="{312E3805-2F16-461B-861A-D43C448AE080}" type="pres">
      <dgm:prSet presAssocID="{976AFDBC-8F75-48FE-9161-4B83BF8A288F}" presName="sibTrans" presStyleCnt="0"/>
      <dgm:spPr/>
    </dgm:pt>
    <dgm:pt modelId="{914D123E-F2B5-4C2F-B3C2-975A28E205A1}" type="pres">
      <dgm:prSet presAssocID="{544CC489-DB58-40F5-98F0-90833CBB3E68}" presName="node" presStyleLbl="node1" presStyleIdx="6" presStyleCnt="19" custLinFactNeighborX="-3104">
        <dgm:presLayoutVars>
          <dgm:bulletEnabled val="1"/>
        </dgm:presLayoutVars>
      </dgm:prSet>
      <dgm:spPr/>
    </dgm:pt>
    <dgm:pt modelId="{34BA7EC6-BC5F-4223-AAF1-740740D69E15}" type="pres">
      <dgm:prSet presAssocID="{30120C70-3F69-4620-9D6B-FD541E78574F}" presName="sibTrans" presStyleCnt="0"/>
      <dgm:spPr/>
    </dgm:pt>
    <dgm:pt modelId="{44601C6F-6C2A-4865-9EF3-17D7E8FF948A}" type="pres">
      <dgm:prSet presAssocID="{EA8E4AFC-22AA-473F-BB4E-11074B59C051}" presName="node" presStyleLbl="node1" presStyleIdx="7" presStyleCnt="19">
        <dgm:presLayoutVars>
          <dgm:bulletEnabled val="1"/>
        </dgm:presLayoutVars>
      </dgm:prSet>
      <dgm:spPr/>
    </dgm:pt>
    <dgm:pt modelId="{E529C646-822A-4CEB-84A3-173F0E890165}" type="pres">
      <dgm:prSet presAssocID="{DE4BC430-CE3C-47F7-8DBF-FBAF530E7A7A}" presName="sibTrans" presStyleCnt="0"/>
      <dgm:spPr/>
    </dgm:pt>
    <dgm:pt modelId="{ADEEC429-C4CF-4E89-AEB0-93F9EF4C0243}" type="pres">
      <dgm:prSet presAssocID="{23FBBE21-CE95-48EE-BD44-F9DBBF3EDD6E}" presName="node" presStyleLbl="node1" presStyleIdx="8" presStyleCnt="19">
        <dgm:presLayoutVars>
          <dgm:bulletEnabled val="1"/>
        </dgm:presLayoutVars>
      </dgm:prSet>
      <dgm:spPr/>
    </dgm:pt>
    <dgm:pt modelId="{89327F74-FE8F-42A9-952B-B2345902A53A}" type="pres">
      <dgm:prSet presAssocID="{120D2A75-6948-4FDB-9796-7BE73D8BCFF7}" presName="sibTrans" presStyleCnt="0"/>
      <dgm:spPr/>
    </dgm:pt>
    <dgm:pt modelId="{235CF483-BD57-4647-B28A-C98D1D3EBA25}" type="pres">
      <dgm:prSet presAssocID="{ED6B1B15-0F35-489F-98B1-D65A4318DA52}" presName="node" presStyleLbl="node1" presStyleIdx="9" presStyleCnt="19">
        <dgm:presLayoutVars>
          <dgm:bulletEnabled val="1"/>
        </dgm:presLayoutVars>
      </dgm:prSet>
      <dgm:spPr/>
    </dgm:pt>
    <dgm:pt modelId="{AFB0F5A0-51E9-4498-92C5-79BC82D263A6}" type="pres">
      <dgm:prSet presAssocID="{29B40E11-A0E5-426A-B775-15CC0E077AE1}" presName="sibTrans" presStyleCnt="0"/>
      <dgm:spPr/>
    </dgm:pt>
    <dgm:pt modelId="{16235684-074F-4B6A-AF14-B801DC3C8F10}" type="pres">
      <dgm:prSet presAssocID="{454230CA-30A0-4D39-A8F0-8664766591FE}" presName="node" presStyleLbl="node1" presStyleIdx="10" presStyleCnt="19">
        <dgm:presLayoutVars>
          <dgm:bulletEnabled val="1"/>
        </dgm:presLayoutVars>
      </dgm:prSet>
      <dgm:spPr/>
    </dgm:pt>
    <dgm:pt modelId="{5B1EC40D-D137-4196-982D-E790CB52488F}" type="pres">
      <dgm:prSet presAssocID="{2601BE3C-2047-454A-BFAC-3E58C6E523C5}" presName="sibTrans" presStyleCnt="0"/>
      <dgm:spPr/>
    </dgm:pt>
    <dgm:pt modelId="{3ED02E9D-21FC-4805-AE7E-4DA78631A64C}" type="pres">
      <dgm:prSet presAssocID="{EB058992-7A89-4C0C-95FE-2FD4D8961A07}" presName="node" presStyleLbl="node1" presStyleIdx="11" presStyleCnt="19">
        <dgm:presLayoutVars>
          <dgm:bulletEnabled val="1"/>
        </dgm:presLayoutVars>
      </dgm:prSet>
      <dgm:spPr/>
    </dgm:pt>
    <dgm:pt modelId="{929327D0-D9D7-4F75-9D14-AD32EB4BA4DA}" type="pres">
      <dgm:prSet presAssocID="{DE933F71-EF01-4E3C-BD72-BD273B54C47C}" presName="sibTrans" presStyleCnt="0"/>
      <dgm:spPr/>
    </dgm:pt>
    <dgm:pt modelId="{745DFBA4-0AB0-411B-A95F-8937DA8B9586}" type="pres">
      <dgm:prSet presAssocID="{1907F764-F9D8-4F64-96BF-CE544F0C0F67}" presName="node" presStyleLbl="node1" presStyleIdx="12" presStyleCnt="19">
        <dgm:presLayoutVars>
          <dgm:bulletEnabled val="1"/>
        </dgm:presLayoutVars>
      </dgm:prSet>
      <dgm:spPr/>
    </dgm:pt>
    <dgm:pt modelId="{76400186-0AA0-4EFC-A113-28C78017DA60}" type="pres">
      <dgm:prSet presAssocID="{07564917-DC9B-4A4F-9F98-8FC8292D573A}" presName="sibTrans" presStyleCnt="0"/>
      <dgm:spPr/>
    </dgm:pt>
    <dgm:pt modelId="{7615B865-0F47-472C-8F1A-1EF27519A985}" type="pres">
      <dgm:prSet presAssocID="{713B054D-D14C-4F5E-85D9-9F2253D9E109}" presName="node" presStyleLbl="node1" presStyleIdx="13" presStyleCnt="19">
        <dgm:presLayoutVars>
          <dgm:bulletEnabled val="1"/>
        </dgm:presLayoutVars>
      </dgm:prSet>
      <dgm:spPr/>
    </dgm:pt>
    <dgm:pt modelId="{F375F2D4-8EBA-41B0-8552-4F4852793744}" type="pres">
      <dgm:prSet presAssocID="{D2303707-8C59-4BD0-9F35-E73FD806F8D7}" presName="sibTrans" presStyleCnt="0"/>
      <dgm:spPr/>
    </dgm:pt>
    <dgm:pt modelId="{CAE854C2-3637-4F52-B19D-DC889CE25231}" type="pres">
      <dgm:prSet presAssocID="{8E12D8BE-12AA-4D63-A181-141495A720C6}" presName="node" presStyleLbl="node1" presStyleIdx="14" presStyleCnt="19">
        <dgm:presLayoutVars>
          <dgm:bulletEnabled val="1"/>
        </dgm:presLayoutVars>
      </dgm:prSet>
      <dgm:spPr/>
    </dgm:pt>
    <dgm:pt modelId="{65E08C57-1295-4F58-90AD-9F2A84FC23D8}" type="pres">
      <dgm:prSet presAssocID="{071A3B0A-BEA2-4E71-973C-16C7833E3323}" presName="sibTrans" presStyleCnt="0"/>
      <dgm:spPr/>
    </dgm:pt>
    <dgm:pt modelId="{0E4483F9-14DA-4F49-94C3-AC775B421B92}" type="pres">
      <dgm:prSet presAssocID="{DB73D90B-A91E-40EB-975B-BCC898D2B8A5}" presName="node" presStyleLbl="node1" presStyleIdx="15" presStyleCnt="19">
        <dgm:presLayoutVars>
          <dgm:bulletEnabled val="1"/>
        </dgm:presLayoutVars>
      </dgm:prSet>
      <dgm:spPr/>
    </dgm:pt>
    <dgm:pt modelId="{7D9E9134-DE5D-43BA-88FD-77D5A1AACDD8}" type="pres">
      <dgm:prSet presAssocID="{40672F44-1253-4D47-B27A-6B3CBD196688}" presName="sibTrans" presStyleCnt="0"/>
      <dgm:spPr/>
    </dgm:pt>
    <dgm:pt modelId="{EE0656F9-57BC-4F15-9ECF-BB88D74C9029}" type="pres">
      <dgm:prSet presAssocID="{0EEF008B-4666-4FF4-B528-AED46EC120B8}" presName="node" presStyleLbl="node1" presStyleIdx="16" presStyleCnt="19">
        <dgm:presLayoutVars>
          <dgm:bulletEnabled val="1"/>
        </dgm:presLayoutVars>
      </dgm:prSet>
      <dgm:spPr/>
    </dgm:pt>
    <dgm:pt modelId="{2A0872E9-3B0C-437F-85FD-45F748EF8B89}" type="pres">
      <dgm:prSet presAssocID="{28D7DED1-4BA4-43F1-ABF8-E9B49C857353}" presName="sibTrans" presStyleCnt="0"/>
      <dgm:spPr/>
    </dgm:pt>
    <dgm:pt modelId="{576518AD-C752-468F-AB16-A25FE60460F9}" type="pres">
      <dgm:prSet presAssocID="{98039AC6-1A3E-44BF-BCD9-947F5649073E}" presName="node" presStyleLbl="node1" presStyleIdx="17" presStyleCnt="19">
        <dgm:presLayoutVars>
          <dgm:bulletEnabled val="1"/>
        </dgm:presLayoutVars>
      </dgm:prSet>
      <dgm:spPr/>
    </dgm:pt>
    <dgm:pt modelId="{93281C7A-1B04-4199-85FB-0D0F36BDF686}" type="pres">
      <dgm:prSet presAssocID="{ECA242B6-EE9D-4BEB-BB3A-AC2CCB21ACB4}" presName="sibTrans" presStyleCnt="0"/>
      <dgm:spPr/>
    </dgm:pt>
    <dgm:pt modelId="{928B983D-9395-4035-9182-9B583BD8BAB1}" type="pres">
      <dgm:prSet presAssocID="{86B6C54A-59F9-4CA7-AD83-29F0620365EC}" presName="node" presStyleLbl="node1" presStyleIdx="18" presStyleCnt="19">
        <dgm:presLayoutVars>
          <dgm:bulletEnabled val="1"/>
        </dgm:presLayoutVars>
      </dgm:prSet>
      <dgm:spPr>
        <a:xfrm>
          <a:off x="7495702" y="4122490"/>
          <a:ext cx="1946002" cy="1167601"/>
        </a:xfrm>
        <a:prstGeom prst="rect">
          <a:avLst/>
        </a:prstGeom>
      </dgm:spPr>
    </dgm:pt>
  </dgm:ptLst>
  <dgm:cxnLst>
    <dgm:cxn modelId="{C451EC01-66EB-496B-B7BB-FED193C2D566}" type="presOf" srcId="{EA8E4AFC-22AA-473F-BB4E-11074B59C051}" destId="{44601C6F-6C2A-4865-9EF3-17D7E8FF948A}" srcOrd="0" destOrd="0" presId="urn:microsoft.com/office/officeart/2005/8/layout/default"/>
    <dgm:cxn modelId="{F518B603-C615-4395-9883-165B6025DDC7}" srcId="{5C58BF5B-AED4-469D-AC5B-2FAFB485A06C}" destId="{713B054D-D14C-4F5E-85D9-9F2253D9E109}" srcOrd="13" destOrd="0" parTransId="{8CD2D1B8-9955-4B00-9A55-767145921FCA}" sibTransId="{D2303707-8C59-4BD0-9F35-E73FD806F8D7}"/>
    <dgm:cxn modelId="{5961B908-19A0-4ACA-AE0C-F2C693DF0778}" srcId="{5C58BF5B-AED4-469D-AC5B-2FAFB485A06C}" destId="{98039AC6-1A3E-44BF-BCD9-947F5649073E}" srcOrd="17" destOrd="0" parTransId="{27C099BE-50B8-4998-AC86-E5B4B93A8C9C}" sibTransId="{ECA242B6-EE9D-4BEB-BB3A-AC2CCB21ACB4}"/>
    <dgm:cxn modelId="{882CEA0A-85BB-4971-932D-A8BB15927AA3}" type="presOf" srcId="{98039AC6-1A3E-44BF-BCD9-947F5649073E}" destId="{576518AD-C752-468F-AB16-A25FE60460F9}" srcOrd="0" destOrd="0" presId="urn:microsoft.com/office/officeart/2005/8/layout/default"/>
    <dgm:cxn modelId="{6B7BF60B-19FF-40A7-B33B-E297596D42B0}" srcId="{5C58BF5B-AED4-469D-AC5B-2FAFB485A06C}" destId="{23FBBE21-CE95-48EE-BD44-F9DBBF3EDD6E}" srcOrd="8" destOrd="0" parTransId="{0C3A2737-377F-4BEC-B565-DB091BF2CB99}" sibTransId="{120D2A75-6948-4FDB-9796-7BE73D8BCFF7}"/>
    <dgm:cxn modelId="{4F72DC0C-E529-4637-A3B2-DB8A437F368F}" type="presOf" srcId="{8E12D8BE-12AA-4D63-A181-141495A720C6}" destId="{CAE854C2-3637-4F52-B19D-DC889CE25231}" srcOrd="0" destOrd="0" presId="urn:microsoft.com/office/officeart/2005/8/layout/default"/>
    <dgm:cxn modelId="{DB099C15-3E84-4A4D-BEA4-9CD3096DC4D8}" type="presOf" srcId="{1907F764-F9D8-4F64-96BF-CE544F0C0F67}" destId="{745DFBA4-0AB0-411B-A95F-8937DA8B9586}" srcOrd="0" destOrd="0" presId="urn:microsoft.com/office/officeart/2005/8/layout/default"/>
    <dgm:cxn modelId="{3D944B23-A176-452D-ACA5-FD5035E95CF7}" type="presOf" srcId="{820370D7-5EE7-4127-BBCE-8D884669EAD2}" destId="{BD143DE6-C3E9-4974-8D8C-110A53826702}" srcOrd="0" destOrd="0" presId="urn:microsoft.com/office/officeart/2005/8/layout/default"/>
    <dgm:cxn modelId="{FA01042A-6F11-41CD-A49D-14F385F2CF89}" srcId="{5C58BF5B-AED4-469D-AC5B-2FAFB485A06C}" destId="{ED6B1B15-0F35-489F-98B1-D65A4318DA52}" srcOrd="9" destOrd="0" parTransId="{9302F98F-5321-4A5B-A8A7-278E42247FFF}" sibTransId="{29B40E11-A0E5-426A-B775-15CC0E077AE1}"/>
    <dgm:cxn modelId="{C29A202E-9E42-4984-A2B3-789423F5A63D}" type="presOf" srcId="{ED6B1B15-0F35-489F-98B1-D65A4318DA52}" destId="{235CF483-BD57-4647-B28A-C98D1D3EBA25}" srcOrd="0" destOrd="0" presId="urn:microsoft.com/office/officeart/2005/8/layout/default"/>
    <dgm:cxn modelId="{5B7CC52E-584C-4C01-9B30-3728DE0B58DA}" type="presOf" srcId="{0EEF008B-4666-4FF4-B528-AED46EC120B8}" destId="{EE0656F9-57BC-4F15-9ECF-BB88D74C9029}" srcOrd="0" destOrd="0" presId="urn:microsoft.com/office/officeart/2005/8/layout/default"/>
    <dgm:cxn modelId="{CA2E0135-6716-49CE-89A0-3EA52BC3BAE3}" srcId="{5C58BF5B-AED4-469D-AC5B-2FAFB485A06C}" destId="{7B75D6A3-C584-4607-B39E-E3642163B82A}" srcOrd="1" destOrd="0" parTransId="{CF63E009-38E8-4A35-8A21-E3339386B882}" sibTransId="{D6CAFE1B-071D-4EE6-861F-63A936FD272F}"/>
    <dgm:cxn modelId="{99487C41-C65D-437B-83F9-1F7FFDEF3521}" type="presOf" srcId="{5465E419-4F91-4BCA-9641-B1956FD44EA1}" destId="{F6EA3BFA-BB5C-4AE4-8898-727196403EC3}" srcOrd="0" destOrd="0" presId="urn:microsoft.com/office/officeart/2005/8/layout/default"/>
    <dgm:cxn modelId="{F093A244-CB7F-4EE7-8CB8-312E1F5F3367}" srcId="{5C58BF5B-AED4-469D-AC5B-2FAFB485A06C}" destId="{0EEF008B-4666-4FF4-B528-AED46EC120B8}" srcOrd="16" destOrd="0" parTransId="{1740818C-E8B6-4A6A-8C0C-93EDB87AA2BF}" sibTransId="{28D7DED1-4BA4-43F1-ABF8-E9B49C857353}"/>
    <dgm:cxn modelId="{69EE4F46-6BA2-498D-BC66-A053535C8F45}" srcId="{5C58BF5B-AED4-469D-AC5B-2FAFB485A06C}" destId="{EA8E4AFC-22AA-473F-BB4E-11074B59C051}" srcOrd="7" destOrd="0" parTransId="{C367E26A-85D7-448B-BDA7-6C8215DEF86B}" sibTransId="{DE4BC430-CE3C-47F7-8DBF-FBAF530E7A7A}"/>
    <dgm:cxn modelId="{6C179867-D7CF-45CA-BA94-2057B6E8CA06}" type="presOf" srcId="{5C58BF5B-AED4-469D-AC5B-2FAFB485A06C}" destId="{0B906279-9836-4301-969F-D09A08497327}" srcOrd="0" destOrd="0" presId="urn:microsoft.com/office/officeart/2005/8/layout/default"/>
    <dgm:cxn modelId="{2341B268-42AC-4F8E-BAC8-D428E5FF457A}" type="presOf" srcId="{454230CA-30A0-4D39-A8F0-8664766591FE}" destId="{16235684-074F-4B6A-AF14-B801DC3C8F10}" srcOrd="0" destOrd="0" presId="urn:microsoft.com/office/officeart/2005/8/layout/default"/>
    <dgm:cxn modelId="{65D95B75-B8C8-406D-9320-BAEBA409B789}" srcId="{5C58BF5B-AED4-469D-AC5B-2FAFB485A06C}" destId="{EB058992-7A89-4C0C-95FE-2FD4D8961A07}" srcOrd="11" destOrd="0" parTransId="{551CA94B-DA80-4166-8BB3-682B6D7B6AC3}" sibTransId="{DE933F71-EF01-4E3C-BD72-BD273B54C47C}"/>
    <dgm:cxn modelId="{17A5FA75-B4CA-46C2-83CD-9BE71DE2342F}" type="presOf" srcId="{0DB28F00-FAFB-4A91-91A3-8B664C886221}" destId="{12A0E2CB-1F2D-4D75-B224-EF7B0DF5E397}" srcOrd="0" destOrd="0" presId="urn:microsoft.com/office/officeart/2005/8/layout/default"/>
    <dgm:cxn modelId="{01D70E80-9E30-4D93-9003-54C4FEC9F223}" type="presOf" srcId="{713B054D-D14C-4F5E-85D9-9F2253D9E109}" destId="{7615B865-0F47-472C-8F1A-1EF27519A985}" srcOrd="0" destOrd="0" presId="urn:microsoft.com/office/officeart/2005/8/layout/default"/>
    <dgm:cxn modelId="{165DF983-6D73-4BBC-AF01-9AE947862F51}" srcId="{5C58BF5B-AED4-469D-AC5B-2FAFB485A06C}" destId="{86B6C54A-59F9-4CA7-AD83-29F0620365EC}" srcOrd="18" destOrd="0" parTransId="{7985D585-4674-4285-BD26-9D574BB75EC2}" sibTransId="{DCE62CD2-5A07-4C74-A667-5AF8D14B7567}"/>
    <dgm:cxn modelId="{ED184487-B6CF-4B02-8E25-96AEE64691A0}" srcId="{5C58BF5B-AED4-469D-AC5B-2FAFB485A06C}" destId="{1907F764-F9D8-4F64-96BF-CE544F0C0F67}" srcOrd="12" destOrd="0" parTransId="{09ABF9D9-6804-49DD-AAD0-99A8B64D7F6D}" sibTransId="{07564917-DC9B-4A4F-9F98-8FC8292D573A}"/>
    <dgm:cxn modelId="{419B2F88-E95A-4746-BB25-0155457E6519}" type="presOf" srcId="{E7A57FF5-9067-4539-85BA-B09E05E41127}" destId="{F78EDF01-342B-4EBD-9850-BF5CB91643B0}" srcOrd="0" destOrd="0" presId="urn:microsoft.com/office/officeart/2005/8/layout/default"/>
    <dgm:cxn modelId="{4027E792-54F9-4CD7-8E42-D737CEC2B236}" srcId="{5C58BF5B-AED4-469D-AC5B-2FAFB485A06C}" destId="{DB73D90B-A91E-40EB-975B-BCC898D2B8A5}" srcOrd="15" destOrd="0" parTransId="{83E95BE6-3112-4D0D-9571-E5E70278EF22}" sibTransId="{40672F44-1253-4D47-B27A-6B3CBD196688}"/>
    <dgm:cxn modelId="{E8D65B93-D9F7-472A-87A2-55E92D9CAFBF}" type="presOf" srcId="{23FBBE21-CE95-48EE-BD44-F9DBBF3EDD6E}" destId="{ADEEC429-C4CF-4E89-AEB0-93F9EF4C0243}" srcOrd="0" destOrd="0" presId="urn:microsoft.com/office/officeart/2005/8/layout/default"/>
    <dgm:cxn modelId="{537850A2-1016-4BBA-9D38-C25E2B215850}" type="presOf" srcId="{DB73D90B-A91E-40EB-975B-BCC898D2B8A5}" destId="{0E4483F9-14DA-4F49-94C3-AC775B421B92}" srcOrd="0" destOrd="0" presId="urn:microsoft.com/office/officeart/2005/8/layout/default"/>
    <dgm:cxn modelId="{A58F8AA7-48F6-47C0-A404-807CFFFF541E}" srcId="{5C58BF5B-AED4-469D-AC5B-2FAFB485A06C}" destId="{E7A57FF5-9067-4539-85BA-B09E05E41127}" srcOrd="4" destOrd="0" parTransId="{38CC3195-5C47-4986-9746-6BC778CCBF82}" sibTransId="{04AE95F3-6928-43A5-BE61-4ECC2045A676}"/>
    <dgm:cxn modelId="{82BE9FBE-B679-4CE2-ACC2-83189CCBD352}" srcId="{5C58BF5B-AED4-469D-AC5B-2FAFB485A06C}" destId="{5465E419-4F91-4BCA-9641-B1956FD44EA1}" srcOrd="5" destOrd="0" parTransId="{E7F39761-45A4-4FFB-842B-08236A024FB2}" sibTransId="{976AFDBC-8F75-48FE-9161-4B83BF8A288F}"/>
    <dgm:cxn modelId="{BB83EBC1-014C-4177-B771-EE47298F96CD}" srcId="{5C58BF5B-AED4-469D-AC5B-2FAFB485A06C}" destId="{C5FC7B44-CA32-4DDE-83AE-2927E01D62E7}" srcOrd="0" destOrd="0" parTransId="{9C06635C-ED0D-4ED0-8DB6-91636F76114F}" sibTransId="{96414486-69A6-4CF6-83B4-5ABDA1E0F906}"/>
    <dgm:cxn modelId="{AAFD4BCA-9A3B-4353-BEE6-444E1E8C8A3B}" type="presOf" srcId="{86B6C54A-59F9-4CA7-AD83-29F0620365EC}" destId="{928B983D-9395-4035-9182-9B583BD8BAB1}" srcOrd="0" destOrd="0" presId="urn:microsoft.com/office/officeart/2005/8/layout/default"/>
    <dgm:cxn modelId="{987209D2-BA13-4F2D-9388-2B86D6116E27}" srcId="{5C58BF5B-AED4-469D-AC5B-2FAFB485A06C}" destId="{544CC489-DB58-40F5-98F0-90833CBB3E68}" srcOrd="6" destOrd="0" parTransId="{F6C3802B-CA3E-4717-A179-CA3A6AD359FA}" sibTransId="{30120C70-3F69-4620-9D6B-FD541E78574F}"/>
    <dgm:cxn modelId="{B30EDBD2-2652-4F9B-965E-041E843E0836}" type="presOf" srcId="{C5FC7B44-CA32-4DDE-83AE-2927E01D62E7}" destId="{4A3A4A5F-65A0-4E49-9FA9-FC4D4C97CEE2}" srcOrd="0" destOrd="0" presId="urn:microsoft.com/office/officeart/2005/8/layout/default"/>
    <dgm:cxn modelId="{797DFDD5-39E8-4326-8DBB-0DB85C050653}" type="presOf" srcId="{7B75D6A3-C584-4607-B39E-E3642163B82A}" destId="{AA7402D5-908A-4D68-9E7A-150B681AF22D}" srcOrd="0" destOrd="0" presId="urn:microsoft.com/office/officeart/2005/8/layout/default"/>
    <dgm:cxn modelId="{8D2AE4D9-73C1-436A-A7C4-99E4D335FF88}" srcId="{5C58BF5B-AED4-469D-AC5B-2FAFB485A06C}" destId="{820370D7-5EE7-4127-BBCE-8D884669EAD2}" srcOrd="2" destOrd="0" parTransId="{39BD3281-FB67-4C48-9FDC-07E055D35C04}" sibTransId="{684DDD2F-0970-4EDC-910B-52FB9AF1DB58}"/>
    <dgm:cxn modelId="{076DC7E8-7166-4E87-9913-6F9EBA3FBBC9}" type="presOf" srcId="{544CC489-DB58-40F5-98F0-90833CBB3E68}" destId="{914D123E-F2B5-4C2F-B3C2-975A28E205A1}" srcOrd="0" destOrd="0" presId="urn:microsoft.com/office/officeart/2005/8/layout/default"/>
    <dgm:cxn modelId="{6A8104EE-2DF2-47B7-9E2F-EF478BE002EE}" srcId="{5C58BF5B-AED4-469D-AC5B-2FAFB485A06C}" destId="{0DB28F00-FAFB-4A91-91A3-8B664C886221}" srcOrd="3" destOrd="0" parTransId="{F231E757-7440-4BE7-9830-2FB391EDF98B}" sibTransId="{36AFF67B-F8D6-4B3E-9FDB-F5F242FC4AEA}"/>
    <dgm:cxn modelId="{F2D2FDEF-260E-4DB7-B9F1-FEEB42799F95}" type="presOf" srcId="{EB058992-7A89-4C0C-95FE-2FD4D8961A07}" destId="{3ED02E9D-21FC-4805-AE7E-4DA78631A64C}" srcOrd="0" destOrd="0" presId="urn:microsoft.com/office/officeart/2005/8/layout/default"/>
    <dgm:cxn modelId="{61F3C2F6-97CB-485E-BD0E-BEA809F7CD10}" srcId="{5C58BF5B-AED4-469D-AC5B-2FAFB485A06C}" destId="{454230CA-30A0-4D39-A8F0-8664766591FE}" srcOrd="10" destOrd="0" parTransId="{DD3D8326-B9F5-4FB9-B84D-92D364E33CDE}" sibTransId="{2601BE3C-2047-454A-BFAC-3E58C6E523C5}"/>
    <dgm:cxn modelId="{5C12FDF6-E997-43F4-800F-2EFA3D9DDF3E}" srcId="{5C58BF5B-AED4-469D-AC5B-2FAFB485A06C}" destId="{8E12D8BE-12AA-4D63-A181-141495A720C6}" srcOrd="14" destOrd="0" parTransId="{5861E982-0D50-4946-826A-5D9800112BE5}" sibTransId="{071A3B0A-BEA2-4E71-973C-16C7833E3323}"/>
    <dgm:cxn modelId="{12003C8A-2CAD-40E0-85A8-6C3F610E2A89}" type="presParOf" srcId="{0B906279-9836-4301-969F-D09A08497327}" destId="{4A3A4A5F-65A0-4E49-9FA9-FC4D4C97CEE2}" srcOrd="0" destOrd="0" presId="urn:microsoft.com/office/officeart/2005/8/layout/default"/>
    <dgm:cxn modelId="{989BA65E-5F08-4598-89EF-07E9B75DEC2D}" type="presParOf" srcId="{0B906279-9836-4301-969F-D09A08497327}" destId="{FDBA2E6D-3517-4936-9E2D-8F16ACAC439E}" srcOrd="1" destOrd="0" presId="urn:microsoft.com/office/officeart/2005/8/layout/default"/>
    <dgm:cxn modelId="{DE691C17-5ACC-439F-AB9C-406A1F2DEE54}" type="presParOf" srcId="{0B906279-9836-4301-969F-D09A08497327}" destId="{AA7402D5-908A-4D68-9E7A-150B681AF22D}" srcOrd="2" destOrd="0" presId="urn:microsoft.com/office/officeart/2005/8/layout/default"/>
    <dgm:cxn modelId="{90007528-8025-41B4-B6E7-D07F9F322D17}" type="presParOf" srcId="{0B906279-9836-4301-969F-D09A08497327}" destId="{96012847-82D5-43B8-BAD3-6D1321127B99}" srcOrd="3" destOrd="0" presId="urn:microsoft.com/office/officeart/2005/8/layout/default"/>
    <dgm:cxn modelId="{98F05FBC-8537-428D-A9C6-03050B94073E}" type="presParOf" srcId="{0B906279-9836-4301-969F-D09A08497327}" destId="{BD143DE6-C3E9-4974-8D8C-110A53826702}" srcOrd="4" destOrd="0" presId="urn:microsoft.com/office/officeart/2005/8/layout/default"/>
    <dgm:cxn modelId="{FA51B2CB-8A17-41A2-BF27-E166C3A652DB}" type="presParOf" srcId="{0B906279-9836-4301-969F-D09A08497327}" destId="{BD14A046-FF24-4603-A457-8849D9C11D0C}" srcOrd="5" destOrd="0" presId="urn:microsoft.com/office/officeart/2005/8/layout/default"/>
    <dgm:cxn modelId="{8E9D74CC-11F1-4FBE-B991-9BF2C882143C}" type="presParOf" srcId="{0B906279-9836-4301-969F-D09A08497327}" destId="{12A0E2CB-1F2D-4D75-B224-EF7B0DF5E397}" srcOrd="6" destOrd="0" presId="urn:microsoft.com/office/officeart/2005/8/layout/default"/>
    <dgm:cxn modelId="{7F399E65-0989-4E85-95DB-20A334198D08}" type="presParOf" srcId="{0B906279-9836-4301-969F-D09A08497327}" destId="{E4411213-6AE3-450D-8994-ED0EC50128A7}" srcOrd="7" destOrd="0" presId="urn:microsoft.com/office/officeart/2005/8/layout/default"/>
    <dgm:cxn modelId="{8BEB97BD-1C19-4941-B3CE-18F9C6B012B6}" type="presParOf" srcId="{0B906279-9836-4301-969F-D09A08497327}" destId="{F78EDF01-342B-4EBD-9850-BF5CB91643B0}" srcOrd="8" destOrd="0" presId="urn:microsoft.com/office/officeart/2005/8/layout/default"/>
    <dgm:cxn modelId="{38A5B9C8-18C7-4B72-A2BA-34EB5544D48A}" type="presParOf" srcId="{0B906279-9836-4301-969F-D09A08497327}" destId="{57D6E2A9-4FF0-40DD-83A4-C209AF5D1B31}" srcOrd="9" destOrd="0" presId="urn:microsoft.com/office/officeart/2005/8/layout/default"/>
    <dgm:cxn modelId="{5002977B-DD97-4E37-A8FE-57FCD905432E}" type="presParOf" srcId="{0B906279-9836-4301-969F-D09A08497327}" destId="{F6EA3BFA-BB5C-4AE4-8898-727196403EC3}" srcOrd="10" destOrd="0" presId="urn:microsoft.com/office/officeart/2005/8/layout/default"/>
    <dgm:cxn modelId="{A0D6DEB3-BE16-44E2-AF5E-64B53DD85B56}" type="presParOf" srcId="{0B906279-9836-4301-969F-D09A08497327}" destId="{312E3805-2F16-461B-861A-D43C448AE080}" srcOrd="11" destOrd="0" presId="urn:microsoft.com/office/officeart/2005/8/layout/default"/>
    <dgm:cxn modelId="{B6E43F96-4440-41F6-B48F-5F32ED998DFC}" type="presParOf" srcId="{0B906279-9836-4301-969F-D09A08497327}" destId="{914D123E-F2B5-4C2F-B3C2-975A28E205A1}" srcOrd="12" destOrd="0" presId="urn:microsoft.com/office/officeart/2005/8/layout/default"/>
    <dgm:cxn modelId="{EBAA9F9D-B576-4BD5-820E-A75CB229BFCC}" type="presParOf" srcId="{0B906279-9836-4301-969F-D09A08497327}" destId="{34BA7EC6-BC5F-4223-AAF1-740740D69E15}" srcOrd="13" destOrd="0" presId="urn:microsoft.com/office/officeart/2005/8/layout/default"/>
    <dgm:cxn modelId="{085BE09C-9DAF-4607-A4A1-92FA4DABCD1B}" type="presParOf" srcId="{0B906279-9836-4301-969F-D09A08497327}" destId="{44601C6F-6C2A-4865-9EF3-17D7E8FF948A}" srcOrd="14" destOrd="0" presId="urn:microsoft.com/office/officeart/2005/8/layout/default"/>
    <dgm:cxn modelId="{53E1BA70-913E-420E-A7AD-0682A1C21987}" type="presParOf" srcId="{0B906279-9836-4301-969F-D09A08497327}" destId="{E529C646-822A-4CEB-84A3-173F0E890165}" srcOrd="15" destOrd="0" presId="urn:microsoft.com/office/officeart/2005/8/layout/default"/>
    <dgm:cxn modelId="{21863F71-4080-40B5-85F1-233050A5EB2E}" type="presParOf" srcId="{0B906279-9836-4301-969F-D09A08497327}" destId="{ADEEC429-C4CF-4E89-AEB0-93F9EF4C0243}" srcOrd="16" destOrd="0" presId="urn:microsoft.com/office/officeart/2005/8/layout/default"/>
    <dgm:cxn modelId="{CB15C765-C728-465F-AC3A-97869A74E8F3}" type="presParOf" srcId="{0B906279-9836-4301-969F-D09A08497327}" destId="{89327F74-FE8F-42A9-952B-B2345902A53A}" srcOrd="17" destOrd="0" presId="urn:microsoft.com/office/officeart/2005/8/layout/default"/>
    <dgm:cxn modelId="{FBE8C261-F35B-4E76-8CEA-5FEFC5C68E28}" type="presParOf" srcId="{0B906279-9836-4301-969F-D09A08497327}" destId="{235CF483-BD57-4647-B28A-C98D1D3EBA25}" srcOrd="18" destOrd="0" presId="urn:microsoft.com/office/officeart/2005/8/layout/default"/>
    <dgm:cxn modelId="{D79CD2B4-8B3E-4894-B8A6-912DBC40A90C}" type="presParOf" srcId="{0B906279-9836-4301-969F-D09A08497327}" destId="{AFB0F5A0-51E9-4498-92C5-79BC82D263A6}" srcOrd="19" destOrd="0" presId="urn:microsoft.com/office/officeart/2005/8/layout/default"/>
    <dgm:cxn modelId="{889E3EE1-4307-423E-9ED7-A7696D726907}" type="presParOf" srcId="{0B906279-9836-4301-969F-D09A08497327}" destId="{16235684-074F-4B6A-AF14-B801DC3C8F10}" srcOrd="20" destOrd="0" presId="urn:microsoft.com/office/officeart/2005/8/layout/default"/>
    <dgm:cxn modelId="{B51EEA8A-400A-4D72-A30E-7AA269C482C1}" type="presParOf" srcId="{0B906279-9836-4301-969F-D09A08497327}" destId="{5B1EC40D-D137-4196-982D-E790CB52488F}" srcOrd="21" destOrd="0" presId="urn:microsoft.com/office/officeart/2005/8/layout/default"/>
    <dgm:cxn modelId="{FF307382-030B-4F25-A809-2232BBAEEA53}" type="presParOf" srcId="{0B906279-9836-4301-969F-D09A08497327}" destId="{3ED02E9D-21FC-4805-AE7E-4DA78631A64C}" srcOrd="22" destOrd="0" presId="urn:microsoft.com/office/officeart/2005/8/layout/default"/>
    <dgm:cxn modelId="{E4C4F276-F18C-4525-AA88-639FEB2F3C79}" type="presParOf" srcId="{0B906279-9836-4301-969F-D09A08497327}" destId="{929327D0-D9D7-4F75-9D14-AD32EB4BA4DA}" srcOrd="23" destOrd="0" presId="urn:microsoft.com/office/officeart/2005/8/layout/default"/>
    <dgm:cxn modelId="{0CAD379E-4BDC-41A2-BB88-EECF217F3BE0}" type="presParOf" srcId="{0B906279-9836-4301-969F-D09A08497327}" destId="{745DFBA4-0AB0-411B-A95F-8937DA8B9586}" srcOrd="24" destOrd="0" presId="urn:microsoft.com/office/officeart/2005/8/layout/default"/>
    <dgm:cxn modelId="{C6AF800D-CE24-4C4C-A0B8-D0C5D03398D0}" type="presParOf" srcId="{0B906279-9836-4301-969F-D09A08497327}" destId="{76400186-0AA0-4EFC-A113-28C78017DA60}" srcOrd="25" destOrd="0" presId="urn:microsoft.com/office/officeart/2005/8/layout/default"/>
    <dgm:cxn modelId="{F09E6259-8227-460B-8A4D-13B121DBCB82}" type="presParOf" srcId="{0B906279-9836-4301-969F-D09A08497327}" destId="{7615B865-0F47-472C-8F1A-1EF27519A985}" srcOrd="26" destOrd="0" presId="urn:microsoft.com/office/officeart/2005/8/layout/default"/>
    <dgm:cxn modelId="{7DF3C9F7-BA68-40CF-800F-959C76E79455}" type="presParOf" srcId="{0B906279-9836-4301-969F-D09A08497327}" destId="{F375F2D4-8EBA-41B0-8552-4F4852793744}" srcOrd="27" destOrd="0" presId="urn:microsoft.com/office/officeart/2005/8/layout/default"/>
    <dgm:cxn modelId="{F4A59C21-2A7C-42BC-A686-9C9F251BC4BB}" type="presParOf" srcId="{0B906279-9836-4301-969F-D09A08497327}" destId="{CAE854C2-3637-4F52-B19D-DC889CE25231}" srcOrd="28" destOrd="0" presId="urn:microsoft.com/office/officeart/2005/8/layout/default"/>
    <dgm:cxn modelId="{05862D07-C172-495D-B736-3F9DA3DC9625}" type="presParOf" srcId="{0B906279-9836-4301-969F-D09A08497327}" destId="{65E08C57-1295-4F58-90AD-9F2A84FC23D8}" srcOrd="29" destOrd="0" presId="urn:microsoft.com/office/officeart/2005/8/layout/default"/>
    <dgm:cxn modelId="{BF9C3B6F-2183-4647-95C1-C6A4CBBCE023}" type="presParOf" srcId="{0B906279-9836-4301-969F-D09A08497327}" destId="{0E4483F9-14DA-4F49-94C3-AC775B421B92}" srcOrd="30" destOrd="0" presId="urn:microsoft.com/office/officeart/2005/8/layout/default"/>
    <dgm:cxn modelId="{FD47AA07-4FEB-422D-91C9-680328A2C626}" type="presParOf" srcId="{0B906279-9836-4301-969F-D09A08497327}" destId="{7D9E9134-DE5D-43BA-88FD-77D5A1AACDD8}" srcOrd="31" destOrd="0" presId="urn:microsoft.com/office/officeart/2005/8/layout/default"/>
    <dgm:cxn modelId="{C2C0804F-12BD-4575-A0AC-C32B0792A2F9}" type="presParOf" srcId="{0B906279-9836-4301-969F-D09A08497327}" destId="{EE0656F9-57BC-4F15-9ECF-BB88D74C9029}" srcOrd="32" destOrd="0" presId="urn:microsoft.com/office/officeart/2005/8/layout/default"/>
    <dgm:cxn modelId="{8E892FEF-4AE9-4F35-B021-44DB9033E216}" type="presParOf" srcId="{0B906279-9836-4301-969F-D09A08497327}" destId="{2A0872E9-3B0C-437F-85FD-45F748EF8B89}" srcOrd="33" destOrd="0" presId="urn:microsoft.com/office/officeart/2005/8/layout/default"/>
    <dgm:cxn modelId="{D4740EEF-F8A9-433C-893B-0E20C848CC08}" type="presParOf" srcId="{0B906279-9836-4301-969F-D09A08497327}" destId="{576518AD-C752-468F-AB16-A25FE60460F9}" srcOrd="34" destOrd="0" presId="urn:microsoft.com/office/officeart/2005/8/layout/default"/>
    <dgm:cxn modelId="{2544E4CD-9E50-4E8A-A993-B1BFC42724CB}" type="presParOf" srcId="{0B906279-9836-4301-969F-D09A08497327}" destId="{93281C7A-1B04-4199-85FB-0D0F36BDF686}" srcOrd="35" destOrd="0" presId="urn:microsoft.com/office/officeart/2005/8/layout/default"/>
    <dgm:cxn modelId="{6692ED66-A82A-4FB2-8F94-719F1B9A7FD7}" type="presParOf" srcId="{0B906279-9836-4301-969F-D09A08497327}" destId="{928B983D-9395-4035-9182-9B583BD8BAB1}" srcOrd="3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92E1199-D89A-44A3-9D2F-F95527558BA4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N"/>
        </a:p>
      </dgm:t>
    </dgm:pt>
    <dgm:pt modelId="{FAD00C1C-31E1-45D1-AD23-A5911CEE45D6}">
      <dgm:prSet phldrT="[Text]"/>
      <dgm:spPr/>
      <dgm:t>
        <a:bodyPr/>
        <a:lstStyle/>
        <a:p>
          <a:r>
            <a:rPr lang="en-IN" dirty="0"/>
            <a:t>RCM</a:t>
          </a:r>
        </a:p>
      </dgm:t>
    </dgm:pt>
    <dgm:pt modelId="{B9D72FE0-CBFC-421F-A60A-607F48B5ADE0}" type="parTrans" cxnId="{EFAE6D4C-B10E-4888-BF25-DC2BBF665A3A}">
      <dgm:prSet/>
      <dgm:spPr/>
      <dgm:t>
        <a:bodyPr/>
        <a:lstStyle/>
        <a:p>
          <a:endParaRPr lang="en-IN"/>
        </a:p>
      </dgm:t>
    </dgm:pt>
    <dgm:pt modelId="{0F626E23-8AB8-43D9-B1D2-DF23CB3257CF}" type="sibTrans" cxnId="{EFAE6D4C-B10E-4888-BF25-DC2BBF665A3A}">
      <dgm:prSet/>
      <dgm:spPr/>
      <dgm:t>
        <a:bodyPr/>
        <a:lstStyle/>
        <a:p>
          <a:endParaRPr lang="en-IN"/>
        </a:p>
      </dgm:t>
    </dgm:pt>
    <dgm:pt modelId="{E6540E44-D571-4AE8-A343-7D6383430D9E}">
      <dgm:prSet phldrT="[Text]"/>
      <dgm:spPr/>
      <dgm:t>
        <a:bodyPr/>
        <a:lstStyle/>
        <a:p>
          <a:r>
            <a:rPr lang="en-IN" dirty="0"/>
            <a:t>Tax on Inward Supplies liable to RCM</a:t>
          </a:r>
        </a:p>
      </dgm:t>
    </dgm:pt>
    <dgm:pt modelId="{6621B6ED-AE9A-4962-99D0-0738AF31EB76}" type="parTrans" cxnId="{34EA8C39-6599-4E15-B5EF-6B003B112C15}">
      <dgm:prSet/>
      <dgm:spPr/>
      <dgm:t>
        <a:bodyPr/>
        <a:lstStyle/>
        <a:p>
          <a:endParaRPr lang="en-IN"/>
        </a:p>
      </dgm:t>
    </dgm:pt>
    <dgm:pt modelId="{1CD3C291-EDE7-4311-961B-7EA807C74053}" type="sibTrans" cxnId="{34EA8C39-6599-4E15-B5EF-6B003B112C15}">
      <dgm:prSet/>
      <dgm:spPr/>
      <dgm:t>
        <a:bodyPr/>
        <a:lstStyle/>
        <a:p>
          <a:endParaRPr lang="en-IN"/>
        </a:p>
      </dgm:t>
    </dgm:pt>
    <dgm:pt modelId="{2AB22F82-5202-49F7-85AE-B149B09C8A8E}">
      <dgm:prSet phldrT="[Text]"/>
      <dgm:spPr/>
      <dgm:t>
        <a:bodyPr/>
        <a:lstStyle/>
        <a:p>
          <a:r>
            <a:rPr lang="en-IN" dirty="0"/>
            <a:t>ITC</a:t>
          </a:r>
        </a:p>
      </dgm:t>
    </dgm:pt>
    <dgm:pt modelId="{26453058-52CF-4E55-B7E4-46FC07582DF1}" type="parTrans" cxnId="{2B6FB90A-85DE-498A-948E-893192BB7CBF}">
      <dgm:prSet/>
      <dgm:spPr/>
      <dgm:t>
        <a:bodyPr/>
        <a:lstStyle/>
        <a:p>
          <a:endParaRPr lang="en-IN"/>
        </a:p>
      </dgm:t>
    </dgm:pt>
    <dgm:pt modelId="{90780DA0-F1DE-42A8-84CB-5CAEE66813B6}" type="sibTrans" cxnId="{2B6FB90A-85DE-498A-948E-893192BB7CBF}">
      <dgm:prSet/>
      <dgm:spPr/>
      <dgm:t>
        <a:bodyPr/>
        <a:lstStyle/>
        <a:p>
          <a:endParaRPr lang="en-IN"/>
        </a:p>
      </dgm:t>
    </dgm:pt>
    <dgm:pt modelId="{8D57AD08-9093-4019-8478-A0708B3D0D82}">
      <dgm:prSet phldrT="[Text]"/>
      <dgm:spPr/>
      <dgm:t>
        <a:bodyPr/>
        <a:lstStyle/>
        <a:p>
          <a:r>
            <a:rPr lang="en-IN" dirty="0"/>
            <a:t>Table 4G of GSTR 9</a:t>
          </a:r>
        </a:p>
      </dgm:t>
    </dgm:pt>
    <dgm:pt modelId="{B61F9F81-D795-4E66-911F-7F3CF0E59B78}" type="parTrans" cxnId="{8D35BFAE-FF3D-443F-A830-16B6B8EFD068}">
      <dgm:prSet/>
      <dgm:spPr/>
      <dgm:t>
        <a:bodyPr/>
        <a:lstStyle/>
        <a:p>
          <a:endParaRPr lang="en-IN"/>
        </a:p>
      </dgm:t>
    </dgm:pt>
    <dgm:pt modelId="{4D8EB214-162A-41F7-9050-83AA0BB38231}" type="sibTrans" cxnId="{8D35BFAE-FF3D-443F-A830-16B6B8EFD068}">
      <dgm:prSet/>
      <dgm:spPr/>
      <dgm:t>
        <a:bodyPr/>
        <a:lstStyle/>
        <a:p>
          <a:endParaRPr lang="en-IN"/>
        </a:p>
      </dgm:t>
    </dgm:pt>
    <dgm:pt modelId="{7F6F5FA8-BD02-4A14-9B55-A316CE2D5255}">
      <dgm:prSet phldrT="[Text]"/>
      <dgm:spPr/>
      <dgm:t>
        <a:bodyPr/>
        <a:lstStyle/>
        <a:p>
          <a:r>
            <a:rPr lang="en-IN" dirty="0"/>
            <a:t>URD</a:t>
          </a:r>
        </a:p>
      </dgm:t>
    </dgm:pt>
    <dgm:pt modelId="{E205773E-7527-4A81-9992-0C084A58894B}" type="parTrans" cxnId="{3B6BD249-DF46-4651-A649-14E634FE1C25}">
      <dgm:prSet/>
      <dgm:spPr/>
      <dgm:t>
        <a:bodyPr/>
        <a:lstStyle/>
        <a:p>
          <a:endParaRPr lang="en-IN"/>
        </a:p>
      </dgm:t>
    </dgm:pt>
    <dgm:pt modelId="{4B846C79-BC3B-4D15-A4F5-D1B936A18407}" type="sibTrans" cxnId="{3B6BD249-DF46-4651-A649-14E634FE1C25}">
      <dgm:prSet/>
      <dgm:spPr/>
      <dgm:t>
        <a:bodyPr/>
        <a:lstStyle/>
        <a:p>
          <a:endParaRPr lang="en-IN"/>
        </a:p>
      </dgm:t>
    </dgm:pt>
    <dgm:pt modelId="{10E23D8E-EF5C-4722-A00B-491165FFD9C6}">
      <dgm:prSet phldrT="[Text]"/>
      <dgm:spPr/>
      <dgm:t>
        <a:bodyPr/>
        <a:lstStyle/>
        <a:p>
          <a:r>
            <a:rPr lang="en-IN" dirty="0"/>
            <a:t>RD</a:t>
          </a:r>
        </a:p>
      </dgm:t>
    </dgm:pt>
    <dgm:pt modelId="{5FEE78A2-A6CB-4951-82DB-D265B92F6279}" type="parTrans" cxnId="{54611C07-DD62-4829-B685-5166C3406773}">
      <dgm:prSet/>
      <dgm:spPr/>
      <dgm:t>
        <a:bodyPr/>
        <a:lstStyle/>
        <a:p>
          <a:endParaRPr lang="en-IN"/>
        </a:p>
      </dgm:t>
    </dgm:pt>
    <dgm:pt modelId="{3D0A6E63-7491-4ED2-A4BB-558B8DB46BD4}" type="sibTrans" cxnId="{54611C07-DD62-4829-B685-5166C3406773}">
      <dgm:prSet/>
      <dgm:spPr/>
      <dgm:t>
        <a:bodyPr/>
        <a:lstStyle/>
        <a:p>
          <a:endParaRPr lang="en-IN"/>
        </a:p>
      </dgm:t>
    </dgm:pt>
    <dgm:pt modelId="{F962453E-669C-474B-BA19-E5E942C6870A}">
      <dgm:prSet phldrT="[Text]"/>
      <dgm:spPr/>
      <dgm:t>
        <a:bodyPr/>
        <a:lstStyle/>
        <a:p>
          <a:r>
            <a:rPr lang="en-IN" dirty="0"/>
            <a:t>Table 6C of </a:t>
          </a:r>
        </a:p>
        <a:p>
          <a:r>
            <a:rPr lang="en-IN" dirty="0"/>
            <a:t>GSTR 9</a:t>
          </a:r>
        </a:p>
      </dgm:t>
    </dgm:pt>
    <dgm:pt modelId="{A3673F6A-C8B6-4A5D-ACFA-1832F437D325}" type="parTrans" cxnId="{D67E2CC7-24CE-43FD-9456-FBF498AF1D88}">
      <dgm:prSet/>
      <dgm:spPr/>
      <dgm:t>
        <a:bodyPr/>
        <a:lstStyle/>
        <a:p>
          <a:endParaRPr lang="en-IN"/>
        </a:p>
      </dgm:t>
    </dgm:pt>
    <dgm:pt modelId="{E8F1A844-A214-4ABA-937A-0971A427CFC9}" type="sibTrans" cxnId="{D67E2CC7-24CE-43FD-9456-FBF498AF1D88}">
      <dgm:prSet/>
      <dgm:spPr/>
      <dgm:t>
        <a:bodyPr/>
        <a:lstStyle/>
        <a:p>
          <a:endParaRPr lang="en-IN"/>
        </a:p>
      </dgm:t>
    </dgm:pt>
    <dgm:pt modelId="{EA50E65B-4A45-4353-A62C-1155512F53D8}">
      <dgm:prSet phldrT="[Text]"/>
      <dgm:spPr/>
      <dgm:t>
        <a:bodyPr/>
        <a:lstStyle/>
        <a:p>
          <a:r>
            <a:rPr lang="en-IN" dirty="0"/>
            <a:t>Table 6D of GSTR 9</a:t>
          </a:r>
        </a:p>
      </dgm:t>
    </dgm:pt>
    <dgm:pt modelId="{E20E904F-1771-4F8E-9FA5-ED4F7BFE5D0F}" type="parTrans" cxnId="{CB4AE2AF-3AD5-4360-8519-52CFE2BEED66}">
      <dgm:prSet/>
      <dgm:spPr/>
      <dgm:t>
        <a:bodyPr/>
        <a:lstStyle/>
        <a:p>
          <a:endParaRPr lang="en-IN"/>
        </a:p>
      </dgm:t>
    </dgm:pt>
    <dgm:pt modelId="{4B1971BB-27A9-4755-B5B3-5892ECA9E565}" type="sibTrans" cxnId="{CB4AE2AF-3AD5-4360-8519-52CFE2BEED66}">
      <dgm:prSet/>
      <dgm:spPr/>
      <dgm:t>
        <a:bodyPr/>
        <a:lstStyle/>
        <a:p>
          <a:endParaRPr lang="en-IN"/>
        </a:p>
      </dgm:t>
    </dgm:pt>
    <dgm:pt modelId="{A0419A51-8B31-4D10-BF80-47F6F742892A}" type="pres">
      <dgm:prSet presAssocID="{992E1199-D89A-44A3-9D2F-F95527558B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9B83510-628B-411E-90FE-D8E489E56B31}" type="pres">
      <dgm:prSet presAssocID="{FAD00C1C-31E1-45D1-AD23-A5911CEE45D6}" presName="hierRoot1" presStyleCnt="0">
        <dgm:presLayoutVars>
          <dgm:hierBranch val="init"/>
        </dgm:presLayoutVars>
      </dgm:prSet>
      <dgm:spPr/>
    </dgm:pt>
    <dgm:pt modelId="{F295AF59-AC55-41D4-9964-9D1A2461C1A6}" type="pres">
      <dgm:prSet presAssocID="{FAD00C1C-31E1-45D1-AD23-A5911CEE45D6}" presName="rootComposite1" presStyleCnt="0"/>
      <dgm:spPr/>
    </dgm:pt>
    <dgm:pt modelId="{EE4A9F99-9D71-4CD9-A687-F56017613903}" type="pres">
      <dgm:prSet presAssocID="{FAD00C1C-31E1-45D1-AD23-A5911CEE45D6}" presName="rootText1" presStyleLbl="node0" presStyleIdx="0" presStyleCnt="1">
        <dgm:presLayoutVars>
          <dgm:chPref val="3"/>
        </dgm:presLayoutVars>
      </dgm:prSet>
      <dgm:spPr/>
    </dgm:pt>
    <dgm:pt modelId="{2D03C422-7733-4289-AB53-50B594A3CFE7}" type="pres">
      <dgm:prSet presAssocID="{FAD00C1C-31E1-45D1-AD23-A5911CEE45D6}" presName="rootConnector1" presStyleLbl="node1" presStyleIdx="0" presStyleCnt="0"/>
      <dgm:spPr/>
    </dgm:pt>
    <dgm:pt modelId="{69FE825D-5456-4514-842E-9A6571F68255}" type="pres">
      <dgm:prSet presAssocID="{FAD00C1C-31E1-45D1-AD23-A5911CEE45D6}" presName="hierChild2" presStyleCnt="0"/>
      <dgm:spPr/>
    </dgm:pt>
    <dgm:pt modelId="{1589C4B1-DC6C-4F5C-A0B6-485331B12BE6}" type="pres">
      <dgm:prSet presAssocID="{6621B6ED-AE9A-4962-99D0-0738AF31EB76}" presName="Name37" presStyleLbl="parChTrans1D2" presStyleIdx="0" presStyleCnt="2"/>
      <dgm:spPr/>
    </dgm:pt>
    <dgm:pt modelId="{CCA7874A-B812-4527-BFC0-9C0B51E11C6C}" type="pres">
      <dgm:prSet presAssocID="{E6540E44-D571-4AE8-A343-7D6383430D9E}" presName="hierRoot2" presStyleCnt="0">
        <dgm:presLayoutVars>
          <dgm:hierBranch/>
        </dgm:presLayoutVars>
      </dgm:prSet>
      <dgm:spPr/>
    </dgm:pt>
    <dgm:pt modelId="{54E8F272-E5C8-43BB-8929-4E94B7124DFC}" type="pres">
      <dgm:prSet presAssocID="{E6540E44-D571-4AE8-A343-7D6383430D9E}" presName="rootComposite" presStyleCnt="0"/>
      <dgm:spPr/>
    </dgm:pt>
    <dgm:pt modelId="{D9AB2290-7DCC-4DF0-8C86-A7F036174F71}" type="pres">
      <dgm:prSet presAssocID="{E6540E44-D571-4AE8-A343-7D6383430D9E}" presName="rootText" presStyleLbl="node2" presStyleIdx="0" presStyleCnt="2">
        <dgm:presLayoutVars>
          <dgm:chPref val="3"/>
        </dgm:presLayoutVars>
      </dgm:prSet>
      <dgm:spPr/>
    </dgm:pt>
    <dgm:pt modelId="{AB8E9E70-27FF-4AE1-AFBC-2F6593414C5E}" type="pres">
      <dgm:prSet presAssocID="{E6540E44-D571-4AE8-A343-7D6383430D9E}" presName="rootConnector" presStyleLbl="node2" presStyleIdx="0" presStyleCnt="2"/>
      <dgm:spPr/>
    </dgm:pt>
    <dgm:pt modelId="{19C29142-956B-45CD-B781-3EC33C5217F7}" type="pres">
      <dgm:prSet presAssocID="{E6540E44-D571-4AE8-A343-7D6383430D9E}" presName="hierChild4" presStyleCnt="0"/>
      <dgm:spPr/>
    </dgm:pt>
    <dgm:pt modelId="{5BA1E58A-5045-4035-93C2-453AD1BD5E8A}" type="pres">
      <dgm:prSet presAssocID="{B61F9F81-D795-4E66-911F-7F3CF0E59B78}" presName="Name35" presStyleLbl="parChTrans1D3" presStyleIdx="0" presStyleCnt="3"/>
      <dgm:spPr/>
    </dgm:pt>
    <dgm:pt modelId="{CDC16BC7-CCD0-4753-90C1-F6B48D3F3044}" type="pres">
      <dgm:prSet presAssocID="{8D57AD08-9093-4019-8478-A0708B3D0D82}" presName="hierRoot2" presStyleCnt="0">
        <dgm:presLayoutVars>
          <dgm:hierBranch val="init"/>
        </dgm:presLayoutVars>
      </dgm:prSet>
      <dgm:spPr/>
    </dgm:pt>
    <dgm:pt modelId="{FD444F0F-80EE-4141-BAA5-B3B7C7CDFD16}" type="pres">
      <dgm:prSet presAssocID="{8D57AD08-9093-4019-8478-A0708B3D0D82}" presName="rootComposite" presStyleCnt="0"/>
      <dgm:spPr/>
    </dgm:pt>
    <dgm:pt modelId="{7588C0CE-33C1-4F3E-8AD1-2741A429C8A9}" type="pres">
      <dgm:prSet presAssocID="{8D57AD08-9093-4019-8478-A0708B3D0D82}" presName="rootText" presStyleLbl="node3" presStyleIdx="0" presStyleCnt="3">
        <dgm:presLayoutVars>
          <dgm:chPref val="3"/>
        </dgm:presLayoutVars>
      </dgm:prSet>
      <dgm:spPr/>
    </dgm:pt>
    <dgm:pt modelId="{CEDEA0A4-F3B6-46FC-925C-43636CDEF815}" type="pres">
      <dgm:prSet presAssocID="{8D57AD08-9093-4019-8478-A0708B3D0D82}" presName="rootConnector" presStyleLbl="node3" presStyleIdx="0" presStyleCnt="3"/>
      <dgm:spPr/>
    </dgm:pt>
    <dgm:pt modelId="{BC38C9C5-B414-4525-9971-9CC884E9FE65}" type="pres">
      <dgm:prSet presAssocID="{8D57AD08-9093-4019-8478-A0708B3D0D82}" presName="hierChild4" presStyleCnt="0"/>
      <dgm:spPr/>
    </dgm:pt>
    <dgm:pt modelId="{8D023BC8-3EA6-4503-9986-41B88647235E}" type="pres">
      <dgm:prSet presAssocID="{8D57AD08-9093-4019-8478-A0708B3D0D82}" presName="hierChild5" presStyleCnt="0"/>
      <dgm:spPr/>
    </dgm:pt>
    <dgm:pt modelId="{B2EE38E4-1CB7-4711-B4F1-F508673EA75E}" type="pres">
      <dgm:prSet presAssocID="{E6540E44-D571-4AE8-A343-7D6383430D9E}" presName="hierChild5" presStyleCnt="0"/>
      <dgm:spPr/>
    </dgm:pt>
    <dgm:pt modelId="{90DE5C21-AAB3-40C1-9082-1109AAAD4D55}" type="pres">
      <dgm:prSet presAssocID="{26453058-52CF-4E55-B7E4-46FC07582DF1}" presName="Name37" presStyleLbl="parChTrans1D2" presStyleIdx="1" presStyleCnt="2"/>
      <dgm:spPr/>
    </dgm:pt>
    <dgm:pt modelId="{15CAC59C-624C-460F-9789-D56163824AAA}" type="pres">
      <dgm:prSet presAssocID="{2AB22F82-5202-49F7-85AE-B149B09C8A8E}" presName="hierRoot2" presStyleCnt="0">
        <dgm:presLayoutVars>
          <dgm:hierBranch/>
        </dgm:presLayoutVars>
      </dgm:prSet>
      <dgm:spPr/>
    </dgm:pt>
    <dgm:pt modelId="{C68536CD-16B5-40BF-AE0A-94089476670F}" type="pres">
      <dgm:prSet presAssocID="{2AB22F82-5202-49F7-85AE-B149B09C8A8E}" presName="rootComposite" presStyleCnt="0"/>
      <dgm:spPr/>
    </dgm:pt>
    <dgm:pt modelId="{2AAB708A-6F25-4F7E-A467-642BBCCACE56}" type="pres">
      <dgm:prSet presAssocID="{2AB22F82-5202-49F7-85AE-B149B09C8A8E}" presName="rootText" presStyleLbl="node2" presStyleIdx="1" presStyleCnt="2">
        <dgm:presLayoutVars>
          <dgm:chPref val="3"/>
        </dgm:presLayoutVars>
      </dgm:prSet>
      <dgm:spPr/>
    </dgm:pt>
    <dgm:pt modelId="{C8CF06F9-699B-4DB1-8155-D5B7200662B9}" type="pres">
      <dgm:prSet presAssocID="{2AB22F82-5202-49F7-85AE-B149B09C8A8E}" presName="rootConnector" presStyleLbl="node2" presStyleIdx="1" presStyleCnt="2"/>
      <dgm:spPr/>
    </dgm:pt>
    <dgm:pt modelId="{13E069E1-563A-489B-842A-917D4DAF5631}" type="pres">
      <dgm:prSet presAssocID="{2AB22F82-5202-49F7-85AE-B149B09C8A8E}" presName="hierChild4" presStyleCnt="0"/>
      <dgm:spPr/>
    </dgm:pt>
    <dgm:pt modelId="{87D2D131-66B2-4EAD-8A0F-263EBF06ED3A}" type="pres">
      <dgm:prSet presAssocID="{E205773E-7527-4A81-9992-0C084A58894B}" presName="Name35" presStyleLbl="parChTrans1D3" presStyleIdx="1" presStyleCnt="3"/>
      <dgm:spPr/>
    </dgm:pt>
    <dgm:pt modelId="{9C6A1309-9DD0-41D1-9B40-DD81E9831BD8}" type="pres">
      <dgm:prSet presAssocID="{7F6F5FA8-BD02-4A14-9B55-A316CE2D5255}" presName="hierRoot2" presStyleCnt="0">
        <dgm:presLayoutVars>
          <dgm:hierBranch/>
        </dgm:presLayoutVars>
      </dgm:prSet>
      <dgm:spPr/>
    </dgm:pt>
    <dgm:pt modelId="{0B6EABA9-0261-4381-93B9-7FC2656FD7CB}" type="pres">
      <dgm:prSet presAssocID="{7F6F5FA8-BD02-4A14-9B55-A316CE2D5255}" presName="rootComposite" presStyleCnt="0"/>
      <dgm:spPr/>
    </dgm:pt>
    <dgm:pt modelId="{62A04C11-C7A4-4F50-935A-FB1445BB142B}" type="pres">
      <dgm:prSet presAssocID="{7F6F5FA8-BD02-4A14-9B55-A316CE2D5255}" presName="rootText" presStyleLbl="node3" presStyleIdx="1" presStyleCnt="3">
        <dgm:presLayoutVars>
          <dgm:chPref val="3"/>
        </dgm:presLayoutVars>
      </dgm:prSet>
      <dgm:spPr/>
    </dgm:pt>
    <dgm:pt modelId="{528456C9-5C93-42B3-B232-7A2778E0959B}" type="pres">
      <dgm:prSet presAssocID="{7F6F5FA8-BD02-4A14-9B55-A316CE2D5255}" presName="rootConnector" presStyleLbl="node3" presStyleIdx="1" presStyleCnt="3"/>
      <dgm:spPr/>
    </dgm:pt>
    <dgm:pt modelId="{BBDD3378-E709-49D3-BC7D-E20B37D7F7B3}" type="pres">
      <dgm:prSet presAssocID="{7F6F5FA8-BD02-4A14-9B55-A316CE2D5255}" presName="hierChild4" presStyleCnt="0"/>
      <dgm:spPr/>
    </dgm:pt>
    <dgm:pt modelId="{56F7074F-86B9-4271-BFD7-02AE12306A56}" type="pres">
      <dgm:prSet presAssocID="{A3673F6A-C8B6-4A5D-ACFA-1832F437D325}" presName="Name35" presStyleLbl="parChTrans1D4" presStyleIdx="0" presStyleCnt="2"/>
      <dgm:spPr/>
    </dgm:pt>
    <dgm:pt modelId="{E318FEDD-93F6-4539-8BBF-368658D095A9}" type="pres">
      <dgm:prSet presAssocID="{F962453E-669C-474B-BA19-E5E942C6870A}" presName="hierRoot2" presStyleCnt="0">
        <dgm:presLayoutVars>
          <dgm:hierBranch val="init"/>
        </dgm:presLayoutVars>
      </dgm:prSet>
      <dgm:spPr/>
    </dgm:pt>
    <dgm:pt modelId="{2CD24A13-8FCB-4E52-9CBE-C090E9180D3D}" type="pres">
      <dgm:prSet presAssocID="{F962453E-669C-474B-BA19-E5E942C6870A}" presName="rootComposite" presStyleCnt="0"/>
      <dgm:spPr/>
    </dgm:pt>
    <dgm:pt modelId="{089CF713-31FE-42F0-A56D-E38BAF8E37D5}" type="pres">
      <dgm:prSet presAssocID="{F962453E-669C-474B-BA19-E5E942C6870A}" presName="rootText" presStyleLbl="node4" presStyleIdx="0" presStyleCnt="2">
        <dgm:presLayoutVars>
          <dgm:chPref val="3"/>
        </dgm:presLayoutVars>
      </dgm:prSet>
      <dgm:spPr/>
    </dgm:pt>
    <dgm:pt modelId="{7CDF6212-9103-4824-940F-1E3376BD89B9}" type="pres">
      <dgm:prSet presAssocID="{F962453E-669C-474B-BA19-E5E942C6870A}" presName="rootConnector" presStyleLbl="node4" presStyleIdx="0" presStyleCnt="2"/>
      <dgm:spPr/>
    </dgm:pt>
    <dgm:pt modelId="{7260BD61-1262-44BB-9ABE-9F747B1CD9D8}" type="pres">
      <dgm:prSet presAssocID="{F962453E-669C-474B-BA19-E5E942C6870A}" presName="hierChild4" presStyleCnt="0"/>
      <dgm:spPr/>
    </dgm:pt>
    <dgm:pt modelId="{2FED52F2-9EF1-4233-8011-430D6C1490BC}" type="pres">
      <dgm:prSet presAssocID="{F962453E-669C-474B-BA19-E5E942C6870A}" presName="hierChild5" presStyleCnt="0"/>
      <dgm:spPr/>
    </dgm:pt>
    <dgm:pt modelId="{7319642F-3492-4628-88C4-555545538D35}" type="pres">
      <dgm:prSet presAssocID="{7F6F5FA8-BD02-4A14-9B55-A316CE2D5255}" presName="hierChild5" presStyleCnt="0"/>
      <dgm:spPr/>
    </dgm:pt>
    <dgm:pt modelId="{CD09365D-1514-4E93-B673-1DFF52A59DD0}" type="pres">
      <dgm:prSet presAssocID="{5FEE78A2-A6CB-4951-82DB-D265B92F6279}" presName="Name35" presStyleLbl="parChTrans1D3" presStyleIdx="2" presStyleCnt="3"/>
      <dgm:spPr/>
    </dgm:pt>
    <dgm:pt modelId="{40CD7136-40E7-4F80-8B84-BA09D4D6E467}" type="pres">
      <dgm:prSet presAssocID="{10E23D8E-EF5C-4722-A00B-491165FFD9C6}" presName="hierRoot2" presStyleCnt="0">
        <dgm:presLayoutVars>
          <dgm:hierBranch/>
        </dgm:presLayoutVars>
      </dgm:prSet>
      <dgm:spPr/>
    </dgm:pt>
    <dgm:pt modelId="{FF2CED95-FC44-448C-B25C-10546859CADF}" type="pres">
      <dgm:prSet presAssocID="{10E23D8E-EF5C-4722-A00B-491165FFD9C6}" presName="rootComposite" presStyleCnt="0"/>
      <dgm:spPr/>
    </dgm:pt>
    <dgm:pt modelId="{A419DD5C-D978-4D0A-A6A6-5E2D9D6D2C75}" type="pres">
      <dgm:prSet presAssocID="{10E23D8E-EF5C-4722-A00B-491165FFD9C6}" presName="rootText" presStyleLbl="node3" presStyleIdx="2" presStyleCnt="3">
        <dgm:presLayoutVars>
          <dgm:chPref val="3"/>
        </dgm:presLayoutVars>
      </dgm:prSet>
      <dgm:spPr/>
    </dgm:pt>
    <dgm:pt modelId="{AF0D0B4A-16CF-4926-8043-406F7D1683F9}" type="pres">
      <dgm:prSet presAssocID="{10E23D8E-EF5C-4722-A00B-491165FFD9C6}" presName="rootConnector" presStyleLbl="node3" presStyleIdx="2" presStyleCnt="3"/>
      <dgm:spPr/>
    </dgm:pt>
    <dgm:pt modelId="{807CCE9F-AB1F-4503-82F9-9537A9A26B8A}" type="pres">
      <dgm:prSet presAssocID="{10E23D8E-EF5C-4722-A00B-491165FFD9C6}" presName="hierChild4" presStyleCnt="0"/>
      <dgm:spPr/>
    </dgm:pt>
    <dgm:pt modelId="{154173B2-5D29-41F6-94A7-2C95DFD4A885}" type="pres">
      <dgm:prSet presAssocID="{E20E904F-1771-4F8E-9FA5-ED4F7BFE5D0F}" presName="Name35" presStyleLbl="parChTrans1D4" presStyleIdx="1" presStyleCnt="2"/>
      <dgm:spPr/>
    </dgm:pt>
    <dgm:pt modelId="{BAD04D7B-57AD-4933-88D5-E230013EBB73}" type="pres">
      <dgm:prSet presAssocID="{EA50E65B-4A45-4353-A62C-1155512F53D8}" presName="hierRoot2" presStyleCnt="0">
        <dgm:presLayoutVars>
          <dgm:hierBranch val="init"/>
        </dgm:presLayoutVars>
      </dgm:prSet>
      <dgm:spPr/>
    </dgm:pt>
    <dgm:pt modelId="{63F0DE2F-23AB-4DAC-B0CA-E2FAD8D613EC}" type="pres">
      <dgm:prSet presAssocID="{EA50E65B-4A45-4353-A62C-1155512F53D8}" presName="rootComposite" presStyleCnt="0"/>
      <dgm:spPr/>
    </dgm:pt>
    <dgm:pt modelId="{A9E87118-F3C0-47EF-B9C2-276E119DB20F}" type="pres">
      <dgm:prSet presAssocID="{EA50E65B-4A45-4353-A62C-1155512F53D8}" presName="rootText" presStyleLbl="node4" presStyleIdx="1" presStyleCnt="2">
        <dgm:presLayoutVars>
          <dgm:chPref val="3"/>
        </dgm:presLayoutVars>
      </dgm:prSet>
      <dgm:spPr/>
    </dgm:pt>
    <dgm:pt modelId="{AA620D0B-E9FE-478E-8617-0F57AA7F3D1E}" type="pres">
      <dgm:prSet presAssocID="{EA50E65B-4A45-4353-A62C-1155512F53D8}" presName="rootConnector" presStyleLbl="node4" presStyleIdx="1" presStyleCnt="2"/>
      <dgm:spPr/>
    </dgm:pt>
    <dgm:pt modelId="{81203362-37B9-4A52-AA5A-E6563C2D126B}" type="pres">
      <dgm:prSet presAssocID="{EA50E65B-4A45-4353-A62C-1155512F53D8}" presName="hierChild4" presStyleCnt="0"/>
      <dgm:spPr/>
    </dgm:pt>
    <dgm:pt modelId="{CC115391-7593-4EBA-B7C9-1523750E7EDB}" type="pres">
      <dgm:prSet presAssocID="{EA50E65B-4A45-4353-A62C-1155512F53D8}" presName="hierChild5" presStyleCnt="0"/>
      <dgm:spPr/>
    </dgm:pt>
    <dgm:pt modelId="{B0A3B8E4-A787-456B-A697-996EF8FE1C91}" type="pres">
      <dgm:prSet presAssocID="{10E23D8E-EF5C-4722-A00B-491165FFD9C6}" presName="hierChild5" presStyleCnt="0"/>
      <dgm:spPr/>
    </dgm:pt>
    <dgm:pt modelId="{87128624-0C71-446C-9CAE-A278D66627D9}" type="pres">
      <dgm:prSet presAssocID="{2AB22F82-5202-49F7-85AE-B149B09C8A8E}" presName="hierChild5" presStyleCnt="0"/>
      <dgm:spPr/>
    </dgm:pt>
    <dgm:pt modelId="{0CE41939-BE49-4C73-97E3-7D3F21186CDF}" type="pres">
      <dgm:prSet presAssocID="{FAD00C1C-31E1-45D1-AD23-A5911CEE45D6}" presName="hierChild3" presStyleCnt="0"/>
      <dgm:spPr/>
    </dgm:pt>
  </dgm:ptLst>
  <dgm:cxnLst>
    <dgm:cxn modelId="{82605801-897B-4E6D-88E8-4FAB07C65953}" type="presOf" srcId="{FAD00C1C-31E1-45D1-AD23-A5911CEE45D6}" destId="{2D03C422-7733-4289-AB53-50B594A3CFE7}" srcOrd="1" destOrd="0" presId="urn:microsoft.com/office/officeart/2005/8/layout/orgChart1"/>
    <dgm:cxn modelId="{7052F705-A1FE-4B3C-9EB5-B9F48A54198B}" type="presOf" srcId="{7F6F5FA8-BD02-4A14-9B55-A316CE2D5255}" destId="{62A04C11-C7A4-4F50-935A-FB1445BB142B}" srcOrd="0" destOrd="0" presId="urn:microsoft.com/office/officeart/2005/8/layout/orgChart1"/>
    <dgm:cxn modelId="{54611C07-DD62-4829-B685-5166C3406773}" srcId="{2AB22F82-5202-49F7-85AE-B149B09C8A8E}" destId="{10E23D8E-EF5C-4722-A00B-491165FFD9C6}" srcOrd="1" destOrd="0" parTransId="{5FEE78A2-A6CB-4951-82DB-D265B92F6279}" sibTransId="{3D0A6E63-7491-4ED2-A4BB-558B8DB46BD4}"/>
    <dgm:cxn modelId="{48488809-102E-4990-B03F-A91D56EDB2A1}" type="presOf" srcId="{EA50E65B-4A45-4353-A62C-1155512F53D8}" destId="{A9E87118-F3C0-47EF-B9C2-276E119DB20F}" srcOrd="0" destOrd="0" presId="urn:microsoft.com/office/officeart/2005/8/layout/orgChart1"/>
    <dgm:cxn modelId="{2B6FB90A-85DE-498A-948E-893192BB7CBF}" srcId="{FAD00C1C-31E1-45D1-AD23-A5911CEE45D6}" destId="{2AB22F82-5202-49F7-85AE-B149B09C8A8E}" srcOrd="1" destOrd="0" parTransId="{26453058-52CF-4E55-B7E4-46FC07582DF1}" sibTransId="{90780DA0-F1DE-42A8-84CB-5CAEE66813B6}"/>
    <dgm:cxn modelId="{695AC920-CE46-49AC-973A-ADF08D49BBEA}" type="presOf" srcId="{992E1199-D89A-44A3-9D2F-F95527558BA4}" destId="{A0419A51-8B31-4D10-BF80-47F6F742892A}" srcOrd="0" destOrd="0" presId="urn:microsoft.com/office/officeart/2005/8/layout/orgChart1"/>
    <dgm:cxn modelId="{34EA8C39-6599-4E15-B5EF-6B003B112C15}" srcId="{FAD00C1C-31E1-45D1-AD23-A5911CEE45D6}" destId="{E6540E44-D571-4AE8-A343-7D6383430D9E}" srcOrd="0" destOrd="0" parTransId="{6621B6ED-AE9A-4962-99D0-0738AF31EB76}" sibTransId="{1CD3C291-EDE7-4311-961B-7EA807C74053}"/>
    <dgm:cxn modelId="{3BDCF867-B81F-4A12-8DBE-519AE5D44783}" type="presOf" srcId="{2AB22F82-5202-49F7-85AE-B149B09C8A8E}" destId="{2AAB708A-6F25-4F7E-A467-642BBCCACE56}" srcOrd="0" destOrd="0" presId="urn:microsoft.com/office/officeart/2005/8/layout/orgChart1"/>
    <dgm:cxn modelId="{3B6BD249-DF46-4651-A649-14E634FE1C25}" srcId="{2AB22F82-5202-49F7-85AE-B149B09C8A8E}" destId="{7F6F5FA8-BD02-4A14-9B55-A316CE2D5255}" srcOrd="0" destOrd="0" parTransId="{E205773E-7527-4A81-9992-0C084A58894B}" sibTransId="{4B846C79-BC3B-4D15-A4F5-D1B936A18407}"/>
    <dgm:cxn modelId="{EFAE6D4C-B10E-4888-BF25-DC2BBF665A3A}" srcId="{992E1199-D89A-44A3-9D2F-F95527558BA4}" destId="{FAD00C1C-31E1-45D1-AD23-A5911CEE45D6}" srcOrd="0" destOrd="0" parTransId="{B9D72FE0-CBFC-421F-A60A-607F48B5ADE0}" sibTransId="{0F626E23-8AB8-43D9-B1D2-DF23CB3257CF}"/>
    <dgm:cxn modelId="{80B02757-96F1-45A2-A57B-7382B80C7EBE}" type="presOf" srcId="{2AB22F82-5202-49F7-85AE-B149B09C8A8E}" destId="{C8CF06F9-699B-4DB1-8155-D5B7200662B9}" srcOrd="1" destOrd="0" presId="urn:microsoft.com/office/officeart/2005/8/layout/orgChart1"/>
    <dgm:cxn modelId="{8E818E81-938A-4219-AC71-32769C9C63B6}" type="presOf" srcId="{8D57AD08-9093-4019-8478-A0708B3D0D82}" destId="{CEDEA0A4-F3B6-46FC-925C-43636CDEF815}" srcOrd="1" destOrd="0" presId="urn:microsoft.com/office/officeart/2005/8/layout/orgChart1"/>
    <dgm:cxn modelId="{62075389-FFB9-4259-ADE2-18540FED6F30}" type="presOf" srcId="{F962453E-669C-474B-BA19-E5E942C6870A}" destId="{7CDF6212-9103-4824-940F-1E3376BD89B9}" srcOrd="1" destOrd="0" presId="urn:microsoft.com/office/officeart/2005/8/layout/orgChart1"/>
    <dgm:cxn modelId="{8381D689-6681-431E-B0F3-2292BF4E41D5}" type="presOf" srcId="{E20E904F-1771-4F8E-9FA5-ED4F7BFE5D0F}" destId="{154173B2-5D29-41F6-94A7-2C95DFD4A885}" srcOrd="0" destOrd="0" presId="urn:microsoft.com/office/officeart/2005/8/layout/orgChart1"/>
    <dgm:cxn modelId="{1F9C8991-7A1D-4DD0-A6ED-F94A9D8967CC}" type="presOf" srcId="{26453058-52CF-4E55-B7E4-46FC07582DF1}" destId="{90DE5C21-AAB3-40C1-9082-1109AAAD4D55}" srcOrd="0" destOrd="0" presId="urn:microsoft.com/office/officeart/2005/8/layout/orgChart1"/>
    <dgm:cxn modelId="{13FA0094-12C3-4CB7-AE85-12DA4B1A434F}" type="presOf" srcId="{10E23D8E-EF5C-4722-A00B-491165FFD9C6}" destId="{A419DD5C-D978-4D0A-A6A6-5E2D9D6D2C75}" srcOrd="0" destOrd="0" presId="urn:microsoft.com/office/officeart/2005/8/layout/orgChart1"/>
    <dgm:cxn modelId="{EFEE39A5-8C5A-4B23-92FC-AEF6730D60FB}" type="presOf" srcId="{EA50E65B-4A45-4353-A62C-1155512F53D8}" destId="{AA620D0B-E9FE-478E-8617-0F57AA7F3D1E}" srcOrd="1" destOrd="0" presId="urn:microsoft.com/office/officeart/2005/8/layout/orgChart1"/>
    <dgm:cxn modelId="{FAD66AA7-2AAC-421C-9711-70DC472D384C}" type="presOf" srcId="{8D57AD08-9093-4019-8478-A0708B3D0D82}" destId="{7588C0CE-33C1-4F3E-8AD1-2741A429C8A9}" srcOrd="0" destOrd="0" presId="urn:microsoft.com/office/officeart/2005/8/layout/orgChart1"/>
    <dgm:cxn modelId="{ED55E9A7-6413-4F51-AC8E-F68ED8A373C4}" type="presOf" srcId="{A3673F6A-C8B6-4A5D-ACFA-1832F437D325}" destId="{56F7074F-86B9-4271-BFD7-02AE12306A56}" srcOrd="0" destOrd="0" presId="urn:microsoft.com/office/officeart/2005/8/layout/orgChart1"/>
    <dgm:cxn modelId="{07309DAD-2271-4AC2-ADE6-2BB005FD212D}" type="presOf" srcId="{7F6F5FA8-BD02-4A14-9B55-A316CE2D5255}" destId="{528456C9-5C93-42B3-B232-7A2778E0959B}" srcOrd="1" destOrd="0" presId="urn:microsoft.com/office/officeart/2005/8/layout/orgChart1"/>
    <dgm:cxn modelId="{8D35BFAE-FF3D-443F-A830-16B6B8EFD068}" srcId="{E6540E44-D571-4AE8-A343-7D6383430D9E}" destId="{8D57AD08-9093-4019-8478-A0708B3D0D82}" srcOrd="0" destOrd="0" parTransId="{B61F9F81-D795-4E66-911F-7F3CF0E59B78}" sibTransId="{4D8EB214-162A-41F7-9050-83AA0BB38231}"/>
    <dgm:cxn modelId="{CB4AE2AF-3AD5-4360-8519-52CFE2BEED66}" srcId="{10E23D8E-EF5C-4722-A00B-491165FFD9C6}" destId="{EA50E65B-4A45-4353-A62C-1155512F53D8}" srcOrd="0" destOrd="0" parTransId="{E20E904F-1771-4F8E-9FA5-ED4F7BFE5D0F}" sibTransId="{4B1971BB-27A9-4755-B5B3-5892ECA9E565}"/>
    <dgm:cxn modelId="{A3A45AB2-2CE4-4EE8-B387-0B6944B447C9}" type="presOf" srcId="{E6540E44-D571-4AE8-A343-7D6383430D9E}" destId="{AB8E9E70-27FF-4AE1-AFBC-2F6593414C5E}" srcOrd="1" destOrd="0" presId="urn:microsoft.com/office/officeart/2005/8/layout/orgChart1"/>
    <dgm:cxn modelId="{29DC2EB7-2A3A-455B-994A-9E69B194D802}" type="presOf" srcId="{6621B6ED-AE9A-4962-99D0-0738AF31EB76}" destId="{1589C4B1-DC6C-4F5C-A0B6-485331B12BE6}" srcOrd="0" destOrd="0" presId="urn:microsoft.com/office/officeart/2005/8/layout/orgChart1"/>
    <dgm:cxn modelId="{D67E2CC7-24CE-43FD-9456-FBF498AF1D88}" srcId="{7F6F5FA8-BD02-4A14-9B55-A316CE2D5255}" destId="{F962453E-669C-474B-BA19-E5E942C6870A}" srcOrd="0" destOrd="0" parTransId="{A3673F6A-C8B6-4A5D-ACFA-1832F437D325}" sibTransId="{E8F1A844-A214-4ABA-937A-0971A427CFC9}"/>
    <dgm:cxn modelId="{DFF9F3D0-9B5C-49C3-B661-F4D29861A93F}" type="presOf" srcId="{5FEE78A2-A6CB-4951-82DB-D265B92F6279}" destId="{CD09365D-1514-4E93-B673-1DFF52A59DD0}" srcOrd="0" destOrd="0" presId="urn:microsoft.com/office/officeart/2005/8/layout/orgChart1"/>
    <dgm:cxn modelId="{71BA2AD5-2870-4F35-BA1C-6983C20DB8D7}" type="presOf" srcId="{E6540E44-D571-4AE8-A343-7D6383430D9E}" destId="{D9AB2290-7DCC-4DF0-8C86-A7F036174F71}" srcOrd="0" destOrd="0" presId="urn:microsoft.com/office/officeart/2005/8/layout/orgChart1"/>
    <dgm:cxn modelId="{A9FECBD6-EF25-40EA-B996-8B43516D3903}" type="presOf" srcId="{10E23D8E-EF5C-4722-A00B-491165FFD9C6}" destId="{AF0D0B4A-16CF-4926-8043-406F7D1683F9}" srcOrd="1" destOrd="0" presId="urn:microsoft.com/office/officeart/2005/8/layout/orgChart1"/>
    <dgm:cxn modelId="{8459DCE0-B560-475F-B064-6B74DFD9A8DE}" type="presOf" srcId="{FAD00C1C-31E1-45D1-AD23-A5911CEE45D6}" destId="{EE4A9F99-9D71-4CD9-A687-F56017613903}" srcOrd="0" destOrd="0" presId="urn:microsoft.com/office/officeart/2005/8/layout/orgChart1"/>
    <dgm:cxn modelId="{D4FCA5EB-53D8-4D3A-B02D-3BAD6573C8CF}" type="presOf" srcId="{F962453E-669C-474B-BA19-E5E942C6870A}" destId="{089CF713-31FE-42F0-A56D-E38BAF8E37D5}" srcOrd="0" destOrd="0" presId="urn:microsoft.com/office/officeart/2005/8/layout/orgChart1"/>
    <dgm:cxn modelId="{7ECC4AF0-4A66-4249-AFC5-30A060DC1BBF}" type="presOf" srcId="{B61F9F81-D795-4E66-911F-7F3CF0E59B78}" destId="{5BA1E58A-5045-4035-93C2-453AD1BD5E8A}" srcOrd="0" destOrd="0" presId="urn:microsoft.com/office/officeart/2005/8/layout/orgChart1"/>
    <dgm:cxn modelId="{CA786EF0-0A09-4BBF-B1F4-6A7D07DED4D6}" type="presOf" srcId="{E205773E-7527-4A81-9992-0C084A58894B}" destId="{87D2D131-66B2-4EAD-8A0F-263EBF06ED3A}" srcOrd="0" destOrd="0" presId="urn:microsoft.com/office/officeart/2005/8/layout/orgChart1"/>
    <dgm:cxn modelId="{4E792AC9-224A-452F-8506-2D47914DC67F}" type="presParOf" srcId="{A0419A51-8B31-4D10-BF80-47F6F742892A}" destId="{09B83510-628B-411E-90FE-D8E489E56B31}" srcOrd="0" destOrd="0" presId="urn:microsoft.com/office/officeart/2005/8/layout/orgChart1"/>
    <dgm:cxn modelId="{D8657964-245C-45E7-9372-9DEE5104C2A6}" type="presParOf" srcId="{09B83510-628B-411E-90FE-D8E489E56B31}" destId="{F295AF59-AC55-41D4-9964-9D1A2461C1A6}" srcOrd="0" destOrd="0" presId="urn:microsoft.com/office/officeart/2005/8/layout/orgChart1"/>
    <dgm:cxn modelId="{C11E42BB-8A01-4DC5-BDF4-B96B8CF914C2}" type="presParOf" srcId="{F295AF59-AC55-41D4-9964-9D1A2461C1A6}" destId="{EE4A9F99-9D71-4CD9-A687-F56017613903}" srcOrd="0" destOrd="0" presId="urn:microsoft.com/office/officeart/2005/8/layout/orgChart1"/>
    <dgm:cxn modelId="{E392F2F1-71A3-4DE5-92DF-FB8EA1A0D082}" type="presParOf" srcId="{F295AF59-AC55-41D4-9964-9D1A2461C1A6}" destId="{2D03C422-7733-4289-AB53-50B594A3CFE7}" srcOrd="1" destOrd="0" presId="urn:microsoft.com/office/officeart/2005/8/layout/orgChart1"/>
    <dgm:cxn modelId="{78F54D0C-C6D8-4F8D-B9A7-2B2DA2750978}" type="presParOf" srcId="{09B83510-628B-411E-90FE-D8E489E56B31}" destId="{69FE825D-5456-4514-842E-9A6571F68255}" srcOrd="1" destOrd="0" presId="urn:microsoft.com/office/officeart/2005/8/layout/orgChart1"/>
    <dgm:cxn modelId="{854E1846-0669-4B54-8639-11011CCBC705}" type="presParOf" srcId="{69FE825D-5456-4514-842E-9A6571F68255}" destId="{1589C4B1-DC6C-4F5C-A0B6-485331B12BE6}" srcOrd="0" destOrd="0" presId="urn:microsoft.com/office/officeart/2005/8/layout/orgChart1"/>
    <dgm:cxn modelId="{F0136D40-61F2-478D-A945-AEBBB899A623}" type="presParOf" srcId="{69FE825D-5456-4514-842E-9A6571F68255}" destId="{CCA7874A-B812-4527-BFC0-9C0B51E11C6C}" srcOrd="1" destOrd="0" presId="urn:microsoft.com/office/officeart/2005/8/layout/orgChart1"/>
    <dgm:cxn modelId="{D360E744-A425-41DA-98A1-D73BA7AE60F0}" type="presParOf" srcId="{CCA7874A-B812-4527-BFC0-9C0B51E11C6C}" destId="{54E8F272-E5C8-43BB-8929-4E94B7124DFC}" srcOrd="0" destOrd="0" presId="urn:microsoft.com/office/officeart/2005/8/layout/orgChart1"/>
    <dgm:cxn modelId="{32583981-5DD2-4E08-964F-FD1E23426E3C}" type="presParOf" srcId="{54E8F272-E5C8-43BB-8929-4E94B7124DFC}" destId="{D9AB2290-7DCC-4DF0-8C86-A7F036174F71}" srcOrd="0" destOrd="0" presId="urn:microsoft.com/office/officeart/2005/8/layout/orgChart1"/>
    <dgm:cxn modelId="{64458F2F-92F9-4924-BA12-9409F989E9A3}" type="presParOf" srcId="{54E8F272-E5C8-43BB-8929-4E94B7124DFC}" destId="{AB8E9E70-27FF-4AE1-AFBC-2F6593414C5E}" srcOrd="1" destOrd="0" presId="urn:microsoft.com/office/officeart/2005/8/layout/orgChart1"/>
    <dgm:cxn modelId="{8123BEB5-91C3-40AD-8C65-8F94691849A0}" type="presParOf" srcId="{CCA7874A-B812-4527-BFC0-9C0B51E11C6C}" destId="{19C29142-956B-45CD-B781-3EC33C5217F7}" srcOrd="1" destOrd="0" presId="urn:microsoft.com/office/officeart/2005/8/layout/orgChart1"/>
    <dgm:cxn modelId="{A3D6019B-BF0D-4008-8CE1-743F9AFAD64D}" type="presParOf" srcId="{19C29142-956B-45CD-B781-3EC33C5217F7}" destId="{5BA1E58A-5045-4035-93C2-453AD1BD5E8A}" srcOrd="0" destOrd="0" presId="urn:microsoft.com/office/officeart/2005/8/layout/orgChart1"/>
    <dgm:cxn modelId="{59771D19-4505-448B-AC3C-8C0A2BFF1294}" type="presParOf" srcId="{19C29142-956B-45CD-B781-3EC33C5217F7}" destId="{CDC16BC7-CCD0-4753-90C1-F6B48D3F3044}" srcOrd="1" destOrd="0" presId="urn:microsoft.com/office/officeart/2005/8/layout/orgChart1"/>
    <dgm:cxn modelId="{1E7E9931-C0AF-487F-AD63-C8201DDB5486}" type="presParOf" srcId="{CDC16BC7-CCD0-4753-90C1-F6B48D3F3044}" destId="{FD444F0F-80EE-4141-BAA5-B3B7C7CDFD16}" srcOrd="0" destOrd="0" presId="urn:microsoft.com/office/officeart/2005/8/layout/orgChart1"/>
    <dgm:cxn modelId="{29DD365D-FCB9-4ED4-9021-C77B6D751AA8}" type="presParOf" srcId="{FD444F0F-80EE-4141-BAA5-B3B7C7CDFD16}" destId="{7588C0CE-33C1-4F3E-8AD1-2741A429C8A9}" srcOrd="0" destOrd="0" presId="urn:microsoft.com/office/officeart/2005/8/layout/orgChart1"/>
    <dgm:cxn modelId="{66703783-8BF5-4B0E-86CD-B2CF6377CFA3}" type="presParOf" srcId="{FD444F0F-80EE-4141-BAA5-B3B7C7CDFD16}" destId="{CEDEA0A4-F3B6-46FC-925C-43636CDEF815}" srcOrd="1" destOrd="0" presId="urn:microsoft.com/office/officeart/2005/8/layout/orgChart1"/>
    <dgm:cxn modelId="{DC8C5E9F-A57C-40EA-966A-9B18BC20A5F4}" type="presParOf" srcId="{CDC16BC7-CCD0-4753-90C1-F6B48D3F3044}" destId="{BC38C9C5-B414-4525-9971-9CC884E9FE65}" srcOrd="1" destOrd="0" presId="urn:microsoft.com/office/officeart/2005/8/layout/orgChart1"/>
    <dgm:cxn modelId="{A5310AA9-9AF8-4361-BCA1-062F3F9CA723}" type="presParOf" srcId="{CDC16BC7-CCD0-4753-90C1-F6B48D3F3044}" destId="{8D023BC8-3EA6-4503-9986-41B88647235E}" srcOrd="2" destOrd="0" presId="urn:microsoft.com/office/officeart/2005/8/layout/orgChart1"/>
    <dgm:cxn modelId="{9566A7A8-A1D0-435E-B40F-63E8242A8C46}" type="presParOf" srcId="{CCA7874A-B812-4527-BFC0-9C0B51E11C6C}" destId="{B2EE38E4-1CB7-4711-B4F1-F508673EA75E}" srcOrd="2" destOrd="0" presId="urn:microsoft.com/office/officeart/2005/8/layout/orgChart1"/>
    <dgm:cxn modelId="{5B549D57-5166-499F-B6AD-DCBD09F54937}" type="presParOf" srcId="{69FE825D-5456-4514-842E-9A6571F68255}" destId="{90DE5C21-AAB3-40C1-9082-1109AAAD4D55}" srcOrd="2" destOrd="0" presId="urn:microsoft.com/office/officeart/2005/8/layout/orgChart1"/>
    <dgm:cxn modelId="{62A21F0C-257F-4237-86CA-F0DC50DA8B48}" type="presParOf" srcId="{69FE825D-5456-4514-842E-9A6571F68255}" destId="{15CAC59C-624C-460F-9789-D56163824AAA}" srcOrd="3" destOrd="0" presId="urn:microsoft.com/office/officeart/2005/8/layout/orgChart1"/>
    <dgm:cxn modelId="{53AE2510-2C3B-43DC-B641-E4D9D50383B8}" type="presParOf" srcId="{15CAC59C-624C-460F-9789-D56163824AAA}" destId="{C68536CD-16B5-40BF-AE0A-94089476670F}" srcOrd="0" destOrd="0" presId="urn:microsoft.com/office/officeart/2005/8/layout/orgChart1"/>
    <dgm:cxn modelId="{07C337BF-32A6-4318-A8B9-8F7E85880AF5}" type="presParOf" srcId="{C68536CD-16B5-40BF-AE0A-94089476670F}" destId="{2AAB708A-6F25-4F7E-A467-642BBCCACE56}" srcOrd="0" destOrd="0" presId="urn:microsoft.com/office/officeart/2005/8/layout/orgChart1"/>
    <dgm:cxn modelId="{19F42698-C23F-4423-8510-DFF8794E95B3}" type="presParOf" srcId="{C68536CD-16B5-40BF-AE0A-94089476670F}" destId="{C8CF06F9-699B-4DB1-8155-D5B7200662B9}" srcOrd="1" destOrd="0" presId="urn:microsoft.com/office/officeart/2005/8/layout/orgChart1"/>
    <dgm:cxn modelId="{24021E88-6716-478E-AAAD-DBBD6B9B415F}" type="presParOf" srcId="{15CAC59C-624C-460F-9789-D56163824AAA}" destId="{13E069E1-563A-489B-842A-917D4DAF5631}" srcOrd="1" destOrd="0" presId="urn:microsoft.com/office/officeart/2005/8/layout/orgChart1"/>
    <dgm:cxn modelId="{8A60FCDE-6FEA-4E38-96AF-ACABB3C2EE84}" type="presParOf" srcId="{13E069E1-563A-489B-842A-917D4DAF5631}" destId="{87D2D131-66B2-4EAD-8A0F-263EBF06ED3A}" srcOrd="0" destOrd="0" presId="urn:microsoft.com/office/officeart/2005/8/layout/orgChart1"/>
    <dgm:cxn modelId="{A8070C44-15B2-4FC2-8AE7-4E0A9C922C29}" type="presParOf" srcId="{13E069E1-563A-489B-842A-917D4DAF5631}" destId="{9C6A1309-9DD0-41D1-9B40-DD81E9831BD8}" srcOrd="1" destOrd="0" presId="urn:microsoft.com/office/officeart/2005/8/layout/orgChart1"/>
    <dgm:cxn modelId="{8C00D880-6F25-4A66-9099-5CBFF8A72771}" type="presParOf" srcId="{9C6A1309-9DD0-41D1-9B40-DD81E9831BD8}" destId="{0B6EABA9-0261-4381-93B9-7FC2656FD7CB}" srcOrd="0" destOrd="0" presId="urn:microsoft.com/office/officeart/2005/8/layout/orgChart1"/>
    <dgm:cxn modelId="{B492C218-CE3E-4797-B179-6A282C440DD5}" type="presParOf" srcId="{0B6EABA9-0261-4381-93B9-7FC2656FD7CB}" destId="{62A04C11-C7A4-4F50-935A-FB1445BB142B}" srcOrd="0" destOrd="0" presId="urn:microsoft.com/office/officeart/2005/8/layout/orgChart1"/>
    <dgm:cxn modelId="{AB69A0C6-76F1-47D6-8D7D-CE194645FCB5}" type="presParOf" srcId="{0B6EABA9-0261-4381-93B9-7FC2656FD7CB}" destId="{528456C9-5C93-42B3-B232-7A2778E0959B}" srcOrd="1" destOrd="0" presId="urn:microsoft.com/office/officeart/2005/8/layout/orgChart1"/>
    <dgm:cxn modelId="{A68E8D74-C439-4B9C-9D78-32E0204EBCEE}" type="presParOf" srcId="{9C6A1309-9DD0-41D1-9B40-DD81E9831BD8}" destId="{BBDD3378-E709-49D3-BC7D-E20B37D7F7B3}" srcOrd="1" destOrd="0" presId="urn:microsoft.com/office/officeart/2005/8/layout/orgChart1"/>
    <dgm:cxn modelId="{C4328732-555E-4C24-A44A-6C441D657313}" type="presParOf" srcId="{BBDD3378-E709-49D3-BC7D-E20B37D7F7B3}" destId="{56F7074F-86B9-4271-BFD7-02AE12306A56}" srcOrd="0" destOrd="0" presId="urn:microsoft.com/office/officeart/2005/8/layout/orgChart1"/>
    <dgm:cxn modelId="{7C7201C7-2D25-475E-A11B-8F4F3C467C19}" type="presParOf" srcId="{BBDD3378-E709-49D3-BC7D-E20B37D7F7B3}" destId="{E318FEDD-93F6-4539-8BBF-368658D095A9}" srcOrd="1" destOrd="0" presId="urn:microsoft.com/office/officeart/2005/8/layout/orgChart1"/>
    <dgm:cxn modelId="{8407E38D-4B45-4020-B6CF-E5C620B7FAE7}" type="presParOf" srcId="{E318FEDD-93F6-4539-8BBF-368658D095A9}" destId="{2CD24A13-8FCB-4E52-9CBE-C090E9180D3D}" srcOrd="0" destOrd="0" presId="urn:microsoft.com/office/officeart/2005/8/layout/orgChart1"/>
    <dgm:cxn modelId="{582B77B2-3DBA-43B6-9B22-4F4B1F4A08F4}" type="presParOf" srcId="{2CD24A13-8FCB-4E52-9CBE-C090E9180D3D}" destId="{089CF713-31FE-42F0-A56D-E38BAF8E37D5}" srcOrd="0" destOrd="0" presId="urn:microsoft.com/office/officeart/2005/8/layout/orgChart1"/>
    <dgm:cxn modelId="{B3740CD5-270C-4D78-984D-6C766D51CEC6}" type="presParOf" srcId="{2CD24A13-8FCB-4E52-9CBE-C090E9180D3D}" destId="{7CDF6212-9103-4824-940F-1E3376BD89B9}" srcOrd="1" destOrd="0" presId="urn:microsoft.com/office/officeart/2005/8/layout/orgChart1"/>
    <dgm:cxn modelId="{CCA17C03-DDD4-484C-9D62-1DC611E3C285}" type="presParOf" srcId="{E318FEDD-93F6-4539-8BBF-368658D095A9}" destId="{7260BD61-1262-44BB-9ABE-9F747B1CD9D8}" srcOrd="1" destOrd="0" presId="urn:microsoft.com/office/officeart/2005/8/layout/orgChart1"/>
    <dgm:cxn modelId="{3374C447-6DFE-435F-AB7B-A15A644A2A5C}" type="presParOf" srcId="{E318FEDD-93F6-4539-8BBF-368658D095A9}" destId="{2FED52F2-9EF1-4233-8011-430D6C1490BC}" srcOrd="2" destOrd="0" presId="urn:microsoft.com/office/officeart/2005/8/layout/orgChart1"/>
    <dgm:cxn modelId="{105118A5-3618-4F6F-B5C6-B288E3CDE249}" type="presParOf" srcId="{9C6A1309-9DD0-41D1-9B40-DD81E9831BD8}" destId="{7319642F-3492-4628-88C4-555545538D35}" srcOrd="2" destOrd="0" presId="urn:microsoft.com/office/officeart/2005/8/layout/orgChart1"/>
    <dgm:cxn modelId="{1BAF6353-9C26-4356-BD09-F9F17BC69F7F}" type="presParOf" srcId="{13E069E1-563A-489B-842A-917D4DAF5631}" destId="{CD09365D-1514-4E93-B673-1DFF52A59DD0}" srcOrd="2" destOrd="0" presId="urn:microsoft.com/office/officeart/2005/8/layout/orgChart1"/>
    <dgm:cxn modelId="{8350929C-5E61-4256-B56C-23AB6C53104E}" type="presParOf" srcId="{13E069E1-563A-489B-842A-917D4DAF5631}" destId="{40CD7136-40E7-4F80-8B84-BA09D4D6E467}" srcOrd="3" destOrd="0" presId="urn:microsoft.com/office/officeart/2005/8/layout/orgChart1"/>
    <dgm:cxn modelId="{962B035E-433A-4BAD-BE3E-BCAD98413FC4}" type="presParOf" srcId="{40CD7136-40E7-4F80-8B84-BA09D4D6E467}" destId="{FF2CED95-FC44-448C-B25C-10546859CADF}" srcOrd="0" destOrd="0" presId="urn:microsoft.com/office/officeart/2005/8/layout/orgChart1"/>
    <dgm:cxn modelId="{A9232D19-848A-4DE7-B76A-FA991BE989AA}" type="presParOf" srcId="{FF2CED95-FC44-448C-B25C-10546859CADF}" destId="{A419DD5C-D978-4D0A-A6A6-5E2D9D6D2C75}" srcOrd="0" destOrd="0" presId="urn:microsoft.com/office/officeart/2005/8/layout/orgChart1"/>
    <dgm:cxn modelId="{60EF39BB-E8D5-4816-8A22-B701BE128B52}" type="presParOf" srcId="{FF2CED95-FC44-448C-B25C-10546859CADF}" destId="{AF0D0B4A-16CF-4926-8043-406F7D1683F9}" srcOrd="1" destOrd="0" presId="urn:microsoft.com/office/officeart/2005/8/layout/orgChart1"/>
    <dgm:cxn modelId="{26CC14D4-BA52-4E9B-B328-385357469334}" type="presParOf" srcId="{40CD7136-40E7-4F80-8B84-BA09D4D6E467}" destId="{807CCE9F-AB1F-4503-82F9-9537A9A26B8A}" srcOrd="1" destOrd="0" presId="urn:microsoft.com/office/officeart/2005/8/layout/orgChart1"/>
    <dgm:cxn modelId="{C98B28DD-D758-41C6-ABC9-27FF165F0CCD}" type="presParOf" srcId="{807CCE9F-AB1F-4503-82F9-9537A9A26B8A}" destId="{154173B2-5D29-41F6-94A7-2C95DFD4A885}" srcOrd="0" destOrd="0" presId="urn:microsoft.com/office/officeart/2005/8/layout/orgChart1"/>
    <dgm:cxn modelId="{6142BB16-4494-4BB3-95FA-A058CB0FF663}" type="presParOf" srcId="{807CCE9F-AB1F-4503-82F9-9537A9A26B8A}" destId="{BAD04D7B-57AD-4933-88D5-E230013EBB73}" srcOrd="1" destOrd="0" presId="urn:microsoft.com/office/officeart/2005/8/layout/orgChart1"/>
    <dgm:cxn modelId="{2298EC62-F2E9-471D-BEDA-3F897DE3080F}" type="presParOf" srcId="{BAD04D7B-57AD-4933-88D5-E230013EBB73}" destId="{63F0DE2F-23AB-4DAC-B0CA-E2FAD8D613EC}" srcOrd="0" destOrd="0" presId="urn:microsoft.com/office/officeart/2005/8/layout/orgChart1"/>
    <dgm:cxn modelId="{B2F0A347-997B-4AA4-A842-8910869B7A2E}" type="presParOf" srcId="{63F0DE2F-23AB-4DAC-B0CA-E2FAD8D613EC}" destId="{A9E87118-F3C0-47EF-B9C2-276E119DB20F}" srcOrd="0" destOrd="0" presId="urn:microsoft.com/office/officeart/2005/8/layout/orgChart1"/>
    <dgm:cxn modelId="{8E81DD1E-DE81-4F49-878F-A3BBDCE8C60C}" type="presParOf" srcId="{63F0DE2F-23AB-4DAC-B0CA-E2FAD8D613EC}" destId="{AA620D0B-E9FE-478E-8617-0F57AA7F3D1E}" srcOrd="1" destOrd="0" presId="urn:microsoft.com/office/officeart/2005/8/layout/orgChart1"/>
    <dgm:cxn modelId="{ED723D11-B583-441D-8A2A-4C6D85621EBF}" type="presParOf" srcId="{BAD04D7B-57AD-4933-88D5-E230013EBB73}" destId="{81203362-37B9-4A52-AA5A-E6563C2D126B}" srcOrd="1" destOrd="0" presId="urn:microsoft.com/office/officeart/2005/8/layout/orgChart1"/>
    <dgm:cxn modelId="{961C1A48-5FD9-4610-A270-8E29686FCB6F}" type="presParOf" srcId="{BAD04D7B-57AD-4933-88D5-E230013EBB73}" destId="{CC115391-7593-4EBA-B7C9-1523750E7EDB}" srcOrd="2" destOrd="0" presId="urn:microsoft.com/office/officeart/2005/8/layout/orgChart1"/>
    <dgm:cxn modelId="{4FB4FADA-AFEA-4A53-8E20-9056BBE1057A}" type="presParOf" srcId="{40CD7136-40E7-4F80-8B84-BA09D4D6E467}" destId="{B0A3B8E4-A787-456B-A697-996EF8FE1C91}" srcOrd="2" destOrd="0" presId="urn:microsoft.com/office/officeart/2005/8/layout/orgChart1"/>
    <dgm:cxn modelId="{7773F0C8-C4AD-461C-B4F3-14E1FDFDC41A}" type="presParOf" srcId="{15CAC59C-624C-460F-9789-D56163824AAA}" destId="{87128624-0C71-446C-9CAE-A278D66627D9}" srcOrd="2" destOrd="0" presId="urn:microsoft.com/office/officeart/2005/8/layout/orgChart1"/>
    <dgm:cxn modelId="{B2392647-77D0-47A0-8D97-6D937BD31012}" type="presParOf" srcId="{09B83510-628B-411E-90FE-D8E489E56B31}" destId="{0CE41939-BE49-4C73-97E3-7D3F21186CDF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FD190285-0F81-4E90-B2CB-8233724E8D9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15A0995-C13E-479E-A5C1-2FB71ECEF662}">
      <dgm:prSet phldrT="[Text]" custT="1"/>
      <dgm:spPr/>
      <dgm:t>
        <a:bodyPr/>
        <a:lstStyle/>
        <a:p>
          <a:r>
            <a:rPr lang="en-US" sz="2000" dirty="0">
              <a:latin typeface="+mj-lt"/>
            </a:rPr>
            <a:t>GSTR 2A Credits 8A = 200</a:t>
          </a:r>
        </a:p>
      </dgm:t>
    </dgm:pt>
    <dgm:pt modelId="{7725EC43-682B-4C39-8DDE-DCF408B2C91C}" type="parTrans" cxnId="{C52FF0E8-17C9-4D8C-9A0F-FB80463051D8}">
      <dgm:prSet/>
      <dgm:spPr/>
      <dgm:t>
        <a:bodyPr/>
        <a:lstStyle/>
        <a:p>
          <a:endParaRPr lang="en-US" sz="1200">
            <a:latin typeface="+mj-lt"/>
          </a:endParaRPr>
        </a:p>
      </dgm:t>
    </dgm:pt>
    <dgm:pt modelId="{59FAE9DF-2EB2-4159-A8B9-67F3472900EE}" type="sibTrans" cxnId="{C52FF0E8-17C9-4D8C-9A0F-FB80463051D8}">
      <dgm:prSet/>
      <dgm:spPr/>
      <dgm:t>
        <a:bodyPr/>
        <a:lstStyle/>
        <a:p>
          <a:endParaRPr lang="en-US"/>
        </a:p>
      </dgm:t>
    </dgm:pt>
    <dgm:pt modelId="{07AF1F3B-67E5-4CF3-B4D6-5E335163B6CB}">
      <dgm:prSet custT="1"/>
      <dgm:spPr/>
      <dgm:t>
        <a:bodyPr/>
        <a:lstStyle/>
        <a:p>
          <a:r>
            <a:rPr lang="en-IN" sz="2000" dirty="0">
              <a:latin typeface="+mj-lt"/>
            </a:rPr>
            <a:t>60</a:t>
          </a:r>
        </a:p>
      </dgm:t>
    </dgm:pt>
    <dgm:pt modelId="{04963CE8-48AA-4D7E-BA0B-9CB86E3D6234}" type="parTrans" cxnId="{6D9D28FC-785A-423E-8912-CDDDFA0B676F}">
      <dgm:prSet/>
      <dgm:spPr/>
      <dgm:t>
        <a:bodyPr/>
        <a:lstStyle/>
        <a:p>
          <a:endParaRPr lang="en-IN" sz="2000">
            <a:latin typeface="+mj-lt"/>
          </a:endParaRPr>
        </a:p>
      </dgm:t>
    </dgm:pt>
    <dgm:pt modelId="{B8708067-58EA-4158-9569-2A40EBEC27A5}" type="sibTrans" cxnId="{6D9D28FC-785A-423E-8912-CDDDFA0B676F}">
      <dgm:prSet/>
      <dgm:spPr/>
      <dgm:t>
        <a:bodyPr/>
        <a:lstStyle/>
        <a:p>
          <a:endParaRPr lang="en-IN"/>
        </a:p>
      </dgm:t>
    </dgm:pt>
    <dgm:pt modelId="{BB881D41-0993-4407-8F32-BD7497F4C44C}">
      <dgm:prSet custT="1"/>
      <dgm:spPr/>
      <dgm:t>
        <a:bodyPr/>
        <a:lstStyle/>
        <a:p>
          <a:r>
            <a:rPr lang="en-IN" sz="2000" dirty="0">
              <a:latin typeface="+mj-lt"/>
            </a:rPr>
            <a:t>Availed in 2022-23</a:t>
          </a:r>
        </a:p>
      </dgm:t>
    </dgm:pt>
    <dgm:pt modelId="{77B204B5-9C2C-4D38-A4AA-3778F008646C}" type="parTrans" cxnId="{E0894339-FF2F-4E91-81EE-EEF54A11AC25}">
      <dgm:prSet/>
      <dgm:spPr/>
      <dgm:t>
        <a:bodyPr/>
        <a:lstStyle/>
        <a:p>
          <a:endParaRPr lang="en-IN" sz="2000">
            <a:latin typeface="+mj-lt"/>
          </a:endParaRPr>
        </a:p>
      </dgm:t>
    </dgm:pt>
    <dgm:pt modelId="{6A1A03FE-0B57-41D0-8F21-49A1839B4A74}" type="sibTrans" cxnId="{E0894339-FF2F-4E91-81EE-EEF54A11AC25}">
      <dgm:prSet/>
      <dgm:spPr/>
      <dgm:t>
        <a:bodyPr/>
        <a:lstStyle/>
        <a:p>
          <a:endParaRPr lang="en-IN"/>
        </a:p>
      </dgm:t>
    </dgm:pt>
    <dgm:pt modelId="{1BF5F04D-4C0D-4DD9-B791-9E29FA15A12C}">
      <dgm:prSet custT="1"/>
      <dgm:spPr/>
      <dgm:t>
        <a:bodyPr/>
        <a:lstStyle/>
        <a:p>
          <a:r>
            <a:rPr lang="en-IN" sz="2000" dirty="0">
              <a:latin typeface="+mj-lt"/>
            </a:rPr>
            <a:t>45</a:t>
          </a:r>
        </a:p>
      </dgm:t>
    </dgm:pt>
    <dgm:pt modelId="{66BB939F-5E0C-4869-9B10-AEB9889F33D4}" type="parTrans" cxnId="{72CA72A5-5D04-4FDE-8DBA-6C1895D621F3}">
      <dgm:prSet/>
      <dgm:spPr/>
      <dgm:t>
        <a:bodyPr/>
        <a:lstStyle/>
        <a:p>
          <a:endParaRPr lang="en-IN" sz="2000">
            <a:latin typeface="+mj-lt"/>
          </a:endParaRPr>
        </a:p>
      </dgm:t>
    </dgm:pt>
    <dgm:pt modelId="{EF4445DB-25A1-4079-810F-D3A58772F9D6}" type="sibTrans" cxnId="{72CA72A5-5D04-4FDE-8DBA-6C1895D621F3}">
      <dgm:prSet/>
      <dgm:spPr/>
      <dgm:t>
        <a:bodyPr/>
        <a:lstStyle/>
        <a:p>
          <a:endParaRPr lang="en-IN"/>
        </a:p>
      </dgm:t>
    </dgm:pt>
    <dgm:pt modelId="{161E7E71-85B2-4120-AD43-3F89F92C820F}">
      <dgm:prSet custT="1"/>
      <dgm:spPr/>
      <dgm:t>
        <a:bodyPr/>
        <a:lstStyle/>
        <a:p>
          <a:r>
            <a:rPr lang="en-IN" sz="2000" dirty="0">
              <a:latin typeface="+mj-lt"/>
            </a:rPr>
            <a:t>Reported in 3B /ECL = 120</a:t>
          </a:r>
        </a:p>
      </dgm:t>
    </dgm:pt>
    <dgm:pt modelId="{D63341E4-D5B3-4DDD-953E-BE307441A2DB}" type="parTrans" cxnId="{09072A93-99DA-4D60-9812-5BB96E43B6D9}">
      <dgm:prSet/>
      <dgm:spPr/>
      <dgm:t>
        <a:bodyPr/>
        <a:lstStyle/>
        <a:p>
          <a:endParaRPr lang="en-IN" sz="2000">
            <a:latin typeface="+mj-lt"/>
          </a:endParaRPr>
        </a:p>
      </dgm:t>
    </dgm:pt>
    <dgm:pt modelId="{F18E2BDB-AFB9-45D5-9915-CF5D035D3B11}" type="sibTrans" cxnId="{09072A93-99DA-4D60-9812-5BB96E43B6D9}">
      <dgm:prSet/>
      <dgm:spPr/>
      <dgm:t>
        <a:bodyPr/>
        <a:lstStyle/>
        <a:p>
          <a:endParaRPr lang="en-IN"/>
        </a:p>
      </dgm:t>
    </dgm:pt>
    <dgm:pt modelId="{3114A757-7250-4BA6-915C-709AE0E20A66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2400" b="1" dirty="0">
              <a:latin typeface="+mj-lt"/>
            </a:rPr>
            <a:t>8B</a:t>
          </a:r>
        </a:p>
      </dgm:t>
    </dgm:pt>
    <dgm:pt modelId="{67303448-E415-4119-A40D-ED5B06B0A00E}" type="parTrans" cxnId="{8954A3E7-7B67-494B-92B0-15E43DA69293}">
      <dgm:prSet/>
      <dgm:spPr/>
      <dgm:t>
        <a:bodyPr/>
        <a:lstStyle/>
        <a:p>
          <a:endParaRPr lang="en-IN" sz="2000">
            <a:latin typeface="+mj-lt"/>
          </a:endParaRPr>
        </a:p>
      </dgm:t>
    </dgm:pt>
    <dgm:pt modelId="{1B90A7E3-8224-4D38-B73A-0D566FF89411}" type="sibTrans" cxnId="{8954A3E7-7B67-494B-92B0-15E43DA69293}">
      <dgm:prSet/>
      <dgm:spPr/>
      <dgm:t>
        <a:bodyPr/>
        <a:lstStyle/>
        <a:p>
          <a:endParaRPr lang="en-IN"/>
        </a:p>
      </dgm:t>
    </dgm:pt>
    <dgm:pt modelId="{79991345-F0E1-4213-A05D-4C1DBB0A0D9D}">
      <dgm:prSet custT="1"/>
      <dgm:spPr/>
      <dgm:t>
        <a:bodyPr/>
        <a:lstStyle/>
        <a:p>
          <a:r>
            <a:rPr lang="en-IN" sz="2000" dirty="0">
              <a:latin typeface="+mj-lt"/>
            </a:rPr>
            <a:t>35</a:t>
          </a:r>
        </a:p>
      </dgm:t>
    </dgm:pt>
    <dgm:pt modelId="{B2C6D8BF-3CAD-4E46-B233-05A2788A00D2}" type="parTrans" cxnId="{4465EF4C-988B-40A3-982A-D60839A55772}">
      <dgm:prSet/>
      <dgm:spPr/>
      <dgm:t>
        <a:bodyPr/>
        <a:lstStyle/>
        <a:p>
          <a:endParaRPr lang="en-IN" sz="2000">
            <a:latin typeface="+mj-lt"/>
          </a:endParaRPr>
        </a:p>
      </dgm:t>
    </dgm:pt>
    <dgm:pt modelId="{545448E7-B70F-42FF-88A3-65341CDFCBBE}" type="sibTrans" cxnId="{4465EF4C-988B-40A3-982A-D60839A55772}">
      <dgm:prSet/>
      <dgm:spPr/>
      <dgm:t>
        <a:bodyPr/>
        <a:lstStyle/>
        <a:p>
          <a:endParaRPr lang="en-IN"/>
        </a:p>
      </dgm:t>
    </dgm:pt>
    <dgm:pt modelId="{C7FE572E-B2D8-49C9-94D2-1B64963438F1}">
      <dgm:prSet custT="1"/>
      <dgm:spPr/>
      <dgm:t>
        <a:bodyPr/>
        <a:lstStyle/>
        <a:p>
          <a:r>
            <a:rPr lang="en-IN" sz="2000" dirty="0">
              <a:latin typeface="+mj-lt"/>
            </a:rPr>
            <a:t>Ineligible &amp; Not availed</a:t>
          </a:r>
        </a:p>
      </dgm:t>
    </dgm:pt>
    <dgm:pt modelId="{B4CE6463-39E7-4452-AC51-B188073D2BBB}" type="parTrans" cxnId="{789C48AC-F25C-4CB9-BDFA-383347811468}">
      <dgm:prSet/>
      <dgm:spPr/>
      <dgm:t>
        <a:bodyPr/>
        <a:lstStyle/>
        <a:p>
          <a:endParaRPr lang="en-IN" sz="2000">
            <a:latin typeface="+mj-lt"/>
          </a:endParaRPr>
        </a:p>
      </dgm:t>
    </dgm:pt>
    <dgm:pt modelId="{C63B97CB-8709-448F-85FA-57FCD1AC67FA}" type="sibTrans" cxnId="{789C48AC-F25C-4CB9-BDFA-383347811468}">
      <dgm:prSet/>
      <dgm:spPr/>
      <dgm:t>
        <a:bodyPr/>
        <a:lstStyle/>
        <a:p>
          <a:endParaRPr lang="en-IN"/>
        </a:p>
      </dgm:t>
    </dgm:pt>
    <dgm:pt modelId="{0B6CDF81-78D3-43EC-B1D9-5BCCCA705E53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2400" b="1" dirty="0">
              <a:latin typeface="+mj-lt"/>
            </a:rPr>
            <a:t>8E</a:t>
          </a:r>
        </a:p>
      </dgm:t>
    </dgm:pt>
    <dgm:pt modelId="{48D524DF-E1A3-4D92-BA37-74E47973D8F6}" type="parTrans" cxnId="{7A9DF1D2-032E-4822-A795-83F2E5792216}">
      <dgm:prSet/>
      <dgm:spPr/>
      <dgm:t>
        <a:bodyPr/>
        <a:lstStyle/>
        <a:p>
          <a:endParaRPr lang="en-IN" sz="2000">
            <a:latin typeface="+mj-lt"/>
          </a:endParaRPr>
        </a:p>
      </dgm:t>
    </dgm:pt>
    <dgm:pt modelId="{4F1CAB16-9A3D-4895-B1A8-DA1A305D6707}" type="sibTrans" cxnId="{7A9DF1D2-032E-4822-A795-83F2E5792216}">
      <dgm:prSet/>
      <dgm:spPr/>
      <dgm:t>
        <a:bodyPr/>
        <a:lstStyle/>
        <a:p>
          <a:endParaRPr lang="en-IN"/>
        </a:p>
      </dgm:t>
    </dgm:pt>
    <dgm:pt modelId="{DCE5E13A-CEC2-467E-AA58-762F0840A1E5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2400" b="1" dirty="0">
              <a:latin typeface="+mj-lt"/>
            </a:rPr>
            <a:t>8F</a:t>
          </a:r>
        </a:p>
      </dgm:t>
    </dgm:pt>
    <dgm:pt modelId="{8F9A3915-B870-4E9D-B3BD-E8AD02DDD604}" type="parTrans" cxnId="{B7200976-840F-4534-951B-8A0B3268BB60}">
      <dgm:prSet/>
      <dgm:spPr/>
      <dgm:t>
        <a:bodyPr/>
        <a:lstStyle/>
        <a:p>
          <a:endParaRPr lang="en-IN" sz="2000">
            <a:latin typeface="+mj-lt"/>
          </a:endParaRPr>
        </a:p>
      </dgm:t>
    </dgm:pt>
    <dgm:pt modelId="{546EABE5-391B-4C1B-834C-625B3F0DEA75}" type="sibTrans" cxnId="{B7200976-840F-4534-951B-8A0B3268BB60}">
      <dgm:prSet/>
      <dgm:spPr/>
      <dgm:t>
        <a:bodyPr/>
        <a:lstStyle/>
        <a:p>
          <a:endParaRPr lang="en-IN"/>
        </a:p>
      </dgm:t>
    </dgm:pt>
    <dgm:pt modelId="{11EF52A2-1117-4A89-9D3E-BC97CFDC08C4}">
      <dgm:prSet custT="1"/>
      <dgm:spPr/>
      <dgm:t>
        <a:bodyPr/>
        <a:lstStyle/>
        <a:p>
          <a:r>
            <a:rPr lang="en-IN" sz="2000" dirty="0">
              <a:latin typeface="+mj-lt"/>
            </a:rPr>
            <a:t>40</a:t>
          </a:r>
        </a:p>
      </dgm:t>
    </dgm:pt>
    <dgm:pt modelId="{4FEB1FCC-BBAF-41DE-8222-F88C0D833BC5}" type="parTrans" cxnId="{151E4948-85C4-46C9-907F-8FEDB0947112}">
      <dgm:prSet/>
      <dgm:spPr/>
      <dgm:t>
        <a:bodyPr/>
        <a:lstStyle/>
        <a:p>
          <a:endParaRPr lang="en-IN" sz="2000">
            <a:latin typeface="+mj-lt"/>
          </a:endParaRPr>
        </a:p>
      </dgm:t>
    </dgm:pt>
    <dgm:pt modelId="{FF52F9AF-9CD8-4C9B-B479-4A421C983946}" type="sibTrans" cxnId="{151E4948-85C4-46C9-907F-8FEDB0947112}">
      <dgm:prSet/>
      <dgm:spPr/>
      <dgm:t>
        <a:bodyPr/>
        <a:lstStyle/>
        <a:p>
          <a:endParaRPr lang="en-IN"/>
        </a:p>
      </dgm:t>
    </dgm:pt>
    <dgm:pt modelId="{56681A5F-7F00-4BDD-8CA4-729ECF36E4EF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2400" b="1" dirty="0">
              <a:latin typeface="+mj-lt"/>
            </a:rPr>
            <a:t>8C</a:t>
          </a:r>
        </a:p>
      </dgm:t>
    </dgm:pt>
    <dgm:pt modelId="{FDB2E496-2DB9-4446-86CA-39A23DADBB56}" type="parTrans" cxnId="{45FEE6A0-8F4C-406B-817E-6BB4F78A766E}">
      <dgm:prSet/>
      <dgm:spPr/>
      <dgm:t>
        <a:bodyPr/>
        <a:lstStyle/>
        <a:p>
          <a:endParaRPr lang="en-IN" sz="2000">
            <a:latin typeface="+mj-lt"/>
          </a:endParaRPr>
        </a:p>
      </dgm:t>
    </dgm:pt>
    <dgm:pt modelId="{38408A94-8E87-4E79-940F-0CFE58BDEDF0}" type="sibTrans" cxnId="{45FEE6A0-8F4C-406B-817E-6BB4F78A766E}">
      <dgm:prSet/>
      <dgm:spPr/>
      <dgm:t>
        <a:bodyPr/>
        <a:lstStyle/>
        <a:p>
          <a:endParaRPr lang="en-IN"/>
        </a:p>
      </dgm:t>
    </dgm:pt>
    <dgm:pt modelId="{222A81ED-5D2E-48E8-904E-EB87C25F9BBD}">
      <dgm:prSet custT="1"/>
      <dgm:spPr/>
      <dgm:t>
        <a:bodyPr/>
        <a:lstStyle/>
        <a:p>
          <a:r>
            <a:rPr lang="en-IN" sz="2000" dirty="0">
              <a:latin typeface="+mj-lt"/>
            </a:rPr>
            <a:t>Not Reported 3B /ECL = 80</a:t>
          </a:r>
        </a:p>
      </dgm:t>
    </dgm:pt>
    <dgm:pt modelId="{E9307563-D8E8-49C9-B28E-61B8ABB4067A}" type="parTrans" cxnId="{BD99BCA5-8BC0-4683-8255-B534882431C4}">
      <dgm:prSet/>
      <dgm:spPr/>
      <dgm:t>
        <a:bodyPr/>
        <a:lstStyle/>
        <a:p>
          <a:endParaRPr lang="en-IN" sz="2000">
            <a:latin typeface="+mj-lt"/>
          </a:endParaRPr>
        </a:p>
      </dgm:t>
    </dgm:pt>
    <dgm:pt modelId="{B01E6E90-355B-4EFF-9537-7D2095F0C20C}" type="sibTrans" cxnId="{BD99BCA5-8BC0-4683-8255-B534882431C4}">
      <dgm:prSet/>
      <dgm:spPr/>
      <dgm:t>
        <a:bodyPr/>
        <a:lstStyle/>
        <a:p>
          <a:endParaRPr lang="en-IN"/>
        </a:p>
      </dgm:t>
    </dgm:pt>
    <dgm:pt modelId="{6615F821-6766-4CF1-85FA-30CADB82CD5F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Ineligible but availed</a:t>
          </a:r>
        </a:p>
      </dgm:t>
    </dgm:pt>
    <dgm:pt modelId="{42861DAF-8A62-4AA6-86FF-A0951966320F}" type="parTrans" cxnId="{72754259-1585-4D4D-BCBC-C204414B2F0A}">
      <dgm:prSet/>
      <dgm:spPr/>
      <dgm:t>
        <a:bodyPr/>
        <a:lstStyle/>
        <a:p>
          <a:endParaRPr lang="en-IN"/>
        </a:p>
      </dgm:t>
    </dgm:pt>
    <dgm:pt modelId="{C48DDA65-F0BB-41EB-B28B-0C780BC8814C}" type="sibTrans" cxnId="{72754259-1585-4D4D-BCBC-C204414B2F0A}">
      <dgm:prSet/>
      <dgm:spPr/>
      <dgm:t>
        <a:bodyPr/>
        <a:lstStyle/>
        <a:p>
          <a:endParaRPr lang="en-IN"/>
        </a:p>
      </dgm:t>
    </dgm:pt>
    <dgm:pt modelId="{D1687D67-2422-46AE-8285-F64F217A918B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20</a:t>
          </a:r>
        </a:p>
      </dgm:t>
    </dgm:pt>
    <dgm:pt modelId="{952CEE39-DF2B-4C3A-8D9E-60B967A451DE}" type="parTrans" cxnId="{8FC67B91-7F78-4B3E-852F-EAB2419BAE38}">
      <dgm:prSet/>
      <dgm:spPr/>
      <dgm:t>
        <a:bodyPr/>
        <a:lstStyle/>
        <a:p>
          <a:endParaRPr lang="en-IN"/>
        </a:p>
      </dgm:t>
    </dgm:pt>
    <dgm:pt modelId="{C3AFBC73-CF51-4927-9131-712F7EECDF03}" type="sibTrans" cxnId="{8FC67B91-7F78-4B3E-852F-EAB2419BAE38}">
      <dgm:prSet/>
      <dgm:spPr/>
      <dgm:t>
        <a:bodyPr/>
        <a:lstStyle/>
        <a:p>
          <a:endParaRPr lang="en-IN"/>
        </a:p>
      </dgm:t>
    </dgm:pt>
    <dgm:pt modelId="{A028B80A-DDA6-4AFF-8FF6-20E38C8ACB9D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2400" b="1" dirty="0">
              <a:latin typeface="+mj-lt"/>
            </a:rPr>
            <a:t>8B</a:t>
          </a:r>
        </a:p>
      </dgm:t>
    </dgm:pt>
    <dgm:pt modelId="{994CBE29-84F0-4E42-AC95-DD147572883D}" type="parTrans" cxnId="{94BA57F4-9D7F-440D-9E9F-B8A65BB19D8C}">
      <dgm:prSet/>
      <dgm:spPr/>
      <dgm:t>
        <a:bodyPr/>
        <a:lstStyle/>
        <a:p>
          <a:endParaRPr lang="en-IN"/>
        </a:p>
      </dgm:t>
    </dgm:pt>
    <dgm:pt modelId="{A63C80B1-3CD4-4F64-8A8C-E574DC94DADD}" type="sibTrans" cxnId="{94BA57F4-9D7F-440D-9E9F-B8A65BB19D8C}">
      <dgm:prSet/>
      <dgm:spPr/>
      <dgm:t>
        <a:bodyPr/>
        <a:lstStyle/>
        <a:p>
          <a:endParaRPr lang="en-IN"/>
        </a:p>
      </dgm:t>
    </dgm:pt>
    <dgm:pt modelId="{82875FDA-9F6B-45D5-9707-BAA42351F2AC}">
      <dgm:prSet custT="1"/>
      <dgm:spPr/>
      <dgm:t>
        <a:bodyPr/>
        <a:lstStyle/>
        <a:p>
          <a:r>
            <a:rPr lang="en-IN" sz="2000" dirty="0">
              <a:latin typeface="+mj-lt"/>
            </a:rPr>
            <a:t>Eligible &amp; Availed</a:t>
          </a:r>
        </a:p>
      </dgm:t>
    </dgm:pt>
    <dgm:pt modelId="{9C3084F8-287E-4EF6-85EF-B7E0FB51A764}" type="parTrans" cxnId="{3822D89A-9626-4F88-92EA-87BF82CEC810}">
      <dgm:prSet/>
      <dgm:spPr/>
      <dgm:t>
        <a:bodyPr/>
        <a:lstStyle/>
        <a:p>
          <a:endParaRPr lang="en-IN"/>
        </a:p>
      </dgm:t>
    </dgm:pt>
    <dgm:pt modelId="{5CA7B0D8-A54F-4DA8-97DF-BE1AE4FB1065}" type="sibTrans" cxnId="{3822D89A-9626-4F88-92EA-87BF82CEC810}">
      <dgm:prSet/>
      <dgm:spPr/>
      <dgm:t>
        <a:bodyPr/>
        <a:lstStyle/>
        <a:p>
          <a:endParaRPr lang="en-IN"/>
        </a:p>
      </dgm:t>
    </dgm:pt>
    <dgm:pt modelId="{6B2E6B3B-97CA-4B8B-BBAF-F318CDD4422F}">
      <dgm:prSet custT="1"/>
      <dgm:spPr/>
      <dgm:t>
        <a:bodyPr/>
        <a:lstStyle/>
        <a:p>
          <a:r>
            <a:rPr lang="en-IN" sz="2000" dirty="0">
              <a:latin typeface="+mj-lt"/>
            </a:rPr>
            <a:t>Missed out Taking credit in 3B</a:t>
          </a:r>
        </a:p>
      </dgm:t>
    </dgm:pt>
    <dgm:pt modelId="{D20A98B4-7CA8-4EC7-B1C8-A6BD0FB64FC1}" type="parTrans" cxnId="{0AAB1D4C-D475-4CB8-8B88-14135E0D2647}">
      <dgm:prSet/>
      <dgm:spPr/>
      <dgm:t>
        <a:bodyPr/>
        <a:lstStyle/>
        <a:p>
          <a:endParaRPr lang="en-IN"/>
        </a:p>
      </dgm:t>
    </dgm:pt>
    <dgm:pt modelId="{FC381043-ABD8-4CFC-8FFA-736720543D8A}" type="sibTrans" cxnId="{0AAB1D4C-D475-4CB8-8B88-14135E0D2647}">
      <dgm:prSet/>
      <dgm:spPr/>
      <dgm:t>
        <a:bodyPr/>
        <a:lstStyle/>
        <a:p>
          <a:endParaRPr lang="en-IN"/>
        </a:p>
      </dgm:t>
    </dgm:pt>
    <dgm:pt modelId="{9FC1CE2B-416D-4C66-9B48-CBC28DCC0C63}" type="pres">
      <dgm:prSet presAssocID="{FD190285-0F81-4E90-B2CB-8233724E8D9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290F969-25CD-48C6-A4E1-47E5A7A6F78A}" type="pres">
      <dgm:prSet presAssocID="{D15A0995-C13E-479E-A5C1-2FB71ECEF662}" presName="hierRoot1" presStyleCnt="0"/>
      <dgm:spPr/>
    </dgm:pt>
    <dgm:pt modelId="{5BEF6413-007A-47E7-9FF4-F6FB7F63A5A1}" type="pres">
      <dgm:prSet presAssocID="{D15A0995-C13E-479E-A5C1-2FB71ECEF662}" presName="composite" presStyleCnt="0"/>
      <dgm:spPr/>
    </dgm:pt>
    <dgm:pt modelId="{7ABA35F6-86CA-4C45-8B34-E043C9A13FA1}" type="pres">
      <dgm:prSet presAssocID="{D15A0995-C13E-479E-A5C1-2FB71ECEF662}" presName="background" presStyleLbl="node0" presStyleIdx="0" presStyleCnt="1"/>
      <dgm:spPr/>
    </dgm:pt>
    <dgm:pt modelId="{649EB148-D294-47B4-9D5B-4A30D1F756CD}" type="pres">
      <dgm:prSet presAssocID="{D15A0995-C13E-479E-A5C1-2FB71ECEF662}" presName="text" presStyleLbl="fgAcc0" presStyleIdx="0" presStyleCnt="1" custScaleX="164272">
        <dgm:presLayoutVars>
          <dgm:chPref val="3"/>
        </dgm:presLayoutVars>
      </dgm:prSet>
      <dgm:spPr/>
    </dgm:pt>
    <dgm:pt modelId="{374D340E-12B5-477C-96AA-7265F71A6BB2}" type="pres">
      <dgm:prSet presAssocID="{D15A0995-C13E-479E-A5C1-2FB71ECEF662}" presName="hierChild2" presStyleCnt="0"/>
      <dgm:spPr/>
    </dgm:pt>
    <dgm:pt modelId="{7B574966-0BE7-40BB-940A-980B6D05C481}" type="pres">
      <dgm:prSet presAssocID="{D63341E4-D5B3-4DDD-953E-BE307441A2DB}" presName="Name10" presStyleLbl="parChTrans1D2" presStyleIdx="0" presStyleCnt="2" custSzX="2608363"/>
      <dgm:spPr/>
    </dgm:pt>
    <dgm:pt modelId="{E55F1CBB-5781-4041-B1E0-F391BE43DD96}" type="pres">
      <dgm:prSet presAssocID="{161E7E71-85B2-4120-AD43-3F89F92C820F}" presName="hierRoot2" presStyleCnt="0"/>
      <dgm:spPr/>
    </dgm:pt>
    <dgm:pt modelId="{02CA8666-7207-4EC4-B35E-F3690EFDB314}" type="pres">
      <dgm:prSet presAssocID="{161E7E71-85B2-4120-AD43-3F89F92C820F}" presName="composite2" presStyleCnt="0"/>
      <dgm:spPr/>
    </dgm:pt>
    <dgm:pt modelId="{E1787F11-3A7D-44DB-9F36-92DA9C35EC09}" type="pres">
      <dgm:prSet presAssocID="{161E7E71-85B2-4120-AD43-3F89F92C820F}" presName="background2" presStyleLbl="node2" presStyleIdx="0" presStyleCnt="2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DD0C49B2-42E0-40E1-8270-D9FD8A279CE5}" type="pres">
      <dgm:prSet presAssocID="{161E7E71-85B2-4120-AD43-3F89F92C820F}" presName="text2" presStyleLbl="fgAcc2" presStyleIdx="0" presStyleCnt="2" custScaleX="147782">
        <dgm:presLayoutVars>
          <dgm:chPref val="3"/>
        </dgm:presLayoutVars>
      </dgm:prSet>
      <dgm:spPr/>
    </dgm:pt>
    <dgm:pt modelId="{32B9C866-9486-44E0-860C-8C8194E6C5A1}" type="pres">
      <dgm:prSet presAssocID="{161E7E71-85B2-4120-AD43-3F89F92C820F}" presName="hierChild3" presStyleCnt="0"/>
      <dgm:spPr/>
    </dgm:pt>
    <dgm:pt modelId="{39EC9789-90BC-46B2-9826-F816A4C9F988}" type="pres">
      <dgm:prSet presAssocID="{9C3084F8-287E-4EF6-85EF-B7E0FB51A764}" presName="Name17" presStyleLbl="parChTrans1D3" presStyleIdx="0" presStyleCnt="5" custSzX="2086690"/>
      <dgm:spPr/>
    </dgm:pt>
    <dgm:pt modelId="{0E4B38A9-0DF6-41CE-811A-4D6978D76D48}" type="pres">
      <dgm:prSet presAssocID="{82875FDA-9F6B-45D5-9707-BAA42351F2AC}" presName="hierRoot3" presStyleCnt="0"/>
      <dgm:spPr/>
    </dgm:pt>
    <dgm:pt modelId="{356ABBBF-F5CF-4B07-B51B-DC169ECE62B1}" type="pres">
      <dgm:prSet presAssocID="{82875FDA-9F6B-45D5-9707-BAA42351F2AC}" presName="composite3" presStyleCnt="0"/>
      <dgm:spPr/>
    </dgm:pt>
    <dgm:pt modelId="{238771A9-AF81-4D3A-B555-243FFE2791F1}" type="pres">
      <dgm:prSet presAssocID="{82875FDA-9F6B-45D5-9707-BAA42351F2AC}" presName="background3" presStyleLbl="node3" presStyleIdx="0" presStyleCnt="5"/>
      <dgm:spPr/>
    </dgm:pt>
    <dgm:pt modelId="{4F26F7C2-F28F-4AA2-9E1F-B7B79D3FDAC1}" type="pres">
      <dgm:prSet presAssocID="{82875FDA-9F6B-45D5-9707-BAA42351F2AC}" presName="text3" presStyleLbl="fgAcc3" presStyleIdx="0" presStyleCnt="5" custScaleX="147782">
        <dgm:presLayoutVars>
          <dgm:chPref val="3"/>
        </dgm:presLayoutVars>
      </dgm:prSet>
      <dgm:spPr/>
    </dgm:pt>
    <dgm:pt modelId="{88F2622E-4FD6-43CF-9207-B4B2B1D7C374}" type="pres">
      <dgm:prSet presAssocID="{82875FDA-9F6B-45D5-9707-BAA42351F2AC}" presName="hierChild4" presStyleCnt="0"/>
      <dgm:spPr/>
    </dgm:pt>
    <dgm:pt modelId="{806B31A5-3936-4D0C-83BC-F9E7A891F372}" type="pres">
      <dgm:prSet presAssocID="{04963CE8-48AA-4D7E-BA0B-9CB86E3D6234}" presName="Name23" presStyleLbl="parChTrans1D4" presStyleIdx="0" presStyleCnt="10" custSzX="135131"/>
      <dgm:spPr/>
    </dgm:pt>
    <dgm:pt modelId="{39224DCE-4408-42EE-B211-A226B889B1A5}" type="pres">
      <dgm:prSet presAssocID="{07AF1F3B-67E5-4CF3-B4D6-5E335163B6CB}" presName="hierRoot4" presStyleCnt="0"/>
      <dgm:spPr/>
    </dgm:pt>
    <dgm:pt modelId="{6364B6D7-A294-412E-9CC9-E23F575402E8}" type="pres">
      <dgm:prSet presAssocID="{07AF1F3B-67E5-4CF3-B4D6-5E335163B6CB}" presName="composite4" presStyleCnt="0"/>
      <dgm:spPr/>
    </dgm:pt>
    <dgm:pt modelId="{90BD4AD6-1053-404D-9600-BD0075301CBC}" type="pres">
      <dgm:prSet presAssocID="{07AF1F3B-67E5-4CF3-B4D6-5E335163B6CB}" presName="background4" presStyleLbl="node4" presStyleIdx="0" presStyleCnt="10"/>
      <dgm:spPr/>
    </dgm:pt>
    <dgm:pt modelId="{CDA8D8B3-8BEA-4E8E-8979-83F58CDACC5E}" type="pres">
      <dgm:prSet presAssocID="{07AF1F3B-67E5-4CF3-B4D6-5E335163B6CB}" presName="text4" presStyleLbl="fgAcc4" presStyleIdx="0" presStyleCnt="10" custScaleX="147782">
        <dgm:presLayoutVars>
          <dgm:chPref val="3"/>
        </dgm:presLayoutVars>
      </dgm:prSet>
      <dgm:spPr/>
    </dgm:pt>
    <dgm:pt modelId="{0B087C74-A409-4E5D-B5EA-EE3E06706ECA}" type="pres">
      <dgm:prSet presAssocID="{07AF1F3B-67E5-4CF3-B4D6-5E335163B6CB}" presName="hierChild5" presStyleCnt="0"/>
      <dgm:spPr/>
    </dgm:pt>
    <dgm:pt modelId="{B73B55FC-969A-4809-BB76-B56A8E905366}" type="pres">
      <dgm:prSet presAssocID="{67303448-E415-4119-A40D-ED5B06B0A00E}" presName="Name23" presStyleLbl="parChTrans1D4" presStyleIdx="1" presStyleCnt="10" custSzX="135131"/>
      <dgm:spPr/>
    </dgm:pt>
    <dgm:pt modelId="{78C4C3DD-1AE9-4114-97C7-66B776910F3E}" type="pres">
      <dgm:prSet presAssocID="{3114A757-7250-4BA6-915C-709AE0E20A66}" presName="hierRoot4" presStyleCnt="0"/>
      <dgm:spPr/>
    </dgm:pt>
    <dgm:pt modelId="{E0A708BC-4C69-4A62-BE9C-3AB76BA1932F}" type="pres">
      <dgm:prSet presAssocID="{3114A757-7250-4BA6-915C-709AE0E20A66}" presName="composite4" presStyleCnt="0"/>
      <dgm:spPr/>
    </dgm:pt>
    <dgm:pt modelId="{52F102E1-40D7-47F1-BF3B-01AF2EEE5220}" type="pres">
      <dgm:prSet presAssocID="{3114A757-7250-4BA6-915C-709AE0E20A66}" presName="background4" presStyleLbl="node4" presStyleIdx="1" presStyleCnt="10"/>
      <dgm:spPr/>
    </dgm:pt>
    <dgm:pt modelId="{5A824BD1-D481-410B-B1F8-8583DD548CE1}" type="pres">
      <dgm:prSet presAssocID="{3114A757-7250-4BA6-915C-709AE0E20A66}" presName="text4" presStyleLbl="fgAcc4" presStyleIdx="1" presStyleCnt="10" custScaleX="147782">
        <dgm:presLayoutVars>
          <dgm:chPref val="3"/>
        </dgm:presLayoutVars>
      </dgm:prSet>
      <dgm:spPr/>
    </dgm:pt>
    <dgm:pt modelId="{33E7C298-5F5A-4D1E-B465-CE51765BD1D6}" type="pres">
      <dgm:prSet presAssocID="{3114A757-7250-4BA6-915C-709AE0E20A66}" presName="hierChild5" presStyleCnt="0"/>
      <dgm:spPr/>
    </dgm:pt>
    <dgm:pt modelId="{84914FF0-B492-4E5A-A5B1-E61CAE291333}" type="pres">
      <dgm:prSet presAssocID="{42861DAF-8A62-4AA6-86FF-A0951966320F}" presName="Name17" presStyleLbl="parChTrans1D3" presStyleIdx="1" presStyleCnt="5" custSzX="135131"/>
      <dgm:spPr/>
    </dgm:pt>
    <dgm:pt modelId="{C0B8FBF9-6AA7-4E7E-9C73-3AEC5D74ECDD}" type="pres">
      <dgm:prSet presAssocID="{6615F821-6766-4CF1-85FA-30CADB82CD5F}" presName="hierRoot3" presStyleCnt="0"/>
      <dgm:spPr/>
    </dgm:pt>
    <dgm:pt modelId="{805CF3EF-ACEA-45C2-B2F0-24EA9F19963A}" type="pres">
      <dgm:prSet presAssocID="{6615F821-6766-4CF1-85FA-30CADB82CD5F}" presName="composite3" presStyleCnt="0"/>
      <dgm:spPr/>
    </dgm:pt>
    <dgm:pt modelId="{3B7F1505-147F-44C7-8A23-620552379856}" type="pres">
      <dgm:prSet presAssocID="{6615F821-6766-4CF1-85FA-30CADB82CD5F}" presName="background3" presStyleLbl="node3" presStyleIdx="1" presStyleCnt="5"/>
      <dgm:spPr/>
    </dgm:pt>
    <dgm:pt modelId="{EA29E99F-E7D1-4441-9815-20DB7E6C04E2}" type="pres">
      <dgm:prSet presAssocID="{6615F821-6766-4CF1-85FA-30CADB82CD5F}" presName="text3" presStyleLbl="fgAcc3" presStyleIdx="1" presStyleCnt="5" custScaleX="147782">
        <dgm:presLayoutVars>
          <dgm:chPref val="3"/>
        </dgm:presLayoutVars>
      </dgm:prSet>
      <dgm:spPr/>
    </dgm:pt>
    <dgm:pt modelId="{0829EA2B-8F27-4350-88AE-3F5F680528F9}" type="pres">
      <dgm:prSet presAssocID="{6615F821-6766-4CF1-85FA-30CADB82CD5F}" presName="hierChild4" presStyleCnt="0"/>
      <dgm:spPr/>
    </dgm:pt>
    <dgm:pt modelId="{C0257541-106F-464D-87E5-1A9F63498D07}" type="pres">
      <dgm:prSet presAssocID="{952CEE39-DF2B-4C3A-8D9E-60B967A451DE}" presName="Name23" presStyleLbl="parChTrans1D4" presStyleIdx="2" presStyleCnt="10" custSzX="135131"/>
      <dgm:spPr/>
    </dgm:pt>
    <dgm:pt modelId="{38927B90-A283-425C-B3AB-F1F30C0D4489}" type="pres">
      <dgm:prSet presAssocID="{D1687D67-2422-46AE-8285-F64F217A918B}" presName="hierRoot4" presStyleCnt="0"/>
      <dgm:spPr/>
    </dgm:pt>
    <dgm:pt modelId="{4134A671-BDF9-488C-832E-F374F1F69937}" type="pres">
      <dgm:prSet presAssocID="{D1687D67-2422-46AE-8285-F64F217A918B}" presName="composite4" presStyleCnt="0"/>
      <dgm:spPr/>
    </dgm:pt>
    <dgm:pt modelId="{0F24B845-0A2F-4981-BD42-36C7516C402C}" type="pres">
      <dgm:prSet presAssocID="{D1687D67-2422-46AE-8285-F64F217A918B}" presName="background4" presStyleLbl="node4" presStyleIdx="2" presStyleCnt="10"/>
      <dgm:spPr/>
    </dgm:pt>
    <dgm:pt modelId="{36201E8B-E8B6-4495-98AB-F768A9CE78BF}" type="pres">
      <dgm:prSet presAssocID="{D1687D67-2422-46AE-8285-F64F217A918B}" presName="text4" presStyleLbl="fgAcc4" presStyleIdx="2" presStyleCnt="10" custScaleX="147782">
        <dgm:presLayoutVars>
          <dgm:chPref val="3"/>
        </dgm:presLayoutVars>
      </dgm:prSet>
      <dgm:spPr/>
    </dgm:pt>
    <dgm:pt modelId="{D90C3B61-396E-4789-A1A5-E7B18CE8FA44}" type="pres">
      <dgm:prSet presAssocID="{D1687D67-2422-46AE-8285-F64F217A918B}" presName="hierChild5" presStyleCnt="0"/>
      <dgm:spPr/>
    </dgm:pt>
    <dgm:pt modelId="{E7EF6159-38CB-44DB-B7BF-A083A9869E15}" type="pres">
      <dgm:prSet presAssocID="{994CBE29-84F0-4E42-AC95-DD147572883D}" presName="Name23" presStyleLbl="parChTrans1D4" presStyleIdx="3" presStyleCnt="10" custSzX="135131"/>
      <dgm:spPr/>
    </dgm:pt>
    <dgm:pt modelId="{C83953F8-77C6-43C0-B588-24FE4F1AB01B}" type="pres">
      <dgm:prSet presAssocID="{A028B80A-DDA6-4AFF-8FF6-20E38C8ACB9D}" presName="hierRoot4" presStyleCnt="0"/>
      <dgm:spPr/>
    </dgm:pt>
    <dgm:pt modelId="{52FAE1DF-0DFB-404B-860A-B405E6DD95B0}" type="pres">
      <dgm:prSet presAssocID="{A028B80A-DDA6-4AFF-8FF6-20E38C8ACB9D}" presName="composite4" presStyleCnt="0"/>
      <dgm:spPr/>
    </dgm:pt>
    <dgm:pt modelId="{FC200BBC-0320-4E94-9102-386304BE38F1}" type="pres">
      <dgm:prSet presAssocID="{A028B80A-DDA6-4AFF-8FF6-20E38C8ACB9D}" presName="background4" presStyleLbl="node4" presStyleIdx="3" presStyleCnt="10"/>
      <dgm:spPr/>
    </dgm:pt>
    <dgm:pt modelId="{FD0C87C3-5185-4D24-B553-DB156F6ED50F}" type="pres">
      <dgm:prSet presAssocID="{A028B80A-DDA6-4AFF-8FF6-20E38C8ACB9D}" presName="text4" presStyleLbl="fgAcc4" presStyleIdx="3" presStyleCnt="10" custScaleX="147782">
        <dgm:presLayoutVars>
          <dgm:chPref val="3"/>
        </dgm:presLayoutVars>
      </dgm:prSet>
      <dgm:spPr/>
    </dgm:pt>
    <dgm:pt modelId="{F3B529C6-A793-41FA-B36D-C460A1D9BF16}" type="pres">
      <dgm:prSet presAssocID="{A028B80A-DDA6-4AFF-8FF6-20E38C8ACB9D}" presName="hierChild5" presStyleCnt="0"/>
      <dgm:spPr/>
    </dgm:pt>
    <dgm:pt modelId="{05346A2C-BB4C-4039-9F17-8D3629458C76}" type="pres">
      <dgm:prSet presAssocID="{77B204B5-9C2C-4D38-A4AA-3778F008646C}" presName="Name17" presStyleLbl="parChTrans1D3" presStyleIdx="2" presStyleCnt="5" custSzX="2086690"/>
      <dgm:spPr/>
    </dgm:pt>
    <dgm:pt modelId="{BCF4ECF1-29CE-41A4-8E05-BAF8D01E35BA}" type="pres">
      <dgm:prSet presAssocID="{BB881D41-0993-4407-8F32-BD7497F4C44C}" presName="hierRoot3" presStyleCnt="0"/>
      <dgm:spPr/>
    </dgm:pt>
    <dgm:pt modelId="{DD01777A-4C08-4BDC-A726-CA1C1D9B852B}" type="pres">
      <dgm:prSet presAssocID="{BB881D41-0993-4407-8F32-BD7497F4C44C}" presName="composite3" presStyleCnt="0"/>
      <dgm:spPr/>
    </dgm:pt>
    <dgm:pt modelId="{98452E53-4A2E-4C2E-B8C4-1DCF4FBE7418}" type="pres">
      <dgm:prSet presAssocID="{BB881D41-0993-4407-8F32-BD7497F4C44C}" presName="background3" presStyleLbl="node3" presStyleIdx="2" presStyleCnt="5"/>
      <dgm:spPr/>
    </dgm:pt>
    <dgm:pt modelId="{AD324DE3-06EF-461A-BA4A-B82D48338332}" type="pres">
      <dgm:prSet presAssocID="{BB881D41-0993-4407-8F32-BD7497F4C44C}" presName="text3" presStyleLbl="fgAcc3" presStyleIdx="2" presStyleCnt="5" custScaleX="147782">
        <dgm:presLayoutVars>
          <dgm:chPref val="3"/>
        </dgm:presLayoutVars>
      </dgm:prSet>
      <dgm:spPr/>
    </dgm:pt>
    <dgm:pt modelId="{839281F8-62C0-4DDD-8139-2636DDF4BAB4}" type="pres">
      <dgm:prSet presAssocID="{BB881D41-0993-4407-8F32-BD7497F4C44C}" presName="hierChild4" presStyleCnt="0"/>
      <dgm:spPr/>
    </dgm:pt>
    <dgm:pt modelId="{C38F3896-08CD-4F5C-BD0C-78A764A99332}" type="pres">
      <dgm:prSet presAssocID="{4FEB1FCC-BBAF-41DE-8222-F88C0D833BC5}" presName="Name23" presStyleLbl="parChTrans1D4" presStyleIdx="4" presStyleCnt="10" custSzX="135131"/>
      <dgm:spPr/>
    </dgm:pt>
    <dgm:pt modelId="{D11AC6A8-0631-4D12-9BA1-EE2F87F2FB51}" type="pres">
      <dgm:prSet presAssocID="{11EF52A2-1117-4A89-9D3E-BC97CFDC08C4}" presName="hierRoot4" presStyleCnt="0"/>
      <dgm:spPr/>
    </dgm:pt>
    <dgm:pt modelId="{5B7AE434-7585-4BCE-A881-A482975C9EB4}" type="pres">
      <dgm:prSet presAssocID="{11EF52A2-1117-4A89-9D3E-BC97CFDC08C4}" presName="composite4" presStyleCnt="0"/>
      <dgm:spPr/>
    </dgm:pt>
    <dgm:pt modelId="{67AC406F-C7C6-4B5C-9D40-2FBA65C9CBCF}" type="pres">
      <dgm:prSet presAssocID="{11EF52A2-1117-4A89-9D3E-BC97CFDC08C4}" presName="background4" presStyleLbl="node4" presStyleIdx="4" presStyleCnt="10"/>
      <dgm:spPr/>
    </dgm:pt>
    <dgm:pt modelId="{D02291E6-6A23-494B-A7CC-59427139C8E4}" type="pres">
      <dgm:prSet presAssocID="{11EF52A2-1117-4A89-9D3E-BC97CFDC08C4}" presName="text4" presStyleLbl="fgAcc4" presStyleIdx="4" presStyleCnt="10" custScaleX="147782">
        <dgm:presLayoutVars>
          <dgm:chPref val="3"/>
        </dgm:presLayoutVars>
      </dgm:prSet>
      <dgm:spPr/>
    </dgm:pt>
    <dgm:pt modelId="{0CCEDBCF-6F3C-4221-9A0E-992649ED4694}" type="pres">
      <dgm:prSet presAssocID="{11EF52A2-1117-4A89-9D3E-BC97CFDC08C4}" presName="hierChild5" presStyleCnt="0"/>
      <dgm:spPr/>
    </dgm:pt>
    <dgm:pt modelId="{1D6C7508-226A-4AFD-986A-EABEAA8909C6}" type="pres">
      <dgm:prSet presAssocID="{FDB2E496-2DB9-4446-86CA-39A23DADBB56}" presName="Name23" presStyleLbl="parChTrans1D4" presStyleIdx="5" presStyleCnt="10" custSzX="135131"/>
      <dgm:spPr/>
    </dgm:pt>
    <dgm:pt modelId="{3A5D7914-A728-4D15-B100-97BDC380FC2B}" type="pres">
      <dgm:prSet presAssocID="{56681A5F-7F00-4BDD-8CA4-729ECF36E4EF}" presName="hierRoot4" presStyleCnt="0"/>
      <dgm:spPr/>
    </dgm:pt>
    <dgm:pt modelId="{79FFF8A1-9308-4633-9D2D-5D8790548F52}" type="pres">
      <dgm:prSet presAssocID="{56681A5F-7F00-4BDD-8CA4-729ECF36E4EF}" presName="composite4" presStyleCnt="0"/>
      <dgm:spPr/>
    </dgm:pt>
    <dgm:pt modelId="{B194996A-C316-4689-B2AA-6E84647C1471}" type="pres">
      <dgm:prSet presAssocID="{56681A5F-7F00-4BDD-8CA4-729ECF36E4EF}" presName="background4" presStyleLbl="node4" presStyleIdx="5" presStyleCnt="10"/>
      <dgm:spPr/>
    </dgm:pt>
    <dgm:pt modelId="{65E4BDAE-E080-467A-B051-87F5F531C67B}" type="pres">
      <dgm:prSet presAssocID="{56681A5F-7F00-4BDD-8CA4-729ECF36E4EF}" presName="text4" presStyleLbl="fgAcc4" presStyleIdx="5" presStyleCnt="10" custScaleX="147782">
        <dgm:presLayoutVars>
          <dgm:chPref val="3"/>
        </dgm:presLayoutVars>
      </dgm:prSet>
      <dgm:spPr/>
    </dgm:pt>
    <dgm:pt modelId="{13C6E96E-4972-445F-A2A0-F32EF51EBB46}" type="pres">
      <dgm:prSet presAssocID="{56681A5F-7F00-4BDD-8CA4-729ECF36E4EF}" presName="hierChild5" presStyleCnt="0"/>
      <dgm:spPr/>
    </dgm:pt>
    <dgm:pt modelId="{B0DD51AF-45B6-4125-80FE-32A3C69AD3D8}" type="pres">
      <dgm:prSet presAssocID="{E9307563-D8E8-49C9-B28E-61B8ABB4067A}" presName="Name10" presStyleLbl="parChTrans1D2" presStyleIdx="1" presStyleCnt="2" custSzX="2608363"/>
      <dgm:spPr/>
    </dgm:pt>
    <dgm:pt modelId="{3C9AA595-B19C-484E-84F7-BB3FCC6459DB}" type="pres">
      <dgm:prSet presAssocID="{222A81ED-5D2E-48E8-904E-EB87C25F9BBD}" presName="hierRoot2" presStyleCnt="0"/>
      <dgm:spPr/>
    </dgm:pt>
    <dgm:pt modelId="{A82F21FA-A0CD-451C-9CC2-3D6CFF4E7AB8}" type="pres">
      <dgm:prSet presAssocID="{222A81ED-5D2E-48E8-904E-EB87C25F9BBD}" presName="composite2" presStyleCnt="0"/>
      <dgm:spPr/>
    </dgm:pt>
    <dgm:pt modelId="{BC62E45B-FFF7-4240-BA62-552616F5410A}" type="pres">
      <dgm:prSet presAssocID="{222A81ED-5D2E-48E8-904E-EB87C25F9BBD}" presName="background2" presStyleLbl="node2" presStyleIdx="1" presStyleCnt="2"/>
      <dgm:spPr>
        <a:solidFill>
          <a:srgbClr val="FF0000"/>
        </a:solidFill>
      </dgm:spPr>
    </dgm:pt>
    <dgm:pt modelId="{3B49F98E-D786-4F8B-8678-C567D1014971}" type="pres">
      <dgm:prSet presAssocID="{222A81ED-5D2E-48E8-904E-EB87C25F9BBD}" presName="text2" presStyleLbl="fgAcc2" presStyleIdx="1" presStyleCnt="2" custScaleX="147782">
        <dgm:presLayoutVars>
          <dgm:chPref val="3"/>
        </dgm:presLayoutVars>
      </dgm:prSet>
      <dgm:spPr/>
    </dgm:pt>
    <dgm:pt modelId="{E47B4FDE-5769-4E43-835A-2F2CF670FC7C}" type="pres">
      <dgm:prSet presAssocID="{222A81ED-5D2E-48E8-904E-EB87C25F9BBD}" presName="hierChild3" presStyleCnt="0"/>
      <dgm:spPr/>
    </dgm:pt>
    <dgm:pt modelId="{99753ED8-B06B-46AD-A131-99327C9FDC2B}" type="pres">
      <dgm:prSet presAssocID="{D20A98B4-7CA8-4EC7-B1C8-A6BD0FB64FC1}" presName="Name17" presStyleLbl="parChTrans1D3" presStyleIdx="3" presStyleCnt="5" custSzX="1043345"/>
      <dgm:spPr/>
    </dgm:pt>
    <dgm:pt modelId="{E7884E99-BDCB-4C22-89BB-4E7B476804E2}" type="pres">
      <dgm:prSet presAssocID="{6B2E6B3B-97CA-4B8B-BBAF-F318CDD4422F}" presName="hierRoot3" presStyleCnt="0"/>
      <dgm:spPr/>
    </dgm:pt>
    <dgm:pt modelId="{6F739A99-9C8A-422E-BDBC-4472E5F8A20C}" type="pres">
      <dgm:prSet presAssocID="{6B2E6B3B-97CA-4B8B-BBAF-F318CDD4422F}" presName="composite3" presStyleCnt="0"/>
      <dgm:spPr/>
    </dgm:pt>
    <dgm:pt modelId="{6EE6F676-450C-4FF6-A3E8-FE27A2C627D3}" type="pres">
      <dgm:prSet presAssocID="{6B2E6B3B-97CA-4B8B-BBAF-F318CDD4422F}" presName="background3" presStyleLbl="node3" presStyleIdx="3" presStyleCnt="5"/>
      <dgm:spPr/>
    </dgm:pt>
    <dgm:pt modelId="{E450E801-F8D1-4584-8CA3-34A5196CEF02}" type="pres">
      <dgm:prSet presAssocID="{6B2E6B3B-97CA-4B8B-BBAF-F318CDD4422F}" presName="text3" presStyleLbl="fgAcc3" presStyleIdx="3" presStyleCnt="5" custScaleX="147782">
        <dgm:presLayoutVars>
          <dgm:chPref val="3"/>
        </dgm:presLayoutVars>
      </dgm:prSet>
      <dgm:spPr/>
    </dgm:pt>
    <dgm:pt modelId="{5B36BF06-B54F-4A81-ACA6-5F88824FCCCF}" type="pres">
      <dgm:prSet presAssocID="{6B2E6B3B-97CA-4B8B-BBAF-F318CDD4422F}" presName="hierChild4" presStyleCnt="0"/>
      <dgm:spPr/>
    </dgm:pt>
    <dgm:pt modelId="{BCA71DAC-3B12-4E4A-9119-0221A301A726}" type="pres">
      <dgm:prSet presAssocID="{B2C6D8BF-3CAD-4E46-B233-05A2788A00D2}" presName="Name23" presStyleLbl="parChTrans1D4" presStyleIdx="6" presStyleCnt="10" custSzX="135131"/>
      <dgm:spPr/>
    </dgm:pt>
    <dgm:pt modelId="{6713F8D3-66C4-428B-AFCC-00877A86F5E0}" type="pres">
      <dgm:prSet presAssocID="{79991345-F0E1-4213-A05D-4C1DBB0A0D9D}" presName="hierRoot4" presStyleCnt="0"/>
      <dgm:spPr/>
    </dgm:pt>
    <dgm:pt modelId="{E7C3730F-8FBE-4CB6-B4B0-8C208237B075}" type="pres">
      <dgm:prSet presAssocID="{79991345-F0E1-4213-A05D-4C1DBB0A0D9D}" presName="composite4" presStyleCnt="0"/>
      <dgm:spPr/>
    </dgm:pt>
    <dgm:pt modelId="{2C38A2E1-F26A-494C-A45D-60312D8FC78A}" type="pres">
      <dgm:prSet presAssocID="{79991345-F0E1-4213-A05D-4C1DBB0A0D9D}" presName="background4" presStyleLbl="node4" presStyleIdx="6" presStyleCnt="10"/>
      <dgm:spPr/>
    </dgm:pt>
    <dgm:pt modelId="{36418F19-6228-4CCF-800A-D4A8DE4B7D18}" type="pres">
      <dgm:prSet presAssocID="{79991345-F0E1-4213-A05D-4C1DBB0A0D9D}" presName="text4" presStyleLbl="fgAcc4" presStyleIdx="6" presStyleCnt="10" custScaleX="147782">
        <dgm:presLayoutVars>
          <dgm:chPref val="3"/>
        </dgm:presLayoutVars>
      </dgm:prSet>
      <dgm:spPr/>
    </dgm:pt>
    <dgm:pt modelId="{3013438E-5B4A-4F08-9514-26E4BC6B2113}" type="pres">
      <dgm:prSet presAssocID="{79991345-F0E1-4213-A05D-4C1DBB0A0D9D}" presName="hierChild5" presStyleCnt="0"/>
      <dgm:spPr/>
    </dgm:pt>
    <dgm:pt modelId="{28546D65-10DA-4AF7-A4CD-0259A973606D}" type="pres">
      <dgm:prSet presAssocID="{48D524DF-E1A3-4D92-BA37-74E47973D8F6}" presName="Name23" presStyleLbl="parChTrans1D4" presStyleIdx="7" presStyleCnt="10" custSzX="135131"/>
      <dgm:spPr/>
    </dgm:pt>
    <dgm:pt modelId="{0ABE900D-3278-410D-B09A-DB912BF45F78}" type="pres">
      <dgm:prSet presAssocID="{0B6CDF81-78D3-43EC-B1D9-5BCCCA705E53}" presName="hierRoot4" presStyleCnt="0"/>
      <dgm:spPr/>
    </dgm:pt>
    <dgm:pt modelId="{C1A70615-8B6A-4016-BC11-3F522ECE1F11}" type="pres">
      <dgm:prSet presAssocID="{0B6CDF81-78D3-43EC-B1D9-5BCCCA705E53}" presName="composite4" presStyleCnt="0"/>
      <dgm:spPr/>
    </dgm:pt>
    <dgm:pt modelId="{A7C93ADB-D24B-48FC-A99B-7E4034AE396F}" type="pres">
      <dgm:prSet presAssocID="{0B6CDF81-78D3-43EC-B1D9-5BCCCA705E53}" presName="background4" presStyleLbl="node4" presStyleIdx="7" presStyleCnt="10"/>
      <dgm:spPr/>
    </dgm:pt>
    <dgm:pt modelId="{488BA067-554B-4695-9390-E6F3C63C5FD3}" type="pres">
      <dgm:prSet presAssocID="{0B6CDF81-78D3-43EC-B1D9-5BCCCA705E53}" presName="text4" presStyleLbl="fgAcc4" presStyleIdx="7" presStyleCnt="10" custScaleX="147782">
        <dgm:presLayoutVars>
          <dgm:chPref val="3"/>
        </dgm:presLayoutVars>
      </dgm:prSet>
      <dgm:spPr/>
    </dgm:pt>
    <dgm:pt modelId="{74B28627-E3E0-4D2B-9D1B-B623A7C49B50}" type="pres">
      <dgm:prSet presAssocID="{0B6CDF81-78D3-43EC-B1D9-5BCCCA705E53}" presName="hierChild5" presStyleCnt="0"/>
      <dgm:spPr/>
    </dgm:pt>
    <dgm:pt modelId="{FD910928-0259-4DFA-AF95-87A0F94537D1}" type="pres">
      <dgm:prSet presAssocID="{B4CE6463-39E7-4452-AC51-B188073D2BBB}" presName="Name17" presStyleLbl="parChTrans1D3" presStyleIdx="4" presStyleCnt="5" custSzX="1043345"/>
      <dgm:spPr/>
    </dgm:pt>
    <dgm:pt modelId="{4F798DA4-9A36-4267-AFAC-1CD899C96F83}" type="pres">
      <dgm:prSet presAssocID="{C7FE572E-B2D8-49C9-94D2-1B64963438F1}" presName="hierRoot3" presStyleCnt="0"/>
      <dgm:spPr/>
    </dgm:pt>
    <dgm:pt modelId="{9E8C3061-78FB-48F6-AD91-F999E6BBDD77}" type="pres">
      <dgm:prSet presAssocID="{C7FE572E-B2D8-49C9-94D2-1B64963438F1}" presName="composite3" presStyleCnt="0"/>
      <dgm:spPr/>
    </dgm:pt>
    <dgm:pt modelId="{D5F262D0-4F0C-494B-8E2F-BFE45F11B9D9}" type="pres">
      <dgm:prSet presAssocID="{C7FE572E-B2D8-49C9-94D2-1B64963438F1}" presName="background3" presStyleLbl="node3" presStyleIdx="4" presStyleCnt="5"/>
      <dgm:spPr/>
    </dgm:pt>
    <dgm:pt modelId="{56367BE7-5669-4C0D-B7C7-A7C86EB9E861}" type="pres">
      <dgm:prSet presAssocID="{C7FE572E-B2D8-49C9-94D2-1B64963438F1}" presName="text3" presStyleLbl="fgAcc3" presStyleIdx="4" presStyleCnt="5" custScaleX="147782">
        <dgm:presLayoutVars>
          <dgm:chPref val="3"/>
        </dgm:presLayoutVars>
      </dgm:prSet>
      <dgm:spPr/>
    </dgm:pt>
    <dgm:pt modelId="{176C865E-720B-4C18-8BDC-3F1726C6D294}" type="pres">
      <dgm:prSet presAssocID="{C7FE572E-B2D8-49C9-94D2-1B64963438F1}" presName="hierChild4" presStyleCnt="0"/>
      <dgm:spPr/>
    </dgm:pt>
    <dgm:pt modelId="{192AB644-FA48-44AF-9DBF-629294F39559}" type="pres">
      <dgm:prSet presAssocID="{66BB939F-5E0C-4869-9B10-AEB9889F33D4}" presName="Name23" presStyleLbl="parChTrans1D4" presStyleIdx="8" presStyleCnt="10" custSzX="135131"/>
      <dgm:spPr/>
    </dgm:pt>
    <dgm:pt modelId="{9202688F-BCD6-461A-90E9-88D01B214C74}" type="pres">
      <dgm:prSet presAssocID="{1BF5F04D-4C0D-4DD9-B791-9E29FA15A12C}" presName="hierRoot4" presStyleCnt="0"/>
      <dgm:spPr/>
    </dgm:pt>
    <dgm:pt modelId="{707682E5-246B-4568-BC31-46C3E14F6AB1}" type="pres">
      <dgm:prSet presAssocID="{1BF5F04D-4C0D-4DD9-B791-9E29FA15A12C}" presName="composite4" presStyleCnt="0"/>
      <dgm:spPr/>
    </dgm:pt>
    <dgm:pt modelId="{CEC4352A-E7C4-421A-A848-0D2D1C10FAE0}" type="pres">
      <dgm:prSet presAssocID="{1BF5F04D-4C0D-4DD9-B791-9E29FA15A12C}" presName="background4" presStyleLbl="node4" presStyleIdx="8" presStyleCnt="10"/>
      <dgm:spPr/>
    </dgm:pt>
    <dgm:pt modelId="{8FAEEB00-CF55-4E90-BC11-4F1AAFBDD614}" type="pres">
      <dgm:prSet presAssocID="{1BF5F04D-4C0D-4DD9-B791-9E29FA15A12C}" presName="text4" presStyleLbl="fgAcc4" presStyleIdx="8" presStyleCnt="10" custScaleX="147782">
        <dgm:presLayoutVars>
          <dgm:chPref val="3"/>
        </dgm:presLayoutVars>
      </dgm:prSet>
      <dgm:spPr/>
    </dgm:pt>
    <dgm:pt modelId="{45458091-2716-4B7C-8F28-A65A824AFFE7}" type="pres">
      <dgm:prSet presAssocID="{1BF5F04D-4C0D-4DD9-B791-9E29FA15A12C}" presName="hierChild5" presStyleCnt="0"/>
      <dgm:spPr/>
    </dgm:pt>
    <dgm:pt modelId="{DA800D1D-4D09-4D7B-9220-B41E6047D404}" type="pres">
      <dgm:prSet presAssocID="{8F9A3915-B870-4E9D-B3BD-E8AD02DDD604}" presName="Name23" presStyleLbl="parChTrans1D4" presStyleIdx="9" presStyleCnt="10" custSzX="135131"/>
      <dgm:spPr/>
    </dgm:pt>
    <dgm:pt modelId="{ED7DE4CB-72AE-4FD4-A078-FB86AA458EA5}" type="pres">
      <dgm:prSet presAssocID="{DCE5E13A-CEC2-467E-AA58-762F0840A1E5}" presName="hierRoot4" presStyleCnt="0"/>
      <dgm:spPr/>
    </dgm:pt>
    <dgm:pt modelId="{4C0A903F-6801-4527-9361-DE6EE6A3EE84}" type="pres">
      <dgm:prSet presAssocID="{DCE5E13A-CEC2-467E-AA58-762F0840A1E5}" presName="composite4" presStyleCnt="0"/>
      <dgm:spPr/>
    </dgm:pt>
    <dgm:pt modelId="{9D3B5652-A2F3-4EAB-AA00-B412F3012032}" type="pres">
      <dgm:prSet presAssocID="{DCE5E13A-CEC2-467E-AA58-762F0840A1E5}" presName="background4" presStyleLbl="node4" presStyleIdx="9" presStyleCnt="10"/>
      <dgm:spPr/>
    </dgm:pt>
    <dgm:pt modelId="{827DC66F-81AD-4CDF-90F4-7B55C1F0618C}" type="pres">
      <dgm:prSet presAssocID="{DCE5E13A-CEC2-467E-AA58-762F0840A1E5}" presName="text4" presStyleLbl="fgAcc4" presStyleIdx="9" presStyleCnt="10" custScaleX="147782">
        <dgm:presLayoutVars>
          <dgm:chPref val="3"/>
        </dgm:presLayoutVars>
      </dgm:prSet>
      <dgm:spPr/>
    </dgm:pt>
    <dgm:pt modelId="{E79E2C32-F57C-489C-BE5A-15BA8A76371C}" type="pres">
      <dgm:prSet presAssocID="{DCE5E13A-CEC2-467E-AA58-762F0840A1E5}" presName="hierChild5" presStyleCnt="0"/>
      <dgm:spPr/>
    </dgm:pt>
  </dgm:ptLst>
  <dgm:cxnLst>
    <dgm:cxn modelId="{29F2FD0A-796A-43BF-BEA1-A2574E7D4D7C}" type="presOf" srcId="{11EF52A2-1117-4A89-9D3E-BC97CFDC08C4}" destId="{D02291E6-6A23-494B-A7CC-59427139C8E4}" srcOrd="0" destOrd="0" presId="urn:microsoft.com/office/officeart/2005/8/layout/hierarchy1"/>
    <dgm:cxn modelId="{BBC27613-3F23-4DDF-A4AA-7DC0345BBD72}" type="presOf" srcId="{82875FDA-9F6B-45D5-9707-BAA42351F2AC}" destId="{4F26F7C2-F28F-4AA2-9E1F-B7B79D3FDAC1}" srcOrd="0" destOrd="0" presId="urn:microsoft.com/office/officeart/2005/8/layout/hierarchy1"/>
    <dgm:cxn modelId="{1BAAB429-5F22-494F-BDD5-F8E0EB515AD6}" type="presOf" srcId="{222A81ED-5D2E-48E8-904E-EB87C25F9BBD}" destId="{3B49F98E-D786-4F8B-8678-C567D1014971}" srcOrd="0" destOrd="0" presId="urn:microsoft.com/office/officeart/2005/8/layout/hierarchy1"/>
    <dgm:cxn modelId="{3D7A6A2A-BB33-44F6-AEF0-35F925EBCCCD}" type="presOf" srcId="{6B2E6B3B-97CA-4B8B-BBAF-F318CDD4422F}" destId="{E450E801-F8D1-4584-8CA3-34A5196CEF02}" srcOrd="0" destOrd="0" presId="urn:microsoft.com/office/officeart/2005/8/layout/hierarchy1"/>
    <dgm:cxn modelId="{CD3FB82A-0AC6-4257-91E6-012E961A26DC}" type="presOf" srcId="{B4CE6463-39E7-4452-AC51-B188073D2BBB}" destId="{FD910928-0259-4DFA-AF95-87A0F94537D1}" srcOrd="0" destOrd="0" presId="urn:microsoft.com/office/officeart/2005/8/layout/hierarchy1"/>
    <dgm:cxn modelId="{5495D82A-B96D-433F-B2D2-409F48E18838}" type="presOf" srcId="{C7FE572E-B2D8-49C9-94D2-1B64963438F1}" destId="{56367BE7-5669-4C0D-B7C7-A7C86EB9E861}" srcOrd="0" destOrd="0" presId="urn:microsoft.com/office/officeart/2005/8/layout/hierarchy1"/>
    <dgm:cxn modelId="{7C922F30-0651-469B-B516-784A966C1973}" type="presOf" srcId="{D15A0995-C13E-479E-A5C1-2FB71ECEF662}" destId="{649EB148-D294-47B4-9D5B-4A30D1F756CD}" srcOrd="0" destOrd="0" presId="urn:microsoft.com/office/officeart/2005/8/layout/hierarchy1"/>
    <dgm:cxn modelId="{3C3F7531-12FA-45D8-9FE1-919FA29C612B}" type="presOf" srcId="{E9307563-D8E8-49C9-B28E-61B8ABB4067A}" destId="{B0DD51AF-45B6-4125-80FE-32A3C69AD3D8}" srcOrd="0" destOrd="0" presId="urn:microsoft.com/office/officeart/2005/8/layout/hierarchy1"/>
    <dgm:cxn modelId="{1AC9E635-0C91-4661-B1B8-F328E78E8C27}" type="presOf" srcId="{56681A5F-7F00-4BDD-8CA4-729ECF36E4EF}" destId="{65E4BDAE-E080-467A-B051-87F5F531C67B}" srcOrd="0" destOrd="0" presId="urn:microsoft.com/office/officeart/2005/8/layout/hierarchy1"/>
    <dgm:cxn modelId="{E0894339-FF2F-4E91-81EE-EEF54A11AC25}" srcId="{161E7E71-85B2-4120-AD43-3F89F92C820F}" destId="{BB881D41-0993-4407-8F32-BD7497F4C44C}" srcOrd="2" destOrd="0" parTransId="{77B204B5-9C2C-4D38-A4AA-3778F008646C}" sibTransId="{6A1A03FE-0B57-41D0-8F21-49A1839B4A74}"/>
    <dgm:cxn modelId="{F5FEFF3A-CA26-48AB-9155-ACA6D4CFA01C}" type="presOf" srcId="{FD190285-0F81-4E90-B2CB-8233724E8D9B}" destId="{9FC1CE2B-416D-4C66-9B48-CBC28DCC0C63}" srcOrd="0" destOrd="0" presId="urn:microsoft.com/office/officeart/2005/8/layout/hierarchy1"/>
    <dgm:cxn modelId="{9B592E5B-7D1A-4F1E-98D3-FE10860AEEB1}" type="presOf" srcId="{42861DAF-8A62-4AA6-86FF-A0951966320F}" destId="{84914FF0-B492-4E5A-A5B1-E61CAE291333}" srcOrd="0" destOrd="0" presId="urn:microsoft.com/office/officeart/2005/8/layout/hierarchy1"/>
    <dgm:cxn modelId="{11CD3A5D-3725-4150-8579-BAA72E155E4B}" type="presOf" srcId="{B2C6D8BF-3CAD-4E46-B233-05A2788A00D2}" destId="{BCA71DAC-3B12-4E4A-9119-0221A301A726}" srcOrd="0" destOrd="0" presId="urn:microsoft.com/office/officeart/2005/8/layout/hierarchy1"/>
    <dgm:cxn modelId="{35302568-2070-4529-B534-5E8E6A819318}" type="presOf" srcId="{A028B80A-DDA6-4AFF-8FF6-20E38C8ACB9D}" destId="{FD0C87C3-5185-4D24-B553-DB156F6ED50F}" srcOrd="0" destOrd="0" presId="urn:microsoft.com/office/officeart/2005/8/layout/hierarchy1"/>
    <dgm:cxn modelId="{151E4948-85C4-46C9-907F-8FEDB0947112}" srcId="{BB881D41-0993-4407-8F32-BD7497F4C44C}" destId="{11EF52A2-1117-4A89-9D3E-BC97CFDC08C4}" srcOrd="0" destOrd="0" parTransId="{4FEB1FCC-BBAF-41DE-8222-F88C0D833BC5}" sibTransId="{FF52F9AF-9CD8-4C9B-B479-4A421C983946}"/>
    <dgm:cxn modelId="{10E9194C-A55A-4331-B71F-ADA6A015E4A9}" type="presOf" srcId="{D20A98B4-7CA8-4EC7-B1C8-A6BD0FB64FC1}" destId="{99753ED8-B06B-46AD-A131-99327C9FDC2B}" srcOrd="0" destOrd="0" presId="urn:microsoft.com/office/officeart/2005/8/layout/hierarchy1"/>
    <dgm:cxn modelId="{0AAB1D4C-D475-4CB8-8B88-14135E0D2647}" srcId="{222A81ED-5D2E-48E8-904E-EB87C25F9BBD}" destId="{6B2E6B3B-97CA-4B8B-BBAF-F318CDD4422F}" srcOrd="0" destOrd="0" parTransId="{D20A98B4-7CA8-4EC7-B1C8-A6BD0FB64FC1}" sibTransId="{FC381043-ABD8-4CFC-8FFA-736720543D8A}"/>
    <dgm:cxn modelId="{4465EF4C-988B-40A3-982A-D60839A55772}" srcId="{6B2E6B3B-97CA-4B8B-BBAF-F318CDD4422F}" destId="{79991345-F0E1-4213-A05D-4C1DBB0A0D9D}" srcOrd="0" destOrd="0" parTransId="{B2C6D8BF-3CAD-4E46-B233-05A2788A00D2}" sibTransId="{545448E7-B70F-42FF-88A3-65341CDFCBBE}"/>
    <dgm:cxn modelId="{E31D074E-553E-4B76-8F2B-8C177EE3E46C}" type="presOf" srcId="{66BB939F-5E0C-4869-9B10-AEB9889F33D4}" destId="{192AB644-FA48-44AF-9DBF-629294F39559}" srcOrd="0" destOrd="0" presId="urn:microsoft.com/office/officeart/2005/8/layout/hierarchy1"/>
    <dgm:cxn modelId="{3B651051-DD3D-4A0F-B681-5FFCFE7B98D4}" type="presOf" srcId="{BB881D41-0993-4407-8F32-BD7497F4C44C}" destId="{AD324DE3-06EF-461A-BA4A-B82D48338332}" srcOrd="0" destOrd="0" presId="urn:microsoft.com/office/officeart/2005/8/layout/hierarchy1"/>
    <dgm:cxn modelId="{30259051-EE53-48E7-877C-0CA8273634BA}" type="presOf" srcId="{952CEE39-DF2B-4C3A-8D9E-60B967A451DE}" destId="{C0257541-106F-464D-87E5-1A9F63498D07}" srcOrd="0" destOrd="0" presId="urn:microsoft.com/office/officeart/2005/8/layout/hierarchy1"/>
    <dgm:cxn modelId="{B7200976-840F-4534-951B-8A0B3268BB60}" srcId="{1BF5F04D-4C0D-4DD9-B791-9E29FA15A12C}" destId="{DCE5E13A-CEC2-467E-AA58-762F0840A1E5}" srcOrd="0" destOrd="0" parTransId="{8F9A3915-B870-4E9D-B3BD-E8AD02DDD604}" sibTransId="{546EABE5-391B-4C1B-834C-625B3F0DEA75}"/>
    <dgm:cxn modelId="{8E76C876-973B-4FF5-909E-B88D1F4CFAF1}" type="presOf" srcId="{D63341E4-D5B3-4DDD-953E-BE307441A2DB}" destId="{7B574966-0BE7-40BB-940A-980B6D05C481}" srcOrd="0" destOrd="0" presId="urn:microsoft.com/office/officeart/2005/8/layout/hierarchy1"/>
    <dgm:cxn modelId="{9424CA77-FD66-4E28-AA8F-AA79FCC2DD74}" type="presOf" srcId="{48D524DF-E1A3-4D92-BA37-74E47973D8F6}" destId="{28546D65-10DA-4AF7-A4CD-0259A973606D}" srcOrd="0" destOrd="0" presId="urn:microsoft.com/office/officeart/2005/8/layout/hierarchy1"/>
    <dgm:cxn modelId="{72754259-1585-4D4D-BCBC-C204414B2F0A}" srcId="{161E7E71-85B2-4120-AD43-3F89F92C820F}" destId="{6615F821-6766-4CF1-85FA-30CADB82CD5F}" srcOrd="1" destOrd="0" parTransId="{42861DAF-8A62-4AA6-86FF-A0951966320F}" sibTransId="{C48DDA65-F0BB-41EB-B28B-0C780BC8814C}"/>
    <dgm:cxn modelId="{DCEF6A59-E452-474F-B98A-21A1B776E63E}" type="presOf" srcId="{FDB2E496-2DB9-4446-86CA-39A23DADBB56}" destId="{1D6C7508-226A-4AFD-986A-EABEAA8909C6}" srcOrd="0" destOrd="0" presId="urn:microsoft.com/office/officeart/2005/8/layout/hierarchy1"/>
    <dgm:cxn modelId="{487E2481-2585-4E11-B3A5-E19B13375358}" type="presOf" srcId="{9C3084F8-287E-4EF6-85EF-B7E0FB51A764}" destId="{39EC9789-90BC-46B2-9826-F816A4C9F988}" srcOrd="0" destOrd="0" presId="urn:microsoft.com/office/officeart/2005/8/layout/hierarchy1"/>
    <dgm:cxn modelId="{30E62884-FE89-4DFA-896A-421815DEE3C6}" type="presOf" srcId="{77B204B5-9C2C-4D38-A4AA-3778F008646C}" destId="{05346A2C-BB4C-4039-9F17-8D3629458C76}" srcOrd="0" destOrd="0" presId="urn:microsoft.com/office/officeart/2005/8/layout/hierarchy1"/>
    <dgm:cxn modelId="{8FC67B91-7F78-4B3E-852F-EAB2419BAE38}" srcId="{6615F821-6766-4CF1-85FA-30CADB82CD5F}" destId="{D1687D67-2422-46AE-8285-F64F217A918B}" srcOrd="0" destOrd="0" parTransId="{952CEE39-DF2B-4C3A-8D9E-60B967A451DE}" sibTransId="{C3AFBC73-CF51-4927-9131-712F7EECDF03}"/>
    <dgm:cxn modelId="{09072A93-99DA-4D60-9812-5BB96E43B6D9}" srcId="{D15A0995-C13E-479E-A5C1-2FB71ECEF662}" destId="{161E7E71-85B2-4120-AD43-3F89F92C820F}" srcOrd="0" destOrd="0" parTransId="{D63341E4-D5B3-4DDD-953E-BE307441A2DB}" sibTransId="{F18E2BDB-AFB9-45D5-9915-CF5D035D3B11}"/>
    <dgm:cxn modelId="{3822D89A-9626-4F88-92EA-87BF82CEC810}" srcId="{161E7E71-85B2-4120-AD43-3F89F92C820F}" destId="{82875FDA-9F6B-45D5-9707-BAA42351F2AC}" srcOrd="0" destOrd="0" parTransId="{9C3084F8-287E-4EF6-85EF-B7E0FB51A764}" sibTransId="{5CA7B0D8-A54F-4DA8-97DF-BE1AE4FB1065}"/>
    <dgm:cxn modelId="{625C099F-B36A-4E25-A482-C3B8992ABDB3}" type="presOf" srcId="{67303448-E415-4119-A40D-ED5B06B0A00E}" destId="{B73B55FC-969A-4809-BB76-B56A8E905366}" srcOrd="0" destOrd="0" presId="urn:microsoft.com/office/officeart/2005/8/layout/hierarchy1"/>
    <dgm:cxn modelId="{190B4FA0-DC21-46C6-9A1B-6E5A93F94F3B}" type="presOf" srcId="{07AF1F3B-67E5-4CF3-B4D6-5E335163B6CB}" destId="{CDA8D8B3-8BEA-4E8E-8979-83F58CDACC5E}" srcOrd="0" destOrd="0" presId="urn:microsoft.com/office/officeart/2005/8/layout/hierarchy1"/>
    <dgm:cxn modelId="{45FEE6A0-8F4C-406B-817E-6BB4F78A766E}" srcId="{11EF52A2-1117-4A89-9D3E-BC97CFDC08C4}" destId="{56681A5F-7F00-4BDD-8CA4-729ECF36E4EF}" srcOrd="0" destOrd="0" parTransId="{FDB2E496-2DB9-4446-86CA-39A23DADBB56}" sibTransId="{38408A94-8E87-4E79-940F-0CFE58BDEDF0}"/>
    <dgm:cxn modelId="{72CA72A5-5D04-4FDE-8DBA-6C1895D621F3}" srcId="{C7FE572E-B2D8-49C9-94D2-1B64963438F1}" destId="{1BF5F04D-4C0D-4DD9-B791-9E29FA15A12C}" srcOrd="0" destOrd="0" parTransId="{66BB939F-5E0C-4869-9B10-AEB9889F33D4}" sibTransId="{EF4445DB-25A1-4079-810F-D3A58772F9D6}"/>
    <dgm:cxn modelId="{BD99BCA5-8BC0-4683-8255-B534882431C4}" srcId="{D15A0995-C13E-479E-A5C1-2FB71ECEF662}" destId="{222A81ED-5D2E-48E8-904E-EB87C25F9BBD}" srcOrd="1" destOrd="0" parTransId="{E9307563-D8E8-49C9-B28E-61B8ABB4067A}" sibTransId="{B01E6E90-355B-4EFF-9537-7D2095F0C20C}"/>
    <dgm:cxn modelId="{276B46AB-59E4-496E-A5D8-DD8260407A03}" type="presOf" srcId="{04963CE8-48AA-4D7E-BA0B-9CB86E3D6234}" destId="{806B31A5-3936-4D0C-83BC-F9E7A891F372}" srcOrd="0" destOrd="0" presId="urn:microsoft.com/office/officeart/2005/8/layout/hierarchy1"/>
    <dgm:cxn modelId="{789C48AC-F25C-4CB9-BDFA-383347811468}" srcId="{222A81ED-5D2E-48E8-904E-EB87C25F9BBD}" destId="{C7FE572E-B2D8-49C9-94D2-1B64963438F1}" srcOrd="1" destOrd="0" parTransId="{B4CE6463-39E7-4452-AC51-B188073D2BBB}" sibTransId="{C63B97CB-8709-448F-85FA-57FCD1AC67FA}"/>
    <dgm:cxn modelId="{85ED1DC0-7501-4B4D-8A93-A86F0954E473}" type="presOf" srcId="{3114A757-7250-4BA6-915C-709AE0E20A66}" destId="{5A824BD1-D481-410B-B1F8-8583DD548CE1}" srcOrd="0" destOrd="0" presId="urn:microsoft.com/office/officeart/2005/8/layout/hierarchy1"/>
    <dgm:cxn modelId="{F61534C4-9127-4A84-A963-2CC8621B7C02}" type="presOf" srcId="{0B6CDF81-78D3-43EC-B1D9-5BCCCA705E53}" destId="{488BA067-554B-4695-9390-E6F3C63C5FD3}" srcOrd="0" destOrd="0" presId="urn:microsoft.com/office/officeart/2005/8/layout/hierarchy1"/>
    <dgm:cxn modelId="{E24B30C6-2A07-418A-845E-E449A1E3A932}" type="presOf" srcId="{79991345-F0E1-4213-A05D-4C1DBB0A0D9D}" destId="{36418F19-6228-4CCF-800A-D4A8DE4B7D18}" srcOrd="0" destOrd="0" presId="urn:microsoft.com/office/officeart/2005/8/layout/hierarchy1"/>
    <dgm:cxn modelId="{C8337EC8-2670-45F0-93CD-6871DA368D53}" type="presOf" srcId="{D1687D67-2422-46AE-8285-F64F217A918B}" destId="{36201E8B-E8B6-4495-98AB-F768A9CE78BF}" srcOrd="0" destOrd="0" presId="urn:microsoft.com/office/officeart/2005/8/layout/hierarchy1"/>
    <dgm:cxn modelId="{9987D8CC-93AC-423E-A5E2-0D096933DB40}" type="presOf" srcId="{4FEB1FCC-BBAF-41DE-8222-F88C0D833BC5}" destId="{C38F3896-08CD-4F5C-BD0C-78A764A99332}" srcOrd="0" destOrd="0" presId="urn:microsoft.com/office/officeart/2005/8/layout/hierarchy1"/>
    <dgm:cxn modelId="{FAB41FCE-2B8A-4768-8621-33A60121303B}" type="presOf" srcId="{6615F821-6766-4CF1-85FA-30CADB82CD5F}" destId="{EA29E99F-E7D1-4441-9815-20DB7E6C04E2}" srcOrd="0" destOrd="0" presId="urn:microsoft.com/office/officeart/2005/8/layout/hierarchy1"/>
    <dgm:cxn modelId="{7A9DF1D2-032E-4822-A795-83F2E5792216}" srcId="{79991345-F0E1-4213-A05D-4C1DBB0A0D9D}" destId="{0B6CDF81-78D3-43EC-B1D9-5BCCCA705E53}" srcOrd="0" destOrd="0" parTransId="{48D524DF-E1A3-4D92-BA37-74E47973D8F6}" sibTransId="{4F1CAB16-9A3D-4895-B1A8-DA1A305D6707}"/>
    <dgm:cxn modelId="{BC8DD1DC-9AEC-43DA-9E11-C666DC502751}" type="presOf" srcId="{161E7E71-85B2-4120-AD43-3F89F92C820F}" destId="{DD0C49B2-42E0-40E1-8270-D9FD8A279CE5}" srcOrd="0" destOrd="0" presId="urn:microsoft.com/office/officeart/2005/8/layout/hierarchy1"/>
    <dgm:cxn modelId="{6982F2E3-4A30-41D8-AB3F-C076E33BCA4D}" type="presOf" srcId="{994CBE29-84F0-4E42-AC95-DD147572883D}" destId="{E7EF6159-38CB-44DB-B7BF-A083A9869E15}" srcOrd="0" destOrd="0" presId="urn:microsoft.com/office/officeart/2005/8/layout/hierarchy1"/>
    <dgm:cxn modelId="{8954A3E7-7B67-494B-92B0-15E43DA69293}" srcId="{07AF1F3B-67E5-4CF3-B4D6-5E335163B6CB}" destId="{3114A757-7250-4BA6-915C-709AE0E20A66}" srcOrd="0" destOrd="0" parTransId="{67303448-E415-4119-A40D-ED5B06B0A00E}" sibTransId="{1B90A7E3-8224-4D38-B73A-0D566FF89411}"/>
    <dgm:cxn modelId="{C52FF0E8-17C9-4D8C-9A0F-FB80463051D8}" srcId="{FD190285-0F81-4E90-B2CB-8233724E8D9B}" destId="{D15A0995-C13E-479E-A5C1-2FB71ECEF662}" srcOrd="0" destOrd="0" parTransId="{7725EC43-682B-4C39-8DDE-DCF408B2C91C}" sibTransId="{59FAE9DF-2EB2-4159-A8B9-67F3472900EE}"/>
    <dgm:cxn modelId="{EF7E25EC-4BF9-422E-9166-F3D21A8782B7}" type="presOf" srcId="{DCE5E13A-CEC2-467E-AA58-762F0840A1E5}" destId="{827DC66F-81AD-4CDF-90F4-7B55C1F0618C}" srcOrd="0" destOrd="0" presId="urn:microsoft.com/office/officeart/2005/8/layout/hierarchy1"/>
    <dgm:cxn modelId="{94BA57F4-9D7F-440D-9E9F-B8A65BB19D8C}" srcId="{D1687D67-2422-46AE-8285-F64F217A918B}" destId="{A028B80A-DDA6-4AFF-8FF6-20E38C8ACB9D}" srcOrd="0" destOrd="0" parTransId="{994CBE29-84F0-4E42-AC95-DD147572883D}" sibTransId="{A63C80B1-3CD4-4F64-8A8C-E574DC94DADD}"/>
    <dgm:cxn modelId="{433A5EF5-CF8B-4AE1-B0EC-7EE8D39BBE7D}" type="presOf" srcId="{1BF5F04D-4C0D-4DD9-B791-9E29FA15A12C}" destId="{8FAEEB00-CF55-4E90-BC11-4F1AAFBDD614}" srcOrd="0" destOrd="0" presId="urn:microsoft.com/office/officeart/2005/8/layout/hierarchy1"/>
    <dgm:cxn modelId="{507D70FB-CFE6-4086-85A3-82470F23EAA8}" type="presOf" srcId="{8F9A3915-B870-4E9D-B3BD-E8AD02DDD604}" destId="{DA800D1D-4D09-4D7B-9220-B41E6047D404}" srcOrd="0" destOrd="0" presId="urn:microsoft.com/office/officeart/2005/8/layout/hierarchy1"/>
    <dgm:cxn modelId="{6D9D28FC-785A-423E-8912-CDDDFA0B676F}" srcId="{82875FDA-9F6B-45D5-9707-BAA42351F2AC}" destId="{07AF1F3B-67E5-4CF3-B4D6-5E335163B6CB}" srcOrd="0" destOrd="0" parTransId="{04963CE8-48AA-4D7E-BA0B-9CB86E3D6234}" sibTransId="{B8708067-58EA-4158-9569-2A40EBEC27A5}"/>
    <dgm:cxn modelId="{7C64D51B-AD49-43EF-A916-5824A237162B}" type="presParOf" srcId="{9FC1CE2B-416D-4C66-9B48-CBC28DCC0C63}" destId="{C290F969-25CD-48C6-A4E1-47E5A7A6F78A}" srcOrd="0" destOrd="0" presId="urn:microsoft.com/office/officeart/2005/8/layout/hierarchy1"/>
    <dgm:cxn modelId="{5848E0D3-F07E-4DCC-982B-1E98DAA5568C}" type="presParOf" srcId="{C290F969-25CD-48C6-A4E1-47E5A7A6F78A}" destId="{5BEF6413-007A-47E7-9FF4-F6FB7F63A5A1}" srcOrd="0" destOrd="0" presId="urn:microsoft.com/office/officeart/2005/8/layout/hierarchy1"/>
    <dgm:cxn modelId="{C88AFDE1-FDFE-4485-A496-AFE10277FF80}" type="presParOf" srcId="{5BEF6413-007A-47E7-9FF4-F6FB7F63A5A1}" destId="{7ABA35F6-86CA-4C45-8B34-E043C9A13FA1}" srcOrd="0" destOrd="0" presId="urn:microsoft.com/office/officeart/2005/8/layout/hierarchy1"/>
    <dgm:cxn modelId="{0A68EE69-4CBA-411F-8261-597FD4E9103E}" type="presParOf" srcId="{5BEF6413-007A-47E7-9FF4-F6FB7F63A5A1}" destId="{649EB148-D294-47B4-9D5B-4A30D1F756CD}" srcOrd="1" destOrd="0" presId="urn:microsoft.com/office/officeart/2005/8/layout/hierarchy1"/>
    <dgm:cxn modelId="{4CB93C18-5AC9-46C5-A3E8-E1492463A8ED}" type="presParOf" srcId="{C290F969-25CD-48C6-A4E1-47E5A7A6F78A}" destId="{374D340E-12B5-477C-96AA-7265F71A6BB2}" srcOrd="1" destOrd="0" presId="urn:microsoft.com/office/officeart/2005/8/layout/hierarchy1"/>
    <dgm:cxn modelId="{B258FDBB-7285-4B5C-BFB9-6C61974B3E04}" type="presParOf" srcId="{374D340E-12B5-477C-96AA-7265F71A6BB2}" destId="{7B574966-0BE7-40BB-940A-980B6D05C481}" srcOrd="0" destOrd="0" presId="urn:microsoft.com/office/officeart/2005/8/layout/hierarchy1"/>
    <dgm:cxn modelId="{F2E3CDEE-83AD-4594-AC43-2E947A26D376}" type="presParOf" srcId="{374D340E-12B5-477C-96AA-7265F71A6BB2}" destId="{E55F1CBB-5781-4041-B1E0-F391BE43DD96}" srcOrd="1" destOrd="0" presId="urn:microsoft.com/office/officeart/2005/8/layout/hierarchy1"/>
    <dgm:cxn modelId="{6F4EA79F-1FCC-4048-83C8-B0B63BA3C39B}" type="presParOf" srcId="{E55F1CBB-5781-4041-B1E0-F391BE43DD96}" destId="{02CA8666-7207-4EC4-B35E-F3690EFDB314}" srcOrd="0" destOrd="0" presId="urn:microsoft.com/office/officeart/2005/8/layout/hierarchy1"/>
    <dgm:cxn modelId="{83C45323-8454-4121-B1B5-CE3E48FFCBB6}" type="presParOf" srcId="{02CA8666-7207-4EC4-B35E-F3690EFDB314}" destId="{E1787F11-3A7D-44DB-9F36-92DA9C35EC09}" srcOrd="0" destOrd="0" presId="urn:microsoft.com/office/officeart/2005/8/layout/hierarchy1"/>
    <dgm:cxn modelId="{E930F40F-B3E8-4A84-B2C1-138A42989CE1}" type="presParOf" srcId="{02CA8666-7207-4EC4-B35E-F3690EFDB314}" destId="{DD0C49B2-42E0-40E1-8270-D9FD8A279CE5}" srcOrd="1" destOrd="0" presId="urn:microsoft.com/office/officeart/2005/8/layout/hierarchy1"/>
    <dgm:cxn modelId="{4E7651DC-A3A5-4DE2-A7F2-B89CFF9ED968}" type="presParOf" srcId="{E55F1CBB-5781-4041-B1E0-F391BE43DD96}" destId="{32B9C866-9486-44E0-860C-8C8194E6C5A1}" srcOrd="1" destOrd="0" presId="urn:microsoft.com/office/officeart/2005/8/layout/hierarchy1"/>
    <dgm:cxn modelId="{F5F8971E-0BED-4041-AD75-EB0FE1EB0617}" type="presParOf" srcId="{32B9C866-9486-44E0-860C-8C8194E6C5A1}" destId="{39EC9789-90BC-46B2-9826-F816A4C9F988}" srcOrd="0" destOrd="0" presId="urn:microsoft.com/office/officeart/2005/8/layout/hierarchy1"/>
    <dgm:cxn modelId="{49C81BFB-79DD-418D-8FAA-22C67863FF1B}" type="presParOf" srcId="{32B9C866-9486-44E0-860C-8C8194E6C5A1}" destId="{0E4B38A9-0DF6-41CE-811A-4D6978D76D48}" srcOrd="1" destOrd="0" presId="urn:microsoft.com/office/officeart/2005/8/layout/hierarchy1"/>
    <dgm:cxn modelId="{9A029AB8-6107-43E5-8945-2675FA55A91C}" type="presParOf" srcId="{0E4B38A9-0DF6-41CE-811A-4D6978D76D48}" destId="{356ABBBF-F5CF-4B07-B51B-DC169ECE62B1}" srcOrd="0" destOrd="0" presId="urn:microsoft.com/office/officeart/2005/8/layout/hierarchy1"/>
    <dgm:cxn modelId="{7FBF243D-27A3-4951-917D-D6CF91C5401B}" type="presParOf" srcId="{356ABBBF-F5CF-4B07-B51B-DC169ECE62B1}" destId="{238771A9-AF81-4D3A-B555-243FFE2791F1}" srcOrd="0" destOrd="0" presId="urn:microsoft.com/office/officeart/2005/8/layout/hierarchy1"/>
    <dgm:cxn modelId="{8F5AB818-B347-4FBA-8D88-78B107FB1F6C}" type="presParOf" srcId="{356ABBBF-F5CF-4B07-B51B-DC169ECE62B1}" destId="{4F26F7C2-F28F-4AA2-9E1F-B7B79D3FDAC1}" srcOrd="1" destOrd="0" presId="urn:microsoft.com/office/officeart/2005/8/layout/hierarchy1"/>
    <dgm:cxn modelId="{33E2071A-1B73-4BAB-9DB9-3A42E31EBAB9}" type="presParOf" srcId="{0E4B38A9-0DF6-41CE-811A-4D6978D76D48}" destId="{88F2622E-4FD6-43CF-9207-B4B2B1D7C374}" srcOrd="1" destOrd="0" presId="urn:microsoft.com/office/officeart/2005/8/layout/hierarchy1"/>
    <dgm:cxn modelId="{62F87BE7-890A-4669-AA03-15A5E7BF9046}" type="presParOf" srcId="{88F2622E-4FD6-43CF-9207-B4B2B1D7C374}" destId="{806B31A5-3936-4D0C-83BC-F9E7A891F372}" srcOrd="0" destOrd="0" presId="urn:microsoft.com/office/officeart/2005/8/layout/hierarchy1"/>
    <dgm:cxn modelId="{3B5AD61C-4FDC-417D-8A11-23396C5B7747}" type="presParOf" srcId="{88F2622E-4FD6-43CF-9207-B4B2B1D7C374}" destId="{39224DCE-4408-42EE-B211-A226B889B1A5}" srcOrd="1" destOrd="0" presId="urn:microsoft.com/office/officeart/2005/8/layout/hierarchy1"/>
    <dgm:cxn modelId="{1E05F41A-D020-4AEB-9ED1-E445B65658FD}" type="presParOf" srcId="{39224DCE-4408-42EE-B211-A226B889B1A5}" destId="{6364B6D7-A294-412E-9CC9-E23F575402E8}" srcOrd="0" destOrd="0" presId="urn:microsoft.com/office/officeart/2005/8/layout/hierarchy1"/>
    <dgm:cxn modelId="{FB2ED9B2-2BC5-4C71-A78D-642BF2C578F5}" type="presParOf" srcId="{6364B6D7-A294-412E-9CC9-E23F575402E8}" destId="{90BD4AD6-1053-404D-9600-BD0075301CBC}" srcOrd="0" destOrd="0" presId="urn:microsoft.com/office/officeart/2005/8/layout/hierarchy1"/>
    <dgm:cxn modelId="{8ED342BF-109E-41C3-9E23-37FFFDFF1B3B}" type="presParOf" srcId="{6364B6D7-A294-412E-9CC9-E23F575402E8}" destId="{CDA8D8B3-8BEA-4E8E-8979-83F58CDACC5E}" srcOrd="1" destOrd="0" presId="urn:microsoft.com/office/officeart/2005/8/layout/hierarchy1"/>
    <dgm:cxn modelId="{487AB7F1-ED19-404C-AC8B-A47DC4AAA3C3}" type="presParOf" srcId="{39224DCE-4408-42EE-B211-A226B889B1A5}" destId="{0B087C74-A409-4E5D-B5EA-EE3E06706ECA}" srcOrd="1" destOrd="0" presId="urn:microsoft.com/office/officeart/2005/8/layout/hierarchy1"/>
    <dgm:cxn modelId="{504D8EEC-9921-414D-8DB3-8A53889AE37D}" type="presParOf" srcId="{0B087C74-A409-4E5D-B5EA-EE3E06706ECA}" destId="{B73B55FC-969A-4809-BB76-B56A8E905366}" srcOrd="0" destOrd="0" presId="urn:microsoft.com/office/officeart/2005/8/layout/hierarchy1"/>
    <dgm:cxn modelId="{DC7B7062-A7DF-4005-919F-26F1A130D6DD}" type="presParOf" srcId="{0B087C74-A409-4E5D-B5EA-EE3E06706ECA}" destId="{78C4C3DD-1AE9-4114-97C7-66B776910F3E}" srcOrd="1" destOrd="0" presId="urn:microsoft.com/office/officeart/2005/8/layout/hierarchy1"/>
    <dgm:cxn modelId="{C55C6C80-624C-487F-9912-C4FB3A343BE2}" type="presParOf" srcId="{78C4C3DD-1AE9-4114-97C7-66B776910F3E}" destId="{E0A708BC-4C69-4A62-BE9C-3AB76BA1932F}" srcOrd="0" destOrd="0" presId="urn:microsoft.com/office/officeart/2005/8/layout/hierarchy1"/>
    <dgm:cxn modelId="{709417DF-4D31-413D-BEE3-A79A260DCA89}" type="presParOf" srcId="{E0A708BC-4C69-4A62-BE9C-3AB76BA1932F}" destId="{52F102E1-40D7-47F1-BF3B-01AF2EEE5220}" srcOrd="0" destOrd="0" presId="urn:microsoft.com/office/officeart/2005/8/layout/hierarchy1"/>
    <dgm:cxn modelId="{4617F4D8-94DF-466B-8576-3DA48F306233}" type="presParOf" srcId="{E0A708BC-4C69-4A62-BE9C-3AB76BA1932F}" destId="{5A824BD1-D481-410B-B1F8-8583DD548CE1}" srcOrd="1" destOrd="0" presId="urn:microsoft.com/office/officeart/2005/8/layout/hierarchy1"/>
    <dgm:cxn modelId="{505F107E-B13F-4146-9272-F3DC6324CCE2}" type="presParOf" srcId="{78C4C3DD-1AE9-4114-97C7-66B776910F3E}" destId="{33E7C298-5F5A-4D1E-B465-CE51765BD1D6}" srcOrd="1" destOrd="0" presId="urn:microsoft.com/office/officeart/2005/8/layout/hierarchy1"/>
    <dgm:cxn modelId="{F5A7F79B-A745-45E3-A5EC-12CF845B0537}" type="presParOf" srcId="{32B9C866-9486-44E0-860C-8C8194E6C5A1}" destId="{84914FF0-B492-4E5A-A5B1-E61CAE291333}" srcOrd="2" destOrd="0" presId="urn:microsoft.com/office/officeart/2005/8/layout/hierarchy1"/>
    <dgm:cxn modelId="{A8B50A04-F93E-409B-BAE5-F5996682BE28}" type="presParOf" srcId="{32B9C866-9486-44E0-860C-8C8194E6C5A1}" destId="{C0B8FBF9-6AA7-4E7E-9C73-3AEC5D74ECDD}" srcOrd="3" destOrd="0" presId="urn:microsoft.com/office/officeart/2005/8/layout/hierarchy1"/>
    <dgm:cxn modelId="{CDC2D501-56E2-4291-85E0-3954910CC167}" type="presParOf" srcId="{C0B8FBF9-6AA7-4E7E-9C73-3AEC5D74ECDD}" destId="{805CF3EF-ACEA-45C2-B2F0-24EA9F19963A}" srcOrd="0" destOrd="0" presId="urn:microsoft.com/office/officeart/2005/8/layout/hierarchy1"/>
    <dgm:cxn modelId="{AC67357C-3CCB-4E50-B32E-B2B4F88A0108}" type="presParOf" srcId="{805CF3EF-ACEA-45C2-B2F0-24EA9F19963A}" destId="{3B7F1505-147F-44C7-8A23-620552379856}" srcOrd="0" destOrd="0" presId="urn:microsoft.com/office/officeart/2005/8/layout/hierarchy1"/>
    <dgm:cxn modelId="{DFE374EE-9EDA-4AC6-B130-3027E40C44CA}" type="presParOf" srcId="{805CF3EF-ACEA-45C2-B2F0-24EA9F19963A}" destId="{EA29E99F-E7D1-4441-9815-20DB7E6C04E2}" srcOrd="1" destOrd="0" presId="urn:microsoft.com/office/officeart/2005/8/layout/hierarchy1"/>
    <dgm:cxn modelId="{ED4648D3-AFF5-44CB-A88C-3522CE8002CB}" type="presParOf" srcId="{C0B8FBF9-6AA7-4E7E-9C73-3AEC5D74ECDD}" destId="{0829EA2B-8F27-4350-88AE-3F5F680528F9}" srcOrd="1" destOrd="0" presId="urn:microsoft.com/office/officeart/2005/8/layout/hierarchy1"/>
    <dgm:cxn modelId="{A99C6C17-398A-466F-B76B-66D25D2E4239}" type="presParOf" srcId="{0829EA2B-8F27-4350-88AE-3F5F680528F9}" destId="{C0257541-106F-464D-87E5-1A9F63498D07}" srcOrd="0" destOrd="0" presId="urn:microsoft.com/office/officeart/2005/8/layout/hierarchy1"/>
    <dgm:cxn modelId="{0EAC2D83-E26D-41BD-AA99-0BD036E89077}" type="presParOf" srcId="{0829EA2B-8F27-4350-88AE-3F5F680528F9}" destId="{38927B90-A283-425C-B3AB-F1F30C0D4489}" srcOrd="1" destOrd="0" presId="urn:microsoft.com/office/officeart/2005/8/layout/hierarchy1"/>
    <dgm:cxn modelId="{22B96C16-7420-4B16-9664-8C2598A43524}" type="presParOf" srcId="{38927B90-A283-425C-B3AB-F1F30C0D4489}" destId="{4134A671-BDF9-488C-832E-F374F1F69937}" srcOrd="0" destOrd="0" presId="urn:microsoft.com/office/officeart/2005/8/layout/hierarchy1"/>
    <dgm:cxn modelId="{BE25AFAF-F36D-4CFA-A1FE-0747374DF094}" type="presParOf" srcId="{4134A671-BDF9-488C-832E-F374F1F69937}" destId="{0F24B845-0A2F-4981-BD42-36C7516C402C}" srcOrd="0" destOrd="0" presId="urn:microsoft.com/office/officeart/2005/8/layout/hierarchy1"/>
    <dgm:cxn modelId="{243320D8-33D8-4F6D-AA71-8879B6996B5B}" type="presParOf" srcId="{4134A671-BDF9-488C-832E-F374F1F69937}" destId="{36201E8B-E8B6-4495-98AB-F768A9CE78BF}" srcOrd="1" destOrd="0" presId="urn:microsoft.com/office/officeart/2005/8/layout/hierarchy1"/>
    <dgm:cxn modelId="{70D90A0A-B162-4C2C-A965-E9AA9979F565}" type="presParOf" srcId="{38927B90-A283-425C-B3AB-F1F30C0D4489}" destId="{D90C3B61-396E-4789-A1A5-E7B18CE8FA44}" srcOrd="1" destOrd="0" presId="urn:microsoft.com/office/officeart/2005/8/layout/hierarchy1"/>
    <dgm:cxn modelId="{0538A38A-976A-4B46-AD48-CC353F9D47B3}" type="presParOf" srcId="{D90C3B61-396E-4789-A1A5-E7B18CE8FA44}" destId="{E7EF6159-38CB-44DB-B7BF-A083A9869E15}" srcOrd="0" destOrd="0" presId="urn:microsoft.com/office/officeart/2005/8/layout/hierarchy1"/>
    <dgm:cxn modelId="{74B72932-A7EB-42D8-98F2-3CC5F16C4991}" type="presParOf" srcId="{D90C3B61-396E-4789-A1A5-E7B18CE8FA44}" destId="{C83953F8-77C6-43C0-B588-24FE4F1AB01B}" srcOrd="1" destOrd="0" presId="urn:microsoft.com/office/officeart/2005/8/layout/hierarchy1"/>
    <dgm:cxn modelId="{13702879-78AE-4142-8B23-3535E0587D93}" type="presParOf" srcId="{C83953F8-77C6-43C0-B588-24FE4F1AB01B}" destId="{52FAE1DF-0DFB-404B-860A-B405E6DD95B0}" srcOrd="0" destOrd="0" presId="urn:microsoft.com/office/officeart/2005/8/layout/hierarchy1"/>
    <dgm:cxn modelId="{AED1883D-0F9C-448B-809B-3EE5D92AEF78}" type="presParOf" srcId="{52FAE1DF-0DFB-404B-860A-B405E6DD95B0}" destId="{FC200BBC-0320-4E94-9102-386304BE38F1}" srcOrd="0" destOrd="0" presId="urn:microsoft.com/office/officeart/2005/8/layout/hierarchy1"/>
    <dgm:cxn modelId="{A6E52437-54AA-4FEE-9079-963DBC63C6F0}" type="presParOf" srcId="{52FAE1DF-0DFB-404B-860A-B405E6DD95B0}" destId="{FD0C87C3-5185-4D24-B553-DB156F6ED50F}" srcOrd="1" destOrd="0" presId="urn:microsoft.com/office/officeart/2005/8/layout/hierarchy1"/>
    <dgm:cxn modelId="{D3A63F3F-8702-40DA-AFDF-6A1A7C66C91A}" type="presParOf" srcId="{C83953F8-77C6-43C0-B588-24FE4F1AB01B}" destId="{F3B529C6-A793-41FA-B36D-C460A1D9BF16}" srcOrd="1" destOrd="0" presId="urn:microsoft.com/office/officeart/2005/8/layout/hierarchy1"/>
    <dgm:cxn modelId="{B2748624-F0C4-40AD-9004-48AFA09BEFEE}" type="presParOf" srcId="{32B9C866-9486-44E0-860C-8C8194E6C5A1}" destId="{05346A2C-BB4C-4039-9F17-8D3629458C76}" srcOrd="4" destOrd="0" presId="urn:microsoft.com/office/officeart/2005/8/layout/hierarchy1"/>
    <dgm:cxn modelId="{4504CE03-19DD-46EE-96CB-2A3EC8152CAE}" type="presParOf" srcId="{32B9C866-9486-44E0-860C-8C8194E6C5A1}" destId="{BCF4ECF1-29CE-41A4-8E05-BAF8D01E35BA}" srcOrd="5" destOrd="0" presId="urn:microsoft.com/office/officeart/2005/8/layout/hierarchy1"/>
    <dgm:cxn modelId="{427B7AA8-00CC-4629-9892-41A5B40E7171}" type="presParOf" srcId="{BCF4ECF1-29CE-41A4-8E05-BAF8D01E35BA}" destId="{DD01777A-4C08-4BDC-A726-CA1C1D9B852B}" srcOrd="0" destOrd="0" presId="urn:microsoft.com/office/officeart/2005/8/layout/hierarchy1"/>
    <dgm:cxn modelId="{DC133982-8375-412B-B763-B9197088B7A5}" type="presParOf" srcId="{DD01777A-4C08-4BDC-A726-CA1C1D9B852B}" destId="{98452E53-4A2E-4C2E-B8C4-1DCF4FBE7418}" srcOrd="0" destOrd="0" presId="urn:microsoft.com/office/officeart/2005/8/layout/hierarchy1"/>
    <dgm:cxn modelId="{224FF4A6-116A-42B7-B873-77E6A3312FE8}" type="presParOf" srcId="{DD01777A-4C08-4BDC-A726-CA1C1D9B852B}" destId="{AD324DE3-06EF-461A-BA4A-B82D48338332}" srcOrd="1" destOrd="0" presId="urn:microsoft.com/office/officeart/2005/8/layout/hierarchy1"/>
    <dgm:cxn modelId="{C8D35666-E4EC-4BC1-9E61-BC63029A0E3E}" type="presParOf" srcId="{BCF4ECF1-29CE-41A4-8E05-BAF8D01E35BA}" destId="{839281F8-62C0-4DDD-8139-2636DDF4BAB4}" srcOrd="1" destOrd="0" presId="urn:microsoft.com/office/officeart/2005/8/layout/hierarchy1"/>
    <dgm:cxn modelId="{3A236241-C696-4723-B7F9-176A17FEB142}" type="presParOf" srcId="{839281F8-62C0-4DDD-8139-2636DDF4BAB4}" destId="{C38F3896-08CD-4F5C-BD0C-78A764A99332}" srcOrd="0" destOrd="0" presId="urn:microsoft.com/office/officeart/2005/8/layout/hierarchy1"/>
    <dgm:cxn modelId="{FF8A5818-E785-447C-802C-58A3710BE41B}" type="presParOf" srcId="{839281F8-62C0-4DDD-8139-2636DDF4BAB4}" destId="{D11AC6A8-0631-4D12-9BA1-EE2F87F2FB51}" srcOrd="1" destOrd="0" presId="urn:microsoft.com/office/officeart/2005/8/layout/hierarchy1"/>
    <dgm:cxn modelId="{4A35862B-2C5F-4DD0-93C5-D4CE51713CBE}" type="presParOf" srcId="{D11AC6A8-0631-4D12-9BA1-EE2F87F2FB51}" destId="{5B7AE434-7585-4BCE-A881-A482975C9EB4}" srcOrd="0" destOrd="0" presId="urn:microsoft.com/office/officeart/2005/8/layout/hierarchy1"/>
    <dgm:cxn modelId="{0E7F010E-1E6D-4B35-A0F0-B52162781EF0}" type="presParOf" srcId="{5B7AE434-7585-4BCE-A881-A482975C9EB4}" destId="{67AC406F-C7C6-4B5C-9D40-2FBA65C9CBCF}" srcOrd="0" destOrd="0" presId="urn:microsoft.com/office/officeart/2005/8/layout/hierarchy1"/>
    <dgm:cxn modelId="{44679CAE-434D-4B7C-90DE-A98BFB3EA887}" type="presParOf" srcId="{5B7AE434-7585-4BCE-A881-A482975C9EB4}" destId="{D02291E6-6A23-494B-A7CC-59427139C8E4}" srcOrd="1" destOrd="0" presId="urn:microsoft.com/office/officeart/2005/8/layout/hierarchy1"/>
    <dgm:cxn modelId="{362CD022-0B82-4A96-B6C0-3449C0120A76}" type="presParOf" srcId="{D11AC6A8-0631-4D12-9BA1-EE2F87F2FB51}" destId="{0CCEDBCF-6F3C-4221-9A0E-992649ED4694}" srcOrd="1" destOrd="0" presId="urn:microsoft.com/office/officeart/2005/8/layout/hierarchy1"/>
    <dgm:cxn modelId="{F689148F-444F-4AC5-A1C3-BC3635FB2F96}" type="presParOf" srcId="{0CCEDBCF-6F3C-4221-9A0E-992649ED4694}" destId="{1D6C7508-226A-4AFD-986A-EABEAA8909C6}" srcOrd="0" destOrd="0" presId="urn:microsoft.com/office/officeart/2005/8/layout/hierarchy1"/>
    <dgm:cxn modelId="{100F9908-A83D-4C82-ABF0-6E8D9ED53490}" type="presParOf" srcId="{0CCEDBCF-6F3C-4221-9A0E-992649ED4694}" destId="{3A5D7914-A728-4D15-B100-97BDC380FC2B}" srcOrd="1" destOrd="0" presId="urn:microsoft.com/office/officeart/2005/8/layout/hierarchy1"/>
    <dgm:cxn modelId="{3F46A27B-7B36-4BEA-8564-0FE48363A89D}" type="presParOf" srcId="{3A5D7914-A728-4D15-B100-97BDC380FC2B}" destId="{79FFF8A1-9308-4633-9D2D-5D8790548F52}" srcOrd="0" destOrd="0" presId="urn:microsoft.com/office/officeart/2005/8/layout/hierarchy1"/>
    <dgm:cxn modelId="{9FF51440-6328-42DA-BECF-2D5DBFCAB810}" type="presParOf" srcId="{79FFF8A1-9308-4633-9D2D-5D8790548F52}" destId="{B194996A-C316-4689-B2AA-6E84647C1471}" srcOrd="0" destOrd="0" presId="urn:microsoft.com/office/officeart/2005/8/layout/hierarchy1"/>
    <dgm:cxn modelId="{69EDEBF4-B49A-4173-85CA-3FE89889D6C0}" type="presParOf" srcId="{79FFF8A1-9308-4633-9D2D-5D8790548F52}" destId="{65E4BDAE-E080-467A-B051-87F5F531C67B}" srcOrd="1" destOrd="0" presId="urn:microsoft.com/office/officeart/2005/8/layout/hierarchy1"/>
    <dgm:cxn modelId="{AAB09F06-D50B-4862-8CB5-B74CF38F67A9}" type="presParOf" srcId="{3A5D7914-A728-4D15-B100-97BDC380FC2B}" destId="{13C6E96E-4972-445F-A2A0-F32EF51EBB46}" srcOrd="1" destOrd="0" presId="urn:microsoft.com/office/officeart/2005/8/layout/hierarchy1"/>
    <dgm:cxn modelId="{FE361FDE-19EA-4A47-9521-20694DDE8751}" type="presParOf" srcId="{374D340E-12B5-477C-96AA-7265F71A6BB2}" destId="{B0DD51AF-45B6-4125-80FE-32A3C69AD3D8}" srcOrd="2" destOrd="0" presId="urn:microsoft.com/office/officeart/2005/8/layout/hierarchy1"/>
    <dgm:cxn modelId="{86C32C0B-5F24-404E-8B3A-6CEAA51E5024}" type="presParOf" srcId="{374D340E-12B5-477C-96AA-7265F71A6BB2}" destId="{3C9AA595-B19C-484E-84F7-BB3FCC6459DB}" srcOrd="3" destOrd="0" presId="urn:microsoft.com/office/officeart/2005/8/layout/hierarchy1"/>
    <dgm:cxn modelId="{FB7C29A0-FA5E-4F0A-AD64-C7A8275DC81D}" type="presParOf" srcId="{3C9AA595-B19C-484E-84F7-BB3FCC6459DB}" destId="{A82F21FA-A0CD-451C-9CC2-3D6CFF4E7AB8}" srcOrd="0" destOrd="0" presId="urn:microsoft.com/office/officeart/2005/8/layout/hierarchy1"/>
    <dgm:cxn modelId="{7628074C-390F-4BB0-908C-6A664F287AD0}" type="presParOf" srcId="{A82F21FA-A0CD-451C-9CC2-3D6CFF4E7AB8}" destId="{BC62E45B-FFF7-4240-BA62-552616F5410A}" srcOrd="0" destOrd="0" presId="urn:microsoft.com/office/officeart/2005/8/layout/hierarchy1"/>
    <dgm:cxn modelId="{14FFB58C-8252-47D0-AC99-66764C538881}" type="presParOf" srcId="{A82F21FA-A0CD-451C-9CC2-3D6CFF4E7AB8}" destId="{3B49F98E-D786-4F8B-8678-C567D1014971}" srcOrd="1" destOrd="0" presId="urn:microsoft.com/office/officeart/2005/8/layout/hierarchy1"/>
    <dgm:cxn modelId="{77B8E4B8-1D5A-4264-870E-42738E99CA3D}" type="presParOf" srcId="{3C9AA595-B19C-484E-84F7-BB3FCC6459DB}" destId="{E47B4FDE-5769-4E43-835A-2F2CF670FC7C}" srcOrd="1" destOrd="0" presId="urn:microsoft.com/office/officeart/2005/8/layout/hierarchy1"/>
    <dgm:cxn modelId="{3A73C690-5AB3-45DF-BC90-D8AEBD0BD956}" type="presParOf" srcId="{E47B4FDE-5769-4E43-835A-2F2CF670FC7C}" destId="{99753ED8-B06B-46AD-A131-99327C9FDC2B}" srcOrd="0" destOrd="0" presId="urn:microsoft.com/office/officeart/2005/8/layout/hierarchy1"/>
    <dgm:cxn modelId="{3DFABCB9-999A-464E-B0A5-22C4244755CC}" type="presParOf" srcId="{E47B4FDE-5769-4E43-835A-2F2CF670FC7C}" destId="{E7884E99-BDCB-4C22-89BB-4E7B476804E2}" srcOrd="1" destOrd="0" presId="urn:microsoft.com/office/officeart/2005/8/layout/hierarchy1"/>
    <dgm:cxn modelId="{DAA0E5A3-B017-40B5-8850-0DF57DFF4418}" type="presParOf" srcId="{E7884E99-BDCB-4C22-89BB-4E7B476804E2}" destId="{6F739A99-9C8A-422E-BDBC-4472E5F8A20C}" srcOrd="0" destOrd="0" presId="urn:microsoft.com/office/officeart/2005/8/layout/hierarchy1"/>
    <dgm:cxn modelId="{9920F485-F88D-4FAC-B8CF-09582CC99CF4}" type="presParOf" srcId="{6F739A99-9C8A-422E-BDBC-4472E5F8A20C}" destId="{6EE6F676-450C-4FF6-A3E8-FE27A2C627D3}" srcOrd="0" destOrd="0" presId="urn:microsoft.com/office/officeart/2005/8/layout/hierarchy1"/>
    <dgm:cxn modelId="{F5C27B72-6677-4B03-A419-0E24AC658C20}" type="presParOf" srcId="{6F739A99-9C8A-422E-BDBC-4472E5F8A20C}" destId="{E450E801-F8D1-4584-8CA3-34A5196CEF02}" srcOrd="1" destOrd="0" presId="urn:microsoft.com/office/officeart/2005/8/layout/hierarchy1"/>
    <dgm:cxn modelId="{7D6447E0-FB6B-4725-AF45-65A3AD19222A}" type="presParOf" srcId="{E7884E99-BDCB-4C22-89BB-4E7B476804E2}" destId="{5B36BF06-B54F-4A81-ACA6-5F88824FCCCF}" srcOrd="1" destOrd="0" presId="urn:microsoft.com/office/officeart/2005/8/layout/hierarchy1"/>
    <dgm:cxn modelId="{4D2B50E9-6274-4849-97B7-E9ABD9252C1B}" type="presParOf" srcId="{5B36BF06-B54F-4A81-ACA6-5F88824FCCCF}" destId="{BCA71DAC-3B12-4E4A-9119-0221A301A726}" srcOrd="0" destOrd="0" presId="urn:microsoft.com/office/officeart/2005/8/layout/hierarchy1"/>
    <dgm:cxn modelId="{AF620860-CB8C-47B8-95F2-70106254330A}" type="presParOf" srcId="{5B36BF06-B54F-4A81-ACA6-5F88824FCCCF}" destId="{6713F8D3-66C4-428B-AFCC-00877A86F5E0}" srcOrd="1" destOrd="0" presId="urn:microsoft.com/office/officeart/2005/8/layout/hierarchy1"/>
    <dgm:cxn modelId="{D9E4D25C-B931-4709-8DA7-A6E94403FDE3}" type="presParOf" srcId="{6713F8D3-66C4-428B-AFCC-00877A86F5E0}" destId="{E7C3730F-8FBE-4CB6-B4B0-8C208237B075}" srcOrd="0" destOrd="0" presId="urn:microsoft.com/office/officeart/2005/8/layout/hierarchy1"/>
    <dgm:cxn modelId="{3B96BDD0-E39E-4B7A-B920-A74BE4E16895}" type="presParOf" srcId="{E7C3730F-8FBE-4CB6-B4B0-8C208237B075}" destId="{2C38A2E1-F26A-494C-A45D-60312D8FC78A}" srcOrd="0" destOrd="0" presId="urn:microsoft.com/office/officeart/2005/8/layout/hierarchy1"/>
    <dgm:cxn modelId="{508BD60A-26EE-451A-BE4D-DAC04C7045FD}" type="presParOf" srcId="{E7C3730F-8FBE-4CB6-B4B0-8C208237B075}" destId="{36418F19-6228-4CCF-800A-D4A8DE4B7D18}" srcOrd="1" destOrd="0" presId="urn:microsoft.com/office/officeart/2005/8/layout/hierarchy1"/>
    <dgm:cxn modelId="{C63BB1A3-0C67-4C10-A547-2F551D11D3D8}" type="presParOf" srcId="{6713F8D3-66C4-428B-AFCC-00877A86F5E0}" destId="{3013438E-5B4A-4F08-9514-26E4BC6B2113}" srcOrd="1" destOrd="0" presId="urn:microsoft.com/office/officeart/2005/8/layout/hierarchy1"/>
    <dgm:cxn modelId="{6CCFCD1D-676E-45C2-B171-0F12BEF2F26D}" type="presParOf" srcId="{3013438E-5B4A-4F08-9514-26E4BC6B2113}" destId="{28546D65-10DA-4AF7-A4CD-0259A973606D}" srcOrd="0" destOrd="0" presId="urn:microsoft.com/office/officeart/2005/8/layout/hierarchy1"/>
    <dgm:cxn modelId="{6978827A-EB5C-4E14-94D5-6F2F30EC11EF}" type="presParOf" srcId="{3013438E-5B4A-4F08-9514-26E4BC6B2113}" destId="{0ABE900D-3278-410D-B09A-DB912BF45F78}" srcOrd="1" destOrd="0" presId="urn:microsoft.com/office/officeart/2005/8/layout/hierarchy1"/>
    <dgm:cxn modelId="{7B511D83-0B6D-44C5-B064-387C30B9349F}" type="presParOf" srcId="{0ABE900D-3278-410D-B09A-DB912BF45F78}" destId="{C1A70615-8B6A-4016-BC11-3F522ECE1F11}" srcOrd="0" destOrd="0" presId="urn:microsoft.com/office/officeart/2005/8/layout/hierarchy1"/>
    <dgm:cxn modelId="{B01B08F8-EFB2-4E90-984B-AC1F93716DB3}" type="presParOf" srcId="{C1A70615-8B6A-4016-BC11-3F522ECE1F11}" destId="{A7C93ADB-D24B-48FC-A99B-7E4034AE396F}" srcOrd="0" destOrd="0" presId="urn:microsoft.com/office/officeart/2005/8/layout/hierarchy1"/>
    <dgm:cxn modelId="{3E602F57-A962-4DCA-A9FC-CCEFF8E23C2F}" type="presParOf" srcId="{C1A70615-8B6A-4016-BC11-3F522ECE1F11}" destId="{488BA067-554B-4695-9390-E6F3C63C5FD3}" srcOrd="1" destOrd="0" presId="urn:microsoft.com/office/officeart/2005/8/layout/hierarchy1"/>
    <dgm:cxn modelId="{789EECF2-29B1-46DF-BE50-E10E6147E410}" type="presParOf" srcId="{0ABE900D-3278-410D-B09A-DB912BF45F78}" destId="{74B28627-E3E0-4D2B-9D1B-B623A7C49B50}" srcOrd="1" destOrd="0" presId="urn:microsoft.com/office/officeart/2005/8/layout/hierarchy1"/>
    <dgm:cxn modelId="{5987ABCF-85F4-400E-982C-3C2003A348BF}" type="presParOf" srcId="{E47B4FDE-5769-4E43-835A-2F2CF670FC7C}" destId="{FD910928-0259-4DFA-AF95-87A0F94537D1}" srcOrd="2" destOrd="0" presId="urn:microsoft.com/office/officeart/2005/8/layout/hierarchy1"/>
    <dgm:cxn modelId="{49D8E64C-A911-43AD-B793-1F57C94C9750}" type="presParOf" srcId="{E47B4FDE-5769-4E43-835A-2F2CF670FC7C}" destId="{4F798DA4-9A36-4267-AFAC-1CD899C96F83}" srcOrd="3" destOrd="0" presId="urn:microsoft.com/office/officeart/2005/8/layout/hierarchy1"/>
    <dgm:cxn modelId="{E0585C20-791D-49BE-839F-1EF4B1AEAB19}" type="presParOf" srcId="{4F798DA4-9A36-4267-AFAC-1CD899C96F83}" destId="{9E8C3061-78FB-48F6-AD91-F999E6BBDD77}" srcOrd="0" destOrd="0" presId="urn:microsoft.com/office/officeart/2005/8/layout/hierarchy1"/>
    <dgm:cxn modelId="{3B8E8F39-74B7-49A0-9671-AAA441905F18}" type="presParOf" srcId="{9E8C3061-78FB-48F6-AD91-F999E6BBDD77}" destId="{D5F262D0-4F0C-494B-8E2F-BFE45F11B9D9}" srcOrd="0" destOrd="0" presId="urn:microsoft.com/office/officeart/2005/8/layout/hierarchy1"/>
    <dgm:cxn modelId="{082C2F90-95AA-479B-B803-84CD6D4641B0}" type="presParOf" srcId="{9E8C3061-78FB-48F6-AD91-F999E6BBDD77}" destId="{56367BE7-5669-4C0D-B7C7-A7C86EB9E861}" srcOrd="1" destOrd="0" presId="urn:microsoft.com/office/officeart/2005/8/layout/hierarchy1"/>
    <dgm:cxn modelId="{AD5B48E3-DDC9-498A-A74F-C38B11B938A5}" type="presParOf" srcId="{4F798DA4-9A36-4267-AFAC-1CD899C96F83}" destId="{176C865E-720B-4C18-8BDC-3F1726C6D294}" srcOrd="1" destOrd="0" presId="urn:microsoft.com/office/officeart/2005/8/layout/hierarchy1"/>
    <dgm:cxn modelId="{7D69E3CA-809C-45D3-ADA8-87C97001982D}" type="presParOf" srcId="{176C865E-720B-4C18-8BDC-3F1726C6D294}" destId="{192AB644-FA48-44AF-9DBF-629294F39559}" srcOrd="0" destOrd="0" presId="urn:microsoft.com/office/officeart/2005/8/layout/hierarchy1"/>
    <dgm:cxn modelId="{9EC8156F-C622-4F1F-B2D4-2DE0C4B64A3F}" type="presParOf" srcId="{176C865E-720B-4C18-8BDC-3F1726C6D294}" destId="{9202688F-BCD6-461A-90E9-88D01B214C74}" srcOrd="1" destOrd="0" presId="urn:microsoft.com/office/officeart/2005/8/layout/hierarchy1"/>
    <dgm:cxn modelId="{51717209-09A9-4651-AAD5-F351A46DCE5D}" type="presParOf" srcId="{9202688F-BCD6-461A-90E9-88D01B214C74}" destId="{707682E5-246B-4568-BC31-46C3E14F6AB1}" srcOrd="0" destOrd="0" presId="urn:microsoft.com/office/officeart/2005/8/layout/hierarchy1"/>
    <dgm:cxn modelId="{5C622A90-102C-4ACA-8FC7-98FDEA8E70D7}" type="presParOf" srcId="{707682E5-246B-4568-BC31-46C3E14F6AB1}" destId="{CEC4352A-E7C4-421A-A848-0D2D1C10FAE0}" srcOrd="0" destOrd="0" presId="urn:microsoft.com/office/officeart/2005/8/layout/hierarchy1"/>
    <dgm:cxn modelId="{EA51DFF0-0356-4758-8D85-8ECF8A1E27FD}" type="presParOf" srcId="{707682E5-246B-4568-BC31-46C3E14F6AB1}" destId="{8FAEEB00-CF55-4E90-BC11-4F1AAFBDD614}" srcOrd="1" destOrd="0" presId="urn:microsoft.com/office/officeart/2005/8/layout/hierarchy1"/>
    <dgm:cxn modelId="{9BBD6286-7F5F-4916-81B2-4B985A788BCB}" type="presParOf" srcId="{9202688F-BCD6-461A-90E9-88D01B214C74}" destId="{45458091-2716-4B7C-8F28-A65A824AFFE7}" srcOrd="1" destOrd="0" presId="urn:microsoft.com/office/officeart/2005/8/layout/hierarchy1"/>
    <dgm:cxn modelId="{6441C3B3-91B2-4FCC-85B1-F4E76782DF0A}" type="presParOf" srcId="{45458091-2716-4B7C-8F28-A65A824AFFE7}" destId="{DA800D1D-4D09-4D7B-9220-B41E6047D404}" srcOrd="0" destOrd="0" presId="urn:microsoft.com/office/officeart/2005/8/layout/hierarchy1"/>
    <dgm:cxn modelId="{DF77F6C2-0ACF-4473-B08A-E2FD509691E5}" type="presParOf" srcId="{45458091-2716-4B7C-8F28-A65A824AFFE7}" destId="{ED7DE4CB-72AE-4FD4-A078-FB86AA458EA5}" srcOrd="1" destOrd="0" presId="urn:microsoft.com/office/officeart/2005/8/layout/hierarchy1"/>
    <dgm:cxn modelId="{97DC0FC4-58BF-4467-8D4A-320A88DF703D}" type="presParOf" srcId="{ED7DE4CB-72AE-4FD4-A078-FB86AA458EA5}" destId="{4C0A903F-6801-4527-9361-DE6EE6A3EE84}" srcOrd="0" destOrd="0" presId="urn:microsoft.com/office/officeart/2005/8/layout/hierarchy1"/>
    <dgm:cxn modelId="{05EE8B34-6C32-4E53-9CAA-4F0B6048410A}" type="presParOf" srcId="{4C0A903F-6801-4527-9361-DE6EE6A3EE84}" destId="{9D3B5652-A2F3-4EAB-AA00-B412F3012032}" srcOrd="0" destOrd="0" presId="urn:microsoft.com/office/officeart/2005/8/layout/hierarchy1"/>
    <dgm:cxn modelId="{7826A3BA-C636-49CB-8CBF-57A24DB8B79B}" type="presParOf" srcId="{4C0A903F-6801-4527-9361-DE6EE6A3EE84}" destId="{827DC66F-81AD-4CDF-90F4-7B55C1F0618C}" srcOrd="1" destOrd="0" presId="urn:microsoft.com/office/officeart/2005/8/layout/hierarchy1"/>
    <dgm:cxn modelId="{8EDC1F00-CAFD-4366-A228-928879A92704}" type="presParOf" srcId="{ED7DE4CB-72AE-4FD4-A078-FB86AA458EA5}" destId="{E79E2C32-F57C-489C-BE5A-15BA8A76371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222ADF-0538-4035-9912-4D470B49C149}" type="doc">
      <dgm:prSet loTypeId="urn:microsoft.com/office/officeart/2005/8/layout/hierarchy2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26475F2-EA01-4112-936C-7F0C739C408D}">
      <dgm:prSet phldrT="[Text]"/>
      <dgm:spPr/>
      <dgm:t>
        <a:bodyPr/>
        <a:lstStyle/>
        <a:p>
          <a:r>
            <a:rPr lang="en-US" dirty="0"/>
            <a:t>Every Registered Person other than ISD, CTP, NRTP, TDS or TCS</a:t>
          </a:r>
        </a:p>
      </dgm:t>
    </dgm:pt>
    <dgm:pt modelId="{A7963E82-C441-46F3-B05F-8CBA9B4A66B4}" type="parTrans" cxnId="{AD0DDD71-B1EC-47CF-97E4-ED13CA17A530}">
      <dgm:prSet/>
      <dgm:spPr/>
      <dgm:t>
        <a:bodyPr/>
        <a:lstStyle/>
        <a:p>
          <a:endParaRPr lang="en-US"/>
        </a:p>
      </dgm:t>
    </dgm:pt>
    <dgm:pt modelId="{13AF42B9-9D6F-4E3B-B497-61B01059C362}" type="sibTrans" cxnId="{AD0DDD71-B1EC-47CF-97E4-ED13CA17A530}">
      <dgm:prSet/>
      <dgm:spPr/>
      <dgm:t>
        <a:bodyPr/>
        <a:lstStyle/>
        <a:p>
          <a:endParaRPr lang="en-US"/>
        </a:p>
      </dgm:t>
    </dgm:pt>
    <dgm:pt modelId="{19641A6B-581C-4C3C-B187-20BFF16998A6}">
      <dgm:prSet phldrT="[Text]"/>
      <dgm:spPr/>
      <dgm:t>
        <a:bodyPr/>
        <a:lstStyle/>
        <a:p>
          <a:r>
            <a:rPr lang="en-US" dirty="0"/>
            <a:t>Aggregate turnover not exceeding Rs.2 </a:t>
          </a:r>
          <a:r>
            <a:rPr lang="en-US" dirty="0" err="1"/>
            <a:t>cr</a:t>
          </a:r>
          <a:endParaRPr lang="en-US" dirty="0"/>
        </a:p>
      </dgm:t>
    </dgm:pt>
    <dgm:pt modelId="{DC23C8F3-B08E-4082-A096-FDC49C5E66CF}" type="parTrans" cxnId="{7533FBB8-C3D3-4640-846F-4ACFA9A80A01}">
      <dgm:prSet/>
      <dgm:spPr/>
      <dgm:t>
        <a:bodyPr/>
        <a:lstStyle/>
        <a:p>
          <a:endParaRPr lang="en-US"/>
        </a:p>
      </dgm:t>
    </dgm:pt>
    <dgm:pt modelId="{6201A208-F8F4-41BD-9A44-FF9830A1D423}" type="sibTrans" cxnId="{7533FBB8-C3D3-4640-846F-4ACFA9A80A01}">
      <dgm:prSet/>
      <dgm:spPr/>
      <dgm:t>
        <a:bodyPr/>
        <a:lstStyle/>
        <a:p>
          <a:endParaRPr lang="en-US"/>
        </a:p>
      </dgm:t>
    </dgm:pt>
    <dgm:pt modelId="{11F4AB16-6E7E-41CF-B660-9501A4656708}">
      <dgm:prSet phldrT="[Text]"/>
      <dgm:spPr/>
      <dgm:t>
        <a:bodyPr/>
        <a:lstStyle/>
        <a:p>
          <a:r>
            <a:rPr lang="en-US" dirty="0"/>
            <a:t>Aggregate turnover exceeding Rs.2 </a:t>
          </a:r>
          <a:r>
            <a:rPr lang="en-US" dirty="0" err="1"/>
            <a:t>cr</a:t>
          </a:r>
          <a:r>
            <a:rPr lang="en-US" dirty="0"/>
            <a:t> but not Rs.5cr</a:t>
          </a:r>
        </a:p>
      </dgm:t>
    </dgm:pt>
    <dgm:pt modelId="{10E9FAF6-FAC0-4945-9766-7C475DF0775E}" type="parTrans" cxnId="{65EDC8BD-E13D-4947-B9F7-B4EFD2B87D88}">
      <dgm:prSet/>
      <dgm:spPr/>
      <dgm:t>
        <a:bodyPr/>
        <a:lstStyle/>
        <a:p>
          <a:endParaRPr lang="en-US"/>
        </a:p>
      </dgm:t>
    </dgm:pt>
    <dgm:pt modelId="{29B1C28B-C4EE-4DF1-A3A1-2A459A4BA303}" type="sibTrans" cxnId="{65EDC8BD-E13D-4947-B9F7-B4EFD2B87D88}">
      <dgm:prSet/>
      <dgm:spPr/>
      <dgm:t>
        <a:bodyPr/>
        <a:lstStyle/>
        <a:p>
          <a:endParaRPr lang="en-US"/>
        </a:p>
      </dgm:t>
    </dgm:pt>
    <dgm:pt modelId="{8749134D-3A2C-43AA-8365-02D79B950349}">
      <dgm:prSet phldrT="[Text]"/>
      <dgm:spPr/>
      <dgm:t>
        <a:bodyPr/>
        <a:lstStyle/>
        <a:p>
          <a:r>
            <a:rPr lang="en-US" dirty="0"/>
            <a:t>Aggregate turnover exceeding Rs.5cr</a:t>
          </a:r>
        </a:p>
      </dgm:t>
    </dgm:pt>
    <dgm:pt modelId="{50A0DA45-3080-4BDF-BDAE-21C0A4D0D7D5}" type="parTrans" cxnId="{B1EB8200-6F3A-47F4-87E9-43353FEC499F}">
      <dgm:prSet/>
      <dgm:spPr/>
      <dgm:t>
        <a:bodyPr/>
        <a:lstStyle/>
        <a:p>
          <a:endParaRPr lang="en-US"/>
        </a:p>
      </dgm:t>
    </dgm:pt>
    <dgm:pt modelId="{5174E545-59D3-4431-92D0-E2BA3FA339C7}" type="sibTrans" cxnId="{B1EB8200-6F3A-47F4-87E9-43353FEC499F}">
      <dgm:prSet/>
      <dgm:spPr/>
      <dgm:t>
        <a:bodyPr/>
        <a:lstStyle/>
        <a:p>
          <a:endParaRPr lang="en-US"/>
        </a:p>
      </dgm:t>
    </dgm:pt>
    <dgm:pt modelId="{51FA57FE-AF0F-4550-B514-669D31C37602}">
      <dgm:prSet phldrT="[Text]"/>
      <dgm:spPr/>
      <dgm:t>
        <a:bodyPr/>
        <a:lstStyle/>
        <a:p>
          <a:r>
            <a:rPr lang="en-US" dirty="0"/>
            <a:t>Optional to file</a:t>
          </a:r>
        </a:p>
      </dgm:t>
    </dgm:pt>
    <dgm:pt modelId="{39C06E76-86DA-44EA-83E3-8521A7AB80DF}" type="parTrans" cxnId="{CA35D09F-ECDC-46C8-9767-B12B8DA28706}">
      <dgm:prSet/>
      <dgm:spPr/>
      <dgm:t>
        <a:bodyPr/>
        <a:lstStyle/>
        <a:p>
          <a:endParaRPr lang="en-US"/>
        </a:p>
      </dgm:t>
    </dgm:pt>
    <dgm:pt modelId="{C3F86A4C-034D-46AC-8F93-E9ED501B8CAB}" type="sibTrans" cxnId="{CA35D09F-ECDC-46C8-9767-B12B8DA28706}">
      <dgm:prSet/>
      <dgm:spPr/>
      <dgm:t>
        <a:bodyPr/>
        <a:lstStyle/>
        <a:p>
          <a:endParaRPr lang="en-US"/>
        </a:p>
      </dgm:t>
    </dgm:pt>
    <dgm:pt modelId="{AA7B6C73-4B1E-4805-9957-34B58641A9D5}">
      <dgm:prSet phldrT="[Text]"/>
      <dgm:spPr/>
      <dgm:t>
        <a:bodyPr/>
        <a:lstStyle/>
        <a:p>
          <a:r>
            <a:rPr lang="en-US" dirty="0"/>
            <a:t>GSTR 9 is mandatory GSTR 9C optional</a:t>
          </a:r>
        </a:p>
      </dgm:t>
    </dgm:pt>
    <dgm:pt modelId="{89763FF5-8E1C-4F42-BC35-6922CFCA2467}" type="parTrans" cxnId="{147F35C5-0314-48FB-B506-7DD9110D2FA3}">
      <dgm:prSet/>
      <dgm:spPr/>
      <dgm:t>
        <a:bodyPr/>
        <a:lstStyle/>
        <a:p>
          <a:endParaRPr lang="en-US"/>
        </a:p>
      </dgm:t>
    </dgm:pt>
    <dgm:pt modelId="{5852096F-3CEC-4632-9C21-382EF2CBCBAB}" type="sibTrans" cxnId="{147F35C5-0314-48FB-B506-7DD9110D2FA3}">
      <dgm:prSet/>
      <dgm:spPr/>
      <dgm:t>
        <a:bodyPr/>
        <a:lstStyle/>
        <a:p>
          <a:endParaRPr lang="en-US"/>
        </a:p>
      </dgm:t>
    </dgm:pt>
    <dgm:pt modelId="{193675FA-C5DE-41DB-BEE1-AAFFAA2B9157}">
      <dgm:prSet phldrT="[Text]"/>
      <dgm:spPr/>
      <dgm:t>
        <a:bodyPr/>
        <a:lstStyle/>
        <a:p>
          <a:r>
            <a:rPr lang="en-US" dirty="0"/>
            <a:t>Both GSTR 9 &amp; 9C mandatory</a:t>
          </a:r>
        </a:p>
      </dgm:t>
    </dgm:pt>
    <dgm:pt modelId="{78D70BEB-7D29-4B99-8A8F-5BB8539A3675}" type="parTrans" cxnId="{473B1AC4-85D2-4D3D-89C6-AB2EFFF606BE}">
      <dgm:prSet/>
      <dgm:spPr/>
      <dgm:t>
        <a:bodyPr/>
        <a:lstStyle/>
        <a:p>
          <a:endParaRPr lang="en-US"/>
        </a:p>
      </dgm:t>
    </dgm:pt>
    <dgm:pt modelId="{E1E1E164-F609-4FE0-B5F5-900B462F42DE}" type="sibTrans" cxnId="{473B1AC4-85D2-4D3D-89C6-AB2EFFF606BE}">
      <dgm:prSet/>
      <dgm:spPr/>
      <dgm:t>
        <a:bodyPr/>
        <a:lstStyle/>
        <a:p>
          <a:endParaRPr lang="en-US"/>
        </a:p>
      </dgm:t>
    </dgm:pt>
    <dgm:pt modelId="{ED1C7A37-F2F5-46FC-B824-417C336A5DF2}" type="pres">
      <dgm:prSet presAssocID="{2E222ADF-0538-4035-9912-4D470B49C14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2C189DC-73AE-4659-980F-81A492A511B5}" type="pres">
      <dgm:prSet presAssocID="{926475F2-EA01-4112-936C-7F0C739C408D}" presName="root1" presStyleCnt="0"/>
      <dgm:spPr/>
    </dgm:pt>
    <dgm:pt modelId="{9B3122EE-1B73-40A6-B0B0-741D91199BF1}" type="pres">
      <dgm:prSet presAssocID="{926475F2-EA01-4112-936C-7F0C739C408D}" presName="LevelOneTextNode" presStyleLbl="node0" presStyleIdx="0" presStyleCnt="1">
        <dgm:presLayoutVars>
          <dgm:chPref val="3"/>
        </dgm:presLayoutVars>
      </dgm:prSet>
      <dgm:spPr/>
    </dgm:pt>
    <dgm:pt modelId="{19385FFE-6F73-405E-841C-B7D7115B04F0}" type="pres">
      <dgm:prSet presAssocID="{926475F2-EA01-4112-936C-7F0C739C408D}" presName="level2hierChild" presStyleCnt="0"/>
      <dgm:spPr/>
    </dgm:pt>
    <dgm:pt modelId="{47D47DDB-B420-4D29-BB2F-A3D36768A2AB}" type="pres">
      <dgm:prSet presAssocID="{DC23C8F3-B08E-4082-A096-FDC49C5E66CF}" presName="conn2-1" presStyleLbl="parChTrans1D2" presStyleIdx="0" presStyleCnt="3"/>
      <dgm:spPr/>
    </dgm:pt>
    <dgm:pt modelId="{A8E2B813-2CAB-4402-820B-600845AF5128}" type="pres">
      <dgm:prSet presAssocID="{DC23C8F3-B08E-4082-A096-FDC49C5E66CF}" presName="connTx" presStyleLbl="parChTrans1D2" presStyleIdx="0" presStyleCnt="3"/>
      <dgm:spPr/>
    </dgm:pt>
    <dgm:pt modelId="{0058FBBA-24D6-4339-90AF-C816BED67CFC}" type="pres">
      <dgm:prSet presAssocID="{19641A6B-581C-4C3C-B187-20BFF16998A6}" presName="root2" presStyleCnt="0"/>
      <dgm:spPr/>
    </dgm:pt>
    <dgm:pt modelId="{9F3995B5-0AD3-46BF-89C1-158531A26540}" type="pres">
      <dgm:prSet presAssocID="{19641A6B-581C-4C3C-B187-20BFF16998A6}" presName="LevelTwoTextNode" presStyleLbl="node2" presStyleIdx="0" presStyleCnt="3">
        <dgm:presLayoutVars>
          <dgm:chPref val="3"/>
        </dgm:presLayoutVars>
      </dgm:prSet>
      <dgm:spPr/>
    </dgm:pt>
    <dgm:pt modelId="{69C97648-74C9-41C3-B4F7-67C8AC85D989}" type="pres">
      <dgm:prSet presAssocID="{19641A6B-581C-4C3C-B187-20BFF16998A6}" presName="level3hierChild" presStyleCnt="0"/>
      <dgm:spPr/>
    </dgm:pt>
    <dgm:pt modelId="{A4E58D57-D74C-428F-8227-E56FA78F3A21}" type="pres">
      <dgm:prSet presAssocID="{39C06E76-86DA-44EA-83E3-8521A7AB80DF}" presName="conn2-1" presStyleLbl="parChTrans1D3" presStyleIdx="0" presStyleCnt="3"/>
      <dgm:spPr/>
    </dgm:pt>
    <dgm:pt modelId="{E51CDFB3-2284-4CF4-AFB3-F15CB531625E}" type="pres">
      <dgm:prSet presAssocID="{39C06E76-86DA-44EA-83E3-8521A7AB80DF}" presName="connTx" presStyleLbl="parChTrans1D3" presStyleIdx="0" presStyleCnt="3"/>
      <dgm:spPr/>
    </dgm:pt>
    <dgm:pt modelId="{73691515-8578-4AD0-8846-9D15F5F0FC25}" type="pres">
      <dgm:prSet presAssocID="{51FA57FE-AF0F-4550-B514-669D31C37602}" presName="root2" presStyleCnt="0"/>
      <dgm:spPr/>
    </dgm:pt>
    <dgm:pt modelId="{309F4F27-1ABA-4935-A51D-5519EA3A3177}" type="pres">
      <dgm:prSet presAssocID="{51FA57FE-AF0F-4550-B514-669D31C37602}" presName="LevelTwoTextNode" presStyleLbl="node3" presStyleIdx="0" presStyleCnt="3">
        <dgm:presLayoutVars>
          <dgm:chPref val="3"/>
        </dgm:presLayoutVars>
      </dgm:prSet>
      <dgm:spPr/>
    </dgm:pt>
    <dgm:pt modelId="{73E811CB-A67F-4A42-A52E-D4C27C0FDF6A}" type="pres">
      <dgm:prSet presAssocID="{51FA57FE-AF0F-4550-B514-669D31C37602}" presName="level3hierChild" presStyleCnt="0"/>
      <dgm:spPr/>
    </dgm:pt>
    <dgm:pt modelId="{D853E4CE-1BDE-44CA-BE52-C75413138AC1}" type="pres">
      <dgm:prSet presAssocID="{10E9FAF6-FAC0-4945-9766-7C475DF0775E}" presName="conn2-1" presStyleLbl="parChTrans1D2" presStyleIdx="1" presStyleCnt="3"/>
      <dgm:spPr/>
    </dgm:pt>
    <dgm:pt modelId="{EEB66D3F-B454-41AF-A3AA-B98A582F0FF1}" type="pres">
      <dgm:prSet presAssocID="{10E9FAF6-FAC0-4945-9766-7C475DF0775E}" presName="connTx" presStyleLbl="parChTrans1D2" presStyleIdx="1" presStyleCnt="3"/>
      <dgm:spPr/>
    </dgm:pt>
    <dgm:pt modelId="{A29B055A-2A0B-41AE-AC7C-34688AD20305}" type="pres">
      <dgm:prSet presAssocID="{11F4AB16-6E7E-41CF-B660-9501A4656708}" presName="root2" presStyleCnt="0"/>
      <dgm:spPr/>
    </dgm:pt>
    <dgm:pt modelId="{B2CB408D-7323-4BE6-986C-32758C0845C2}" type="pres">
      <dgm:prSet presAssocID="{11F4AB16-6E7E-41CF-B660-9501A4656708}" presName="LevelTwoTextNode" presStyleLbl="node2" presStyleIdx="1" presStyleCnt="3">
        <dgm:presLayoutVars>
          <dgm:chPref val="3"/>
        </dgm:presLayoutVars>
      </dgm:prSet>
      <dgm:spPr/>
    </dgm:pt>
    <dgm:pt modelId="{BEAC2A5D-0830-432B-B367-3C554D9004CA}" type="pres">
      <dgm:prSet presAssocID="{11F4AB16-6E7E-41CF-B660-9501A4656708}" presName="level3hierChild" presStyleCnt="0"/>
      <dgm:spPr/>
    </dgm:pt>
    <dgm:pt modelId="{EAB91231-51C6-4073-BC3A-5674BC3EC4AF}" type="pres">
      <dgm:prSet presAssocID="{89763FF5-8E1C-4F42-BC35-6922CFCA2467}" presName="conn2-1" presStyleLbl="parChTrans1D3" presStyleIdx="1" presStyleCnt="3"/>
      <dgm:spPr/>
    </dgm:pt>
    <dgm:pt modelId="{588F6E51-4FB2-413D-9EED-160EAB89FEA7}" type="pres">
      <dgm:prSet presAssocID="{89763FF5-8E1C-4F42-BC35-6922CFCA2467}" presName="connTx" presStyleLbl="parChTrans1D3" presStyleIdx="1" presStyleCnt="3"/>
      <dgm:spPr/>
    </dgm:pt>
    <dgm:pt modelId="{F431BF8B-8067-4B9D-B5CB-9CDED4E464A4}" type="pres">
      <dgm:prSet presAssocID="{AA7B6C73-4B1E-4805-9957-34B58641A9D5}" presName="root2" presStyleCnt="0"/>
      <dgm:spPr/>
    </dgm:pt>
    <dgm:pt modelId="{CBB3A0B2-4E33-48CF-B670-941D4EEF88E2}" type="pres">
      <dgm:prSet presAssocID="{AA7B6C73-4B1E-4805-9957-34B58641A9D5}" presName="LevelTwoTextNode" presStyleLbl="node3" presStyleIdx="1" presStyleCnt="3">
        <dgm:presLayoutVars>
          <dgm:chPref val="3"/>
        </dgm:presLayoutVars>
      </dgm:prSet>
      <dgm:spPr/>
    </dgm:pt>
    <dgm:pt modelId="{A942461F-9607-47E3-8394-E07E52F5F7B7}" type="pres">
      <dgm:prSet presAssocID="{AA7B6C73-4B1E-4805-9957-34B58641A9D5}" presName="level3hierChild" presStyleCnt="0"/>
      <dgm:spPr/>
    </dgm:pt>
    <dgm:pt modelId="{66298400-A145-42D8-8ED2-E3A8CA456861}" type="pres">
      <dgm:prSet presAssocID="{50A0DA45-3080-4BDF-BDAE-21C0A4D0D7D5}" presName="conn2-1" presStyleLbl="parChTrans1D2" presStyleIdx="2" presStyleCnt="3"/>
      <dgm:spPr/>
    </dgm:pt>
    <dgm:pt modelId="{4A30378A-772F-4EC6-8D4B-A35EDD4FEFB8}" type="pres">
      <dgm:prSet presAssocID="{50A0DA45-3080-4BDF-BDAE-21C0A4D0D7D5}" presName="connTx" presStyleLbl="parChTrans1D2" presStyleIdx="2" presStyleCnt="3"/>
      <dgm:spPr/>
    </dgm:pt>
    <dgm:pt modelId="{CD46D5E5-0E0C-4365-AEA0-3CE74D6B3744}" type="pres">
      <dgm:prSet presAssocID="{8749134D-3A2C-43AA-8365-02D79B950349}" presName="root2" presStyleCnt="0"/>
      <dgm:spPr/>
    </dgm:pt>
    <dgm:pt modelId="{6B635894-8387-4806-90A7-3A98A9EA4888}" type="pres">
      <dgm:prSet presAssocID="{8749134D-3A2C-43AA-8365-02D79B950349}" presName="LevelTwoTextNode" presStyleLbl="node2" presStyleIdx="2" presStyleCnt="3">
        <dgm:presLayoutVars>
          <dgm:chPref val="3"/>
        </dgm:presLayoutVars>
      </dgm:prSet>
      <dgm:spPr/>
    </dgm:pt>
    <dgm:pt modelId="{6FA5F2B9-436C-4C32-9C20-D8E8F815DA1B}" type="pres">
      <dgm:prSet presAssocID="{8749134D-3A2C-43AA-8365-02D79B950349}" presName="level3hierChild" presStyleCnt="0"/>
      <dgm:spPr/>
    </dgm:pt>
    <dgm:pt modelId="{D577BC8C-6C0F-4073-BA7A-2FE0FEF23E50}" type="pres">
      <dgm:prSet presAssocID="{78D70BEB-7D29-4B99-8A8F-5BB8539A3675}" presName="conn2-1" presStyleLbl="parChTrans1D3" presStyleIdx="2" presStyleCnt="3"/>
      <dgm:spPr/>
    </dgm:pt>
    <dgm:pt modelId="{C19209AE-BD5B-491F-BCFE-A4388E1483E0}" type="pres">
      <dgm:prSet presAssocID="{78D70BEB-7D29-4B99-8A8F-5BB8539A3675}" presName="connTx" presStyleLbl="parChTrans1D3" presStyleIdx="2" presStyleCnt="3"/>
      <dgm:spPr/>
    </dgm:pt>
    <dgm:pt modelId="{8C171D96-8974-4B26-933B-725D4118E3DB}" type="pres">
      <dgm:prSet presAssocID="{193675FA-C5DE-41DB-BEE1-AAFFAA2B9157}" presName="root2" presStyleCnt="0"/>
      <dgm:spPr/>
    </dgm:pt>
    <dgm:pt modelId="{BBFB0A74-4E7D-463C-B3F9-004CC39160C4}" type="pres">
      <dgm:prSet presAssocID="{193675FA-C5DE-41DB-BEE1-AAFFAA2B9157}" presName="LevelTwoTextNode" presStyleLbl="node3" presStyleIdx="2" presStyleCnt="3">
        <dgm:presLayoutVars>
          <dgm:chPref val="3"/>
        </dgm:presLayoutVars>
      </dgm:prSet>
      <dgm:spPr/>
    </dgm:pt>
    <dgm:pt modelId="{E2D977DD-E0B0-415D-A521-55C00F5A6079}" type="pres">
      <dgm:prSet presAssocID="{193675FA-C5DE-41DB-BEE1-AAFFAA2B9157}" presName="level3hierChild" presStyleCnt="0"/>
      <dgm:spPr/>
    </dgm:pt>
  </dgm:ptLst>
  <dgm:cxnLst>
    <dgm:cxn modelId="{B1EB8200-6F3A-47F4-87E9-43353FEC499F}" srcId="{926475F2-EA01-4112-936C-7F0C739C408D}" destId="{8749134D-3A2C-43AA-8365-02D79B950349}" srcOrd="2" destOrd="0" parTransId="{50A0DA45-3080-4BDF-BDAE-21C0A4D0D7D5}" sibTransId="{5174E545-59D3-4431-92D0-E2BA3FA339C7}"/>
    <dgm:cxn modelId="{D6614117-29AA-400F-B790-628330432EC9}" type="presOf" srcId="{50A0DA45-3080-4BDF-BDAE-21C0A4D0D7D5}" destId="{4A30378A-772F-4EC6-8D4B-A35EDD4FEFB8}" srcOrd="1" destOrd="0" presId="urn:microsoft.com/office/officeart/2005/8/layout/hierarchy2"/>
    <dgm:cxn modelId="{546D9019-A8D3-47D6-94F0-8F1476A098A6}" type="presOf" srcId="{10E9FAF6-FAC0-4945-9766-7C475DF0775E}" destId="{D853E4CE-1BDE-44CA-BE52-C75413138AC1}" srcOrd="0" destOrd="0" presId="urn:microsoft.com/office/officeart/2005/8/layout/hierarchy2"/>
    <dgm:cxn modelId="{856A061D-28BD-4965-B957-B7134DBDC7FD}" type="presOf" srcId="{50A0DA45-3080-4BDF-BDAE-21C0A4D0D7D5}" destId="{66298400-A145-42D8-8ED2-E3A8CA456861}" srcOrd="0" destOrd="0" presId="urn:microsoft.com/office/officeart/2005/8/layout/hierarchy2"/>
    <dgm:cxn modelId="{27DC3D2A-9EC0-4BDC-9B34-18386FDBA1EC}" type="presOf" srcId="{39C06E76-86DA-44EA-83E3-8521A7AB80DF}" destId="{E51CDFB3-2284-4CF4-AFB3-F15CB531625E}" srcOrd="1" destOrd="0" presId="urn:microsoft.com/office/officeart/2005/8/layout/hierarchy2"/>
    <dgm:cxn modelId="{A3A6253D-9E35-4403-B8B9-DDBA001C91EF}" type="presOf" srcId="{DC23C8F3-B08E-4082-A096-FDC49C5E66CF}" destId="{47D47DDB-B420-4D29-BB2F-A3D36768A2AB}" srcOrd="0" destOrd="0" presId="urn:microsoft.com/office/officeart/2005/8/layout/hierarchy2"/>
    <dgm:cxn modelId="{90B08167-7A64-40B0-99CD-CB7CE9337FD6}" type="presOf" srcId="{8749134D-3A2C-43AA-8365-02D79B950349}" destId="{6B635894-8387-4806-90A7-3A98A9EA4888}" srcOrd="0" destOrd="0" presId="urn:microsoft.com/office/officeart/2005/8/layout/hierarchy2"/>
    <dgm:cxn modelId="{AD0DDD71-B1EC-47CF-97E4-ED13CA17A530}" srcId="{2E222ADF-0538-4035-9912-4D470B49C149}" destId="{926475F2-EA01-4112-936C-7F0C739C408D}" srcOrd="0" destOrd="0" parTransId="{A7963E82-C441-46F3-B05F-8CBA9B4A66B4}" sibTransId="{13AF42B9-9D6F-4E3B-B497-61B01059C362}"/>
    <dgm:cxn modelId="{2861B253-B4E8-4A88-9262-F82CA4682776}" type="presOf" srcId="{51FA57FE-AF0F-4550-B514-669D31C37602}" destId="{309F4F27-1ABA-4935-A51D-5519EA3A3177}" srcOrd="0" destOrd="0" presId="urn:microsoft.com/office/officeart/2005/8/layout/hierarchy2"/>
    <dgm:cxn modelId="{C0ADC173-4A97-4020-8189-C83D01E176F6}" type="presOf" srcId="{193675FA-C5DE-41DB-BEE1-AAFFAA2B9157}" destId="{BBFB0A74-4E7D-463C-B3F9-004CC39160C4}" srcOrd="0" destOrd="0" presId="urn:microsoft.com/office/officeart/2005/8/layout/hierarchy2"/>
    <dgm:cxn modelId="{70A62378-C2C8-47B5-8950-DF9039C13CF5}" type="presOf" srcId="{89763FF5-8E1C-4F42-BC35-6922CFCA2467}" destId="{EAB91231-51C6-4073-BC3A-5674BC3EC4AF}" srcOrd="0" destOrd="0" presId="urn:microsoft.com/office/officeart/2005/8/layout/hierarchy2"/>
    <dgm:cxn modelId="{5AD15D7E-BFB8-4164-85B1-1A1120E274EE}" type="presOf" srcId="{10E9FAF6-FAC0-4945-9766-7C475DF0775E}" destId="{EEB66D3F-B454-41AF-A3AA-B98A582F0FF1}" srcOrd="1" destOrd="0" presId="urn:microsoft.com/office/officeart/2005/8/layout/hierarchy2"/>
    <dgm:cxn modelId="{CF2E0A93-C7FC-494F-9F1C-D615232A34F9}" type="presOf" srcId="{78D70BEB-7D29-4B99-8A8F-5BB8539A3675}" destId="{D577BC8C-6C0F-4073-BA7A-2FE0FEF23E50}" srcOrd="0" destOrd="0" presId="urn:microsoft.com/office/officeart/2005/8/layout/hierarchy2"/>
    <dgm:cxn modelId="{CA35D09F-ECDC-46C8-9767-B12B8DA28706}" srcId="{19641A6B-581C-4C3C-B187-20BFF16998A6}" destId="{51FA57FE-AF0F-4550-B514-669D31C37602}" srcOrd="0" destOrd="0" parTransId="{39C06E76-86DA-44EA-83E3-8521A7AB80DF}" sibTransId="{C3F86A4C-034D-46AC-8F93-E9ED501B8CAB}"/>
    <dgm:cxn modelId="{7BE173AD-9DD9-4A2F-A162-2D1F3C641E27}" type="presOf" srcId="{926475F2-EA01-4112-936C-7F0C739C408D}" destId="{9B3122EE-1B73-40A6-B0B0-741D91199BF1}" srcOrd="0" destOrd="0" presId="urn:microsoft.com/office/officeart/2005/8/layout/hierarchy2"/>
    <dgm:cxn modelId="{0F661CB5-2AF2-4875-822A-948B169A78A7}" type="presOf" srcId="{19641A6B-581C-4C3C-B187-20BFF16998A6}" destId="{9F3995B5-0AD3-46BF-89C1-158531A26540}" srcOrd="0" destOrd="0" presId="urn:microsoft.com/office/officeart/2005/8/layout/hierarchy2"/>
    <dgm:cxn modelId="{7533FBB8-C3D3-4640-846F-4ACFA9A80A01}" srcId="{926475F2-EA01-4112-936C-7F0C739C408D}" destId="{19641A6B-581C-4C3C-B187-20BFF16998A6}" srcOrd="0" destOrd="0" parTransId="{DC23C8F3-B08E-4082-A096-FDC49C5E66CF}" sibTransId="{6201A208-F8F4-41BD-9A44-FF9830A1D423}"/>
    <dgm:cxn modelId="{65EDC8BD-E13D-4947-B9F7-B4EFD2B87D88}" srcId="{926475F2-EA01-4112-936C-7F0C739C408D}" destId="{11F4AB16-6E7E-41CF-B660-9501A4656708}" srcOrd="1" destOrd="0" parTransId="{10E9FAF6-FAC0-4945-9766-7C475DF0775E}" sibTransId="{29B1C28B-C4EE-4DF1-A3A1-2A459A4BA303}"/>
    <dgm:cxn modelId="{CADC62C2-36BB-461C-B17C-BF0B68D1D3F7}" type="presOf" srcId="{78D70BEB-7D29-4B99-8A8F-5BB8539A3675}" destId="{C19209AE-BD5B-491F-BCFE-A4388E1483E0}" srcOrd="1" destOrd="0" presId="urn:microsoft.com/office/officeart/2005/8/layout/hierarchy2"/>
    <dgm:cxn modelId="{473B1AC4-85D2-4D3D-89C6-AB2EFFF606BE}" srcId="{8749134D-3A2C-43AA-8365-02D79B950349}" destId="{193675FA-C5DE-41DB-BEE1-AAFFAA2B9157}" srcOrd="0" destOrd="0" parTransId="{78D70BEB-7D29-4B99-8A8F-5BB8539A3675}" sibTransId="{E1E1E164-F609-4FE0-B5F5-900B462F42DE}"/>
    <dgm:cxn modelId="{147F35C5-0314-48FB-B506-7DD9110D2FA3}" srcId="{11F4AB16-6E7E-41CF-B660-9501A4656708}" destId="{AA7B6C73-4B1E-4805-9957-34B58641A9D5}" srcOrd="0" destOrd="0" parTransId="{89763FF5-8E1C-4F42-BC35-6922CFCA2467}" sibTransId="{5852096F-3CEC-4632-9C21-382EF2CBCBAB}"/>
    <dgm:cxn modelId="{D238D7CE-9957-4B6C-9215-189DD9D35A8B}" type="presOf" srcId="{89763FF5-8E1C-4F42-BC35-6922CFCA2467}" destId="{588F6E51-4FB2-413D-9EED-160EAB89FEA7}" srcOrd="1" destOrd="0" presId="urn:microsoft.com/office/officeart/2005/8/layout/hierarchy2"/>
    <dgm:cxn modelId="{6E3D45E1-8E77-41C0-A7A7-B835EDB2E9AF}" type="presOf" srcId="{39C06E76-86DA-44EA-83E3-8521A7AB80DF}" destId="{A4E58D57-D74C-428F-8227-E56FA78F3A21}" srcOrd="0" destOrd="0" presId="urn:microsoft.com/office/officeart/2005/8/layout/hierarchy2"/>
    <dgm:cxn modelId="{F410A9E3-EAD6-4EC5-8926-AE12E05933A3}" type="presOf" srcId="{AA7B6C73-4B1E-4805-9957-34B58641A9D5}" destId="{CBB3A0B2-4E33-48CF-B670-941D4EEF88E2}" srcOrd="0" destOrd="0" presId="urn:microsoft.com/office/officeart/2005/8/layout/hierarchy2"/>
    <dgm:cxn modelId="{1F0303E9-84E4-46CC-916A-630470345F06}" type="presOf" srcId="{11F4AB16-6E7E-41CF-B660-9501A4656708}" destId="{B2CB408D-7323-4BE6-986C-32758C0845C2}" srcOrd="0" destOrd="0" presId="urn:microsoft.com/office/officeart/2005/8/layout/hierarchy2"/>
    <dgm:cxn modelId="{9D6240EA-E573-4A80-88BD-F665BF5C7D29}" type="presOf" srcId="{DC23C8F3-B08E-4082-A096-FDC49C5E66CF}" destId="{A8E2B813-2CAB-4402-820B-600845AF5128}" srcOrd="1" destOrd="0" presId="urn:microsoft.com/office/officeart/2005/8/layout/hierarchy2"/>
    <dgm:cxn modelId="{C6D583F2-4C1E-4205-ABFB-B13D2F3CF361}" type="presOf" srcId="{2E222ADF-0538-4035-9912-4D470B49C149}" destId="{ED1C7A37-F2F5-46FC-B824-417C336A5DF2}" srcOrd="0" destOrd="0" presId="urn:microsoft.com/office/officeart/2005/8/layout/hierarchy2"/>
    <dgm:cxn modelId="{8265B9E2-5550-49BE-BF47-FD28033ED889}" type="presParOf" srcId="{ED1C7A37-F2F5-46FC-B824-417C336A5DF2}" destId="{72C189DC-73AE-4659-980F-81A492A511B5}" srcOrd="0" destOrd="0" presId="urn:microsoft.com/office/officeart/2005/8/layout/hierarchy2"/>
    <dgm:cxn modelId="{E322BD5E-F8C0-4526-AC16-BC9706B6E3C6}" type="presParOf" srcId="{72C189DC-73AE-4659-980F-81A492A511B5}" destId="{9B3122EE-1B73-40A6-B0B0-741D91199BF1}" srcOrd="0" destOrd="0" presId="urn:microsoft.com/office/officeart/2005/8/layout/hierarchy2"/>
    <dgm:cxn modelId="{3ED22E8E-C215-4441-96E1-192F8ED4D9E2}" type="presParOf" srcId="{72C189DC-73AE-4659-980F-81A492A511B5}" destId="{19385FFE-6F73-405E-841C-B7D7115B04F0}" srcOrd="1" destOrd="0" presId="urn:microsoft.com/office/officeart/2005/8/layout/hierarchy2"/>
    <dgm:cxn modelId="{E0D12028-C5C9-4F04-8F42-0C7309922BD5}" type="presParOf" srcId="{19385FFE-6F73-405E-841C-B7D7115B04F0}" destId="{47D47DDB-B420-4D29-BB2F-A3D36768A2AB}" srcOrd="0" destOrd="0" presId="urn:microsoft.com/office/officeart/2005/8/layout/hierarchy2"/>
    <dgm:cxn modelId="{CF42921C-B441-4390-B84A-48C77B7D7BDC}" type="presParOf" srcId="{47D47DDB-B420-4D29-BB2F-A3D36768A2AB}" destId="{A8E2B813-2CAB-4402-820B-600845AF5128}" srcOrd="0" destOrd="0" presId="urn:microsoft.com/office/officeart/2005/8/layout/hierarchy2"/>
    <dgm:cxn modelId="{0A22D4CC-D2E2-4D2D-8FF2-4F85FAA07E73}" type="presParOf" srcId="{19385FFE-6F73-405E-841C-B7D7115B04F0}" destId="{0058FBBA-24D6-4339-90AF-C816BED67CFC}" srcOrd="1" destOrd="0" presId="urn:microsoft.com/office/officeart/2005/8/layout/hierarchy2"/>
    <dgm:cxn modelId="{2B6C4D6C-7E26-4A75-80C0-D567C22A1094}" type="presParOf" srcId="{0058FBBA-24D6-4339-90AF-C816BED67CFC}" destId="{9F3995B5-0AD3-46BF-89C1-158531A26540}" srcOrd="0" destOrd="0" presId="urn:microsoft.com/office/officeart/2005/8/layout/hierarchy2"/>
    <dgm:cxn modelId="{C429C80C-F058-42FA-8726-2B05FA465BF5}" type="presParOf" srcId="{0058FBBA-24D6-4339-90AF-C816BED67CFC}" destId="{69C97648-74C9-41C3-B4F7-67C8AC85D989}" srcOrd="1" destOrd="0" presId="urn:microsoft.com/office/officeart/2005/8/layout/hierarchy2"/>
    <dgm:cxn modelId="{FB2A65BF-D787-4995-B9BB-702D046051EF}" type="presParOf" srcId="{69C97648-74C9-41C3-B4F7-67C8AC85D989}" destId="{A4E58D57-D74C-428F-8227-E56FA78F3A21}" srcOrd="0" destOrd="0" presId="urn:microsoft.com/office/officeart/2005/8/layout/hierarchy2"/>
    <dgm:cxn modelId="{2C283CDA-FF25-4631-9F70-7327DF36CE59}" type="presParOf" srcId="{A4E58D57-D74C-428F-8227-E56FA78F3A21}" destId="{E51CDFB3-2284-4CF4-AFB3-F15CB531625E}" srcOrd="0" destOrd="0" presId="urn:microsoft.com/office/officeart/2005/8/layout/hierarchy2"/>
    <dgm:cxn modelId="{EF6FAFBF-F1E4-4786-B4FC-E625504F3F7D}" type="presParOf" srcId="{69C97648-74C9-41C3-B4F7-67C8AC85D989}" destId="{73691515-8578-4AD0-8846-9D15F5F0FC25}" srcOrd="1" destOrd="0" presId="urn:microsoft.com/office/officeart/2005/8/layout/hierarchy2"/>
    <dgm:cxn modelId="{4D40F159-B0D6-4942-8887-0F1BCC64B3EF}" type="presParOf" srcId="{73691515-8578-4AD0-8846-9D15F5F0FC25}" destId="{309F4F27-1ABA-4935-A51D-5519EA3A3177}" srcOrd="0" destOrd="0" presId="urn:microsoft.com/office/officeart/2005/8/layout/hierarchy2"/>
    <dgm:cxn modelId="{0229A602-0484-4B03-B9EA-06810CF85D4F}" type="presParOf" srcId="{73691515-8578-4AD0-8846-9D15F5F0FC25}" destId="{73E811CB-A67F-4A42-A52E-D4C27C0FDF6A}" srcOrd="1" destOrd="0" presId="urn:microsoft.com/office/officeart/2005/8/layout/hierarchy2"/>
    <dgm:cxn modelId="{E7A4DE1C-5CFC-4AFE-B19F-E4A45C964F8E}" type="presParOf" srcId="{19385FFE-6F73-405E-841C-B7D7115B04F0}" destId="{D853E4CE-1BDE-44CA-BE52-C75413138AC1}" srcOrd="2" destOrd="0" presId="urn:microsoft.com/office/officeart/2005/8/layout/hierarchy2"/>
    <dgm:cxn modelId="{D784558D-9611-48BE-9C90-026A0F85F1C9}" type="presParOf" srcId="{D853E4CE-1BDE-44CA-BE52-C75413138AC1}" destId="{EEB66D3F-B454-41AF-A3AA-B98A582F0FF1}" srcOrd="0" destOrd="0" presId="urn:microsoft.com/office/officeart/2005/8/layout/hierarchy2"/>
    <dgm:cxn modelId="{FAC1DA57-167F-497D-A7A0-06C694D797C1}" type="presParOf" srcId="{19385FFE-6F73-405E-841C-B7D7115B04F0}" destId="{A29B055A-2A0B-41AE-AC7C-34688AD20305}" srcOrd="3" destOrd="0" presId="urn:microsoft.com/office/officeart/2005/8/layout/hierarchy2"/>
    <dgm:cxn modelId="{6A6BD20B-5613-4F52-88F2-A63BDF470ACE}" type="presParOf" srcId="{A29B055A-2A0B-41AE-AC7C-34688AD20305}" destId="{B2CB408D-7323-4BE6-986C-32758C0845C2}" srcOrd="0" destOrd="0" presId="urn:microsoft.com/office/officeart/2005/8/layout/hierarchy2"/>
    <dgm:cxn modelId="{6D78F44A-EBE5-4997-AD2F-F106C5ADA978}" type="presParOf" srcId="{A29B055A-2A0B-41AE-AC7C-34688AD20305}" destId="{BEAC2A5D-0830-432B-B367-3C554D9004CA}" srcOrd="1" destOrd="0" presId="urn:microsoft.com/office/officeart/2005/8/layout/hierarchy2"/>
    <dgm:cxn modelId="{7B726F20-998F-446A-AC93-A2C2FFC63AAB}" type="presParOf" srcId="{BEAC2A5D-0830-432B-B367-3C554D9004CA}" destId="{EAB91231-51C6-4073-BC3A-5674BC3EC4AF}" srcOrd="0" destOrd="0" presId="urn:microsoft.com/office/officeart/2005/8/layout/hierarchy2"/>
    <dgm:cxn modelId="{3D7BA97D-F4B3-4B4F-9D16-758BB94553E9}" type="presParOf" srcId="{EAB91231-51C6-4073-BC3A-5674BC3EC4AF}" destId="{588F6E51-4FB2-413D-9EED-160EAB89FEA7}" srcOrd="0" destOrd="0" presId="urn:microsoft.com/office/officeart/2005/8/layout/hierarchy2"/>
    <dgm:cxn modelId="{22CEEC45-D2A9-45F9-8A8A-4DA56CA924DD}" type="presParOf" srcId="{BEAC2A5D-0830-432B-B367-3C554D9004CA}" destId="{F431BF8B-8067-4B9D-B5CB-9CDED4E464A4}" srcOrd="1" destOrd="0" presId="urn:microsoft.com/office/officeart/2005/8/layout/hierarchy2"/>
    <dgm:cxn modelId="{6DB2C59F-4912-46EE-B7E6-8C22D5C6F5BC}" type="presParOf" srcId="{F431BF8B-8067-4B9D-B5CB-9CDED4E464A4}" destId="{CBB3A0B2-4E33-48CF-B670-941D4EEF88E2}" srcOrd="0" destOrd="0" presId="urn:microsoft.com/office/officeart/2005/8/layout/hierarchy2"/>
    <dgm:cxn modelId="{AB3DBB7F-1421-45DB-AD40-674298BBD0F9}" type="presParOf" srcId="{F431BF8B-8067-4B9D-B5CB-9CDED4E464A4}" destId="{A942461F-9607-47E3-8394-E07E52F5F7B7}" srcOrd="1" destOrd="0" presId="urn:microsoft.com/office/officeart/2005/8/layout/hierarchy2"/>
    <dgm:cxn modelId="{3CD7A939-60D7-4FC4-B10E-B3F8FA20E0C6}" type="presParOf" srcId="{19385FFE-6F73-405E-841C-B7D7115B04F0}" destId="{66298400-A145-42D8-8ED2-E3A8CA456861}" srcOrd="4" destOrd="0" presId="urn:microsoft.com/office/officeart/2005/8/layout/hierarchy2"/>
    <dgm:cxn modelId="{FAAEB819-078E-495E-9837-5606AD7EE33C}" type="presParOf" srcId="{66298400-A145-42D8-8ED2-E3A8CA456861}" destId="{4A30378A-772F-4EC6-8D4B-A35EDD4FEFB8}" srcOrd="0" destOrd="0" presId="urn:microsoft.com/office/officeart/2005/8/layout/hierarchy2"/>
    <dgm:cxn modelId="{236C89B1-0ADD-48FC-9107-157FA8C87955}" type="presParOf" srcId="{19385FFE-6F73-405E-841C-B7D7115B04F0}" destId="{CD46D5E5-0E0C-4365-AEA0-3CE74D6B3744}" srcOrd="5" destOrd="0" presId="urn:microsoft.com/office/officeart/2005/8/layout/hierarchy2"/>
    <dgm:cxn modelId="{301D45A9-7DE2-4C97-9ABF-D5678C0EC76C}" type="presParOf" srcId="{CD46D5E5-0E0C-4365-AEA0-3CE74D6B3744}" destId="{6B635894-8387-4806-90A7-3A98A9EA4888}" srcOrd="0" destOrd="0" presId="urn:microsoft.com/office/officeart/2005/8/layout/hierarchy2"/>
    <dgm:cxn modelId="{70918C97-8A82-4F6F-A8A2-EFB719E61EF4}" type="presParOf" srcId="{CD46D5E5-0E0C-4365-AEA0-3CE74D6B3744}" destId="{6FA5F2B9-436C-4C32-9C20-D8E8F815DA1B}" srcOrd="1" destOrd="0" presId="urn:microsoft.com/office/officeart/2005/8/layout/hierarchy2"/>
    <dgm:cxn modelId="{B9A0082D-98DA-44E7-A367-CFF5C429CDE1}" type="presParOf" srcId="{6FA5F2B9-436C-4C32-9C20-D8E8F815DA1B}" destId="{D577BC8C-6C0F-4073-BA7A-2FE0FEF23E50}" srcOrd="0" destOrd="0" presId="urn:microsoft.com/office/officeart/2005/8/layout/hierarchy2"/>
    <dgm:cxn modelId="{694E95B2-D8D7-44C1-A716-2C7B3F1202FB}" type="presParOf" srcId="{D577BC8C-6C0F-4073-BA7A-2FE0FEF23E50}" destId="{C19209AE-BD5B-491F-BCFE-A4388E1483E0}" srcOrd="0" destOrd="0" presId="urn:microsoft.com/office/officeart/2005/8/layout/hierarchy2"/>
    <dgm:cxn modelId="{945E03ED-7AEB-4F75-864B-00C394EF1F8D}" type="presParOf" srcId="{6FA5F2B9-436C-4C32-9C20-D8E8F815DA1B}" destId="{8C171D96-8974-4B26-933B-725D4118E3DB}" srcOrd="1" destOrd="0" presId="urn:microsoft.com/office/officeart/2005/8/layout/hierarchy2"/>
    <dgm:cxn modelId="{8580277B-D364-46B8-9942-E455993BA430}" type="presParOf" srcId="{8C171D96-8974-4B26-933B-725D4118E3DB}" destId="{BBFB0A74-4E7D-463C-B3F9-004CC39160C4}" srcOrd="0" destOrd="0" presId="urn:microsoft.com/office/officeart/2005/8/layout/hierarchy2"/>
    <dgm:cxn modelId="{E873485F-7319-4FA4-A6AD-97A3E7614535}" type="presParOf" srcId="{8C171D96-8974-4B26-933B-725D4118E3DB}" destId="{E2D977DD-E0B0-415D-A521-55C00F5A607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1F14AB7B-7BD1-4120-A92B-06824AF5345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435A1DA9-8361-4692-96FC-7EEA893EB5D4}">
      <dgm:prSet phldrT="[Text]"/>
      <dgm:spPr/>
      <dgm:t>
        <a:bodyPr/>
        <a:lstStyle/>
        <a:p>
          <a:r>
            <a:rPr lang="en-IN" dirty="0">
              <a:latin typeface="+mj-lt"/>
            </a:rPr>
            <a:t>Books Turnover</a:t>
          </a:r>
        </a:p>
      </dgm:t>
    </dgm:pt>
    <dgm:pt modelId="{5B6A6B0F-9176-46BF-A9B1-634D9AAD3A70}" type="parTrans" cxnId="{F3A35188-5493-42EE-A7E3-C56381708908}">
      <dgm:prSet/>
      <dgm:spPr/>
      <dgm:t>
        <a:bodyPr/>
        <a:lstStyle/>
        <a:p>
          <a:endParaRPr lang="en-IN"/>
        </a:p>
      </dgm:t>
    </dgm:pt>
    <dgm:pt modelId="{6B4F1A0A-DC1E-4E51-A814-B6C8F95F99FB}" type="sibTrans" cxnId="{F3A35188-5493-42EE-A7E3-C56381708908}">
      <dgm:prSet/>
      <dgm:spPr/>
      <dgm:t>
        <a:bodyPr/>
        <a:lstStyle/>
        <a:p>
          <a:endParaRPr lang="en-IN"/>
        </a:p>
      </dgm:t>
    </dgm:pt>
    <dgm:pt modelId="{BE964112-E569-4A43-9E7C-94CC5B99DBAE}">
      <dgm:prSet phldrT="[Text]"/>
      <dgm:spPr/>
      <dgm:t>
        <a:bodyPr/>
        <a:lstStyle/>
        <a:p>
          <a:r>
            <a:rPr lang="en-IN" dirty="0">
              <a:latin typeface="+mj-lt"/>
            </a:rPr>
            <a:t>Tax paid in 3B till Mar 2022</a:t>
          </a:r>
        </a:p>
      </dgm:t>
    </dgm:pt>
    <dgm:pt modelId="{F7C91A46-B888-419E-8CEE-9A8B953268C7}" type="parTrans" cxnId="{C5CA2EB9-5937-4A64-924D-9A3EDC6B12CD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990E87F5-3863-411D-95E0-62CF94EC9819}" type="sibTrans" cxnId="{C5CA2EB9-5937-4A64-924D-9A3EDC6B12CD}">
      <dgm:prSet/>
      <dgm:spPr/>
      <dgm:t>
        <a:bodyPr/>
        <a:lstStyle/>
        <a:p>
          <a:endParaRPr lang="en-IN"/>
        </a:p>
      </dgm:t>
    </dgm:pt>
    <dgm:pt modelId="{A570A39D-B7B0-45A3-9356-2037E3339DD7}">
      <dgm:prSet phldrT="[Text]"/>
      <dgm:spPr/>
      <dgm:t>
        <a:bodyPr/>
        <a:lstStyle/>
        <a:p>
          <a:r>
            <a:rPr lang="en-IN" dirty="0">
              <a:latin typeface="+mj-lt"/>
            </a:rPr>
            <a:t>Tax paid in 3B till October 2022</a:t>
          </a:r>
        </a:p>
      </dgm:t>
    </dgm:pt>
    <dgm:pt modelId="{8E14596F-B8A5-4175-B19C-E3167C7F9908}" type="parTrans" cxnId="{750B2169-A932-47C3-93E2-23E44AC6BC34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1CC04697-BCB8-41E6-8076-BC660691F052}" type="sibTrans" cxnId="{750B2169-A932-47C3-93E2-23E44AC6BC34}">
      <dgm:prSet/>
      <dgm:spPr/>
      <dgm:t>
        <a:bodyPr/>
        <a:lstStyle/>
        <a:p>
          <a:endParaRPr lang="en-IN"/>
        </a:p>
      </dgm:t>
    </dgm:pt>
    <dgm:pt modelId="{0E024CB2-5973-484E-8E3F-A6D33FDF752F}">
      <dgm:prSet phldrT="[Text]"/>
      <dgm:spPr/>
      <dgm:t>
        <a:bodyPr/>
        <a:lstStyle/>
        <a:p>
          <a:r>
            <a:rPr lang="en-IN" dirty="0">
              <a:latin typeface="+mj-lt"/>
            </a:rPr>
            <a:t>Balance Tax Payable</a:t>
          </a:r>
        </a:p>
      </dgm:t>
    </dgm:pt>
    <dgm:pt modelId="{ABC97248-3253-4F1D-BC14-43DB3471F761}" type="parTrans" cxnId="{EA92C05F-9608-4E08-931C-591211B82132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41FA8A99-C84D-41DB-8EB1-F2BB192D110E}" type="sibTrans" cxnId="{EA92C05F-9608-4E08-931C-591211B82132}">
      <dgm:prSet/>
      <dgm:spPr/>
      <dgm:t>
        <a:bodyPr/>
        <a:lstStyle/>
        <a:p>
          <a:endParaRPr lang="en-IN"/>
        </a:p>
      </dgm:t>
    </dgm:pt>
    <dgm:pt modelId="{F0DB5DCC-2759-448F-A064-670B5B9FB409}">
      <dgm:prSet phldrT="[Text]"/>
      <dgm:spPr/>
      <dgm:t>
        <a:bodyPr/>
        <a:lstStyle/>
        <a:p>
          <a:r>
            <a:rPr lang="en-IN" dirty="0">
              <a:latin typeface="+mj-lt"/>
            </a:rPr>
            <a:t>DRC 03</a:t>
          </a:r>
        </a:p>
      </dgm:t>
    </dgm:pt>
    <dgm:pt modelId="{4701D2E9-60AF-4782-A6DA-E2C99FE8890E}" type="parTrans" cxnId="{7D16D68C-DF0D-4E25-9598-AA99247949E7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FFD0D8DC-BA7C-43EB-8A74-63DD9577753B}" type="sibTrans" cxnId="{7D16D68C-DF0D-4E25-9598-AA99247949E7}">
      <dgm:prSet/>
      <dgm:spPr/>
      <dgm:t>
        <a:bodyPr/>
        <a:lstStyle/>
        <a:p>
          <a:endParaRPr lang="en-IN"/>
        </a:p>
      </dgm:t>
    </dgm:pt>
    <dgm:pt modelId="{77D570BE-2141-48AF-A018-6FBD6BAF519F}">
      <dgm:prSet phldrT="[Text]"/>
      <dgm:spPr/>
      <dgm:t>
        <a:bodyPr/>
        <a:lstStyle/>
        <a:p>
          <a:r>
            <a:rPr lang="en-IN" dirty="0">
              <a:latin typeface="+mj-lt"/>
            </a:rPr>
            <a:t>Table 4</a:t>
          </a:r>
        </a:p>
      </dgm:t>
    </dgm:pt>
    <dgm:pt modelId="{B85AAC40-61DB-4501-AB59-41B267B2B477}" type="parTrans" cxnId="{A4EB2202-420C-4852-89F4-F0BCAED9DE4F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3EDAAF54-5B57-41A6-B0E3-735CAFF13BA3}" type="sibTrans" cxnId="{A4EB2202-420C-4852-89F4-F0BCAED9DE4F}">
      <dgm:prSet/>
      <dgm:spPr/>
      <dgm:t>
        <a:bodyPr/>
        <a:lstStyle/>
        <a:p>
          <a:endParaRPr lang="en-IN"/>
        </a:p>
      </dgm:t>
    </dgm:pt>
    <dgm:pt modelId="{C175A83A-D7E4-4FF1-9B62-C4AF3C8C3C0F}">
      <dgm:prSet phldrT="[Text]"/>
      <dgm:spPr/>
      <dgm:t>
        <a:bodyPr/>
        <a:lstStyle/>
        <a:p>
          <a:r>
            <a:rPr lang="en-IN" dirty="0">
              <a:latin typeface="+mj-lt"/>
            </a:rPr>
            <a:t>Table 10 &amp; 11</a:t>
          </a:r>
        </a:p>
      </dgm:t>
    </dgm:pt>
    <dgm:pt modelId="{A4EDD4A7-AFD9-4D9A-A326-2AD3A2580B7F}" type="parTrans" cxnId="{CDCED564-2CC3-4C60-B6F6-93FC27281EF4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E17C5EF6-7119-46A6-AD56-FEA0CF070584}" type="sibTrans" cxnId="{CDCED564-2CC3-4C60-B6F6-93FC27281EF4}">
      <dgm:prSet/>
      <dgm:spPr/>
      <dgm:t>
        <a:bodyPr/>
        <a:lstStyle/>
        <a:p>
          <a:endParaRPr lang="en-IN"/>
        </a:p>
      </dgm:t>
    </dgm:pt>
    <dgm:pt modelId="{49D752C0-F481-4BA6-9644-7197024A6075}" type="pres">
      <dgm:prSet presAssocID="{1F14AB7B-7BD1-4120-A92B-06824AF5345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7176FE0-C3D0-474C-BE05-36BD9E082B27}" type="pres">
      <dgm:prSet presAssocID="{435A1DA9-8361-4692-96FC-7EEA893EB5D4}" presName="hierRoot1" presStyleCnt="0"/>
      <dgm:spPr/>
    </dgm:pt>
    <dgm:pt modelId="{F3A7F1A5-5B6A-41EF-A2C7-AA8D14244BE9}" type="pres">
      <dgm:prSet presAssocID="{435A1DA9-8361-4692-96FC-7EEA893EB5D4}" presName="composite" presStyleCnt="0"/>
      <dgm:spPr/>
    </dgm:pt>
    <dgm:pt modelId="{25059810-1BE2-403C-BDB8-BF785D17B164}" type="pres">
      <dgm:prSet presAssocID="{435A1DA9-8361-4692-96FC-7EEA893EB5D4}" presName="background" presStyleLbl="node0" presStyleIdx="0" presStyleCnt="1"/>
      <dgm:spPr/>
    </dgm:pt>
    <dgm:pt modelId="{17B6F5E2-9F00-4071-8C16-028A6BAE8953}" type="pres">
      <dgm:prSet presAssocID="{435A1DA9-8361-4692-96FC-7EEA893EB5D4}" presName="text" presStyleLbl="fgAcc0" presStyleIdx="0" presStyleCnt="1">
        <dgm:presLayoutVars>
          <dgm:chPref val="3"/>
        </dgm:presLayoutVars>
      </dgm:prSet>
      <dgm:spPr/>
    </dgm:pt>
    <dgm:pt modelId="{FF6BF611-D5D2-4017-B648-8511565DBF1D}" type="pres">
      <dgm:prSet presAssocID="{435A1DA9-8361-4692-96FC-7EEA893EB5D4}" presName="hierChild2" presStyleCnt="0"/>
      <dgm:spPr/>
    </dgm:pt>
    <dgm:pt modelId="{B50F1422-B26B-4476-90A4-955F53133BAC}" type="pres">
      <dgm:prSet presAssocID="{F7C91A46-B888-419E-8CEE-9A8B953268C7}" presName="Name10" presStyleLbl="parChTrans1D2" presStyleIdx="0" presStyleCnt="3"/>
      <dgm:spPr/>
    </dgm:pt>
    <dgm:pt modelId="{DA30A6B5-CE75-4B10-94AC-FE0C43B32A9C}" type="pres">
      <dgm:prSet presAssocID="{BE964112-E569-4A43-9E7C-94CC5B99DBAE}" presName="hierRoot2" presStyleCnt="0"/>
      <dgm:spPr/>
    </dgm:pt>
    <dgm:pt modelId="{8EC8AC66-066D-4B84-8314-8BFE3370AAE9}" type="pres">
      <dgm:prSet presAssocID="{BE964112-E569-4A43-9E7C-94CC5B99DBAE}" presName="composite2" presStyleCnt="0"/>
      <dgm:spPr/>
    </dgm:pt>
    <dgm:pt modelId="{309C1ADB-21CB-4DDF-99FD-E60707A62528}" type="pres">
      <dgm:prSet presAssocID="{BE964112-E569-4A43-9E7C-94CC5B99DBAE}" presName="background2" presStyleLbl="node2" presStyleIdx="0" presStyleCnt="3"/>
      <dgm:spPr/>
    </dgm:pt>
    <dgm:pt modelId="{A0BB16F0-C50E-4DC8-9BF2-CBEBB1943965}" type="pres">
      <dgm:prSet presAssocID="{BE964112-E569-4A43-9E7C-94CC5B99DBAE}" presName="text2" presStyleLbl="fgAcc2" presStyleIdx="0" presStyleCnt="3" custScaleX="93752" custScaleY="54894" custLinFactNeighborY="-1157">
        <dgm:presLayoutVars>
          <dgm:chPref val="3"/>
        </dgm:presLayoutVars>
      </dgm:prSet>
      <dgm:spPr/>
    </dgm:pt>
    <dgm:pt modelId="{5235B441-7B45-4457-B02D-A1653BFEA7E9}" type="pres">
      <dgm:prSet presAssocID="{BE964112-E569-4A43-9E7C-94CC5B99DBAE}" presName="hierChild3" presStyleCnt="0"/>
      <dgm:spPr/>
    </dgm:pt>
    <dgm:pt modelId="{ADB75101-A677-4493-9D26-D6BB88F0190E}" type="pres">
      <dgm:prSet presAssocID="{B85AAC40-61DB-4501-AB59-41B267B2B477}" presName="Name17" presStyleLbl="parChTrans1D3" presStyleIdx="0" presStyleCnt="3"/>
      <dgm:spPr/>
    </dgm:pt>
    <dgm:pt modelId="{2A7A70AC-F139-4348-B33D-10340059DE42}" type="pres">
      <dgm:prSet presAssocID="{77D570BE-2141-48AF-A018-6FBD6BAF519F}" presName="hierRoot3" presStyleCnt="0"/>
      <dgm:spPr/>
    </dgm:pt>
    <dgm:pt modelId="{75BB83FC-DECA-4932-ACE3-3AB010BD6E68}" type="pres">
      <dgm:prSet presAssocID="{77D570BE-2141-48AF-A018-6FBD6BAF519F}" presName="composite3" presStyleCnt="0"/>
      <dgm:spPr/>
    </dgm:pt>
    <dgm:pt modelId="{3615C9FA-2758-4B08-AB7C-C556BD0DC5BF}" type="pres">
      <dgm:prSet presAssocID="{77D570BE-2141-48AF-A018-6FBD6BAF519F}" presName="background3" presStyleLbl="node3" presStyleIdx="0" presStyleCnt="3"/>
      <dgm:spPr/>
    </dgm:pt>
    <dgm:pt modelId="{5DE78F48-6A96-4B6C-9F18-224AACAE7477}" type="pres">
      <dgm:prSet presAssocID="{77D570BE-2141-48AF-A018-6FBD6BAF519F}" presName="text3" presStyleLbl="fgAcc3" presStyleIdx="0" presStyleCnt="3" custScaleX="93752" custScaleY="54894" custLinFactNeighborX="-2020" custLinFactNeighborY="-17457">
        <dgm:presLayoutVars>
          <dgm:chPref val="3"/>
        </dgm:presLayoutVars>
      </dgm:prSet>
      <dgm:spPr/>
    </dgm:pt>
    <dgm:pt modelId="{E25347E6-F12B-4B2A-AFC7-6C15F5DD33FC}" type="pres">
      <dgm:prSet presAssocID="{77D570BE-2141-48AF-A018-6FBD6BAF519F}" presName="hierChild4" presStyleCnt="0"/>
      <dgm:spPr/>
    </dgm:pt>
    <dgm:pt modelId="{A532E362-45B9-4063-BDBF-79DDCC56A03A}" type="pres">
      <dgm:prSet presAssocID="{8E14596F-B8A5-4175-B19C-E3167C7F9908}" presName="Name10" presStyleLbl="parChTrans1D2" presStyleIdx="1" presStyleCnt="3"/>
      <dgm:spPr/>
    </dgm:pt>
    <dgm:pt modelId="{CCC775A9-A78C-4070-94AD-D90A4B7C566D}" type="pres">
      <dgm:prSet presAssocID="{A570A39D-B7B0-45A3-9356-2037E3339DD7}" presName="hierRoot2" presStyleCnt="0"/>
      <dgm:spPr/>
    </dgm:pt>
    <dgm:pt modelId="{F71E05D9-1C27-4D26-9E53-748482477289}" type="pres">
      <dgm:prSet presAssocID="{A570A39D-B7B0-45A3-9356-2037E3339DD7}" presName="composite2" presStyleCnt="0"/>
      <dgm:spPr/>
    </dgm:pt>
    <dgm:pt modelId="{8B6D718C-564D-4970-BDF0-4023A6FE5752}" type="pres">
      <dgm:prSet presAssocID="{A570A39D-B7B0-45A3-9356-2037E3339DD7}" presName="background2" presStyleLbl="node2" presStyleIdx="1" presStyleCnt="3"/>
      <dgm:spPr/>
    </dgm:pt>
    <dgm:pt modelId="{CDAF96FD-2A53-4024-9C0E-25C39DBFB40F}" type="pres">
      <dgm:prSet presAssocID="{A570A39D-B7B0-45A3-9356-2037E3339DD7}" presName="text2" presStyleLbl="fgAcc2" presStyleIdx="1" presStyleCnt="3" custScaleX="93752" custScaleY="54894" custLinFactNeighborY="-1157">
        <dgm:presLayoutVars>
          <dgm:chPref val="3"/>
        </dgm:presLayoutVars>
      </dgm:prSet>
      <dgm:spPr/>
    </dgm:pt>
    <dgm:pt modelId="{04E2CAAC-38A7-4920-9AEB-5E129B7867EE}" type="pres">
      <dgm:prSet presAssocID="{A570A39D-B7B0-45A3-9356-2037E3339DD7}" presName="hierChild3" presStyleCnt="0"/>
      <dgm:spPr/>
    </dgm:pt>
    <dgm:pt modelId="{4B7805DB-3946-4C85-873F-49166F6B58CA}" type="pres">
      <dgm:prSet presAssocID="{A4EDD4A7-AFD9-4D9A-A326-2AD3A2580B7F}" presName="Name17" presStyleLbl="parChTrans1D3" presStyleIdx="1" presStyleCnt="3"/>
      <dgm:spPr/>
    </dgm:pt>
    <dgm:pt modelId="{AAA41283-C22E-4E71-8976-C52C5890DCFE}" type="pres">
      <dgm:prSet presAssocID="{C175A83A-D7E4-4FF1-9B62-C4AF3C8C3C0F}" presName="hierRoot3" presStyleCnt="0"/>
      <dgm:spPr/>
    </dgm:pt>
    <dgm:pt modelId="{27046F2F-2EBF-4093-8314-B6C5E04CC085}" type="pres">
      <dgm:prSet presAssocID="{C175A83A-D7E4-4FF1-9B62-C4AF3C8C3C0F}" presName="composite3" presStyleCnt="0"/>
      <dgm:spPr/>
    </dgm:pt>
    <dgm:pt modelId="{73FDD496-4344-440C-A92C-84F6A65C035B}" type="pres">
      <dgm:prSet presAssocID="{C175A83A-D7E4-4FF1-9B62-C4AF3C8C3C0F}" presName="background3" presStyleLbl="node3" presStyleIdx="1" presStyleCnt="3"/>
      <dgm:spPr/>
    </dgm:pt>
    <dgm:pt modelId="{DD11DF07-C345-4FF1-A553-8F53AFB2EFA8}" type="pres">
      <dgm:prSet presAssocID="{C175A83A-D7E4-4FF1-9B62-C4AF3C8C3C0F}" presName="text3" presStyleLbl="fgAcc3" presStyleIdx="1" presStyleCnt="3" custScaleX="93752" custScaleY="54894" custLinFactNeighborY="-20948">
        <dgm:presLayoutVars>
          <dgm:chPref val="3"/>
        </dgm:presLayoutVars>
      </dgm:prSet>
      <dgm:spPr/>
    </dgm:pt>
    <dgm:pt modelId="{ED506907-C09A-4438-A39B-3C7E30065A8D}" type="pres">
      <dgm:prSet presAssocID="{C175A83A-D7E4-4FF1-9B62-C4AF3C8C3C0F}" presName="hierChild4" presStyleCnt="0"/>
      <dgm:spPr/>
    </dgm:pt>
    <dgm:pt modelId="{9375070D-50B4-42E2-B729-169862020B80}" type="pres">
      <dgm:prSet presAssocID="{ABC97248-3253-4F1D-BC14-43DB3471F761}" presName="Name10" presStyleLbl="parChTrans1D2" presStyleIdx="2" presStyleCnt="3"/>
      <dgm:spPr/>
    </dgm:pt>
    <dgm:pt modelId="{F5504857-CCC6-46FD-A252-E2370FA77FF1}" type="pres">
      <dgm:prSet presAssocID="{0E024CB2-5973-484E-8E3F-A6D33FDF752F}" presName="hierRoot2" presStyleCnt="0"/>
      <dgm:spPr/>
    </dgm:pt>
    <dgm:pt modelId="{0D1AAFFC-DAD2-4B91-8EB1-CAB509CD9204}" type="pres">
      <dgm:prSet presAssocID="{0E024CB2-5973-484E-8E3F-A6D33FDF752F}" presName="composite2" presStyleCnt="0"/>
      <dgm:spPr/>
    </dgm:pt>
    <dgm:pt modelId="{FA56C1BA-2369-4D9D-B2C6-C774E1D5DA72}" type="pres">
      <dgm:prSet presAssocID="{0E024CB2-5973-484E-8E3F-A6D33FDF752F}" presName="background2" presStyleLbl="node2" presStyleIdx="2" presStyleCnt="3"/>
      <dgm:spPr/>
    </dgm:pt>
    <dgm:pt modelId="{D5011C16-1197-4341-823E-CC349064F919}" type="pres">
      <dgm:prSet presAssocID="{0E024CB2-5973-484E-8E3F-A6D33FDF752F}" presName="text2" presStyleLbl="fgAcc2" presStyleIdx="2" presStyleCnt="3" custScaleX="93752" custScaleY="54894" custLinFactNeighborY="-1157">
        <dgm:presLayoutVars>
          <dgm:chPref val="3"/>
        </dgm:presLayoutVars>
      </dgm:prSet>
      <dgm:spPr/>
    </dgm:pt>
    <dgm:pt modelId="{60930997-7CE7-4D97-B352-3E7AF92321BD}" type="pres">
      <dgm:prSet presAssocID="{0E024CB2-5973-484E-8E3F-A6D33FDF752F}" presName="hierChild3" presStyleCnt="0"/>
      <dgm:spPr/>
    </dgm:pt>
    <dgm:pt modelId="{BC6902E9-C7D8-4541-835B-97CA9D65ACC7}" type="pres">
      <dgm:prSet presAssocID="{4701D2E9-60AF-4782-A6DA-E2C99FE8890E}" presName="Name17" presStyleLbl="parChTrans1D3" presStyleIdx="2" presStyleCnt="3"/>
      <dgm:spPr/>
    </dgm:pt>
    <dgm:pt modelId="{EFD94B51-3E7F-41FE-9538-4F847AC8FFF8}" type="pres">
      <dgm:prSet presAssocID="{F0DB5DCC-2759-448F-A064-670B5B9FB409}" presName="hierRoot3" presStyleCnt="0"/>
      <dgm:spPr/>
    </dgm:pt>
    <dgm:pt modelId="{6196684B-A4AD-41DA-BB26-5DC8F7C9D2D8}" type="pres">
      <dgm:prSet presAssocID="{F0DB5DCC-2759-448F-A064-670B5B9FB409}" presName="composite3" presStyleCnt="0"/>
      <dgm:spPr/>
    </dgm:pt>
    <dgm:pt modelId="{0E70AB22-D5CC-4FD4-A85F-E595B2673E1A}" type="pres">
      <dgm:prSet presAssocID="{F0DB5DCC-2759-448F-A064-670B5B9FB409}" presName="background3" presStyleLbl="node3" presStyleIdx="2" presStyleCnt="3"/>
      <dgm:spPr/>
    </dgm:pt>
    <dgm:pt modelId="{4E4E9D72-0633-4591-8D84-84982908F888}" type="pres">
      <dgm:prSet presAssocID="{F0DB5DCC-2759-448F-A064-670B5B9FB409}" presName="text3" presStyleLbl="fgAcc3" presStyleIdx="2" presStyleCnt="3" custScaleX="93752" custScaleY="54894" custLinFactNeighborX="-2387" custLinFactNeighborY="-17457">
        <dgm:presLayoutVars>
          <dgm:chPref val="3"/>
        </dgm:presLayoutVars>
      </dgm:prSet>
      <dgm:spPr/>
    </dgm:pt>
    <dgm:pt modelId="{9442AA01-25F9-4988-921E-C9EBD9B8B0E4}" type="pres">
      <dgm:prSet presAssocID="{F0DB5DCC-2759-448F-A064-670B5B9FB409}" presName="hierChild4" presStyleCnt="0"/>
      <dgm:spPr/>
    </dgm:pt>
  </dgm:ptLst>
  <dgm:cxnLst>
    <dgm:cxn modelId="{A4EB2202-420C-4852-89F4-F0BCAED9DE4F}" srcId="{BE964112-E569-4A43-9E7C-94CC5B99DBAE}" destId="{77D570BE-2141-48AF-A018-6FBD6BAF519F}" srcOrd="0" destOrd="0" parTransId="{B85AAC40-61DB-4501-AB59-41B267B2B477}" sibTransId="{3EDAAF54-5B57-41A6-B0E3-735CAFF13BA3}"/>
    <dgm:cxn modelId="{EFC68110-BEFF-4D43-BA8A-D4A13D105BC3}" type="presOf" srcId="{4701D2E9-60AF-4782-A6DA-E2C99FE8890E}" destId="{BC6902E9-C7D8-4541-835B-97CA9D65ACC7}" srcOrd="0" destOrd="0" presId="urn:microsoft.com/office/officeart/2005/8/layout/hierarchy1"/>
    <dgm:cxn modelId="{255B0827-9AF6-479F-9B59-C0801BC726AF}" type="presOf" srcId="{A4EDD4A7-AFD9-4D9A-A326-2AD3A2580B7F}" destId="{4B7805DB-3946-4C85-873F-49166F6B58CA}" srcOrd="0" destOrd="0" presId="urn:microsoft.com/office/officeart/2005/8/layout/hierarchy1"/>
    <dgm:cxn modelId="{49F0313F-A1B9-4B59-9320-AE74ACB52949}" type="presOf" srcId="{77D570BE-2141-48AF-A018-6FBD6BAF519F}" destId="{5DE78F48-6A96-4B6C-9F18-224AACAE7477}" srcOrd="0" destOrd="0" presId="urn:microsoft.com/office/officeart/2005/8/layout/hierarchy1"/>
    <dgm:cxn modelId="{EA92C05F-9608-4E08-931C-591211B82132}" srcId="{435A1DA9-8361-4692-96FC-7EEA893EB5D4}" destId="{0E024CB2-5973-484E-8E3F-A6D33FDF752F}" srcOrd="2" destOrd="0" parTransId="{ABC97248-3253-4F1D-BC14-43DB3471F761}" sibTransId="{41FA8A99-C84D-41DB-8EB1-F2BB192D110E}"/>
    <dgm:cxn modelId="{CDCED564-2CC3-4C60-B6F6-93FC27281EF4}" srcId="{A570A39D-B7B0-45A3-9356-2037E3339DD7}" destId="{C175A83A-D7E4-4FF1-9B62-C4AF3C8C3C0F}" srcOrd="0" destOrd="0" parTransId="{A4EDD4A7-AFD9-4D9A-A326-2AD3A2580B7F}" sibTransId="{E17C5EF6-7119-46A6-AD56-FEA0CF070584}"/>
    <dgm:cxn modelId="{62974146-77BC-4CD3-A8E5-D82A13055B2B}" type="presOf" srcId="{ABC97248-3253-4F1D-BC14-43DB3471F761}" destId="{9375070D-50B4-42E2-B729-169862020B80}" srcOrd="0" destOrd="0" presId="urn:microsoft.com/office/officeart/2005/8/layout/hierarchy1"/>
    <dgm:cxn modelId="{750B2169-A932-47C3-93E2-23E44AC6BC34}" srcId="{435A1DA9-8361-4692-96FC-7EEA893EB5D4}" destId="{A570A39D-B7B0-45A3-9356-2037E3339DD7}" srcOrd="1" destOrd="0" parTransId="{8E14596F-B8A5-4175-B19C-E3167C7F9908}" sibTransId="{1CC04697-BCB8-41E6-8076-BC660691F052}"/>
    <dgm:cxn modelId="{FD7FA14D-1F5F-490F-8AFA-09A00DD6266A}" type="presOf" srcId="{F0DB5DCC-2759-448F-A064-670B5B9FB409}" destId="{4E4E9D72-0633-4591-8D84-84982908F888}" srcOrd="0" destOrd="0" presId="urn:microsoft.com/office/officeart/2005/8/layout/hierarchy1"/>
    <dgm:cxn modelId="{61132985-1D40-4FCD-81B6-A347E3F6108D}" type="presOf" srcId="{8E14596F-B8A5-4175-B19C-E3167C7F9908}" destId="{A532E362-45B9-4063-BDBF-79DDCC56A03A}" srcOrd="0" destOrd="0" presId="urn:microsoft.com/office/officeart/2005/8/layout/hierarchy1"/>
    <dgm:cxn modelId="{F3A35188-5493-42EE-A7E3-C56381708908}" srcId="{1F14AB7B-7BD1-4120-A92B-06824AF53457}" destId="{435A1DA9-8361-4692-96FC-7EEA893EB5D4}" srcOrd="0" destOrd="0" parTransId="{5B6A6B0F-9176-46BF-A9B1-634D9AAD3A70}" sibTransId="{6B4F1A0A-DC1E-4E51-A814-B6C8F95F99FB}"/>
    <dgm:cxn modelId="{7D16D68C-DF0D-4E25-9598-AA99247949E7}" srcId="{0E024CB2-5973-484E-8E3F-A6D33FDF752F}" destId="{F0DB5DCC-2759-448F-A064-670B5B9FB409}" srcOrd="0" destOrd="0" parTransId="{4701D2E9-60AF-4782-A6DA-E2C99FE8890E}" sibTransId="{FFD0D8DC-BA7C-43EB-8A74-63DD9577753B}"/>
    <dgm:cxn modelId="{1E25AE96-C46B-46F6-9092-B96A4BD6CE49}" type="presOf" srcId="{C175A83A-D7E4-4FF1-9B62-C4AF3C8C3C0F}" destId="{DD11DF07-C345-4FF1-A553-8F53AFB2EFA8}" srcOrd="0" destOrd="0" presId="urn:microsoft.com/office/officeart/2005/8/layout/hierarchy1"/>
    <dgm:cxn modelId="{07CFBDA5-6D9B-42B8-9A3C-46ECCAF18B45}" type="presOf" srcId="{F7C91A46-B888-419E-8CEE-9A8B953268C7}" destId="{B50F1422-B26B-4476-90A4-955F53133BAC}" srcOrd="0" destOrd="0" presId="urn:microsoft.com/office/officeart/2005/8/layout/hierarchy1"/>
    <dgm:cxn modelId="{B8EB2EAB-569C-450F-9080-F1159B400DA3}" type="presOf" srcId="{BE964112-E569-4A43-9E7C-94CC5B99DBAE}" destId="{A0BB16F0-C50E-4DC8-9BF2-CBEBB1943965}" srcOrd="0" destOrd="0" presId="urn:microsoft.com/office/officeart/2005/8/layout/hierarchy1"/>
    <dgm:cxn modelId="{D0297CB5-539B-4BEB-BA3C-47A77395202F}" type="presOf" srcId="{B85AAC40-61DB-4501-AB59-41B267B2B477}" destId="{ADB75101-A677-4493-9D26-D6BB88F0190E}" srcOrd="0" destOrd="0" presId="urn:microsoft.com/office/officeart/2005/8/layout/hierarchy1"/>
    <dgm:cxn modelId="{C5CA2EB9-5937-4A64-924D-9A3EDC6B12CD}" srcId="{435A1DA9-8361-4692-96FC-7EEA893EB5D4}" destId="{BE964112-E569-4A43-9E7C-94CC5B99DBAE}" srcOrd="0" destOrd="0" parTransId="{F7C91A46-B888-419E-8CEE-9A8B953268C7}" sibTransId="{990E87F5-3863-411D-95E0-62CF94EC9819}"/>
    <dgm:cxn modelId="{46E5F3C2-EC9C-4C4C-8A21-455BD254DEC2}" type="presOf" srcId="{435A1DA9-8361-4692-96FC-7EEA893EB5D4}" destId="{17B6F5E2-9F00-4071-8C16-028A6BAE8953}" srcOrd="0" destOrd="0" presId="urn:microsoft.com/office/officeart/2005/8/layout/hierarchy1"/>
    <dgm:cxn modelId="{B554E5CA-EC6F-4D84-A4F6-A21DD660F382}" type="presOf" srcId="{0E024CB2-5973-484E-8E3F-A6D33FDF752F}" destId="{D5011C16-1197-4341-823E-CC349064F919}" srcOrd="0" destOrd="0" presId="urn:microsoft.com/office/officeart/2005/8/layout/hierarchy1"/>
    <dgm:cxn modelId="{05E589CC-9AEF-46EE-9F82-4E6F74ED610C}" type="presOf" srcId="{A570A39D-B7B0-45A3-9356-2037E3339DD7}" destId="{CDAF96FD-2A53-4024-9C0E-25C39DBFB40F}" srcOrd="0" destOrd="0" presId="urn:microsoft.com/office/officeart/2005/8/layout/hierarchy1"/>
    <dgm:cxn modelId="{4EC0FFE7-6DDD-450E-A755-A653365CA551}" type="presOf" srcId="{1F14AB7B-7BD1-4120-A92B-06824AF53457}" destId="{49D752C0-F481-4BA6-9644-7197024A6075}" srcOrd="0" destOrd="0" presId="urn:microsoft.com/office/officeart/2005/8/layout/hierarchy1"/>
    <dgm:cxn modelId="{36BECB04-5C13-4BCD-A597-8A511CFEC2F7}" type="presParOf" srcId="{49D752C0-F481-4BA6-9644-7197024A6075}" destId="{67176FE0-C3D0-474C-BE05-36BD9E082B27}" srcOrd="0" destOrd="0" presId="urn:microsoft.com/office/officeart/2005/8/layout/hierarchy1"/>
    <dgm:cxn modelId="{C5F1721A-434A-425F-ABD5-0EE298A6B699}" type="presParOf" srcId="{67176FE0-C3D0-474C-BE05-36BD9E082B27}" destId="{F3A7F1A5-5B6A-41EF-A2C7-AA8D14244BE9}" srcOrd="0" destOrd="0" presId="urn:microsoft.com/office/officeart/2005/8/layout/hierarchy1"/>
    <dgm:cxn modelId="{7982C88D-2EF5-4DA5-BC78-63CAE0DA4EB5}" type="presParOf" srcId="{F3A7F1A5-5B6A-41EF-A2C7-AA8D14244BE9}" destId="{25059810-1BE2-403C-BDB8-BF785D17B164}" srcOrd="0" destOrd="0" presId="urn:microsoft.com/office/officeart/2005/8/layout/hierarchy1"/>
    <dgm:cxn modelId="{B3CC07B6-885E-488F-91D3-2FFE5CE32C93}" type="presParOf" srcId="{F3A7F1A5-5B6A-41EF-A2C7-AA8D14244BE9}" destId="{17B6F5E2-9F00-4071-8C16-028A6BAE8953}" srcOrd="1" destOrd="0" presId="urn:microsoft.com/office/officeart/2005/8/layout/hierarchy1"/>
    <dgm:cxn modelId="{0811B2DA-D0A9-4BC6-9923-6B9EEB9E51B6}" type="presParOf" srcId="{67176FE0-C3D0-474C-BE05-36BD9E082B27}" destId="{FF6BF611-D5D2-4017-B648-8511565DBF1D}" srcOrd="1" destOrd="0" presId="urn:microsoft.com/office/officeart/2005/8/layout/hierarchy1"/>
    <dgm:cxn modelId="{AAFB7A3B-64E7-42C7-96CE-D09F38B38AB7}" type="presParOf" srcId="{FF6BF611-D5D2-4017-B648-8511565DBF1D}" destId="{B50F1422-B26B-4476-90A4-955F53133BAC}" srcOrd="0" destOrd="0" presId="urn:microsoft.com/office/officeart/2005/8/layout/hierarchy1"/>
    <dgm:cxn modelId="{0538BD12-4563-49DD-8203-DF102513EADA}" type="presParOf" srcId="{FF6BF611-D5D2-4017-B648-8511565DBF1D}" destId="{DA30A6B5-CE75-4B10-94AC-FE0C43B32A9C}" srcOrd="1" destOrd="0" presId="urn:microsoft.com/office/officeart/2005/8/layout/hierarchy1"/>
    <dgm:cxn modelId="{D204580B-EF2C-4F3D-82F8-B928210746CD}" type="presParOf" srcId="{DA30A6B5-CE75-4B10-94AC-FE0C43B32A9C}" destId="{8EC8AC66-066D-4B84-8314-8BFE3370AAE9}" srcOrd="0" destOrd="0" presId="urn:microsoft.com/office/officeart/2005/8/layout/hierarchy1"/>
    <dgm:cxn modelId="{82D71033-BBB6-40BC-A48C-9867A11F43BA}" type="presParOf" srcId="{8EC8AC66-066D-4B84-8314-8BFE3370AAE9}" destId="{309C1ADB-21CB-4DDF-99FD-E60707A62528}" srcOrd="0" destOrd="0" presId="urn:microsoft.com/office/officeart/2005/8/layout/hierarchy1"/>
    <dgm:cxn modelId="{67659AD3-C803-4742-8E42-68D887C30DF4}" type="presParOf" srcId="{8EC8AC66-066D-4B84-8314-8BFE3370AAE9}" destId="{A0BB16F0-C50E-4DC8-9BF2-CBEBB1943965}" srcOrd="1" destOrd="0" presId="urn:microsoft.com/office/officeart/2005/8/layout/hierarchy1"/>
    <dgm:cxn modelId="{975EE0A9-AC95-420A-AF0E-06CA6B0A0E3C}" type="presParOf" srcId="{DA30A6B5-CE75-4B10-94AC-FE0C43B32A9C}" destId="{5235B441-7B45-4457-B02D-A1653BFEA7E9}" srcOrd="1" destOrd="0" presId="urn:microsoft.com/office/officeart/2005/8/layout/hierarchy1"/>
    <dgm:cxn modelId="{53019FA1-C42C-4C52-8F2C-75D836C50347}" type="presParOf" srcId="{5235B441-7B45-4457-B02D-A1653BFEA7E9}" destId="{ADB75101-A677-4493-9D26-D6BB88F0190E}" srcOrd="0" destOrd="0" presId="urn:microsoft.com/office/officeart/2005/8/layout/hierarchy1"/>
    <dgm:cxn modelId="{D2E0DD67-6EBC-4E10-BA2F-31EF83D0B0F0}" type="presParOf" srcId="{5235B441-7B45-4457-B02D-A1653BFEA7E9}" destId="{2A7A70AC-F139-4348-B33D-10340059DE42}" srcOrd="1" destOrd="0" presId="urn:microsoft.com/office/officeart/2005/8/layout/hierarchy1"/>
    <dgm:cxn modelId="{3B41AD8C-C358-4707-9D63-26129C01DE1E}" type="presParOf" srcId="{2A7A70AC-F139-4348-B33D-10340059DE42}" destId="{75BB83FC-DECA-4932-ACE3-3AB010BD6E68}" srcOrd="0" destOrd="0" presId="urn:microsoft.com/office/officeart/2005/8/layout/hierarchy1"/>
    <dgm:cxn modelId="{EBE0E5CA-E199-4765-8CD4-EDACA116824E}" type="presParOf" srcId="{75BB83FC-DECA-4932-ACE3-3AB010BD6E68}" destId="{3615C9FA-2758-4B08-AB7C-C556BD0DC5BF}" srcOrd="0" destOrd="0" presId="urn:microsoft.com/office/officeart/2005/8/layout/hierarchy1"/>
    <dgm:cxn modelId="{71CA1DA0-DBF8-48A5-BF47-728FC0A22FBF}" type="presParOf" srcId="{75BB83FC-DECA-4932-ACE3-3AB010BD6E68}" destId="{5DE78F48-6A96-4B6C-9F18-224AACAE7477}" srcOrd="1" destOrd="0" presId="urn:microsoft.com/office/officeart/2005/8/layout/hierarchy1"/>
    <dgm:cxn modelId="{F86203D1-AD96-4193-90B8-9BBCC99101F5}" type="presParOf" srcId="{2A7A70AC-F139-4348-B33D-10340059DE42}" destId="{E25347E6-F12B-4B2A-AFC7-6C15F5DD33FC}" srcOrd="1" destOrd="0" presId="urn:microsoft.com/office/officeart/2005/8/layout/hierarchy1"/>
    <dgm:cxn modelId="{F7062AED-7C83-424B-B21D-6A73E9902D80}" type="presParOf" srcId="{FF6BF611-D5D2-4017-B648-8511565DBF1D}" destId="{A532E362-45B9-4063-BDBF-79DDCC56A03A}" srcOrd="2" destOrd="0" presId="urn:microsoft.com/office/officeart/2005/8/layout/hierarchy1"/>
    <dgm:cxn modelId="{3BDE10C7-1C93-494D-A5C9-D144569C4EA2}" type="presParOf" srcId="{FF6BF611-D5D2-4017-B648-8511565DBF1D}" destId="{CCC775A9-A78C-4070-94AD-D90A4B7C566D}" srcOrd="3" destOrd="0" presId="urn:microsoft.com/office/officeart/2005/8/layout/hierarchy1"/>
    <dgm:cxn modelId="{AE6C25E0-50AE-4B76-B492-3F2C75F3F927}" type="presParOf" srcId="{CCC775A9-A78C-4070-94AD-D90A4B7C566D}" destId="{F71E05D9-1C27-4D26-9E53-748482477289}" srcOrd="0" destOrd="0" presId="urn:microsoft.com/office/officeart/2005/8/layout/hierarchy1"/>
    <dgm:cxn modelId="{251A94E2-E1B9-43EF-B080-0C6D14B11A4E}" type="presParOf" srcId="{F71E05D9-1C27-4D26-9E53-748482477289}" destId="{8B6D718C-564D-4970-BDF0-4023A6FE5752}" srcOrd="0" destOrd="0" presId="urn:microsoft.com/office/officeart/2005/8/layout/hierarchy1"/>
    <dgm:cxn modelId="{3108A2DA-6989-4DD9-A21A-183D00E4EC54}" type="presParOf" srcId="{F71E05D9-1C27-4D26-9E53-748482477289}" destId="{CDAF96FD-2A53-4024-9C0E-25C39DBFB40F}" srcOrd="1" destOrd="0" presId="urn:microsoft.com/office/officeart/2005/8/layout/hierarchy1"/>
    <dgm:cxn modelId="{29204B18-0C47-43CF-8779-FC63E11521F3}" type="presParOf" srcId="{CCC775A9-A78C-4070-94AD-D90A4B7C566D}" destId="{04E2CAAC-38A7-4920-9AEB-5E129B7867EE}" srcOrd="1" destOrd="0" presId="urn:microsoft.com/office/officeart/2005/8/layout/hierarchy1"/>
    <dgm:cxn modelId="{9764BE69-8A00-4CEB-B218-F319E589BC4C}" type="presParOf" srcId="{04E2CAAC-38A7-4920-9AEB-5E129B7867EE}" destId="{4B7805DB-3946-4C85-873F-49166F6B58CA}" srcOrd="0" destOrd="0" presId="urn:microsoft.com/office/officeart/2005/8/layout/hierarchy1"/>
    <dgm:cxn modelId="{2A22DFCF-2AF5-4FC0-BBE7-F620E4FABDDC}" type="presParOf" srcId="{04E2CAAC-38A7-4920-9AEB-5E129B7867EE}" destId="{AAA41283-C22E-4E71-8976-C52C5890DCFE}" srcOrd="1" destOrd="0" presId="urn:microsoft.com/office/officeart/2005/8/layout/hierarchy1"/>
    <dgm:cxn modelId="{D38AEF3B-DCAB-471D-B61A-A23CA57DFA6B}" type="presParOf" srcId="{AAA41283-C22E-4E71-8976-C52C5890DCFE}" destId="{27046F2F-2EBF-4093-8314-B6C5E04CC085}" srcOrd="0" destOrd="0" presId="urn:microsoft.com/office/officeart/2005/8/layout/hierarchy1"/>
    <dgm:cxn modelId="{94689471-887D-48C7-B7BA-4C30FB135AE4}" type="presParOf" srcId="{27046F2F-2EBF-4093-8314-B6C5E04CC085}" destId="{73FDD496-4344-440C-A92C-84F6A65C035B}" srcOrd="0" destOrd="0" presId="urn:microsoft.com/office/officeart/2005/8/layout/hierarchy1"/>
    <dgm:cxn modelId="{5C249664-3F10-41A6-B2CD-18F2ECD04547}" type="presParOf" srcId="{27046F2F-2EBF-4093-8314-B6C5E04CC085}" destId="{DD11DF07-C345-4FF1-A553-8F53AFB2EFA8}" srcOrd="1" destOrd="0" presId="urn:microsoft.com/office/officeart/2005/8/layout/hierarchy1"/>
    <dgm:cxn modelId="{09A6CC25-63CE-4509-8DA9-AB3816F83BA0}" type="presParOf" srcId="{AAA41283-C22E-4E71-8976-C52C5890DCFE}" destId="{ED506907-C09A-4438-A39B-3C7E30065A8D}" srcOrd="1" destOrd="0" presId="urn:microsoft.com/office/officeart/2005/8/layout/hierarchy1"/>
    <dgm:cxn modelId="{7476B2BB-B7C7-4691-8062-AE73CE1F985B}" type="presParOf" srcId="{FF6BF611-D5D2-4017-B648-8511565DBF1D}" destId="{9375070D-50B4-42E2-B729-169862020B80}" srcOrd="4" destOrd="0" presId="urn:microsoft.com/office/officeart/2005/8/layout/hierarchy1"/>
    <dgm:cxn modelId="{B96C0D25-D760-45C2-A3CD-9C774B251D09}" type="presParOf" srcId="{FF6BF611-D5D2-4017-B648-8511565DBF1D}" destId="{F5504857-CCC6-46FD-A252-E2370FA77FF1}" srcOrd="5" destOrd="0" presId="urn:microsoft.com/office/officeart/2005/8/layout/hierarchy1"/>
    <dgm:cxn modelId="{CDAE8850-5945-4AD4-AB04-1E82C79EEE46}" type="presParOf" srcId="{F5504857-CCC6-46FD-A252-E2370FA77FF1}" destId="{0D1AAFFC-DAD2-4B91-8EB1-CAB509CD9204}" srcOrd="0" destOrd="0" presId="urn:microsoft.com/office/officeart/2005/8/layout/hierarchy1"/>
    <dgm:cxn modelId="{EE98D9F5-7D41-415D-AC09-0BA8E25DF9AC}" type="presParOf" srcId="{0D1AAFFC-DAD2-4B91-8EB1-CAB509CD9204}" destId="{FA56C1BA-2369-4D9D-B2C6-C774E1D5DA72}" srcOrd="0" destOrd="0" presId="urn:microsoft.com/office/officeart/2005/8/layout/hierarchy1"/>
    <dgm:cxn modelId="{30EFD1E1-4D56-4F3A-9FAA-E95BF046FFA2}" type="presParOf" srcId="{0D1AAFFC-DAD2-4B91-8EB1-CAB509CD9204}" destId="{D5011C16-1197-4341-823E-CC349064F919}" srcOrd="1" destOrd="0" presId="urn:microsoft.com/office/officeart/2005/8/layout/hierarchy1"/>
    <dgm:cxn modelId="{A5943A07-CFD3-4C5F-ADF9-AAEBA0C44234}" type="presParOf" srcId="{F5504857-CCC6-46FD-A252-E2370FA77FF1}" destId="{60930997-7CE7-4D97-B352-3E7AF92321BD}" srcOrd="1" destOrd="0" presId="urn:microsoft.com/office/officeart/2005/8/layout/hierarchy1"/>
    <dgm:cxn modelId="{F355384C-3523-4A93-9B67-6D811A50E34C}" type="presParOf" srcId="{60930997-7CE7-4D97-B352-3E7AF92321BD}" destId="{BC6902E9-C7D8-4541-835B-97CA9D65ACC7}" srcOrd="0" destOrd="0" presId="urn:microsoft.com/office/officeart/2005/8/layout/hierarchy1"/>
    <dgm:cxn modelId="{3DD69B4D-694E-4245-A034-53AB196846A4}" type="presParOf" srcId="{60930997-7CE7-4D97-B352-3E7AF92321BD}" destId="{EFD94B51-3E7F-41FE-9538-4F847AC8FFF8}" srcOrd="1" destOrd="0" presId="urn:microsoft.com/office/officeart/2005/8/layout/hierarchy1"/>
    <dgm:cxn modelId="{2470196C-83A3-4E9F-A57D-86BC375749E2}" type="presParOf" srcId="{EFD94B51-3E7F-41FE-9538-4F847AC8FFF8}" destId="{6196684B-A4AD-41DA-BB26-5DC8F7C9D2D8}" srcOrd="0" destOrd="0" presId="urn:microsoft.com/office/officeart/2005/8/layout/hierarchy1"/>
    <dgm:cxn modelId="{4ED3070C-6EF5-452F-8494-A43B892AE4F7}" type="presParOf" srcId="{6196684B-A4AD-41DA-BB26-5DC8F7C9D2D8}" destId="{0E70AB22-D5CC-4FD4-A85F-E595B2673E1A}" srcOrd="0" destOrd="0" presId="urn:microsoft.com/office/officeart/2005/8/layout/hierarchy1"/>
    <dgm:cxn modelId="{2A7E703F-4EF2-48F7-B5CD-9CD527DC2908}" type="presParOf" srcId="{6196684B-A4AD-41DA-BB26-5DC8F7C9D2D8}" destId="{4E4E9D72-0633-4591-8D84-84982908F888}" srcOrd="1" destOrd="0" presId="urn:microsoft.com/office/officeart/2005/8/layout/hierarchy1"/>
    <dgm:cxn modelId="{B12B7B36-359E-4DD5-BB54-4AC47583187F}" type="presParOf" srcId="{EFD94B51-3E7F-41FE-9538-4F847AC8FFF8}" destId="{9442AA01-25F9-4988-921E-C9EBD9B8B0E4}" srcOrd="1" destOrd="0" presId="urn:microsoft.com/office/officeart/2005/8/layout/hierarchy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E853EA6F-5D0E-41C6-BC01-CF79B71D3915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N"/>
        </a:p>
      </dgm:t>
    </dgm:pt>
    <dgm:pt modelId="{356C85D3-68E2-4F8E-8A66-C4C8A22DBE3A}">
      <dgm:prSet phldrT="[Text]"/>
      <dgm:spPr/>
      <dgm:t>
        <a:bodyPr/>
        <a:lstStyle/>
        <a:p>
          <a:r>
            <a:rPr lang="en-IN" dirty="0">
              <a:latin typeface="+mj-lt"/>
            </a:rPr>
            <a:t>GSTIN Wise</a:t>
          </a:r>
        </a:p>
      </dgm:t>
    </dgm:pt>
    <dgm:pt modelId="{8FF83D1E-ED78-474F-9222-A5B14EC68D24}" type="parTrans" cxnId="{DBDB9609-432A-405D-BB2F-E2CBE829FEE5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793803DC-22F2-43D3-9093-CD7EB0099462}" type="sibTrans" cxnId="{DBDB9609-432A-405D-BB2F-E2CBE829FEE5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54D942FE-3096-4E40-A627-1D2643519E96}">
      <dgm:prSet phldrT="[Text]"/>
      <dgm:spPr/>
      <dgm:t>
        <a:bodyPr/>
        <a:lstStyle/>
        <a:p>
          <a:r>
            <a:rPr lang="en-IN" dirty="0">
              <a:latin typeface="+mj-lt"/>
            </a:rPr>
            <a:t>Taxable</a:t>
          </a:r>
        </a:p>
      </dgm:t>
    </dgm:pt>
    <dgm:pt modelId="{927E44B4-13BF-4A91-8AEA-57018FAA8E1A}" type="parTrans" cxnId="{E696E502-F15C-4E05-8710-390AADE00483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6D8873F8-8C66-4E96-A673-87E91C70EA2B}" type="sibTrans" cxnId="{E696E502-F15C-4E05-8710-390AADE00483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6B427BF9-3E76-4EB2-80AC-59474FCF045C}">
      <dgm:prSet phldrT="[Text]"/>
      <dgm:spPr/>
      <dgm:t>
        <a:bodyPr/>
        <a:lstStyle/>
        <a:p>
          <a:r>
            <a:rPr lang="en-IN" dirty="0">
              <a:latin typeface="+mj-lt"/>
            </a:rPr>
            <a:t>Exempt</a:t>
          </a:r>
        </a:p>
      </dgm:t>
    </dgm:pt>
    <dgm:pt modelId="{E2274460-335C-4026-8322-C111E3935FB2}" type="parTrans" cxnId="{F933B42B-E32F-4360-8EA2-4B1C2B2DB8D0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4D5E4A20-BF35-408E-B545-5BAE84A088E8}" type="sibTrans" cxnId="{F933B42B-E32F-4360-8EA2-4B1C2B2DB8D0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F640BCB0-DF2E-410D-9B1C-CC519C44E917}">
      <dgm:prSet phldrT="[Text]"/>
      <dgm:spPr/>
      <dgm:t>
        <a:bodyPr/>
        <a:lstStyle/>
        <a:p>
          <a:r>
            <a:rPr lang="en-IN" dirty="0">
              <a:latin typeface="+mj-lt"/>
            </a:rPr>
            <a:t>Table 4</a:t>
          </a:r>
        </a:p>
      </dgm:t>
    </dgm:pt>
    <dgm:pt modelId="{F1997046-1059-449B-86AA-CD02AACB823F}" type="parTrans" cxnId="{7E0D8E42-850B-4815-BDEF-373E41F2C63E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86B3B064-CEA8-4862-8DB4-68A751166286}" type="sibTrans" cxnId="{7E0D8E42-850B-4815-BDEF-373E41F2C63E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2F3A3CCC-F689-45E8-ADA0-4D3E05683318}">
      <dgm:prSet phldrT="[Text]"/>
      <dgm:spPr/>
      <dgm:t>
        <a:bodyPr/>
        <a:lstStyle/>
        <a:p>
          <a:r>
            <a:rPr lang="en-IN" dirty="0">
              <a:latin typeface="+mj-lt"/>
            </a:rPr>
            <a:t>Table 10*</a:t>
          </a:r>
        </a:p>
      </dgm:t>
    </dgm:pt>
    <dgm:pt modelId="{C25AD107-592A-4267-9146-0115B67EA367}" type="parTrans" cxnId="{D00AF7F8-BE25-4BDB-82BA-C05CA1E9656E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319B5989-92E8-4634-A98E-AFCCBB9C28AF}" type="sibTrans" cxnId="{D00AF7F8-BE25-4BDB-82BA-C05CA1E9656E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EC01D7A4-DE69-400C-BF47-0101ED64F24D}">
      <dgm:prSet phldrT="[Text]"/>
      <dgm:spPr/>
      <dgm:t>
        <a:bodyPr/>
        <a:lstStyle/>
        <a:p>
          <a:r>
            <a:rPr lang="en-IN" dirty="0">
              <a:latin typeface="+mj-lt"/>
            </a:rPr>
            <a:t>Table 11</a:t>
          </a:r>
        </a:p>
      </dgm:t>
    </dgm:pt>
    <dgm:pt modelId="{74A893E1-6530-4D0C-B03E-FC38F819D104}" type="parTrans" cxnId="{854A6AB4-718A-40B7-97B3-CD25C70D1530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3915DB0A-180A-4828-B938-763216F8271F}" type="sibTrans" cxnId="{854A6AB4-718A-40B7-97B3-CD25C70D1530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C1ABC474-910F-427A-9C04-F7198BF3703E}">
      <dgm:prSet phldrT="[Text]"/>
      <dgm:spPr/>
      <dgm:t>
        <a:bodyPr/>
        <a:lstStyle/>
        <a:p>
          <a:r>
            <a:rPr lang="en-IN" dirty="0">
              <a:latin typeface="+mj-lt"/>
            </a:rPr>
            <a:t>Table 5**</a:t>
          </a:r>
        </a:p>
      </dgm:t>
    </dgm:pt>
    <dgm:pt modelId="{007CF16A-6CCC-47A5-AAE7-7A8D581180DD}" type="parTrans" cxnId="{6F77BE36-77C2-4547-A4A9-473EA3243442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0EE04F7E-9CC3-4D1F-83AF-D241697F0E43}" type="sibTrans" cxnId="{6F77BE36-77C2-4547-A4A9-473EA3243442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1AFC143C-25C3-404C-A034-3BE1D31187ED}">
      <dgm:prSet phldrT="[Text]"/>
      <dgm:spPr/>
      <dgm:t>
        <a:bodyPr/>
        <a:lstStyle/>
        <a:p>
          <a:r>
            <a:rPr lang="en-IN" strike="sngStrike" dirty="0">
              <a:latin typeface="+mj-lt"/>
            </a:rPr>
            <a:t>Table 10</a:t>
          </a:r>
        </a:p>
      </dgm:t>
    </dgm:pt>
    <dgm:pt modelId="{0B06C251-ECF0-4D23-B66B-93FBD20F93FC}" type="parTrans" cxnId="{B613E06E-A92A-4730-B0AA-4C5B6F732D6F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ADEE78CE-0944-4ECB-B016-B5B555271484}" type="sibTrans" cxnId="{B613E06E-A92A-4730-B0AA-4C5B6F732D6F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F0D421AA-C219-4D17-94F1-6503BFAABA21}">
      <dgm:prSet phldrT="[Text]"/>
      <dgm:spPr/>
      <dgm:t>
        <a:bodyPr/>
        <a:lstStyle/>
        <a:p>
          <a:r>
            <a:rPr lang="en-IN" strike="sngStrike" dirty="0">
              <a:latin typeface="+mj-lt"/>
            </a:rPr>
            <a:t>Table 11</a:t>
          </a:r>
        </a:p>
      </dgm:t>
    </dgm:pt>
    <dgm:pt modelId="{016D5379-0F83-4EBC-9F66-4A437BDC3137}" type="parTrans" cxnId="{4615AC7B-17D2-4491-B676-3FEB816293E1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051B0260-6B9D-4282-B07C-D1185931E374}" type="sibTrans" cxnId="{4615AC7B-17D2-4491-B676-3FEB816293E1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F0202488-4115-403A-9C38-EC2DAC875B6A}" type="pres">
      <dgm:prSet presAssocID="{E853EA6F-5D0E-41C6-BC01-CF79B71D391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C8305E7-5322-40EC-8DBE-27DA5A804F24}" type="pres">
      <dgm:prSet presAssocID="{356C85D3-68E2-4F8E-8A66-C4C8A22DBE3A}" presName="hierRoot1" presStyleCnt="0">
        <dgm:presLayoutVars>
          <dgm:hierBranch val="init"/>
        </dgm:presLayoutVars>
      </dgm:prSet>
      <dgm:spPr/>
    </dgm:pt>
    <dgm:pt modelId="{37213979-4AFD-45C2-861E-D4883A07C07B}" type="pres">
      <dgm:prSet presAssocID="{356C85D3-68E2-4F8E-8A66-C4C8A22DBE3A}" presName="rootComposite1" presStyleCnt="0"/>
      <dgm:spPr/>
    </dgm:pt>
    <dgm:pt modelId="{71DF30FC-B670-4A51-990D-99410449F99B}" type="pres">
      <dgm:prSet presAssocID="{356C85D3-68E2-4F8E-8A66-C4C8A22DBE3A}" presName="rootText1" presStyleLbl="node0" presStyleIdx="0" presStyleCnt="1" custLinFactNeighborX="749" custLinFactNeighborY="-61395">
        <dgm:presLayoutVars>
          <dgm:chPref val="3"/>
        </dgm:presLayoutVars>
      </dgm:prSet>
      <dgm:spPr/>
    </dgm:pt>
    <dgm:pt modelId="{AE1F217B-8FA9-4F59-B2FD-2087AB499D2F}" type="pres">
      <dgm:prSet presAssocID="{356C85D3-68E2-4F8E-8A66-C4C8A22DBE3A}" presName="rootConnector1" presStyleLbl="node1" presStyleIdx="0" presStyleCnt="0"/>
      <dgm:spPr/>
    </dgm:pt>
    <dgm:pt modelId="{A6800767-871D-43F6-9EA3-7CAB432A5D90}" type="pres">
      <dgm:prSet presAssocID="{356C85D3-68E2-4F8E-8A66-C4C8A22DBE3A}" presName="hierChild2" presStyleCnt="0"/>
      <dgm:spPr/>
    </dgm:pt>
    <dgm:pt modelId="{EAF39242-715C-46CC-82F3-6D2605836FDC}" type="pres">
      <dgm:prSet presAssocID="{927E44B4-13BF-4A91-8AEA-57018FAA8E1A}" presName="Name37" presStyleLbl="parChTrans1D2" presStyleIdx="0" presStyleCnt="2"/>
      <dgm:spPr/>
    </dgm:pt>
    <dgm:pt modelId="{C40E0C97-A036-432A-A46E-2F92DE3FB103}" type="pres">
      <dgm:prSet presAssocID="{54D942FE-3096-4E40-A627-1D2643519E96}" presName="hierRoot2" presStyleCnt="0">
        <dgm:presLayoutVars>
          <dgm:hierBranch/>
        </dgm:presLayoutVars>
      </dgm:prSet>
      <dgm:spPr/>
    </dgm:pt>
    <dgm:pt modelId="{49CC0C40-CFEC-4AE5-AC7C-C96C45D725DB}" type="pres">
      <dgm:prSet presAssocID="{54D942FE-3096-4E40-A627-1D2643519E96}" presName="rootComposite" presStyleCnt="0"/>
      <dgm:spPr/>
    </dgm:pt>
    <dgm:pt modelId="{F3638E4B-7AEB-4FFA-995D-7A77354DF4F6}" type="pres">
      <dgm:prSet presAssocID="{54D942FE-3096-4E40-A627-1D2643519E96}" presName="rootText" presStyleLbl="node2" presStyleIdx="0" presStyleCnt="2" custLinFactNeighborX="-6738" custLinFactNeighborY="-34441">
        <dgm:presLayoutVars>
          <dgm:chPref val="3"/>
        </dgm:presLayoutVars>
      </dgm:prSet>
      <dgm:spPr/>
    </dgm:pt>
    <dgm:pt modelId="{AC70F0B2-5889-49C0-9933-80C0E172CE6C}" type="pres">
      <dgm:prSet presAssocID="{54D942FE-3096-4E40-A627-1D2643519E96}" presName="rootConnector" presStyleLbl="node2" presStyleIdx="0" presStyleCnt="2"/>
      <dgm:spPr/>
    </dgm:pt>
    <dgm:pt modelId="{1550FD51-D813-42F5-AEB7-41D0E20FB722}" type="pres">
      <dgm:prSet presAssocID="{54D942FE-3096-4E40-A627-1D2643519E96}" presName="hierChild4" presStyleCnt="0"/>
      <dgm:spPr/>
    </dgm:pt>
    <dgm:pt modelId="{0B14BB97-3A48-48A5-9DB3-6B7D81B879D1}" type="pres">
      <dgm:prSet presAssocID="{F1997046-1059-449B-86AA-CD02AACB823F}" presName="Name35" presStyleLbl="parChTrans1D3" presStyleIdx="0" presStyleCnt="6"/>
      <dgm:spPr/>
    </dgm:pt>
    <dgm:pt modelId="{C3C05249-8824-4FAC-81C3-7319D770EA1B}" type="pres">
      <dgm:prSet presAssocID="{F640BCB0-DF2E-410D-9B1C-CC519C44E917}" presName="hierRoot2" presStyleCnt="0">
        <dgm:presLayoutVars>
          <dgm:hierBranch val="init"/>
        </dgm:presLayoutVars>
      </dgm:prSet>
      <dgm:spPr/>
    </dgm:pt>
    <dgm:pt modelId="{907A0F16-43F1-4769-8D6A-2245D50C6134}" type="pres">
      <dgm:prSet presAssocID="{F640BCB0-DF2E-410D-9B1C-CC519C44E917}" presName="rootComposite" presStyleCnt="0"/>
      <dgm:spPr/>
    </dgm:pt>
    <dgm:pt modelId="{D393AAAF-368E-4AB1-B71A-B75BCAA6EACC}" type="pres">
      <dgm:prSet presAssocID="{F640BCB0-DF2E-410D-9B1C-CC519C44E917}" presName="rootText" presStyleLbl="node3" presStyleIdx="0" presStyleCnt="6">
        <dgm:presLayoutVars>
          <dgm:chPref val="3"/>
        </dgm:presLayoutVars>
      </dgm:prSet>
      <dgm:spPr/>
    </dgm:pt>
    <dgm:pt modelId="{4DD1E81C-08F7-4500-97DA-BE98CA0CB119}" type="pres">
      <dgm:prSet presAssocID="{F640BCB0-DF2E-410D-9B1C-CC519C44E917}" presName="rootConnector" presStyleLbl="node3" presStyleIdx="0" presStyleCnt="6"/>
      <dgm:spPr/>
    </dgm:pt>
    <dgm:pt modelId="{959A1DFE-4D58-44C1-BB94-830DC8459255}" type="pres">
      <dgm:prSet presAssocID="{F640BCB0-DF2E-410D-9B1C-CC519C44E917}" presName="hierChild4" presStyleCnt="0"/>
      <dgm:spPr/>
    </dgm:pt>
    <dgm:pt modelId="{FA3ACD5D-9A14-43D2-9A2F-62025A08F123}" type="pres">
      <dgm:prSet presAssocID="{F640BCB0-DF2E-410D-9B1C-CC519C44E917}" presName="hierChild5" presStyleCnt="0"/>
      <dgm:spPr/>
    </dgm:pt>
    <dgm:pt modelId="{1551A833-5861-4127-BDF7-8E043893AADA}" type="pres">
      <dgm:prSet presAssocID="{C25AD107-592A-4267-9146-0115B67EA367}" presName="Name35" presStyleLbl="parChTrans1D3" presStyleIdx="1" presStyleCnt="6"/>
      <dgm:spPr/>
    </dgm:pt>
    <dgm:pt modelId="{6020B7EF-B5F7-4D37-A770-363DA876962B}" type="pres">
      <dgm:prSet presAssocID="{2F3A3CCC-F689-45E8-ADA0-4D3E05683318}" presName="hierRoot2" presStyleCnt="0">
        <dgm:presLayoutVars>
          <dgm:hierBranch val="init"/>
        </dgm:presLayoutVars>
      </dgm:prSet>
      <dgm:spPr/>
    </dgm:pt>
    <dgm:pt modelId="{04F865DC-2365-43E8-B473-8B5CA3271343}" type="pres">
      <dgm:prSet presAssocID="{2F3A3CCC-F689-45E8-ADA0-4D3E05683318}" presName="rootComposite" presStyleCnt="0"/>
      <dgm:spPr/>
    </dgm:pt>
    <dgm:pt modelId="{6546E55C-AC0F-447E-B774-E49D77488B96}" type="pres">
      <dgm:prSet presAssocID="{2F3A3CCC-F689-45E8-ADA0-4D3E05683318}" presName="rootText" presStyleLbl="node3" presStyleIdx="1" presStyleCnt="6">
        <dgm:presLayoutVars>
          <dgm:chPref val="3"/>
        </dgm:presLayoutVars>
      </dgm:prSet>
      <dgm:spPr/>
    </dgm:pt>
    <dgm:pt modelId="{2A409ED8-4CF7-4992-849E-696562F5C40A}" type="pres">
      <dgm:prSet presAssocID="{2F3A3CCC-F689-45E8-ADA0-4D3E05683318}" presName="rootConnector" presStyleLbl="node3" presStyleIdx="1" presStyleCnt="6"/>
      <dgm:spPr/>
    </dgm:pt>
    <dgm:pt modelId="{864F9175-C2A1-4511-B494-5121F7987347}" type="pres">
      <dgm:prSet presAssocID="{2F3A3CCC-F689-45E8-ADA0-4D3E05683318}" presName="hierChild4" presStyleCnt="0"/>
      <dgm:spPr/>
    </dgm:pt>
    <dgm:pt modelId="{034440D1-44F7-4E42-948C-7E0CB97475E5}" type="pres">
      <dgm:prSet presAssocID="{2F3A3CCC-F689-45E8-ADA0-4D3E05683318}" presName="hierChild5" presStyleCnt="0"/>
      <dgm:spPr/>
    </dgm:pt>
    <dgm:pt modelId="{52EFA70A-029C-46A4-BBA2-BB84CA3054C4}" type="pres">
      <dgm:prSet presAssocID="{74A893E1-6530-4D0C-B03E-FC38F819D104}" presName="Name35" presStyleLbl="parChTrans1D3" presStyleIdx="2" presStyleCnt="6"/>
      <dgm:spPr/>
    </dgm:pt>
    <dgm:pt modelId="{75CE8858-FB15-4F33-905D-3953CF559998}" type="pres">
      <dgm:prSet presAssocID="{EC01D7A4-DE69-400C-BF47-0101ED64F24D}" presName="hierRoot2" presStyleCnt="0">
        <dgm:presLayoutVars>
          <dgm:hierBranch val="init"/>
        </dgm:presLayoutVars>
      </dgm:prSet>
      <dgm:spPr/>
    </dgm:pt>
    <dgm:pt modelId="{724B1ACA-BCF3-4BE1-AD7C-EA90EA028439}" type="pres">
      <dgm:prSet presAssocID="{EC01D7A4-DE69-400C-BF47-0101ED64F24D}" presName="rootComposite" presStyleCnt="0"/>
      <dgm:spPr/>
    </dgm:pt>
    <dgm:pt modelId="{4700511A-CC5C-40DA-BE7B-F1A25B558DBE}" type="pres">
      <dgm:prSet presAssocID="{EC01D7A4-DE69-400C-BF47-0101ED64F24D}" presName="rootText" presStyleLbl="node3" presStyleIdx="2" presStyleCnt="6">
        <dgm:presLayoutVars>
          <dgm:chPref val="3"/>
        </dgm:presLayoutVars>
      </dgm:prSet>
      <dgm:spPr/>
    </dgm:pt>
    <dgm:pt modelId="{6D07334F-F49E-4C84-954B-1D9EA9A15BF8}" type="pres">
      <dgm:prSet presAssocID="{EC01D7A4-DE69-400C-BF47-0101ED64F24D}" presName="rootConnector" presStyleLbl="node3" presStyleIdx="2" presStyleCnt="6"/>
      <dgm:spPr/>
    </dgm:pt>
    <dgm:pt modelId="{59D0A49E-E558-479C-BAF3-EB1CF6D4BA6D}" type="pres">
      <dgm:prSet presAssocID="{EC01D7A4-DE69-400C-BF47-0101ED64F24D}" presName="hierChild4" presStyleCnt="0"/>
      <dgm:spPr/>
    </dgm:pt>
    <dgm:pt modelId="{33AF9C19-8043-4DC8-9264-D9A0CDDA72B6}" type="pres">
      <dgm:prSet presAssocID="{EC01D7A4-DE69-400C-BF47-0101ED64F24D}" presName="hierChild5" presStyleCnt="0"/>
      <dgm:spPr/>
    </dgm:pt>
    <dgm:pt modelId="{97A4C295-A8CE-4400-AF34-FC0F182F3D61}" type="pres">
      <dgm:prSet presAssocID="{54D942FE-3096-4E40-A627-1D2643519E96}" presName="hierChild5" presStyleCnt="0"/>
      <dgm:spPr/>
    </dgm:pt>
    <dgm:pt modelId="{E213B960-7C5D-432B-A922-364CAAC997DF}" type="pres">
      <dgm:prSet presAssocID="{E2274460-335C-4026-8322-C111E3935FB2}" presName="Name37" presStyleLbl="parChTrans1D2" presStyleIdx="1" presStyleCnt="2"/>
      <dgm:spPr/>
    </dgm:pt>
    <dgm:pt modelId="{E77190C0-BA73-40FE-BEA9-DC3CA469F431}" type="pres">
      <dgm:prSet presAssocID="{6B427BF9-3E76-4EB2-80AC-59474FCF045C}" presName="hierRoot2" presStyleCnt="0">
        <dgm:presLayoutVars>
          <dgm:hierBranch/>
        </dgm:presLayoutVars>
      </dgm:prSet>
      <dgm:spPr/>
    </dgm:pt>
    <dgm:pt modelId="{CF05A070-6491-4E01-86CA-814862446BC2}" type="pres">
      <dgm:prSet presAssocID="{6B427BF9-3E76-4EB2-80AC-59474FCF045C}" presName="rootComposite" presStyleCnt="0"/>
      <dgm:spPr/>
    </dgm:pt>
    <dgm:pt modelId="{25471C13-B133-4308-A765-E3F39E30EF13}" type="pres">
      <dgm:prSet presAssocID="{6B427BF9-3E76-4EB2-80AC-59474FCF045C}" presName="rootText" presStyleLbl="node2" presStyleIdx="1" presStyleCnt="2" custLinFactNeighborX="4492" custLinFactNeighborY="-37436">
        <dgm:presLayoutVars>
          <dgm:chPref val="3"/>
        </dgm:presLayoutVars>
      </dgm:prSet>
      <dgm:spPr/>
    </dgm:pt>
    <dgm:pt modelId="{95BB0637-D375-4336-A563-22A33E80C464}" type="pres">
      <dgm:prSet presAssocID="{6B427BF9-3E76-4EB2-80AC-59474FCF045C}" presName="rootConnector" presStyleLbl="node2" presStyleIdx="1" presStyleCnt="2"/>
      <dgm:spPr/>
    </dgm:pt>
    <dgm:pt modelId="{344DADFA-98CE-4ED3-9063-4511FC160CB7}" type="pres">
      <dgm:prSet presAssocID="{6B427BF9-3E76-4EB2-80AC-59474FCF045C}" presName="hierChild4" presStyleCnt="0"/>
      <dgm:spPr/>
    </dgm:pt>
    <dgm:pt modelId="{0581A402-3B07-4D00-B5A4-470BC4020265}" type="pres">
      <dgm:prSet presAssocID="{007CF16A-6CCC-47A5-AAE7-7A8D581180DD}" presName="Name35" presStyleLbl="parChTrans1D3" presStyleIdx="3" presStyleCnt="6"/>
      <dgm:spPr/>
    </dgm:pt>
    <dgm:pt modelId="{3E2AD27B-96AA-468E-9817-98919650EB69}" type="pres">
      <dgm:prSet presAssocID="{C1ABC474-910F-427A-9C04-F7198BF3703E}" presName="hierRoot2" presStyleCnt="0">
        <dgm:presLayoutVars>
          <dgm:hierBranch val="init"/>
        </dgm:presLayoutVars>
      </dgm:prSet>
      <dgm:spPr/>
    </dgm:pt>
    <dgm:pt modelId="{2572CAFB-237B-4BFD-81C7-193ECB1D853B}" type="pres">
      <dgm:prSet presAssocID="{C1ABC474-910F-427A-9C04-F7198BF3703E}" presName="rootComposite" presStyleCnt="0"/>
      <dgm:spPr/>
    </dgm:pt>
    <dgm:pt modelId="{3A545046-2DB6-4CD2-8F36-94BE75F61BD7}" type="pres">
      <dgm:prSet presAssocID="{C1ABC474-910F-427A-9C04-F7198BF3703E}" presName="rootText" presStyleLbl="node3" presStyleIdx="3" presStyleCnt="6">
        <dgm:presLayoutVars>
          <dgm:chPref val="3"/>
        </dgm:presLayoutVars>
      </dgm:prSet>
      <dgm:spPr/>
    </dgm:pt>
    <dgm:pt modelId="{250FA7F9-C2BA-478C-9C07-980F7FC65AE5}" type="pres">
      <dgm:prSet presAssocID="{C1ABC474-910F-427A-9C04-F7198BF3703E}" presName="rootConnector" presStyleLbl="node3" presStyleIdx="3" presStyleCnt="6"/>
      <dgm:spPr/>
    </dgm:pt>
    <dgm:pt modelId="{C2AD3747-9A53-45CF-AB4F-2D45B58132D3}" type="pres">
      <dgm:prSet presAssocID="{C1ABC474-910F-427A-9C04-F7198BF3703E}" presName="hierChild4" presStyleCnt="0"/>
      <dgm:spPr/>
    </dgm:pt>
    <dgm:pt modelId="{884A2C8C-1F9E-41AE-9B16-58162E56D8A4}" type="pres">
      <dgm:prSet presAssocID="{C1ABC474-910F-427A-9C04-F7198BF3703E}" presName="hierChild5" presStyleCnt="0"/>
      <dgm:spPr/>
    </dgm:pt>
    <dgm:pt modelId="{91171751-90D5-48FF-9B15-41C80FB1398B}" type="pres">
      <dgm:prSet presAssocID="{0B06C251-ECF0-4D23-B66B-93FBD20F93FC}" presName="Name35" presStyleLbl="parChTrans1D3" presStyleIdx="4" presStyleCnt="6"/>
      <dgm:spPr/>
    </dgm:pt>
    <dgm:pt modelId="{48C08DDF-9BEA-45B9-B04C-1281E2127524}" type="pres">
      <dgm:prSet presAssocID="{1AFC143C-25C3-404C-A034-3BE1D31187ED}" presName="hierRoot2" presStyleCnt="0">
        <dgm:presLayoutVars>
          <dgm:hierBranch val="init"/>
        </dgm:presLayoutVars>
      </dgm:prSet>
      <dgm:spPr/>
    </dgm:pt>
    <dgm:pt modelId="{25EB7F21-73EC-4FC7-A879-17DA2F7A9F52}" type="pres">
      <dgm:prSet presAssocID="{1AFC143C-25C3-404C-A034-3BE1D31187ED}" presName="rootComposite" presStyleCnt="0"/>
      <dgm:spPr/>
    </dgm:pt>
    <dgm:pt modelId="{2CCC481E-C983-4CFB-A72D-59512AACE8EF}" type="pres">
      <dgm:prSet presAssocID="{1AFC143C-25C3-404C-A034-3BE1D31187ED}" presName="rootText" presStyleLbl="node3" presStyleIdx="4" presStyleCnt="6">
        <dgm:presLayoutVars>
          <dgm:chPref val="3"/>
        </dgm:presLayoutVars>
      </dgm:prSet>
      <dgm:spPr/>
    </dgm:pt>
    <dgm:pt modelId="{FEB37A2B-7479-494A-9E5D-771951037DF2}" type="pres">
      <dgm:prSet presAssocID="{1AFC143C-25C3-404C-A034-3BE1D31187ED}" presName="rootConnector" presStyleLbl="node3" presStyleIdx="4" presStyleCnt="6"/>
      <dgm:spPr/>
    </dgm:pt>
    <dgm:pt modelId="{0D59FEC4-627F-4716-9DF8-DB2C8430E4DE}" type="pres">
      <dgm:prSet presAssocID="{1AFC143C-25C3-404C-A034-3BE1D31187ED}" presName="hierChild4" presStyleCnt="0"/>
      <dgm:spPr/>
    </dgm:pt>
    <dgm:pt modelId="{1E64C991-8F9B-4F3F-8248-BB79F047AFD0}" type="pres">
      <dgm:prSet presAssocID="{1AFC143C-25C3-404C-A034-3BE1D31187ED}" presName="hierChild5" presStyleCnt="0"/>
      <dgm:spPr/>
    </dgm:pt>
    <dgm:pt modelId="{BF26D621-73D7-485A-AEE0-DD9071BC98D3}" type="pres">
      <dgm:prSet presAssocID="{016D5379-0F83-4EBC-9F66-4A437BDC3137}" presName="Name35" presStyleLbl="parChTrans1D3" presStyleIdx="5" presStyleCnt="6"/>
      <dgm:spPr/>
    </dgm:pt>
    <dgm:pt modelId="{4EE95EEB-1868-4713-BA4F-9F0F5871813A}" type="pres">
      <dgm:prSet presAssocID="{F0D421AA-C219-4D17-94F1-6503BFAABA21}" presName="hierRoot2" presStyleCnt="0">
        <dgm:presLayoutVars>
          <dgm:hierBranch val="init"/>
        </dgm:presLayoutVars>
      </dgm:prSet>
      <dgm:spPr/>
    </dgm:pt>
    <dgm:pt modelId="{8AC93DD2-E2AE-4D11-8113-BCB3EC91EA02}" type="pres">
      <dgm:prSet presAssocID="{F0D421AA-C219-4D17-94F1-6503BFAABA21}" presName="rootComposite" presStyleCnt="0"/>
      <dgm:spPr/>
    </dgm:pt>
    <dgm:pt modelId="{352335DB-9980-4FFD-8AEB-33146BB81864}" type="pres">
      <dgm:prSet presAssocID="{F0D421AA-C219-4D17-94F1-6503BFAABA21}" presName="rootText" presStyleLbl="node3" presStyleIdx="5" presStyleCnt="6">
        <dgm:presLayoutVars>
          <dgm:chPref val="3"/>
        </dgm:presLayoutVars>
      </dgm:prSet>
      <dgm:spPr/>
    </dgm:pt>
    <dgm:pt modelId="{3CC5A842-0E5A-4620-B1BD-56B846A7380B}" type="pres">
      <dgm:prSet presAssocID="{F0D421AA-C219-4D17-94F1-6503BFAABA21}" presName="rootConnector" presStyleLbl="node3" presStyleIdx="5" presStyleCnt="6"/>
      <dgm:spPr/>
    </dgm:pt>
    <dgm:pt modelId="{DC961F3D-A02E-4075-A83B-DB7D44EDC2B6}" type="pres">
      <dgm:prSet presAssocID="{F0D421AA-C219-4D17-94F1-6503BFAABA21}" presName="hierChild4" presStyleCnt="0"/>
      <dgm:spPr/>
    </dgm:pt>
    <dgm:pt modelId="{4A5F2EC8-298F-441E-995C-1A75DC2E577B}" type="pres">
      <dgm:prSet presAssocID="{F0D421AA-C219-4D17-94F1-6503BFAABA21}" presName="hierChild5" presStyleCnt="0"/>
      <dgm:spPr/>
    </dgm:pt>
    <dgm:pt modelId="{0B4C1E77-2138-4833-A520-2C6A173021B1}" type="pres">
      <dgm:prSet presAssocID="{6B427BF9-3E76-4EB2-80AC-59474FCF045C}" presName="hierChild5" presStyleCnt="0"/>
      <dgm:spPr/>
    </dgm:pt>
    <dgm:pt modelId="{B3850D92-6F6B-406B-A667-CD8CD1E69237}" type="pres">
      <dgm:prSet presAssocID="{356C85D3-68E2-4F8E-8A66-C4C8A22DBE3A}" presName="hierChild3" presStyleCnt="0"/>
      <dgm:spPr/>
    </dgm:pt>
  </dgm:ptLst>
  <dgm:cxnLst>
    <dgm:cxn modelId="{E696E502-F15C-4E05-8710-390AADE00483}" srcId="{356C85D3-68E2-4F8E-8A66-C4C8A22DBE3A}" destId="{54D942FE-3096-4E40-A627-1D2643519E96}" srcOrd="0" destOrd="0" parTransId="{927E44B4-13BF-4A91-8AEA-57018FAA8E1A}" sibTransId="{6D8873F8-8C66-4E96-A673-87E91C70EA2B}"/>
    <dgm:cxn modelId="{DBDB9609-432A-405D-BB2F-E2CBE829FEE5}" srcId="{E853EA6F-5D0E-41C6-BC01-CF79B71D3915}" destId="{356C85D3-68E2-4F8E-8A66-C4C8A22DBE3A}" srcOrd="0" destOrd="0" parTransId="{8FF83D1E-ED78-474F-9222-A5B14EC68D24}" sibTransId="{793803DC-22F2-43D3-9093-CD7EB0099462}"/>
    <dgm:cxn modelId="{1E6FEB12-8C16-4F6B-BBE1-F6C5466DEF85}" type="presOf" srcId="{EC01D7A4-DE69-400C-BF47-0101ED64F24D}" destId="{4700511A-CC5C-40DA-BE7B-F1A25B558DBE}" srcOrd="0" destOrd="0" presId="urn:microsoft.com/office/officeart/2005/8/layout/orgChart1"/>
    <dgm:cxn modelId="{9282D617-1F06-46A7-92A0-0430803DBE9B}" type="presOf" srcId="{F640BCB0-DF2E-410D-9B1C-CC519C44E917}" destId="{D393AAAF-368E-4AB1-B71A-B75BCAA6EACC}" srcOrd="0" destOrd="0" presId="urn:microsoft.com/office/officeart/2005/8/layout/orgChart1"/>
    <dgm:cxn modelId="{F933B42B-E32F-4360-8EA2-4B1C2B2DB8D0}" srcId="{356C85D3-68E2-4F8E-8A66-C4C8A22DBE3A}" destId="{6B427BF9-3E76-4EB2-80AC-59474FCF045C}" srcOrd="1" destOrd="0" parTransId="{E2274460-335C-4026-8322-C111E3935FB2}" sibTransId="{4D5E4A20-BF35-408E-B545-5BAE84A088E8}"/>
    <dgm:cxn modelId="{70EC9436-E3E5-4BBB-B432-25E31DCB3109}" type="presOf" srcId="{6B427BF9-3E76-4EB2-80AC-59474FCF045C}" destId="{95BB0637-D375-4336-A563-22A33E80C464}" srcOrd="1" destOrd="0" presId="urn:microsoft.com/office/officeart/2005/8/layout/orgChart1"/>
    <dgm:cxn modelId="{6F77BE36-77C2-4547-A4A9-473EA3243442}" srcId="{6B427BF9-3E76-4EB2-80AC-59474FCF045C}" destId="{C1ABC474-910F-427A-9C04-F7198BF3703E}" srcOrd="0" destOrd="0" parTransId="{007CF16A-6CCC-47A5-AAE7-7A8D581180DD}" sibTransId="{0EE04F7E-9CC3-4D1F-83AF-D241697F0E43}"/>
    <dgm:cxn modelId="{7E0D8E42-850B-4815-BDEF-373E41F2C63E}" srcId="{54D942FE-3096-4E40-A627-1D2643519E96}" destId="{F640BCB0-DF2E-410D-9B1C-CC519C44E917}" srcOrd="0" destOrd="0" parTransId="{F1997046-1059-449B-86AA-CD02AACB823F}" sibTransId="{86B3B064-CEA8-4862-8DB4-68A751166286}"/>
    <dgm:cxn modelId="{06CB5C63-25A2-484A-925E-ACC34727AC8C}" type="presOf" srcId="{927E44B4-13BF-4A91-8AEA-57018FAA8E1A}" destId="{EAF39242-715C-46CC-82F3-6D2605836FDC}" srcOrd="0" destOrd="0" presId="urn:microsoft.com/office/officeart/2005/8/layout/orgChart1"/>
    <dgm:cxn modelId="{E48D6144-4BA6-4DAB-B3CC-AFFF3D08FA8C}" type="presOf" srcId="{54D942FE-3096-4E40-A627-1D2643519E96}" destId="{F3638E4B-7AEB-4FFA-995D-7A77354DF4F6}" srcOrd="0" destOrd="0" presId="urn:microsoft.com/office/officeart/2005/8/layout/orgChart1"/>
    <dgm:cxn modelId="{809BAA65-D57B-4AE0-95AB-824E8FB12BEA}" type="presOf" srcId="{2F3A3CCC-F689-45E8-ADA0-4D3E05683318}" destId="{6546E55C-AC0F-447E-B774-E49D77488B96}" srcOrd="0" destOrd="0" presId="urn:microsoft.com/office/officeart/2005/8/layout/orgChart1"/>
    <dgm:cxn modelId="{DE2E7167-D0C0-4CE6-A186-DE279D945838}" type="presOf" srcId="{6B427BF9-3E76-4EB2-80AC-59474FCF045C}" destId="{25471C13-B133-4308-A765-E3F39E30EF13}" srcOrd="0" destOrd="0" presId="urn:microsoft.com/office/officeart/2005/8/layout/orgChart1"/>
    <dgm:cxn modelId="{B613E06E-A92A-4730-B0AA-4C5B6F732D6F}" srcId="{6B427BF9-3E76-4EB2-80AC-59474FCF045C}" destId="{1AFC143C-25C3-404C-A034-3BE1D31187ED}" srcOrd="1" destOrd="0" parTransId="{0B06C251-ECF0-4D23-B66B-93FBD20F93FC}" sibTransId="{ADEE78CE-0944-4ECB-B016-B5B555271484}"/>
    <dgm:cxn modelId="{65E3C572-4246-492C-96B9-E2DD76D9A805}" type="presOf" srcId="{C1ABC474-910F-427A-9C04-F7198BF3703E}" destId="{250FA7F9-C2BA-478C-9C07-980F7FC65AE5}" srcOrd="1" destOrd="0" presId="urn:microsoft.com/office/officeart/2005/8/layout/orgChart1"/>
    <dgm:cxn modelId="{5B117A74-61C4-415E-890D-EE03CC789896}" type="presOf" srcId="{E2274460-335C-4026-8322-C111E3935FB2}" destId="{E213B960-7C5D-432B-A922-364CAAC997DF}" srcOrd="0" destOrd="0" presId="urn:microsoft.com/office/officeart/2005/8/layout/orgChart1"/>
    <dgm:cxn modelId="{374DAE55-F3B3-432D-88BE-384C3F33D942}" type="presOf" srcId="{F640BCB0-DF2E-410D-9B1C-CC519C44E917}" destId="{4DD1E81C-08F7-4500-97DA-BE98CA0CB119}" srcOrd="1" destOrd="0" presId="urn:microsoft.com/office/officeart/2005/8/layout/orgChart1"/>
    <dgm:cxn modelId="{0BBF5D5A-5B26-4508-82F0-39E486F4AAF8}" type="presOf" srcId="{F0D421AA-C219-4D17-94F1-6503BFAABA21}" destId="{352335DB-9980-4FFD-8AEB-33146BB81864}" srcOrd="0" destOrd="0" presId="urn:microsoft.com/office/officeart/2005/8/layout/orgChart1"/>
    <dgm:cxn modelId="{4615AC7B-17D2-4491-B676-3FEB816293E1}" srcId="{6B427BF9-3E76-4EB2-80AC-59474FCF045C}" destId="{F0D421AA-C219-4D17-94F1-6503BFAABA21}" srcOrd="2" destOrd="0" parTransId="{016D5379-0F83-4EBC-9F66-4A437BDC3137}" sibTransId="{051B0260-6B9D-4282-B07C-D1185931E374}"/>
    <dgm:cxn modelId="{149C9F88-EF32-4706-BC23-88D0F01A66D4}" type="presOf" srcId="{1AFC143C-25C3-404C-A034-3BE1D31187ED}" destId="{FEB37A2B-7479-494A-9E5D-771951037DF2}" srcOrd="1" destOrd="0" presId="urn:microsoft.com/office/officeart/2005/8/layout/orgChart1"/>
    <dgm:cxn modelId="{F97A6589-F01E-4ED9-96D2-2A17BB50EDB0}" type="presOf" srcId="{356C85D3-68E2-4F8E-8A66-C4C8A22DBE3A}" destId="{71DF30FC-B670-4A51-990D-99410449F99B}" srcOrd="0" destOrd="0" presId="urn:microsoft.com/office/officeart/2005/8/layout/orgChart1"/>
    <dgm:cxn modelId="{E530F59A-C008-44AD-BA8F-2B26E68120E9}" type="presOf" srcId="{356C85D3-68E2-4F8E-8A66-C4C8A22DBE3A}" destId="{AE1F217B-8FA9-4F59-B2FD-2087AB499D2F}" srcOrd="1" destOrd="0" presId="urn:microsoft.com/office/officeart/2005/8/layout/orgChart1"/>
    <dgm:cxn modelId="{631D409C-F395-4C8F-B947-1F3CE820CBFE}" type="presOf" srcId="{0B06C251-ECF0-4D23-B66B-93FBD20F93FC}" destId="{91171751-90D5-48FF-9B15-41C80FB1398B}" srcOrd="0" destOrd="0" presId="urn:microsoft.com/office/officeart/2005/8/layout/orgChart1"/>
    <dgm:cxn modelId="{22F9889E-7E7C-44A7-A999-DD6B14F299FF}" type="presOf" srcId="{007CF16A-6CCC-47A5-AAE7-7A8D581180DD}" destId="{0581A402-3B07-4D00-B5A4-470BC4020265}" srcOrd="0" destOrd="0" presId="urn:microsoft.com/office/officeart/2005/8/layout/orgChart1"/>
    <dgm:cxn modelId="{6A59C1AA-108D-4E9B-A3BE-FA5DABE27C96}" type="presOf" srcId="{54D942FE-3096-4E40-A627-1D2643519E96}" destId="{AC70F0B2-5889-49C0-9933-80C0E172CE6C}" srcOrd="1" destOrd="0" presId="urn:microsoft.com/office/officeart/2005/8/layout/orgChart1"/>
    <dgm:cxn modelId="{BE3F83B2-10A1-49B9-80C5-73C354AFF874}" type="presOf" srcId="{2F3A3CCC-F689-45E8-ADA0-4D3E05683318}" destId="{2A409ED8-4CF7-4992-849E-696562F5C40A}" srcOrd="1" destOrd="0" presId="urn:microsoft.com/office/officeart/2005/8/layout/orgChart1"/>
    <dgm:cxn modelId="{448A36B3-2FC7-4A0E-B9B6-0A628EC9BAE1}" type="presOf" srcId="{EC01D7A4-DE69-400C-BF47-0101ED64F24D}" destId="{6D07334F-F49E-4C84-954B-1D9EA9A15BF8}" srcOrd="1" destOrd="0" presId="urn:microsoft.com/office/officeart/2005/8/layout/orgChart1"/>
    <dgm:cxn modelId="{854A6AB4-718A-40B7-97B3-CD25C70D1530}" srcId="{54D942FE-3096-4E40-A627-1D2643519E96}" destId="{EC01D7A4-DE69-400C-BF47-0101ED64F24D}" srcOrd="2" destOrd="0" parTransId="{74A893E1-6530-4D0C-B03E-FC38F819D104}" sibTransId="{3915DB0A-180A-4828-B938-763216F8271F}"/>
    <dgm:cxn modelId="{DFCA00BB-80BC-4F44-B62A-7941E7F5B559}" type="presOf" srcId="{F1997046-1059-449B-86AA-CD02AACB823F}" destId="{0B14BB97-3A48-48A5-9DB3-6B7D81B879D1}" srcOrd="0" destOrd="0" presId="urn:microsoft.com/office/officeart/2005/8/layout/orgChart1"/>
    <dgm:cxn modelId="{B18381BC-6874-4A4B-91DA-61A161202CC9}" type="presOf" srcId="{74A893E1-6530-4D0C-B03E-FC38F819D104}" destId="{52EFA70A-029C-46A4-BBA2-BB84CA3054C4}" srcOrd="0" destOrd="0" presId="urn:microsoft.com/office/officeart/2005/8/layout/orgChart1"/>
    <dgm:cxn modelId="{CB9350C9-4380-45DC-89C8-3CD6A0DC1AE4}" type="presOf" srcId="{C1ABC474-910F-427A-9C04-F7198BF3703E}" destId="{3A545046-2DB6-4CD2-8F36-94BE75F61BD7}" srcOrd="0" destOrd="0" presId="urn:microsoft.com/office/officeart/2005/8/layout/orgChart1"/>
    <dgm:cxn modelId="{ED4543CD-B39F-47D8-ACCC-B8B1E40FCBBB}" type="presOf" srcId="{016D5379-0F83-4EBC-9F66-4A437BDC3137}" destId="{BF26D621-73D7-485A-AEE0-DD9071BC98D3}" srcOrd="0" destOrd="0" presId="urn:microsoft.com/office/officeart/2005/8/layout/orgChart1"/>
    <dgm:cxn modelId="{8A3C24E7-2220-424E-8DB4-A68B13CE64BD}" type="presOf" srcId="{1AFC143C-25C3-404C-A034-3BE1D31187ED}" destId="{2CCC481E-C983-4CFB-A72D-59512AACE8EF}" srcOrd="0" destOrd="0" presId="urn:microsoft.com/office/officeart/2005/8/layout/orgChart1"/>
    <dgm:cxn modelId="{CBDBDAEC-BB9C-4F4F-840A-14F1A29111F7}" type="presOf" srcId="{C25AD107-592A-4267-9146-0115B67EA367}" destId="{1551A833-5861-4127-BDF7-8E043893AADA}" srcOrd="0" destOrd="0" presId="urn:microsoft.com/office/officeart/2005/8/layout/orgChart1"/>
    <dgm:cxn modelId="{162E0FF5-A6C1-42F1-B543-4DE24C1D0948}" type="presOf" srcId="{F0D421AA-C219-4D17-94F1-6503BFAABA21}" destId="{3CC5A842-0E5A-4620-B1BD-56B846A7380B}" srcOrd="1" destOrd="0" presId="urn:microsoft.com/office/officeart/2005/8/layout/orgChart1"/>
    <dgm:cxn modelId="{D00AF7F8-BE25-4BDB-82BA-C05CA1E9656E}" srcId="{54D942FE-3096-4E40-A627-1D2643519E96}" destId="{2F3A3CCC-F689-45E8-ADA0-4D3E05683318}" srcOrd="1" destOrd="0" parTransId="{C25AD107-592A-4267-9146-0115B67EA367}" sibTransId="{319B5989-92E8-4634-A98E-AFCCBB9C28AF}"/>
    <dgm:cxn modelId="{F9F6F8FF-1336-4875-BD76-A0A02F93B0AB}" type="presOf" srcId="{E853EA6F-5D0E-41C6-BC01-CF79B71D3915}" destId="{F0202488-4115-403A-9C38-EC2DAC875B6A}" srcOrd="0" destOrd="0" presId="urn:microsoft.com/office/officeart/2005/8/layout/orgChart1"/>
    <dgm:cxn modelId="{84943D01-F116-40AC-ADC3-C9BDC6E13138}" type="presParOf" srcId="{F0202488-4115-403A-9C38-EC2DAC875B6A}" destId="{2C8305E7-5322-40EC-8DBE-27DA5A804F24}" srcOrd="0" destOrd="0" presId="urn:microsoft.com/office/officeart/2005/8/layout/orgChart1"/>
    <dgm:cxn modelId="{69F26A64-C49E-44BD-97A1-32D9FBC4F5F3}" type="presParOf" srcId="{2C8305E7-5322-40EC-8DBE-27DA5A804F24}" destId="{37213979-4AFD-45C2-861E-D4883A07C07B}" srcOrd="0" destOrd="0" presId="urn:microsoft.com/office/officeart/2005/8/layout/orgChart1"/>
    <dgm:cxn modelId="{02435EE6-7664-4D79-B334-A8314ED52B25}" type="presParOf" srcId="{37213979-4AFD-45C2-861E-D4883A07C07B}" destId="{71DF30FC-B670-4A51-990D-99410449F99B}" srcOrd="0" destOrd="0" presId="urn:microsoft.com/office/officeart/2005/8/layout/orgChart1"/>
    <dgm:cxn modelId="{3CD27950-1B2B-4872-B5DA-CDD38D243A73}" type="presParOf" srcId="{37213979-4AFD-45C2-861E-D4883A07C07B}" destId="{AE1F217B-8FA9-4F59-B2FD-2087AB499D2F}" srcOrd="1" destOrd="0" presId="urn:microsoft.com/office/officeart/2005/8/layout/orgChart1"/>
    <dgm:cxn modelId="{8392A753-84B3-48F3-A192-50885D02CD8D}" type="presParOf" srcId="{2C8305E7-5322-40EC-8DBE-27DA5A804F24}" destId="{A6800767-871D-43F6-9EA3-7CAB432A5D90}" srcOrd="1" destOrd="0" presId="urn:microsoft.com/office/officeart/2005/8/layout/orgChart1"/>
    <dgm:cxn modelId="{8D529702-A354-41D7-BDBF-513BFF9F1D18}" type="presParOf" srcId="{A6800767-871D-43F6-9EA3-7CAB432A5D90}" destId="{EAF39242-715C-46CC-82F3-6D2605836FDC}" srcOrd="0" destOrd="0" presId="urn:microsoft.com/office/officeart/2005/8/layout/orgChart1"/>
    <dgm:cxn modelId="{10227CBC-8538-4B0B-9B49-F811A113CE58}" type="presParOf" srcId="{A6800767-871D-43F6-9EA3-7CAB432A5D90}" destId="{C40E0C97-A036-432A-A46E-2F92DE3FB103}" srcOrd="1" destOrd="0" presId="urn:microsoft.com/office/officeart/2005/8/layout/orgChart1"/>
    <dgm:cxn modelId="{4C41FA5B-38E2-4B52-9A55-6FBC6E8B4AA6}" type="presParOf" srcId="{C40E0C97-A036-432A-A46E-2F92DE3FB103}" destId="{49CC0C40-CFEC-4AE5-AC7C-C96C45D725DB}" srcOrd="0" destOrd="0" presId="urn:microsoft.com/office/officeart/2005/8/layout/orgChart1"/>
    <dgm:cxn modelId="{67712BAE-F68B-4996-9013-A6A053A44654}" type="presParOf" srcId="{49CC0C40-CFEC-4AE5-AC7C-C96C45D725DB}" destId="{F3638E4B-7AEB-4FFA-995D-7A77354DF4F6}" srcOrd="0" destOrd="0" presId="urn:microsoft.com/office/officeart/2005/8/layout/orgChart1"/>
    <dgm:cxn modelId="{E4422888-0D92-4A4A-920B-C02D9FFF18FD}" type="presParOf" srcId="{49CC0C40-CFEC-4AE5-AC7C-C96C45D725DB}" destId="{AC70F0B2-5889-49C0-9933-80C0E172CE6C}" srcOrd="1" destOrd="0" presId="urn:microsoft.com/office/officeart/2005/8/layout/orgChart1"/>
    <dgm:cxn modelId="{4494F351-0BC1-4E99-9CC9-194E05E3EE9C}" type="presParOf" srcId="{C40E0C97-A036-432A-A46E-2F92DE3FB103}" destId="{1550FD51-D813-42F5-AEB7-41D0E20FB722}" srcOrd="1" destOrd="0" presId="urn:microsoft.com/office/officeart/2005/8/layout/orgChart1"/>
    <dgm:cxn modelId="{B55AAE2D-A932-43A9-ACD5-85A693D56D28}" type="presParOf" srcId="{1550FD51-D813-42F5-AEB7-41D0E20FB722}" destId="{0B14BB97-3A48-48A5-9DB3-6B7D81B879D1}" srcOrd="0" destOrd="0" presId="urn:microsoft.com/office/officeart/2005/8/layout/orgChart1"/>
    <dgm:cxn modelId="{CD06ABBB-B28F-44EA-92F2-C693E35AE920}" type="presParOf" srcId="{1550FD51-D813-42F5-AEB7-41D0E20FB722}" destId="{C3C05249-8824-4FAC-81C3-7319D770EA1B}" srcOrd="1" destOrd="0" presId="urn:microsoft.com/office/officeart/2005/8/layout/orgChart1"/>
    <dgm:cxn modelId="{59B25FA1-2A37-4622-82EC-4D3C5BBDCF01}" type="presParOf" srcId="{C3C05249-8824-4FAC-81C3-7319D770EA1B}" destId="{907A0F16-43F1-4769-8D6A-2245D50C6134}" srcOrd="0" destOrd="0" presId="urn:microsoft.com/office/officeart/2005/8/layout/orgChart1"/>
    <dgm:cxn modelId="{D3847707-BAC6-4DCE-909B-CFEBD5940A5F}" type="presParOf" srcId="{907A0F16-43F1-4769-8D6A-2245D50C6134}" destId="{D393AAAF-368E-4AB1-B71A-B75BCAA6EACC}" srcOrd="0" destOrd="0" presId="urn:microsoft.com/office/officeart/2005/8/layout/orgChart1"/>
    <dgm:cxn modelId="{62390944-2845-4DE5-B08B-EEE5D74D05CF}" type="presParOf" srcId="{907A0F16-43F1-4769-8D6A-2245D50C6134}" destId="{4DD1E81C-08F7-4500-97DA-BE98CA0CB119}" srcOrd="1" destOrd="0" presId="urn:microsoft.com/office/officeart/2005/8/layout/orgChart1"/>
    <dgm:cxn modelId="{63D1D779-24C6-4D16-8AF6-7C89FE89CD7D}" type="presParOf" srcId="{C3C05249-8824-4FAC-81C3-7319D770EA1B}" destId="{959A1DFE-4D58-44C1-BB94-830DC8459255}" srcOrd="1" destOrd="0" presId="urn:microsoft.com/office/officeart/2005/8/layout/orgChart1"/>
    <dgm:cxn modelId="{66729DA2-F73A-447C-816F-567054E5BD31}" type="presParOf" srcId="{C3C05249-8824-4FAC-81C3-7319D770EA1B}" destId="{FA3ACD5D-9A14-43D2-9A2F-62025A08F123}" srcOrd="2" destOrd="0" presId="urn:microsoft.com/office/officeart/2005/8/layout/orgChart1"/>
    <dgm:cxn modelId="{8FE7DF8C-53EF-4B2C-A621-429C754857AA}" type="presParOf" srcId="{1550FD51-D813-42F5-AEB7-41D0E20FB722}" destId="{1551A833-5861-4127-BDF7-8E043893AADA}" srcOrd="2" destOrd="0" presId="urn:microsoft.com/office/officeart/2005/8/layout/orgChart1"/>
    <dgm:cxn modelId="{CCC44D4B-5B97-49EA-BC27-2DB36618BB11}" type="presParOf" srcId="{1550FD51-D813-42F5-AEB7-41D0E20FB722}" destId="{6020B7EF-B5F7-4D37-A770-363DA876962B}" srcOrd="3" destOrd="0" presId="urn:microsoft.com/office/officeart/2005/8/layout/orgChart1"/>
    <dgm:cxn modelId="{D7160D26-0B4A-4C47-92E3-15EB2CD7FEB0}" type="presParOf" srcId="{6020B7EF-B5F7-4D37-A770-363DA876962B}" destId="{04F865DC-2365-43E8-B473-8B5CA3271343}" srcOrd="0" destOrd="0" presId="urn:microsoft.com/office/officeart/2005/8/layout/orgChart1"/>
    <dgm:cxn modelId="{2FC80002-DC30-4BE4-947C-4D61E6C600C9}" type="presParOf" srcId="{04F865DC-2365-43E8-B473-8B5CA3271343}" destId="{6546E55C-AC0F-447E-B774-E49D77488B96}" srcOrd="0" destOrd="0" presId="urn:microsoft.com/office/officeart/2005/8/layout/orgChart1"/>
    <dgm:cxn modelId="{BEEFD484-815D-4898-A33B-6A2930D734B6}" type="presParOf" srcId="{04F865DC-2365-43E8-B473-8B5CA3271343}" destId="{2A409ED8-4CF7-4992-849E-696562F5C40A}" srcOrd="1" destOrd="0" presId="urn:microsoft.com/office/officeart/2005/8/layout/orgChart1"/>
    <dgm:cxn modelId="{CC11BD5E-4054-4D06-A1C4-D92F07E7A4D4}" type="presParOf" srcId="{6020B7EF-B5F7-4D37-A770-363DA876962B}" destId="{864F9175-C2A1-4511-B494-5121F7987347}" srcOrd="1" destOrd="0" presId="urn:microsoft.com/office/officeart/2005/8/layout/orgChart1"/>
    <dgm:cxn modelId="{BA8C0331-7BCF-4A6F-9CA3-7D3167042674}" type="presParOf" srcId="{6020B7EF-B5F7-4D37-A770-363DA876962B}" destId="{034440D1-44F7-4E42-948C-7E0CB97475E5}" srcOrd="2" destOrd="0" presId="urn:microsoft.com/office/officeart/2005/8/layout/orgChart1"/>
    <dgm:cxn modelId="{72CF1939-E0B3-403F-AF47-78B2EA7F6D8F}" type="presParOf" srcId="{1550FD51-D813-42F5-AEB7-41D0E20FB722}" destId="{52EFA70A-029C-46A4-BBA2-BB84CA3054C4}" srcOrd="4" destOrd="0" presId="urn:microsoft.com/office/officeart/2005/8/layout/orgChart1"/>
    <dgm:cxn modelId="{52EED9B4-8D74-43F8-8310-C9B0E07E10B3}" type="presParOf" srcId="{1550FD51-D813-42F5-AEB7-41D0E20FB722}" destId="{75CE8858-FB15-4F33-905D-3953CF559998}" srcOrd="5" destOrd="0" presId="urn:microsoft.com/office/officeart/2005/8/layout/orgChart1"/>
    <dgm:cxn modelId="{16DE9E95-1E9F-4A68-B858-7D34F45FFC69}" type="presParOf" srcId="{75CE8858-FB15-4F33-905D-3953CF559998}" destId="{724B1ACA-BCF3-4BE1-AD7C-EA90EA028439}" srcOrd="0" destOrd="0" presId="urn:microsoft.com/office/officeart/2005/8/layout/orgChart1"/>
    <dgm:cxn modelId="{37FB1FE5-6A5D-4A2C-9B42-DDD8D5B0C876}" type="presParOf" srcId="{724B1ACA-BCF3-4BE1-AD7C-EA90EA028439}" destId="{4700511A-CC5C-40DA-BE7B-F1A25B558DBE}" srcOrd="0" destOrd="0" presId="urn:microsoft.com/office/officeart/2005/8/layout/orgChart1"/>
    <dgm:cxn modelId="{2F45D6AB-ED26-4E51-B4CE-EB0006103037}" type="presParOf" srcId="{724B1ACA-BCF3-4BE1-AD7C-EA90EA028439}" destId="{6D07334F-F49E-4C84-954B-1D9EA9A15BF8}" srcOrd="1" destOrd="0" presId="urn:microsoft.com/office/officeart/2005/8/layout/orgChart1"/>
    <dgm:cxn modelId="{7DDA795C-79BB-4A35-BCC3-093B04E9DBC6}" type="presParOf" srcId="{75CE8858-FB15-4F33-905D-3953CF559998}" destId="{59D0A49E-E558-479C-BAF3-EB1CF6D4BA6D}" srcOrd="1" destOrd="0" presId="urn:microsoft.com/office/officeart/2005/8/layout/orgChart1"/>
    <dgm:cxn modelId="{EADE7630-1B98-4DDF-B3CC-401D228F5A06}" type="presParOf" srcId="{75CE8858-FB15-4F33-905D-3953CF559998}" destId="{33AF9C19-8043-4DC8-9264-D9A0CDDA72B6}" srcOrd="2" destOrd="0" presId="urn:microsoft.com/office/officeart/2005/8/layout/orgChart1"/>
    <dgm:cxn modelId="{79390787-EC6A-4512-A0E5-2FDC293362FD}" type="presParOf" srcId="{C40E0C97-A036-432A-A46E-2F92DE3FB103}" destId="{97A4C295-A8CE-4400-AF34-FC0F182F3D61}" srcOrd="2" destOrd="0" presId="urn:microsoft.com/office/officeart/2005/8/layout/orgChart1"/>
    <dgm:cxn modelId="{44E72FE7-A063-4130-ABA2-0D152C021F32}" type="presParOf" srcId="{A6800767-871D-43F6-9EA3-7CAB432A5D90}" destId="{E213B960-7C5D-432B-A922-364CAAC997DF}" srcOrd="2" destOrd="0" presId="urn:microsoft.com/office/officeart/2005/8/layout/orgChart1"/>
    <dgm:cxn modelId="{AEB8E518-9812-4980-BBED-87781C0E9500}" type="presParOf" srcId="{A6800767-871D-43F6-9EA3-7CAB432A5D90}" destId="{E77190C0-BA73-40FE-BEA9-DC3CA469F431}" srcOrd="3" destOrd="0" presId="urn:microsoft.com/office/officeart/2005/8/layout/orgChart1"/>
    <dgm:cxn modelId="{4F5B98CD-825D-4E83-AD1C-2164622D63A1}" type="presParOf" srcId="{E77190C0-BA73-40FE-BEA9-DC3CA469F431}" destId="{CF05A070-6491-4E01-86CA-814862446BC2}" srcOrd="0" destOrd="0" presId="urn:microsoft.com/office/officeart/2005/8/layout/orgChart1"/>
    <dgm:cxn modelId="{F43BB5BF-A072-4B6A-8966-D4705051DA55}" type="presParOf" srcId="{CF05A070-6491-4E01-86CA-814862446BC2}" destId="{25471C13-B133-4308-A765-E3F39E30EF13}" srcOrd="0" destOrd="0" presId="urn:microsoft.com/office/officeart/2005/8/layout/orgChart1"/>
    <dgm:cxn modelId="{4333303E-9368-40C0-B41B-7F1012218FF4}" type="presParOf" srcId="{CF05A070-6491-4E01-86CA-814862446BC2}" destId="{95BB0637-D375-4336-A563-22A33E80C464}" srcOrd="1" destOrd="0" presId="urn:microsoft.com/office/officeart/2005/8/layout/orgChart1"/>
    <dgm:cxn modelId="{13395D63-6A20-46BA-9A71-A48F9BBFE0A1}" type="presParOf" srcId="{E77190C0-BA73-40FE-BEA9-DC3CA469F431}" destId="{344DADFA-98CE-4ED3-9063-4511FC160CB7}" srcOrd="1" destOrd="0" presId="urn:microsoft.com/office/officeart/2005/8/layout/orgChart1"/>
    <dgm:cxn modelId="{81C9FDD4-C033-4073-9371-8FC0B1598838}" type="presParOf" srcId="{344DADFA-98CE-4ED3-9063-4511FC160CB7}" destId="{0581A402-3B07-4D00-B5A4-470BC4020265}" srcOrd="0" destOrd="0" presId="urn:microsoft.com/office/officeart/2005/8/layout/orgChart1"/>
    <dgm:cxn modelId="{85A446EF-CE1E-4169-842A-071B9BD833A0}" type="presParOf" srcId="{344DADFA-98CE-4ED3-9063-4511FC160CB7}" destId="{3E2AD27B-96AA-468E-9817-98919650EB69}" srcOrd="1" destOrd="0" presId="urn:microsoft.com/office/officeart/2005/8/layout/orgChart1"/>
    <dgm:cxn modelId="{ADFA6A92-7FF2-4539-A01E-C54CBE9873FC}" type="presParOf" srcId="{3E2AD27B-96AA-468E-9817-98919650EB69}" destId="{2572CAFB-237B-4BFD-81C7-193ECB1D853B}" srcOrd="0" destOrd="0" presId="urn:microsoft.com/office/officeart/2005/8/layout/orgChart1"/>
    <dgm:cxn modelId="{61A7E1F4-25EF-4025-B9F7-49DBEEDCFAB9}" type="presParOf" srcId="{2572CAFB-237B-4BFD-81C7-193ECB1D853B}" destId="{3A545046-2DB6-4CD2-8F36-94BE75F61BD7}" srcOrd="0" destOrd="0" presId="urn:microsoft.com/office/officeart/2005/8/layout/orgChart1"/>
    <dgm:cxn modelId="{482152E3-154B-439F-BCE2-0A5CB88C219D}" type="presParOf" srcId="{2572CAFB-237B-4BFD-81C7-193ECB1D853B}" destId="{250FA7F9-C2BA-478C-9C07-980F7FC65AE5}" srcOrd="1" destOrd="0" presId="urn:microsoft.com/office/officeart/2005/8/layout/orgChart1"/>
    <dgm:cxn modelId="{79795AE6-ACD2-4942-B2B5-C0CE51929BD3}" type="presParOf" srcId="{3E2AD27B-96AA-468E-9817-98919650EB69}" destId="{C2AD3747-9A53-45CF-AB4F-2D45B58132D3}" srcOrd="1" destOrd="0" presId="urn:microsoft.com/office/officeart/2005/8/layout/orgChart1"/>
    <dgm:cxn modelId="{EE530B4E-F544-417B-9715-A478A7B37458}" type="presParOf" srcId="{3E2AD27B-96AA-468E-9817-98919650EB69}" destId="{884A2C8C-1F9E-41AE-9B16-58162E56D8A4}" srcOrd="2" destOrd="0" presId="urn:microsoft.com/office/officeart/2005/8/layout/orgChart1"/>
    <dgm:cxn modelId="{2EC9AED0-56B5-40E2-AAF9-48E18D6BAAD2}" type="presParOf" srcId="{344DADFA-98CE-4ED3-9063-4511FC160CB7}" destId="{91171751-90D5-48FF-9B15-41C80FB1398B}" srcOrd="2" destOrd="0" presId="urn:microsoft.com/office/officeart/2005/8/layout/orgChart1"/>
    <dgm:cxn modelId="{DCE7A5C6-F893-4DB1-B0AF-E1BEDF61D2AD}" type="presParOf" srcId="{344DADFA-98CE-4ED3-9063-4511FC160CB7}" destId="{48C08DDF-9BEA-45B9-B04C-1281E2127524}" srcOrd="3" destOrd="0" presId="urn:microsoft.com/office/officeart/2005/8/layout/orgChart1"/>
    <dgm:cxn modelId="{BC942E33-ED6E-4F34-B8FB-B57A49D722D3}" type="presParOf" srcId="{48C08DDF-9BEA-45B9-B04C-1281E2127524}" destId="{25EB7F21-73EC-4FC7-A879-17DA2F7A9F52}" srcOrd="0" destOrd="0" presId="urn:microsoft.com/office/officeart/2005/8/layout/orgChart1"/>
    <dgm:cxn modelId="{2026CE9B-BD67-4CF4-9121-E7AF0209E800}" type="presParOf" srcId="{25EB7F21-73EC-4FC7-A879-17DA2F7A9F52}" destId="{2CCC481E-C983-4CFB-A72D-59512AACE8EF}" srcOrd="0" destOrd="0" presId="urn:microsoft.com/office/officeart/2005/8/layout/orgChart1"/>
    <dgm:cxn modelId="{6D372A0F-7E90-4A3C-BAD1-37E0FDAC9EFC}" type="presParOf" srcId="{25EB7F21-73EC-4FC7-A879-17DA2F7A9F52}" destId="{FEB37A2B-7479-494A-9E5D-771951037DF2}" srcOrd="1" destOrd="0" presId="urn:microsoft.com/office/officeart/2005/8/layout/orgChart1"/>
    <dgm:cxn modelId="{8BCCB3B1-8DC4-440F-822F-A63A0E796C7C}" type="presParOf" srcId="{48C08DDF-9BEA-45B9-B04C-1281E2127524}" destId="{0D59FEC4-627F-4716-9DF8-DB2C8430E4DE}" srcOrd="1" destOrd="0" presId="urn:microsoft.com/office/officeart/2005/8/layout/orgChart1"/>
    <dgm:cxn modelId="{62680DEE-02AE-4AAF-BB4A-5079F7F99C6A}" type="presParOf" srcId="{48C08DDF-9BEA-45B9-B04C-1281E2127524}" destId="{1E64C991-8F9B-4F3F-8248-BB79F047AFD0}" srcOrd="2" destOrd="0" presId="urn:microsoft.com/office/officeart/2005/8/layout/orgChart1"/>
    <dgm:cxn modelId="{1609E4E6-9FA9-477C-A20D-1EDB2CA088B2}" type="presParOf" srcId="{344DADFA-98CE-4ED3-9063-4511FC160CB7}" destId="{BF26D621-73D7-485A-AEE0-DD9071BC98D3}" srcOrd="4" destOrd="0" presId="urn:microsoft.com/office/officeart/2005/8/layout/orgChart1"/>
    <dgm:cxn modelId="{D20E3F41-9AEA-4844-B379-098254748563}" type="presParOf" srcId="{344DADFA-98CE-4ED3-9063-4511FC160CB7}" destId="{4EE95EEB-1868-4713-BA4F-9F0F5871813A}" srcOrd="5" destOrd="0" presId="urn:microsoft.com/office/officeart/2005/8/layout/orgChart1"/>
    <dgm:cxn modelId="{E80949BB-ABB9-440B-9B73-2B2AF933D5DD}" type="presParOf" srcId="{4EE95EEB-1868-4713-BA4F-9F0F5871813A}" destId="{8AC93DD2-E2AE-4D11-8113-BCB3EC91EA02}" srcOrd="0" destOrd="0" presId="urn:microsoft.com/office/officeart/2005/8/layout/orgChart1"/>
    <dgm:cxn modelId="{72F2F3BF-8FC9-4CA9-BDC0-2D13B001C4DF}" type="presParOf" srcId="{8AC93DD2-E2AE-4D11-8113-BCB3EC91EA02}" destId="{352335DB-9980-4FFD-8AEB-33146BB81864}" srcOrd="0" destOrd="0" presId="urn:microsoft.com/office/officeart/2005/8/layout/orgChart1"/>
    <dgm:cxn modelId="{16A98F1A-1603-4F62-A346-7E79814F9313}" type="presParOf" srcId="{8AC93DD2-E2AE-4D11-8113-BCB3EC91EA02}" destId="{3CC5A842-0E5A-4620-B1BD-56B846A7380B}" srcOrd="1" destOrd="0" presId="urn:microsoft.com/office/officeart/2005/8/layout/orgChart1"/>
    <dgm:cxn modelId="{D1BE752B-7360-4A1B-8711-B13810F3964E}" type="presParOf" srcId="{4EE95EEB-1868-4713-BA4F-9F0F5871813A}" destId="{DC961F3D-A02E-4075-A83B-DB7D44EDC2B6}" srcOrd="1" destOrd="0" presId="urn:microsoft.com/office/officeart/2005/8/layout/orgChart1"/>
    <dgm:cxn modelId="{10C93FF4-D2DF-4AF6-BD2A-EE4C4C10F75B}" type="presParOf" srcId="{4EE95EEB-1868-4713-BA4F-9F0F5871813A}" destId="{4A5F2EC8-298F-441E-995C-1A75DC2E577B}" srcOrd="2" destOrd="0" presId="urn:microsoft.com/office/officeart/2005/8/layout/orgChart1"/>
    <dgm:cxn modelId="{EAB3C87D-ABBD-4C36-ADDE-8E401E739215}" type="presParOf" srcId="{E77190C0-BA73-40FE-BEA9-DC3CA469F431}" destId="{0B4C1E77-2138-4833-A520-2C6A173021B1}" srcOrd="2" destOrd="0" presId="urn:microsoft.com/office/officeart/2005/8/layout/orgChart1"/>
    <dgm:cxn modelId="{048560AA-6357-4460-A6DF-0737BDA1EE4B}" type="presParOf" srcId="{2C8305E7-5322-40EC-8DBE-27DA5A804F24}" destId="{B3850D92-6F6B-406B-A667-CD8CD1E69237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E6E8C04C-07AE-4F7E-959A-A1543E85F5D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7A7FC74A-97E1-43EC-8DA9-B4E33FC1EB06}">
      <dgm:prSet phldrT="[Text]"/>
      <dgm:spPr/>
      <dgm:t>
        <a:bodyPr/>
        <a:lstStyle/>
        <a:p>
          <a:r>
            <a:rPr lang="en-IN" dirty="0"/>
            <a:t>Additional Liability</a:t>
          </a:r>
        </a:p>
      </dgm:t>
    </dgm:pt>
    <dgm:pt modelId="{2FE572F3-A74D-4E00-B342-631F69449AC4}" type="parTrans" cxnId="{315A0048-1FCD-4C1D-9DC8-AACD22EB86FD}">
      <dgm:prSet/>
      <dgm:spPr/>
      <dgm:t>
        <a:bodyPr/>
        <a:lstStyle/>
        <a:p>
          <a:endParaRPr lang="en-IN"/>
        </a:p>
      </dgm:t>
    </dgm:pt>
    <dgm:pt modelId="{7A755059-5434-4564-BB71-632818FBF343}" type="sibTrans" cxnId="{315A0048-1FCD-4C1D-9DC8-AACD22EB86FD}">
      <dgm:prSet/>
      <dgm:spPr/>
      <dgm:t>
        <a:bodyPr/>
        <a:lstStyle/>
        <a:p>
          <a:endParaRPr lang="en-IN"/>
        </a:p>
      </dgm:t>
    </dgm:pt>
    <dgm:pt modelId="{7D13A0D0-3713-41E6-BC1E-20C6F3A02EFE}">
      <dgm:prSet phldrT="[Text]"/>
      <dgm:spPr/>
      <dgm:t>
        <a:bodyPr/>
        <a:lstStyle/>
        <a:p>
          <a:r>
            <a:rPr lang="en-IN" dirty="0"/>
            <a:t>Short Payment of Taxes</a:t>
          </a:r>
        </a:p>
      </dgm:t>
    </dgm:pt>
    <dgm:pt modelId="{2C737950-C8FA-47F8-8A56-4BCE3D7BAA37}" type="parTrans" cxnId="{A80D9E90-AF94-4B4C-BCFF-5A425B6ACB78}">
      <dgm:prSet/>
      <dgm:spPr/>
      <dgm:t>
        <a:bodyPr/>
        <a:lstStyle/>
        <a:p>
          <a:endParaRPr lang="en-IN"/>
        </a:p>
      </dgm:t>
    </dgm:pt>
    <dgm:pt modelId="{C1C3605E-FD6B-4B9F-A151-47946EF97EDE}" type="sibTrans" cxnId="{A80D9E90-AF94-4B4C-BCFF-5A425B6ACB78}">
      <dgm:prSet/>
      <dgm:spPr/>
      <dgm:t>
        <a:bodyPr/>
        <a:lstStyle/>
        <a:p>
          <a:endParaRPr lang="en-IN"/>
        </a:p>
      </dgm:t>
    </dgm:pt>
    <dgm:pt modelId="{9CF2EB88-8489-4531-B5CE-6178F8315B89}">
      <dgm:prSet phldrT="[Text]"/>
      <dgm:spPr/>
      <dgm:t>
        <a:bodyPr/>
        <a:lstStyle/>
        <a:p>
          <a:r>
            <a:rPr lang="en-IN" dirty="0"/>
            <a:t>Pay through Cash/ITC</a:t>
          </a:r>
        </a:p>
      </dgm:t>
    </dgm:pt>
    <dgm:pt modelId="{F3A2EB5C-6C14-47B5-8046-4808D7BC1106}" type="parTrans" cxnId="{C625F956-E050-4C1F-8F32-0EB6B8CC5FEF}">
      <dgm:prSet/>
      <dgm:spPr/>
      <dgm:t>
        <a:bodyPr/>
        <a:lstStyle/>
        <a:p>
          <a:endParaRPr lang="en-IN"/>
        </a:p>
      </dgm:t>
    </dgm:pt>
    <dgm:pt modelId="{D02112C5-F0FF-4CAC-883A-006566EC5BD9}" type="sibTrans" cxnId="{C625F956-E050-4C1F-8F32-0EB6B8CC5FEF}">
      <dgm:prSet/>
      <dgm:spPr/>
      <dgm:t>
        <a:bodyPr/>
        <a:lstStyle/>
        <a:p>
          <a:endParaRPr lang="en-IN"/>
        </a:p>
      </dgm:t>
    </dgm:pt>
    <dgm:pt modelId="{CFA02AD8-9A30-4408-834A-BF06C5CA3278}">
      <dgm:prSet phldrT="[Text]"/>
      <dgm:spPr/>
      <dgm:t>
        <a:bodyPr/>
        <a:lstStyle/>
        <a:p>
          <a:r>
            <a:rPr lang="en-IN" dirty="0"/>
            <a:t>Excess ITC claimed</a:t>
          </a:r>
        </a:p>
      </dgm:t>
    </dgm:pt>
    <dgm:pt modelId="{D18B5536-43B6-439C-85C6-9C05ACE10D37}" type="parTrans" cxnId="{3E89BBFF-5DF1-483D-BBEA-44343953EFBE}">
      <dgm:prSet/>
      <dgm:spPr/>
      <dgm:t>
        <a:bodyPr/>
        <a:lstStyle/>
        <a:p>
          <a:endParaRPr lang="en-IN"/>
        </a:p>
      </dgm:t>
    </dgm:pt>
    <dgm:pt modelId="{39DE4549-9BE1-4E8E-AE8E-283F3F2A689B}" type="sibTrans" cxnId="{3E89BBFF-5DF1-483D-BBEA-44343953EFBE}">
      <dgm:prSet/>
      <dgm:spPr/>
      <dgm:t>
        <a:bodyPr/>
        <a:lstStyle/>
        <a:p>
          <a:endParaRPr lang="en-IN"/>
        </a:p>
      </dgm:t>
    </dgm:pt>
    <dgm:pt modelId="{5E39B33A-8BB0-4CD9-A965-573B25D20BFE}">
      <dgm:prSet phldrT="[Text]"/>
      <dgm:spPr/>
      <dgm:t>
        <a:bodyPr/>
        <a:lstStyle/>
        <a:p>
          <a:r>
            <a:rPr lang="en-IN" dirty="0"/>
            <a:t>Pay through ITC/Cash</a:t>
          </a:r>
        </a:p>
      </dgm:t>
    </dgm:pt>
    <dgm:pt modelId="{FFA2B551-D325-49C3-BC4E-B55306AA2D83}" type="parTrans" cxnId="{27DB65B6-6532-4CCE-8158-E29FED23907D}">
      <dgm:prSet/>
      <dgm:spPr/>
      <dgm:t>
        <a:bodyPr/>
        <a:lstStyle/>
        <a:p>
          <a:endParaRPr lang="en-IN"/>
        </a:p>
      </dgm:t>
    </dgm:pt>
    <dgm:pt modelId="{B855FC11-E7AA-4C91-A74D-199D85619DBE}" type="sibTrans" cxnId="{27DB65B6-6532-4CCE-8158-E29FED23907D}">
      <dgm:prSet/>
      <dgm:spPr/>
      <dgm:t>
        <a:bodyPr/>
        <a:lstStyle/>
        <a:p>
          <a:endParaRPr lang="en-IN"/>
        </a:p>
      </dgm:t>
    </dgm:pt>
    <dgm:pt modelId="{2B623BE9-966C-4133-85E1-A9D118DA2365}">
      <dgm:prSet phldrT="[Text]"/>
      <dgm:spPr/>
      <dgm:t>
        <a:bodyPr/>
        <a:lstStyle/>
        <a:p>
          <a:r>
            <a:rPr lang="en-IN" dirty="0"/>
            <a:t>Ineligible ITC claimed</a:t>
          </a:r>
        </a:p>
      </dgm:t>
    </dgm:pt>
    <dgm:pt modelId="{98C53C1F-2F29-4B27-A232-33D73A46D474}" type="parTrans" cxnId="{A4E2DDC8-93EC-4132-81FA-DB143D552F63}">
      <dgm:prSet/>
      <dgm:spPr/>
      <dgm:t>
        <a:bodyPr/>
        <a:lstStyle/>
        <a:p>
          <a:endParaRPr lang="en-IN"/>
        </a:p>
      </dgm:t>
    </dgm:pt>
    <dgm:pt modelId="{D06D3BDD-A3D4-48E5-9061-15D1E49027F7}" type="sibTrans" cxnId="{A4E2DDC8-93EC-4132-81FA-DB143D552F63}">
      <dgm:prSet/>
      <dgm:spPr/>
      <dgm:t>
        <a:bodyPr/>
        <a:lstStyle/>
        <a:p>
          <a:endParaRPr lang="en-IN"/>
        </a:p>
      </dgm:t>
    </dgm:pt>
    <dgm:pt modelId="{CDD0E344-B39C-412E-84B7-42798D552433}">
      <dgm:prSet phldrT="[Text]"/>
      <dgm:spPr/>
      <dgm:t>
        <a:bodyPr/>
        <a:lstStyle/>
        <a:p>
          <a:r>
            <a:rPr lang="en-IN" dirty="0"/>
            <a:t>Pay through ITC/Cash</a:t>
          </a:r>
        </a:p>
      </dgm:t>
    </dgm:pt>
    <dgm:pt modelId="{035AACDA-F45B-4B09-9A86-8325637F91B2}" type="parTrans" cxnId="{74151DFC-5A17-429D-BA6E-E62C26E3BF63}">
      <dgm:prSet/>
      <dgm:spPr/>
      <dgm:t>
        <a:bodyPr/>
        <a:lstStyle/>
        <a:p>
          <a:endParaRPr lang="en-IN"/>
        </a:p>
      </dgm:t>
    </dgm:pt>
    <dgm:pt modelId="{3E71D523-71C9-4DD3-B061-8135C8D98146}" type="sibTrans" cxnId="{74151DFC-5A17-429D-BA6E-E62C26E3BF63}">
      <dgm:prSet/>
      <dgm:spPr/>
      <dgm:t>
        <a:bodyPr/>
        <a:lstStyle/>
        <a:p>
          <a:endParaRPr lang="en-IN"/>
        </a:p>
      </dgm:t>
    </dgm:pt>
    <dgm:pt modelId="{F8071CD4-D16C-43A0-A625-0109660A1211}">
      <dgm:prSet phldrT="[Text]"/>
      <dgm:spPr/>
      <dgm:t>
        <a:bodyPr/>
        <a:lstStyle/>
        <a:p>
          <a:r>
            <a:rPr lang="en-IN" dirty="0"/>
            <a:t>Payment thru DRC 03</a:t>
          </a:r>
        </a:p>
      </dgm:t>
    </dgm:pt>
    <dgm:pt modelId="{1D3E2C36-1FE9-4CE6-B1D8-2B1E090F78C2}" type="parTrans" cxnId="{1481B78B-3C36-4537-8FED-CB235474BD92}">
      <dgm:prSet/>
      <dgm:spPr/>
      <dgm:t>
        <a:bodyPr/>
        <a:lstStyle/>
        <a:p>
          <a:endParaRPr lang="en-IN"/>
        </a:p>
      </dgm:t>
    </dgm:pt>
    <dgm:pt modelId="{0E78B205-C24D-4EF8-B7E0-6FBC41E6BA1D}" type="sibTrans" cxnId="{1481B78B-3C36-4537-8FED-CB235474BD92}">
      <dgm:prSet/>
      <dgm:spPr/>
      <dgm:t>
        <a:bodyPr/>
        <a:lstStyle/>
        <a:p>
          <a:endParaRPr lang="en-IN"/>
        </a:p>
      </dgm:t>
    </dgm:pt>
    <dgm:pt modelId="{9A877075-267A-421A-85EC-7ADF536B9636}">
      <dgm:prSet phldrT="[Text]"/>
      <dgm:spPr/>
      <dgm:t>
        <a:bodyPr/>
        <a:lstStyle/>
        <a:p>
          <a:r>
            <a:rPr lang="en-US" dirty="0"/>
            <a:t>GSTR 9 / 9C</a:t>
          </a:r>
          <a:endParaRPr lang="en-IN" dirty="0"/>
        </a:p>
      </dgm:t>
    </dgm:pt>
    <dgm:pt modelId="{427E8A3C-D567-4A68-BC7F-BC7C74AB46B7}" type="parTrans" cxnId="{450F8489-FFE5-45F4-820B-5E64710BF692}">
      <dgm:prSet/>
      <dgm:spPr/>
      <dgm:t>
        <a:bodyPr/>
        <a:lstStyle/>
        <a:p>
          <a:endParaRPr lang="en-IN"/>
        </a:p>
      </dgm:t>
    </dgm:pt>
    <dgm:pt modelId="{6275B5A6-21AF-47D2-A931-BC5773A89605}" type="sibTrans" cxnId="{450F8489-FFE5-45F4-820B-5E64710BF692}">
      <dgm:prSet/>
      <dgm:spPr/>
      <dgm:t>
        <a:bodyPr/>
        <a:lstStyle/>
        <a:p>
          <a:endParaRPr lang="en-IN"/>
        </a:p>
      </dgm:t>
    </dgm:pt>
    <dgm:pt modelId="{1540B6D7-3FAF-46CB-9AE8-46C846B64ECD}">
      <dgm:prSet phldrT="[Text]"/>
      <dgm:spPr/>
      <dgm:t>
        <a:bodyPr/>
        <a:lstStyle/>
        <a:p>
          <a:r>
            <a:rPr lang="en-US" dirty="0"/>
            <a:t>Pay through Cash</a:t>
          </a:r>
          <a:endParaRPr lang="en-IN" dirty="0"/>
        </a:p>
      </dgm:t>
    </dgm:pt>
    <dgm:pt modelId="{388CE019-2105-4648-B1C1-14EE08A0792D}" type="parTrans" cxnId="{21D88D28-D02A-46A9-B80D-0B81E95BA2B2}">
      <dgm:prSet/>
      <dgm:spPr/>
      <dgm:t>
        <a:bodyPr/>
        <a:lstStyle/>
        <a:p>
          <a:endParaRPr lang="en-IN"/>
        </a:p>
      </dgm:t>
    </dgm:pt>
    <dgm:pt modelId="{97419B79-75B4-468C-A041-DDD880C6D4AE}" type="sibTrans" cxnId="{21D88D28-D02A-46A9-B80D-0B81E95BA2B2}">
      <dgm:prSet/>
      <dgm:spPr/>
      <dgm:t>
        <a:bodyPr/>
        <a:lstStyle/>
        <a:p>
          <a:endParaRPr lang="en-IN"/>
        </a:p>
      </dgm:t>
    </dgm:pt>
    <dgm:pt modelId="{A341FE37-B1E3-4256-89AD-E6818CB0E4ED}" type="pres">
      <dgm:prSet presAssocID="{E6E8C04C-07AE-4F7E-959A-A1543E85F5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6E541A9-A1CA-46DA-9841-8479B6A61B73}" type="pres">
      <dgm:prSet presAssocID="{F8071CD4-D16C-43A0-A625-0109660A1211}" presName="hierRoot1" presStyleCnt="0"/>
      <dgm:spPr/>
    </dgm:pt>
    <dgm:pt modelId="{DAE39AF3-BC45-4E02-B84D-7B58E480BC92}" type="pres">
      <dgm:prSet presAssocID="{F8071CD4-D16C-43A0-A625-0109660A1211}" presName="composite" presStyleCnt="0"/>
      <dgm:spPr/>
    </dgm:pt>
    <dgm:pt modelId="{ED97B2C0-6340-40CB-BD91-B3BEEB0FB0AA}" type="pres">
      <dgm:prSet presAssocID="{F8071CD4-D16C-43A0-A625-0109660A1211}" presName="background" presStyleLbl="node0" presStyleIdx="0" presStyleCnt="2"/>
      <dgm:spPr>
        <a:solidFill>
          <a:schemeClr val="accent6">
            <a:lumMod val="75000"/>
          </a:schemeClr>
        </a:solidFill>
      </dgm:spPr>
    </dgm:pt>
    <dgm:pt modelId="{043F1E4C-258A-4006-9EA0-E6867D1FA1D4}" type="pres">
      <dgm:prSet presAssocID="{F8071CD4-D16C-43A0-A625-0109660A1211}" presName="text" presStyleLbl="fgAcc0" presStyleIdx="0" presStyleCnt="2" custLinFactNeighborX="-81675" custLinFactNeighborY="5919">
        <dgm:presLayoutVars>
          <dgm:chPref val="3"/>
        </dgm:presLayoutVars>
      </dgm:prSet>
      <dgm:spPr/>
    </dgm:pt>
    <dgm:pt modelId="{61E39A75-244E-4EDF-9B6A-87FB557057BA}" type="pres">
      <dgm:prSet presAssocID="{F8071CD4-D16C-43A0-A625-0109660A1211}" presName="hierChild2" presStyleCnt="0"/>
      <dgm:spPr/>
    </dgm:pt>
    <dgm:pt modelId="{EBE759AA-7F63-464B-8FA1-6EACFCC5DB73}" type="pres">
      <dgm:prSet presAssocID="{7A7FC74A-97E1-43EC-8DA9-B4E33FC1EB06}" presName="hierRoot1" presStyleCnt="0"/>
      <dgm:spPr/>
    </dgm:pt>
    <dgm:pt modelId="{1AFCF05D-C9B9-4877-A526-0F17337FA84C}" type="pres">
      <dgm:prSet presAssocID="{7A7FC74A-97E1-43EC-8DA9-B4E33FC1EB06}" presName="composite" presStyleCnt="0"/>
      <dgm:spPr/>
    </dgm:pt>
    <dgm:pt modelId="{1F7CAB90-799E-464F-9F4A-5597AD8498DA}" type="pres">
      <dgm:prSet presAssocID="{7A7FC74A-97E1-43EC-8DA9-B4E33FC1EB06}" presName="background" presStyleLbl="node0" presStyleIdx="1" presStyleCnt="2"/>
      <dgm:spPr/>
    </dgm:pt>
    <dgm:pt modelId="{505FE2FB-9BD9-47D3-A606-11FD98707B2B}" type="pres">
      <dgm:prSet presAssocID="{7A7FC74A-97E1-43EC-8DA9-B4E33FC1EB06}" presName="text" presStyleLbl="fgAcc0" presStyleIdx="1" presStyleCnt="2">
        <dgm:presLayoutVars>
          <dgm:chPref val="3"/>
        </dgm:presLayoutVars>
      </dgm:prSet>
      <dgm:spPr/>
    </dgm:pt>
    <dgm:pt modelId="{24368D4D-D519-4FCD-AC4A-25148AB10B73}" type="pres">
      <dgm:prSet presAssocID="{7A7FC74A-97E1-43EC-8DA9-B4E33FC1EB06}" presName="hierChild2" presStyleCnt="0"/>
      <dgm:spPr/>
    </dgm:pt>
    <dgm:pt modelId="{884640A4-8956-4478-A25A-72380637BB21}" type="pres">
      <dgm:prSet presAssocID="{2C737950-C8FA-47F8-8A56-4BCE3D7BAA37}" presName="Name10" presStyleLbl="parChTrans1D2" presStyleIdx="0" presStyleCnt="4"/>
      <dgm:spPr/>
    </dgm:pt>
    <dgm:pt modelId="{1FC54EF4-C5C0-4D8F-94B7-91E6DB219844}" type="pres">
      <dgm:prSet presAssocID="{7D13A0D0-3713-41E6-BC1E-20C6F3A02EFE}" presName="hierRoot2" presStyleCnt="0"/>
      <dgm:spPr/>
    </dgm:pt>
    <dgm:pt modelId="{25903B52-58A4-47FB-BE1D-6572AFAE94B9}" type="pres">
      <dgm:prSet presAssocID="{7D13A0D0-3713-41E6-BC1E-20C6F3A02EFE}" presName="composite2" presStyleCnt="0"/>
      <dgm:spPr/>
    </dgm:pt>
    <dgm:pt modelId="{B67FFAFA-A68A-4CEB-8B66-4B6277D339DA}" type="pres">
      <dgm:prSet presAssocID="{7D13A0D0-3713-41E6-BC1E-20C6F3A02EFE}" presName="background2" presStyleLbl="node2" presStyleIdx="0" presStyleCnt="4"/>
      <dgm:spPr/>
    </dgm:pt>
    <dgm:pt modelId="{A24FDEF9-28C4-4389-8882-0B0D66250FDA}" type="pres">
      <dgm:prSet presAssocID="{7D13A0D0-3713-41E6-BC1E-20C6F3A02EFE}" presName="text2" presStyleLbl="fgAcc2" presStyleIdx="0" presStyleCnt="4">
        <dgm:presLayoutVars>
          <dgm:chPref val="3"/>
        </dgm:presLayoutVars>
      </dgm:prSet>
      <dgm:spPr/>
    </dgm:pt>
    <dgm:pt modelId="{03C9741C-8B60-4EAF-BCFC-91AD7B8FB4E0}" type="pres">
      <dgm:prSet presAssocID="{7D13A0D0-3713-41E6-BC1E-20C6F3A02EFE}" presName="hierChild3" presStyleCnt="0"/>
      <dgm:spPr/>
    </dgm:pt>
    <dgm:pt modelId="{A18B7766-61B2-44A5-9789-1958DE1F3F8C}" type="pres">
      <dgm:prSet presAssocID="{F3A2EB5C-6C14-47B5-8046-4808D7BC1106}" presName="Name17" presStyleLbl="parChTrans1D3" presStyleIdx="0" presStyleCnt="4"/>
      <dgm:spPr/>
    </dgm:pt>
    <dgm:pt modelId="{1472C7C7-E7B2-4980-9814-F508F790E41A}" type="pres">
      <dgm:prSet presAssocID="{9CF2EB88-8489-4531-B5CE-6178F8315B89}" presName="hierRoot3" presStyleCnt="0"/>
      <dgm:spPr/>
    </dgm:pt>
    <dgm:pt modelId="{A92822D9-940E-4759-B57D-61FCC43EE28D}" type="pres">
      <dgm:prSet presAssocID="{9CF2EB88-8489-4531-B5CE-6178F8315B89}" presName="composite3" presStyleCnt="0"/>
      <dgm:spPr/>
    </dgm:pt>
    <dgm:pt modelId="{752A7641-D4DB-4C17-A11E-676DA9BBB890}" type="pres">
      <dgm:prSet presAssocID="{9CF2EB88-8489-4531-B5CE-6178F8315B89}" presName="background3" presStyleLbl="node3" presStyleIdx="0" presStyleCnt="4"/>
      <dgm:spPr/>
    </dgm:pt>
    <dgm:pt modelId="{A2E61FC2-F56D-4A08-A640-234E9DCC11B2}" type="pres">
      <dgm:prSet presAssocID="{9CF2EB88-8489-4531-B5CE-6178F8315B89}" presName="text3" presStyleLbl="fgAcc3" presStyleIdx="0" presStyleCnt="4">
        <dgm:presLayoutVars>
          <dgm:chPref val="3"/>
        </dgm:presLayoutVars>
      </dgm:prSet>
      <dgm:spPr/>
    </dgm:pt>
    <dgm:pt modelId="{A85CEEFB-BB3B-4843-8448-CFBCA45406F5}" type="pres">
      <dgm:prSet presAssocID="{9CF2EB88-8489-4531-B5CE-6178F8315B89}" presName="hierChild4" presStyleCnt="0"/>
      <dgm:spPr/>
    </dgm:pt>
    <dgm:pt modelId="{3430AECD-0BCF-49CD-AAF3-B009E0D9505F}" type="pres">
      <dgm:prSet presAssocID="{D18B5536-43B6-439C-85C6-9C05ACE10D37}" presName="Name10" presStyleLbl="parChTrans1D2" presStyleIdx="1" presStyleCnt="4"/>
      <dgm:spPr/>
    </dgm:pt>
    <dgm:pt modelId="{4240B110-E0D9-44DE-9960-985358199419}" type="pres">
      <dgm:prSet presAssocID="{CFA02AD8-9A30-4408-834A-BF06C5CA3278}" presName="hierRoot2" presStyleCnt="0"/>
      <dgm:spPr/>
    </dgm:pt>
    <dgm:pt modelId="{CDB32C78-4C6A-4F4E-990B-59F375E087BD}" type="pres">
      <dgm:prSet presAssocID="{CFA02AD8-9A30-4408-834A-BF06C5CA3278}" presName="composite2" presStyleCnt="0"/>
      <dgm:spPr/>
    </dgm:pt>
    <dgm:pt modelId="{424310BE-8258-4992-B23A-41056EEE4F37}" type="pres">
      <dgm:prSet presAssocID="{CFA02AD8-9A30-4408-834A-BF06C5CA3278}" presName="background2" presStyleLbl="node2" presStyleIdx="1" presStyleCnt="4"/>
      <dgm:spPr/>
    </dgm:pt>
    <dgm:pt modelId="{4FC70CDA-6079-4EFF-A85C-A585D248BF4E}" type="pres">
      <dgm:prSet presAssocID="{CFA02AD8-9A30-4408-834A-BF06C5CA3278}" presName="text2" presStyleLbl="fgAcc2" presStyleIdx="1" presStyleCnt="4">
        <dgm:presLayoutVars>
          <dgm:chPref val="3"/>
        </dgm:presLayoutVars>
      </dgm:prSet>
      <dgm:spPr/>
    </dgm:pt>
    <dgm:pt modelId="{ABF7FF66-AE06-4038-96B2-47649E05A3BC}" type="pres">
      <dgm:prSet presAssocID="{CFA02AD8-9A30-4408-834A-BF06C5CA3278}" presName="hierChild3" presStyleCnt="0"/>
      <dgm:spPr/>
    </dgm:pt>
    <dgm:pt modelId="{612187B3-D5BC-438A-BAF6-B73B6B6C4394}" type="pres">
      <dgm:prSet presAssocID="{FFA2B551-D325-49C3-BC4E-B55306AA2D83}" presName="Name17" presStyleLbl="parChTrans1D3" presStyleIdx="1" presStyleCnt="4"/>
      <dgm:spPr/>
    </dgm:pt>
    <dgm:pt modelId="{3F49DB00-A960-4F34-B615-FBB45E8DA8F3}" type="pres">
      <dgm:prSet presAssocID="{5E39B33A-8BB0-4CD9-A965-573B25D20BFE}" presName="hierRoot3" presStyleCnt="0"/>
      <dgm:spPr/>
    </dgm:pt>
    <dgm:pt modelId="{60D96611-E580-4570-96D8-68BCCCC882F1}" type="pres">
      <dgm:prSet presAssocID="{5E39B33A-8BB0-4CD9-A965-573B25D20BFE}" presName="composite3" presStyleCnt="0"/>
      <dgm:spPr/>
    </dgm:pt>
    <dgm:pt modelId="{988043B2-37C4-4342-90F2-7EE4BC108DA7}" type="pres">
      <dgm:prSet presAssocID="{5E39B33A-8BB0-4CD9-A965-573B25D20BFE}" presName="background3" presStyleLbl="node3" presStyleIdx="1" presStyleCnt="4"/>
      <dgm:spPr/>
    </dgm:pt>
    <dgm:pt modelId="{BA8E1ED5-33F4-4518-B5C5-E3496765C37E}" type="pres">
      <dgm:prSet presAssocID="{5E39B33A-8BB0-4CD9-A965-573B25D20BFE}" presName="text3" presStyleLbl="fgAcc3" presStyleIdx="1" presStyleCnt="4">
        <dgm:presLayoutVars>
          <dgm:chPref val="3"/>
        </dgm:presLayoutVars>
      </dgm:prSet>
      <dgm:spPr/>
    </dgm:pt>
    <dgm:pt modelId="{C78FE4F9-A0B9-4D82-A0A0-EE2ED5B804C5}" type="pres">
      <dgm:prSet presAssocID="{5E39B33A-8BB0-4CD9-A965-573B25D20BFE}" presName="hierChild4" presStyleCnt="0"/>
      <dgm:spPr/>
    </dgm:pt>
    <dgm:pt modelId="{8B2436A0-D4EF-48B1-B06F-2B457D1395E5}" type="pres">
      <dgm:prSet presAssocID="{98C53C1F-2F29-4B27-A232-33D73A46D474}" presName="Name10" presStyleLbl="parChTrans1D2" presStyleIdx="2" presStyleCnt="4"/>
      <dgm:spPr/>
    </dgm:pt>
    <dgm:pt modelId="{EC004937-109C-4BDA-9C3D-13FC169AFAC5}" type="pres">
      <dgm:prSet presAssocID="{2B623BE9-966C-4133-85E1-A9D118DA2365}" presName="hierRoot2" presStyleCnt="0"/>
      <dgm:spPr/>
    </dgm:pt>
    <dgm:pt modelId="{E9101153-D55C-4039-BCE3-2CB982CED94A}" type="pres">
      <dgm:prSet presAssocID="{2B623BE9-966C-4133-85E1-A9D118DA2365}" presName="composite2" presStyleCnt="0"/>
      <dgm:spPr/>
    </dgm:pt>
    <dgm:pt modelId="{FAF00D14-2C84-46D2-9C61-1D48C3232784}" type="pres">
      <dgm:prSet presAssocID="{2B623BE9-966C-4133-85E1-A9D118DA2365}" presName="background2" presStyleLbl="node2" presStyleIdx="2" presStyleCnt="4"/>
      <dgm:spPr/>
    </dgm:pt>
    <dgm:pt modelId="{543D4327-0E53-44BD-A960-4EA4316B5962}" type="pres">
      <dgm:prSet presAssocID="{2B623BE9-966C-4133-85E1-A9D118DA2365}" presName="text2" presStyleLbl="fgAcc2" presStyleIdx="2" presStyleCnt="4">
        <dgm:presLayoutVars>
          <dgm:chPref val="3"/>
        </dgm:presLayoutVars>
      </dgm:prSet>
      <dgm:spPr/>
    </dgm:pt>
    <dgm:pt modelId="{1AD9DD4F-1630-4161-91B1-71130CA3D8B0}" type="pres">
      <dgm:prSet presAssocID="{2B623BE9-966C-4133-85E1-A9D118DA2365}" presName="hierChild3" presStyleCnt="0"/>
      <dgm:spPr/>
    </dgm:pt>
    <dgm:pt modelId="{098D5189-6FA2-4C26-A65A-96879E5DE891}" type="pres">
      <dgm:prSet presAssocID="{035AACDA-F45B-4B09-9A86-8325637F91B2}" presName="Name17" presStyleLbl="parChTrans1D3" presStyleIdx="2" presStyleCnt="4"/>
      <dgm:spPr/>
    </dgm:pt>
    <dgm:pt modelId="{4EF1DA46-93C9-4A31-BE33-4645B8D81BA7}" type="pres">
      <dgm:prSet presAssocID="{CDD0E344-B39C-412E-84B7-42798D552433}" presName="hierRoot3" presStyleCnt="0"/>
      <dgm:spPr/>
    </dgm:pt>
    <dgm:pt modelId="{8ABB5FFA-E4FD-4D1B-8CA4-FED526585B82}" type="pres">
      <dgm:prSet presAssocID="{CDD0E344-B39C-412E-84B7-42798D552433}" presName="composite3" presStyleCnt="0"/>
      <dgm:spPr/>
    </dgm:pt>
    <dgm:pt modelId="{C822D6B6-079D-44FB-BC51-E1F2C76B89D1}" type="pres">
      <dgm:prSet presAssocID="{CDD0E344-B39C-412E-84B7-42798D552433}" presName="background3" presStyleLbl="node3" presStyleIdx="2" presStyleCnt="4"/>
      <dgm:spPr/>
    </dgm:pt>
    <dgm:pt modelId="{45C13BEC-AAD1-42BD-BF2F-2D270D760A76}" type="pres">
      <dgm:prSet presAssocID="{CDD0E344-B39C-412E-84B7-42798D552433}" presName="text3" presStyleLbl="fgAcc3" presStyleIdx="2" presStyleCnt="4">
        <dgm:presLayoutVars>
          <dgm:chPref val="3"/>
        </dgm:presLayoutVars>
      </dgm:prSet>
      <dgm:spPr/>
    </dgm:pt>
    <dgm:pt modelId="{75F440A0-CE11-402E-AA84-CDAFD9C70FFE}" type="pres">
      <dgm:prSet presAssocID="{CDD0E344-B39C-412E-84B7-42798D552433}" presName="hierChild4" presStyleCnt="0"/>
      <dgm:spPr/>
    </dgm:pt>
    <dgm:pt modelId="{DEC842F7-5A8C-4F09-923E-E17E7DC5B44B}" type="pres">
      <dgm:prSet presAssocID="{427E8A3C-D567-4A68-BC7F-BC7C74AB46B7}" presName="Name10" presStyleLbl="parChTrans1D2" presStyleIdx="3" presStyleCnt="4"/>
      <dgm:spPr/>
    </dgm:pt>
    <dgm:pt modelId="{B780D2BD-AB39-4802-B7EA-BE42483083FB}" type="pres">
      <dgm:prSet presAssocID="{9A877075-267A-421A-85EC-7ADF536B9636}" presName="hierRoot2" presStyleCnt="0"/>
      <dgm:spPr/>
    </dgm:pt>
    <dgm:pt modelId="{78D3AE23-843C-4B7B-B1E4-B80006DC3AE4}" type="pres">
      <dgm:prSet presAssocID="{9A877075-267A-421A-85EC-7ADF536B9636}" presName="composite2" presStyleCnt="0"/>
      <dgm:spPr/>
    </dgm:pt>
    <dgm:pt modelId="{F47FA84A-AAD8-4D86-A330-3AD9CCB0F3A7}" type="pres">
      <dgm:prSet presAssocID="{9A877075-267A-421A-85EC-7ADF536B9636}" presName="background2" presStyleLbl="node2" presStyleIdx="3" presStyleCnt="4"/>
      <dgm:spPr/>
    </dgm:pt>
    <dgm:pt modelId="{46D23CAD-D6D8-462D-B1C6-A0F2498B63A9}" type="pres">
      <dgm:prSet presAssocID="{9A877075-267A-421A-85EC-7ADF536B9636}" presName="text2" presStyleLbl="fgAcc2" presStyleIdx="3" presStyleCnt="4">
        <dgm:presLayoutVars>
          <dgm:chPref val="3"/>
        </dgm:presLayoutVars>
      </dgm:prSet>
      <dgm:spPr/>
    </dgm:pt>
    <dgm:pt modelId="{F8BE055D-A112-4CD4-A92A-F5AC80FEA314}" type="pres">
      <dgm:prSet presAssocID="{9A877075-267A-421A-85EC-7ADF536B9636}" presName="hierChild3" presStyleCnt="0"/>
      <dgm:spPr/>
    </dgm:pt>
    <dgm:pt modelId="{A2430978-BF06-4D37-A6CB-1178375C8D12}" type="pres">
      <dgm:prSet presAssocID="{388CE019-2105-4648-B1C1-14EE08A0792D}" presName="Name17" presStyleLbl="parChTrans1D3" presStyleIdx="3" presStyleCnt="4"/>
      <dgm:spPr/>
    </dgm:pt>
    <dgm:pt modelId="{74DEAEA5-BEB5-45A9-B071-EB3D2C47758A}" type="pres">
      <dgm:prSet presAssocID="{1540B6D7-3FAF-46CB-9AE8-46C846B64ECD}" presName="hierRoot3" presStyleCnt="0"/>
      <dgm:spPr/>
    </dgm:pt>
    <dgm:pt modelId="{AEDE969E-EFE6-495D-AB24-802C6D1328D6}" type="pres">
      <dgm:prSet presAssocID="{1540B6D7-3FAF-46CB-9AE8-46C846B64ECD}" presName="composite3" presStyleCnt="0"/>
      <dgm:spPr/>
    </dgm:pt>
    <dgm:pt modelId="{930145FF-E4BF-4036-A516-47AE0A0F8041}" type="pres">
      <dgm:prSet presAssocID="{1540B6D7-3FAF-46CB-9AE8-46C846B64ECD}" presName="background3" presStyleLbl="node3" presStyleIdx="3" presStyleCnt="4"/>
      <dgm:spPr/>
    </dgm:pt>
    <dgm:pt modelId="{411C8465-91F7-4717-93EB-8A26E0A72EFA}" type="pres">
      <dgm:prSet presAssocID="{1540B6D7-3FAF-46CB-9AE8-46C846B64ECD}" presName="text3" presStyleLbl="fgAcc3" presStyleIdx="3" presStyleCnt="4">
        <dgm:presLayoutVars>
          <dgm:chPref val="3"/>
        </dgm:presLayoutVars>
      </dgm:prSet>
      <dgm:spPr/>
    </dgm:pt>
    <dgm:pt modelId="{FC6F245E-E9CD-4BC2-835B-89B5DE32168A}" type="pres">
      <dgm:prSet presAssocID="{1540B6D7-3FAF-46CB-9AE8-46C846B64ECD}" presName="hierChild4" presStyleCnt="0"/>
      <dgm:spPr/>
    </dgm:pt>
  </dgm:ptLst>
  <dgm:cxnLst>
    <dgm:cxn modelId="{D5DCD102-E4DB-4113-991D-C4DE06E601AF}" type="presOf" srcId="{7D13A0D0-3713-41E6-BC1E-20C6F3A02EFE}" destId="{A24FDEF9-28C4-4389-8882-0B0D66250FDA}" srcOrd="0" destOrd="0" presId="urn:microsoft.com/office/officeart/2005/8/layout/hierarchy1"/>
    <dgm:cxn modelId="{19BB9904-85FD-43C2-AB89-34F47C13F574}" type="presOf" srcId="{9A877075-267A-421A-85EC-7ADF536B9636}" destId="{46D23CAD-D6D8-462D-B1C6-A0F2498B63A9}" srcOrd="0" destOrd="0" presId="urn:microsoft.com/office/officeart/2005/8/layout/hierarchy1"/>
    <dgm:cxn modelId="{1EA4F406-A154-476E-8F50-FB531C7656DF}" type="presOf" srcId="{7A7FC74A-97E1-43EC-8DA9-B4E33FC1EB06}" destId="{505FE2FB-9BD9-47D3-A606-11FD98707B2B}" srcOrd="0" destOrd="0" presId="urn:microsoft.com/office/officeart/2005/8/layout/hierarchy1"/>
    <dgm:cxn modelId="{F42C8015-369D-45C7-8A7A-6AF69BE43722}" type="presOf" srcId="{5E39B33A-8BB0-4CD9-A965-573B25D20BFE}" destId="{BA8E1ED5-33F4-4518-B5C5-E3496765C37E}" srcOrd="0" destOrd="0" presId="urn:microsoft.com/office/officeart/2005/8/layout/hierarchy1"/>
    <dgm:cxn modelId="{21D88D28-D02A-46A9-B80D-0B81E95BA2B2}" srcId="{9A877075-267A-421A-85EC-7ADF536B9636}" destId="{1540B6D7-3FAF-46CB-9AE8-46C846B64ECD}" srcOrd="0" destOrd="0" parTransId="{388CE019-2105-4648-B1C1-14EE08A0792D}" sibTransId="{97419B79-75B4-468C-A041-DDD880C6D4AE}"/>
    <dgm:cxn modelId="{BC822A5D-05F1-4A08-9671-D7D22CA3E871}" type="presOf" srcId="{FFA2B551-D325-49C3-BC4E-B55306AA2D83}" destId="{612187B3-D5BC-438A-BAF6-B73B6B6C4394}" srcOrd="0" destOrd="0" presId="urn:microsoft.com/office/officeart/2005/8/layout/hierarchy1"/>
    <dgm:cxn modelId="{53572662-1989-4E78-8647-D2D8DA180EED}" type="presOf" srcId="{2C737950-C8FA-47F8-8A56-4BCE3D7BAA37}" destId="{884640A4-8956-4478-A25A-72380637BB21}" srcOrd="0" destOrd="0" presId="urn:microsoft.com/office/officeart/2005/8/layout/hierarchy1"/>
    <dgm:cxn modelId="{04A45147-2F78-4EF9-A67F-834D61D1B912}" type="presOf" srcId="{388CE019-2105-4648-B1C1-14EE08A0792D}" destId="{A2430978-BF06-4D37-A6CB-1178375C8D12}" srcOrd="0" destOrd="0" presId="urn:microsoft.com/office/officeart/2005/8/layout/hierarchy1"/>
    <dgm:cxn modelId="{315A0048-1FCD-4C1D-9DC8-AACD22EB86FD}" srcId="{E6E8C04C-07AE-4F7E-959A-A1543E85F5D3}" destId="{7A7FC74A-97E1-43EC-8DA9-B4E33FC1EB06}" srcOrd="1" destOrd="0" parTransId="{2FE572F3-A74D-4E00-B342-631F69449AC4}" sibTransId="{7A755059-5434-4564-BB71-632818FBF343}"/>
    <dgm:cxn modelId="{AF4E9450-23B3-449E-AA34-73B5E4FC4632}" type="presOf" srcId="{D18B5536-43B6-439C-85C6-9C05ACE10D37}" destId="{3430AECD-0BCF-49CD-AAF3-B009E0D9505F}" srcOrd="0" destOrd="0" presId="urn:microsoft.com/office/officeart/2005/8/layout/hierarchy1"/>
    <dgm:cxn modelId="{C625F956-E050-4C1F-8F32-0EB6B8CC5FEF}" srcId="{7D13A0D0-3713-41E6-BC1E-20C6F3A02EFE}" destId="{9CF2EB88-8489-4531-B5CE-6178F8315B89}" srcOrd="0" destOrd="0" parTransId="{F3A2EB5C-6C14-47B5-8046-4808D7BC1106}" sibTransId="{D02112C5-F0FF-4CAC-883A-006566EC5BD9}"/>
    <dgm:cxn modelId="{81173558-2CE6-44AC-BFB3-B87F2F4BF8C7}" type="presOf" srcId="{9CF2EB88-8489-4531-B5CE-6178F8315B89}" destId="{A2E61FC2-F56D-4A08-A640-234E9DCC11B2}" srcOrd="0" destOrd="0" presId="urn:microsoft.com/office/officeart/2005/8/layout/hierarchy1"/>
    <dgm:cxn modelId="{7C0DAF5A-8A0A-47F2-9605-87FF9ED7D40D}" type="presOf" srcId="{98C53C1F-2F29-4B27-A232-33D73A46D474}" destId="{8B2436A0-D4EF-48B1-B06F-2B457D1395E5}" srcOrd="0" destOrd="0" presId="urn:microsoft.com/office/officeart/2005/8/layout/hierarchy1"/>
    <dgm:cxn modelId="{450F8489-FFE5-45F4-820B-5E64710BF692}" srcId="{7A7FC74A-97E1-43EC-8DA9-B4E33FC1EB06}" destId="{9A877075-267A-421A-85EC-7ADF536B9636}" srcOrd="3" destOrd="0" parTransId="{427E8A3C-D567-4A68-BC7F-BC7C74AB46B7}" sibTransId="{6275B5A6-21AF-47D2-A931-BC5773A89605}"/>
    <dgm:cxn modelId="{1481B78B-3C36-4537-8FED-CB235474BD92}" srcId="{E6E8C04C-07AE-4F7E-959A-A1543E85F5D3}" destId="{F8071CD4-D16C-43A0-A625-0109660A1211}" srcOrd="0" destOrd="0" parTransId="{1D3E2C36-1FE9-4CE6-B1D8-2B1E090F78C2}" sibTransId="{0E78B205-C24D-4EF8-B7E0-6FBC41E6BA1D}"/>
    <dgm:cxn modelId="{A80D9E90-AF94-4B4C-BCFF-5A425B6ACB78}" srcId="{7A7FC74A-97E1-43EC-8DA9-B4E33FC1EB06}" destId="{7D13A0D0-3713-41E6-BC1E-20C6F3A02EFE}" srcOrd="0" destOrd="0" parTransId="{2C737950-C8FA-47F8-8A56-4BCE3D7BAA37}" sibTransId="{C1C3605E-FD6B-4B9F-A151-47946EF97EDE}"/>
    <dgm:cxn modelId="{5AB03A9F-EC28-43AB-B651-075C768FCD32}" type="presOf" srcId="{E6E8C04C-07AE-4F7E-959A-A1543E85F5D3}" destId="{A341FE37-B1E3-4256-89AD-E6818CB0E4ED}" srcOrd="0" destOrd="0" presId="urn:microsoft.com/office/officeart/2005/8/layout/hierarchy1"/>
    <dgm:cxn modelId="{2009AD9F-151D-4841-A688-58614957FD10}" type="presOf" srcId="{CDD0E344-B39C-412E-84B7-42798D552433}" destId="{45C13BEC-AAD1-42BD-BF2F-2D270D760A76}" srcOrd="0" destOrd="0" presId="urn:microsoft.com/office/officeart/2005/8/layout/hierarchy1"/>
    <dgm:cxn modelId="{00E990A4-93C2-47AC-AD0F-05201296EFAC}" type="presOf" srcId="{035AACDA-F45B-4B09-9A86-8325637F91B2}" destId="{098D5189-6FA2-4C26-A65A-96879E5DE891}" srcOrd="0" destOrd="0" presId="urn:microsoft.com/office/officeart/2005/8/layout/hierarchy1"/>
    <dgm:cxn modelId="{971246B1-8692-4421-BCE0-EF8E7DB895CE}" type="presOf" srcId="{F3A2EB5C-6C14-47B5-8046-4808D7BC1106}" destId="{A18B7766-61B2-44A5-9789-1958DE1F3F8C}" srcOrd="0" destOrd="0" presId="urn:microsoft.com/office/officeart/2005/8/layout/hierarchy1"/>
    <dgm:cxn modelId="{27DB65B6-6532-4CCE-8158-E29FED23907D}" srcId="{CFA02AD8-9A30-4408-834A-BF06C5CA3278}" destId="{5E39B33A-8BB0-4CD9-A965-573B25D20BFE}" srcOrd="0" destOrd="0" parTransId="{FFA2B551-D325-49C3-BC4E-B55306AA2D83}" sibTransId="{B855FC11-E7AA-4C91-A74D-199D85619DBE}"/>
    <dgm:cxn modelId="{0F92E6BE-C24D-4FE6-8758-0DA3366B5256}" type="presOf" srcId="{1540B6D7-3FAF-46CB-9AE8-46C846B64ECD}" destId="{411C8465-91F7-4717-93EB-8A26E0A72EFA}" srcOrd="0" destOrd="0" presId="urn:microsoft.com/office/officeart/2005/8/layout/hierarchy1"/>
    <dgm:cxn modelId="{9FD1F9C5-78E3-4397-BBAE-9BEEAA647A44}" type="presOf" srcId="{427E8A3C-D567-4A68-BC7F-BC7C74AB46B7}" destId="{DEC842F7-5A8C-4F09-923E-E17E7DC5B44B}" srcOrd="0" destOrd="0" presId="urn:microsoft.com/office/officeart/2005/8/layout/hierarchy1"/>
    <dgm:cxn modelId="{A4E2DDC8-93EC-4132-81FA-DB143D552F63}" srcId="{7A7FC74A-97E1-43EC-8DA9-B4E33FC1EB06}" destId="{2B623BE9-966C-4133-85E1-A9D118DA2365}" srcOrd="2" destOrd="0" parTransId="{98C53C1F-2F29-4B27-A232-33D73A46D474}" sibTransId="{D06D3BDD-A3D4-48E5-9061-15D1E49027F7}"/>
    <dgm:cxn modelId="{52F67ECA-3558-455A-BB7F-0AF140E88315}" type="presOf" srcId="{F8071CD4-D16C-43A0-A625-0109660A1211}" destId="{043F1E4C-258A-4006-9EA0-E6867D1FA1D4}" srcOrd="0" destOrd="0" presId="urn:microsoft.com/office/officeart/2005/8/layout/hierarchy1"/>
    <dgm:cxn modelId="{4292D5CA-11C3-4F7A-8332-9831AF3621EA}" type="presOf" srcId="{CFA02AD8-9A30-4408-834A-BF06C5CA3278}" destId="{4FC70CDA-6079-4EFF-A85C-A585D248BF4E}" srcOrd="0" destOrd="0" presId="urn:microsoft.com/office/officeart/2005/8/layout/hierarchy1"/>
    <dgm:cxn modelId="{6CA320CF-49DA-4688-923B-17A33A7BC294}" type="presOf" srcId="{2B623BE9-966C-4133-85E1-A9D118DA2365}" destId="{543D4327-0E53-44BD-A960-4EA4316B5962}" srcOrd="0" destOrd="0" presId="urn:microsoft.com/office/officeart/2005/8/layout/hierarchy1"/>
    <dgm:cxn modelId="{74151DFC-5A17-429D-BA6E-E62C26E3BF63}" srcId="{2B623BE9-966C-4133-85E1-A9D118DA2365}" destId="{CDD0E344-B39C-412E-84B7-42798D552433}" srcOrd="0" destOrd="0" parTransId="{035AACDA-F45B-4B09-9A86-8325637F91B2}" sibTransId="{3E71D523-71C9-4DD3-B061-8135C8D98146}"/>
    <dgm:cxn modelId="{3E89BBFF-5DF1-483D-BBEA-44343953EFBE}" srcId="{7A7FC74A-97E1-43EC-8DA9-B4E33FC1EB06}" destId="{CFA02AD8-9A30-4408-834A-BF06C5CA3278}" srcOrd="1" destOrd="0" parTransId="{D18B5536-43B6-439C-85C6-9C05ACE10D37}" sibTransId="{39DE4549-9BE1-4E8E-AE8E-283F3F2A689B}"/>
    <dgm:cxn modelId="{971620D1-9275-4101-B5AD-978C28A368B9}" type="presParOf" srcId="{A341FE37-B1E3-4256-89AD-E6818CB0E4ED}" destId="{A6E541A9-A1CA-46DA-9841-8479B6A61B73}" srcOrd="0" destOrd="0" presId="urn:microsoft.com/office/officeart/2005/8/layout/hierarchy1"/>
    <dgm:cxn modelId="{AA5F54C0-0B9D-401B-94C1-112E2C756198}" type="presParOf" srcId="{A6E541A9-A1CA-46DA-9841-8479B6A61B73}" destId="{DAE39AF3-BC45-4E02-B84D-7B58E480BC92}" srcOrd="0" destOrd="0" presId="urn:microsoft.com/office/officeart/2005/8/layout/hierarchy1"/>
    <dgm:cxn modelId="{E790D583-E6EE-4FA4-8CAF-A9BB9BC9AB59}" type="presParOf" srcId="{DAE39AF3-BC45-4E02-B84D-7B58E480BC92}" destId="{ED97B2C0-6340-40CB-BD91-B3BEEB0FB0AA}" srcOrd="0" destOrd="0" presId="urn:microsoft.com/office/officeart/2005/8/layout/hierarchy1"/>
    <dgm:cxn modelId="{05470421-9875-4BA2-9667-66E4B14766AA}" type="presParOf" srcId="{DAE39AF3-BC45-4E02-B84D-7B58E480BC92}" destId="{043F1E4C-258A-4006-9EA0-E6867D1FA1D4}" srcOrd="1" destOrd="0" presId="urn:microsoft.com/office/officeart/2005/8/layout/hierarchy1"/>
    <dgm:cxn modelId="{878FFA45-1C16-4D26-B1E2-99B0D497F246}" type="presParOf" srcId="{A6E541A9-A1CA-46DA-9841-8479B6A61B73}" destId="{61E39A75-244E-4EDF-9B6A-87FB557057BA}" srcOrd="1" destOrd="0" presId="urn:microsoft.com/office/officeart/2005/8/layout/hierarchy1"/>
    <dgm:cxn modelId="{B82F3344-F413-49AF-89A8-0DC2AF38CF2B}" type="presParOf" srcId="{A341FE37-B1E3-4256-89AD-E6818CB0E4ED}" destId="{EBE759AA-7F63-464B-8FA1-6EACFCC5DB73}" srcOrd="1" destOrd="0" presId="urn:microsoft.com/office/officeart/2005/8/layout/hierarchy1"/>
    <dgm:cxn modelId="{FF61D6BE-BDD2-47F5-984B-BE8837C213B0}" type="presParOf" srcId="{EBE759AA-7F63-464B-8FA1-6EACFCC5DB73}" destId="{1AFCF05D-C9B9-4877-A526-0F17337FA84C}" srcOrd="0" destOrd="0" presId="urn:microsoft.com/office/officeart/2005/8/layout/hierarchy1"/>
    <dgm:cxn modelId="{FB311AE6-2FDB-4EA2-B4C6-06C2E3BA8C7D}" type="presParOf" srcId="{1AFCF05D-C9B9-4877-A526-0F17337FA84C}" destId="{1F7CAB90-799E-464F-9F4A-5597AD8498DA}" srcOrd="0" destOrd="0" presId="urn:microsoft.com/office/officeart/2005/8/layout/hierarchy1"/>
    <dgm:cxn modelId="{CF0ACB75-8864-48FB-A6F2-AFEB58E64B7B}" type="presParOf" srcId="{1AFCF05D-C9B9-4877-A526-0F17337FA84C}" destId="{505FE2FB-9BD9-47D3-A606-11FD98707B2B}" srcOrd="1" destOrd="0" presId="urn:microsoft.com/office/officeart/2005/8/layout/hierarchy1"/>
    <dgm:cxn modelId="{19A5913D-F324-4455-B24D-3EB176375CBC}" type="presParOf" srcId="{EBE759AA-7F63-464B-8FA1-6EACFCC5DB73}" destId="{24368D4D-D519-4FCD-AC4A-25148AB10B73}" srcOrd="1" destOrd="0" presId="urn:microsoft.com/office/officeart/2005/8/layout/hierarchy1"/>
    <dgm:cxn modelId="{3161570A-D9FB-4187-B185-6E0C67D2AD6B}" type="presParOf" srcId="{24368D4D-D519-4FCD-AC4A-25148AB10B73}" destId="{884640A4-8956-4478-A25A-72380637BB21}" srcOrd="0" destOrd="0" presId="urn:microsoft.com/office/officeart/2005/8/layout/hierarchy1"/>
    <dgm:cxn modelId="{63EB5BB8-6DB8-42F8-A1AC-75CBE70A4248}" type="presParOf" srcId="{24368D4D-D519-4FCD-AC4A-25148AB10B73}" destId="{1FC54EF4-C5C0-4D8F-94B7-91E6DB219844}" srcOrd="1" destOrd="0" presId="urn:microsoft.com/office/officeart/2005/8/layout/hierarchy1"/>
    <dgm:cxn modelId="{F888FD05-EFB7-4B23-8414-DAB2CFAEB6A6}" type="presParOf" srcId="{1FC54EF4-C5C0-4D8F-94B7-91E6DB219844}" destId="{25903B52-58A4-47FB-BE1D-6572AFAE94B9}" srcOrd="0" destOrd="0" presId="urn:microsoft.com/office/officeart/2005/8/layout/hierarchy1"/>
    <dgm:cxn modelId="{02E39153-AACF-4C51-AC05-05B512117177}" type="presParOf" srcId="{25903B52-58A4-47FB-BE1D-6572AFAE94B9}" destId="{B67FFAFA-A68A-4CEB-8B66-4B6277D339DA}" srcOrd="0" destOrd="0" presId="urn:microsoft.com/office/officeart/2005/8/layout/hierarchy1"/>
    <dgm:cxn modelId="{E9015703-4794-4D10-A748-05E729F41C67}" type="presParOf" srcId="{25903B52-58A4-47FB-BE1D-6572AFAE94B9}" destId="{A24FDEF9-28C4-4389-8882-0B0D66250FDA}" srcOrd="1" destOrd="0" presId="urn:microsoft.com/office/officeart/2005/8/layout/hierarchy1"/>
    <dgm:cxn modelId="{3E8568E7-57AE-490C-BB06-D97962047969}" type="presParOf" srcId="{1FC54EF4-C5C0-4D8F-94B7-91E6DB219844}" destId="{03C9741C-8B60-4EAF-BCFC-91AD7B8FB4E0}" srcOrd="1" destOrd="0" presId="urn:microsoft.com/office/officeart/2005/8/layout/hierarchy1"/>
    <dgm:cxn modelId="{42B47929-2228-4A6B-9612-F63406888884}" type="presParOf" srcId="{03C9741C-8B60-4EAF-BCFC-91AD7B8FB4E0}" destId="{A18B7766-61B2-44A5-9789-1958DE1F3F8C}" srcOrd="0" destOrd="0" presId="urn:microsoft.com/office/officeart/2005/8/layout/hierarchy1"/>
    <dgm:cxn modelId="{A101E751-B2F8-463B-AD21-9DA380A706E8}" type="presParOf" srcId="{03C9741C-8B60-4EAF-BCFC-91AD7B8FB4E0}" destId="{1472C7C7-E7B2-4980-9814-F508F790E41A}" srcOrd="1" destOrd="0" presId="urn:microsoft.com/office/officeart/2005/8/layout/hierarchy1"/>
    <dgm:cxn modelId="{7C480FA5-4447-4511-B37E-C124461242FA}" type="presParOf" srcId="{1472C7C7-E7B2-4980-9814-F508F790E41A}" destId="{A92822D9-940E-4759-B57D-61FCC43EE28D}" srcOrd="0" destOrd="0" presId="urn:microsoft.com/office/officeart/2005/8/layout/hierarchy1"/>
    <dgm:cxn modelId="{EA6DD505-06C3-4952-AAE6-1E0DB90A24AB}" type="presParOf" srcId="{A92822D9-940E-4759-B57D-61FCC43EE28D}" destId="{752A7641-D4DB-4C17-A11E-676DA9BBB890}" srcOrd="0" destOrd="0" presId="urn:microsoft.com/office/officeart/2005/8/layout/hierarchy1"/>
    <dgm:cxn modelId="{FFA7F81B-22E4-4C0C-8571-23514E48CDB3}" type="presParOf" srcId="{A92822D9-940E-4759-B57D-61FCC43EE28D}" destId="{A2E61FC2-F56D-4A08-A640-234E9DCC11B2}" srcOrd="1" destOrd="0" presId="urn:microsoft.com/office/officeart/2005/8/layout/hierarchy1"/>
    <dgm:cxn modelId="{BB4DCBF3-727F-414A-99C2-9B5C7D6A6270}" type="presParOf" srcId="{1472C7C7-E7B2-4980-9814-F508F790E41A}" destId="{A85CEEFB-BB3B-4843-8448-CFBCA45406F5}" srcOrd="1" destOrd="0" presId="urn:microsoft.com/office/officeart/2005/8/layout/hierarchy1"/>
    <dgm:cxn modelId="{3FDF120C-E30E-484E-B7F6-3438E2BA8762}" type="presParOf" srcId="{24368D4D-D519-4FCD-AC4A-25148AB10B73}" destId="{3430AECD-0BCF-49CD-AAF3-B009E0D9505F}" srcOrd="2" destOrd="0" presId="urn:microsoft.com/office/officeart/2005/8/layout/hierarchy1"/>
    <dgm:cxn modelId="{A7A31312-CFA5-4A43-B776-05DB18192CDF}" type="presParOf" srcId="{24368D4D-D519-4FCD-AC4A-25148AB10B73}" destId="{4240B110-E0D9-44DE-9960-985358199419}" srcOrd="3" destOrd="0" presId="urn:microsoft.com/office/officeart/2005/8/layout/hierarchy1"/>
    <dgm:cxn modelId="{F88766B5-5A87-4389-8B32-17C8BA4F0ED6}" type="presParOf" srcId="{4240B110-E0D9-44DE-9960-985358199419}" destId="{CDB32C78-4C6A-4F4E-990B-59F375E087BD}" srcOrd="0" destOrd="0" presId="urn:microsoft.com/office/officeart/2005/8/layout/hierarchy1"/>
    <dgm:cxn modelId="{A480FD2B-E2E5-42E9-BB63-338A9B2B184A}" type="presParOf" srcId="{CDB32C78-4C6A-4F4E-990B-59F375E087BD}" destId="{424310BE-8258-4992-B23A-41056EEE4F37}" srcOrd="0" destOrd="0" presId="urn:microsoft.com/office/officeart/2005/8/layout/hierarchy1"/>
    <dgm:cxn modelId="{A5476F7F-375A-4721-A3B8-0F1AA1BF29CE}" type="presParOf" srcId="{CDB32C78-4C6A-4F4E-990B-59F375E087BD}" destId="{4FC70CDA-6079-4EFF-A85C-A585D248BF4E}" srcOrd="1" destOrd="0" presId="urn:microsoft.com/office/officeart/2005/8/layout/hierarchy1"/>
    <dgm:cxn modelId="{5C9D6148-A657-4E06-AE8F-420135BE742B}" type="presParOf" srcId="{4240B110-E0D9-44DE-9960-985358199419}" destId="{ABF7FF66-AE06-4038-96B2-47649E05A3BC}" srcOrd="1" destOrd="0" presId="urn:microsoft.com/office/officeart/2005/8/layout/hierarchy1"/>
    <dgm:cxn modelId="{6B61F0EC-6829-4A9E-BDD4-52150A792915}" type="presParOf" srcId="{ABF7FF66-AE06-4038-96B2-47649E05A3BC}" destId="{612187B3-D5BC-438A-BAF6-B73B6B6C4394}" srcOrd="0" destOrd="0" presId="urn:microsoft.com/office/officeart/2005/8/layout/hierarchy1"/>
    <dgm:cxn modelId="{E1AAAD83-87F3-40E2-9F1D-4D44EE1D13C0}" type="presParOf" srcId="{ABF7FF66-AE06-4038-96B2-47649E05A3BC}" destId="{3F49DB00-A960-4F34-B615-FBB45E8DA8F3}" srcOrd="1" destOrd="0" presId="urn:microsoft.com/office/officeart/2005/8/layout/hierarchy1"/>
    <dgm:cxn modelId="{DEE95F12-E7E1-4442-93A1-5D3098D80171}" type="presParOf" srcId="{3F49DB00-A960-4F34-B615-FBB45E8DA8F3}" destId="{60D96611-E580-4570-96D8-68BCCCC882F1}" srcOrd="0" destOrd="0" presId="urn:microsoft.com/office/officeart/2005/8/layout/hierarchy1"/>
    <dgm:cxn modelId="{7E8F3863-9D17-4583-B004-2876FDDCD693}" type="presParOf" srcId="{60D96611-E580-4570-96D8-68BCCCC882F1}" destId="{988043B2-37C4-4342-90F2-7EE4BC108DA7}" srcOrd="0" destOrd="0" presId="urn:microsoft.com/office/officeart/2005/8/layout/hierarchy1"/>
    <dgm:cxn modelId="{25688E6A-E865-440F-AB4C-33BE6756B1B7}" type="presParOf" srcId="{60D96611-E580-4570-96D8-68BCCCC882F1}" destId="{BA8E1ED5-33F4-4518-B5C5-E3496765C37E}" srcOrd="1" destOrd="0" presId="urn:microsoft.com/office/officeart/2005/8/layout/hierarchy1"/>
    <dgm:cxn modelId="{ADAD5C81-51F4-40E7-A1D0-B74E5FBFDE51}" type="presParOf" srcId="{3F49DB00-A960-4F34-B615-FBB45E8DA8F3}" destId="{C78FE4F9-A0B9-4D82-A0A0-EE2ED5B804C5}" srcOrd="1" destOrd="0" presId="urn:microsoft.com/office/officeart/2005/8/layout/hierarchy1"/>
    <dgm:cxn modelId="{39E79805-6379-4BCD-8659-B7C90AE635F7}" type="presParOf" srcId="{24368D4D-D519-4FCD-AC4A-25148AB10B73}" destId="{8B2436A0-D4EF-48B1-B06F-2B457D1395E5}" srcOrd="4" destOrd="0" presId="urn:microsoft.com/office/officeart/2005/8/layout/hierarchy1"/>
    <dgm:cxn modelId="{C2770597-B582-4215-8240-7E29415B05DA}" type="presParOf" srcId="{24368D4D-D519-4FCD-AC4A-25148AB10B73}" destId="{EC004937-109C-4BDA-9C3D-13FC169AFAC5}" srcOrd="5" destOrd="0" presId="urn:microsoft.com/office/officeart/2005/8/layout/hierarchy1"/>
    <dgm:cxn modelId="{277822F2-BFFB-44D6-959C-40B509E6AE77}" type="presParOf" srcId="{EC004937-109C-4BDA-9C3D-13FC169AFAC5}" destId="{E9101153-D55C-4039-BCE3-2CB982CED94A}" srcOrd="0" destOrd="0" presId="urn:microsoft.com/office/officeart/2005/8/layout/hierarchy1"/>
    <dgm:cxn modelId="{152A0D93-1394-4F6F-8F87-8B60EF8A1FE0}" type="presParOf" srcId="{E9101153-D55C-4039-BCE3-2CB982CED94A}" destId="{FAF00D14-2C84-46D2-9C61-1D48C3232784}" srcOrd="0" destOrd="0" presId="urn:microsoft.com/office/officeart/2005/8/layout/hierarchy1"/>
    <dgm:cxn modelId="{8514FB8D-1EF3-418C-9F4D-0C740C1425EC}" type="presParOf" srcId="{E9101153-D55C-4039-BCE3-2CB982CED94A}" destId="{543D4327-0E53-44BD-A960-4EA4316B5962}" srcOrd="1" destOrd="0" presId="urn:microsoft.com/office/officeart/2005/8/layout/hierarchy1"/>
    <dgm:cxn modelId="{C06A58A6-4412-4751-8CC3-2E1C918D695D}" type="presParOf" srcId="{EC004937-109C-4BDA-9C3D-13FC169AFAC5}" destId="{1AD9DD4F-1630-4161-91B1-71130CA3D8B0}" srcOrd="1" destOrd="0" presId="urn:microsoft.com/office/officeart/2005/8/layout/hierarchy1"/>
    <dgm:cxn modelId="{DEC3ABF7-A55A-416A-87E4-9B36E6DB80C6}" type="presParOf" srcId="{1AD9DD4F-1630-4161-91B1-71130CA3D8B0}" destId="{098D5189-6FA2-4C26-A65A-96879E5DE891}" srcOrd="0" destOrd="0" presId="urn:microsoft.com/office/officeart/2005/8/layout/hierarchy1"/>
    <dgm:cxn modelId="{4E65E390-E6CE-4360-8344-6F522F729D44}" type="presParOf" srcId="{1AD9DD4F-1630-4161-91B1-71130CA3D8B0}" destId="{4EF1DA46-93C9-4A31-BE33-4645B8D81BA7}" srcOrd="1" destOrd="0" presId="urn:microsoft.com/office/officeart/2005/8/layout/hierarchy1"/>
    <dgm:cxn modelId="{FC39B717-F7E7-4F96-A7B1-9382B7192331}" type="presParOf" srcId="{4EF1DA46-93C9-4A31-BE33-4645B8D81BA7}" destId="{8ABB5FFA-E4FD-4D1B-8CA4-FED526585B82}" srcOrd="0" destOrd="0" presId="urn:microsoft.com/office/officeart/2005/8/layout/hierarchy1"/>
    <dgm:cxn modelId="{5D404ED8-F3B5-4EB3-B582-2EF02DE442D2}" type="presParOf" srcId="{8ABB5FFA-E4FD-4D1B-8CA4-FED526585B82}" destId="{C822D6B6-079D-44FB-BC51-E1F2C76B89D1}" srcOrd="0" destOrd="0" presId="urn:microsoft.com/office/officeart/2005/8/layout/hierarchy1"/>
    <dgm:cxn modelId="{0F819B0E-20DC-418C-8CE0-1B8FFEE8C55F}" type="presParOf" srcId="{8ABB5FFA-E4FD-4D1B-8CA4-FED526585B82}" destId="{45C13BEC-AAD1-42BD-BF2F-2D270D760A76}" srcOrd="1" destOrd="0" presId="urn:microsoft.com/office/officeart/2005/8/layout/hierarchy1"/>
    <dgm:cxn modelId="{0D537A2C-DD79-4A46-B8C9-8B0D22683BEB}" type="presParOf" srcId="{4EF1DA46-93C9-4A31-BE33-4645B8D81BA7}" destId="{75F440A0-CE11-402E-AA84-CDAFD9C70FFE}" srcOrd="1" destOrd="0" presId="urn:microsoft.com/office/officeart/2005/8/layout/hierarchy1"/>
    <dgm:cxn modelId="{3BB752BC-E966-4E95-8EE6-AEDC3ADAE0AB}" type="presParOf" srcId="{24368D4D-D519-4FCD-AC4A-25148AB10B73}" destId="{DEC842F7-5A8C-4F09-923E-E17E7DC5B44B}" srcOrd="6" destOrd="0" presId="urn:microsoft.com/office/officeart/2005/8/layout/hierarchy1"/>
    <dgm:cxn modelId="{9A058715-59EA-4C4E-A399-85D70C1F9D9A}" type="presParOf" srcId="{24368D4D-D519-4FCD-AC4A-25148AB10B73}" destId="{B780D2BD-AB39-4802-B7EA-BE42483083FB}" srcOrd="7" destOrd="0" presId="urn:microsoft.com/office/officeart/2005/8/layout/hierarchy1"/>
    <dgm:cxn modelId="{0C714509-0261-48C5-BA4C-E0D32B114D28}" type="presParOf" srcId="{B780D2BD-AB39-4802-B7EA-BE42483083FB}" destId="{78D3AE23-843C-4B7B-B1E4-B80006DC3AE4}" srcOrd="0" destOrd="0" presId="urn:microsoft.com/office/officeart/2005/8/layout/hierarchy1"/>
    <dgm:cxn modelId="{CD3A22AF-C4A1-43E6-A02E-0E5DBF618D91}" type="presParOf" srcId="{78D3AE23-843C-4B7B-B1E4-B80006DC3AE4}" destId="{F47FA84A-AAD8-4D86-A330-3AD9CCB0F3A7}" srcOrd="0" destOrd="0" presId="urn:microsoft.com/office/officeart/2005/8/layout/hierarchy1"/>
    <dgm:cxn modelId="{06569A4B-C5B5-4438-B1F5-D664C5BD9BFF}" type="presParOf" srcId="{78D3AE23-843C-4B7B-B1E4-B80006DC3AE4}" destId="{46D23CAD-D6D8-462D-B1C6-A0F2498B63A9}" srcOrd="1" destOrd="0" presId="urn:microsoft.com/office/officeart/2005/8/layout/hierarchy1"/>
    <dgm:cxn modelId="{A7A9CE3C-D155-4712-958C-98A54F759108}" type="presParOf" srcId="{B780D2BD-AB39-4802-B7EA-BE42483083FB}" destId="{F8BE055D-A112-4CD4-A92A-F5AC80FEA314}" srcOrd="1" destOrd="0" presId="urn:microsoft.com/office/officeart/2005/8/layout/hierarchy1"/>
    <dgm:cxn modelId="{61FA2196-8EB2-49A6-9803-03102883172A}" type="presParOf" srcId="{F8BE055D-A112-4CD4-A92A-F5AC80FEA314}" destId="{A2430978-BF06-4D37-A6CB-1178375C8D12}" srcOrd="0" destOrd="0" presId="urn:microsoft.com/office/officeart/2005/8/layout/hierarchy1"/>
    <dgm:cxn modelId="{F14224E7-A6EB-45CA-BCC9-A4FD138922E9}" type="presParOf" srcId="{F8BE055D-A112-4CD4-A92A-F5AC80FEA314}" destId="{74DEAEA5-BEB5-45A9-B071-EB3D2C47758A}" srcOrd="1" destOrd="0" presId="urn:microsoft.com/office/officeart/2005/8/layout/hierarchy1"/>
    <dgm:cxn modelId="{CA2C2DE8-2A68-43A2-829E-93AE66280740}" type="presParOf" srcId="{74DEAEA5-BEB5-45A9-B071-EB3D2C47758A}" destId="{AEDE969E-EFE6-495D-AB24-802C6D1328D6}" srcOrd="0" destOrd="0" presId="urn:microsoft.com/office/officeart/2005/8/layout/hierarchy1"/>
    <dgm:cxn modelId="{F063FE73-F37D-40D4-9A8A-6AE04A6FE26C}" type="presParOf" srcId="{AEDE969E-EFE6-495D-AB24-802C6D1328D6}" destId="{930145FF-E4BF-4036-A516-47AE0A0F8041}" srcOrd="0" destOrd="0" presId="urn:microsoft.com/office/officeart/2005/8/layout/hierarchy1"/>
    <dgm:cxn modelId="{C9EC2F21-3A59-4669-AE4F-E162E84E7541}" type="presParOf" srcId="{AEDE969E-EFE6-495D-AB24-802C6D1328D6}" destId="{411C8465-91F7-4717-93EB-8A26E0A72EFA}" srcOrd="1" destOrd="0" presId="urn:microsoft.com/office/officeart/2005/8/layout/hierarchy1"/>
    <dgm:cxn modelId="{8FF3A6D6-9E34-4F5A-AC74-5F1AD59E9A4C}" type="presParOf" srcId="{74DEAEA5-BEB5-45A9-B071-EB3D2C47758A}" destId="{FC6F245E-E9CD-4BC2-835B-89B5DE32168A}" srcOrd="1" destOrd="0" presId="urn:microsoft.com/office/officeart/2005/8/layout/hierarchy1"/>
  </dgm:cxnLst>
  <dgm:bg/>
  <dgm:whole>
    <a:ln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1F14AB7B-7BD1-4120-A92B-06824AF5345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435A1DA9-8361-4692-96FC-7EEA893EB5D4}">
      <dgm:prSet phldrT="[Text]"/>
      <dgm:spPr/>
      <dgm:t>
        <a:bodyPr/>
        <a:lstStyle/>
        <a:p>
          <a:r>
            <a:rPr lang="en-IN" dirty="0">
              <a:latin typeface="+mj-lt"/>
            </a:rPr>
            <a:t>Final Turnover</a:t>
          </a:r>
        </a:p>
      </dgm:t>
    </dgm:pt>
    <dgm:pt modelId="{5B6A6B0F-9176-46BF-A9B1-634D9AAD3A70}" type="parTrans" cxnId="{F3A35188-5493-42EE-A7E3-C56381708908}">
      <dgm:prSet/>
      <dgm:spPr/>
      <dgm:t>
        <a:bodyPr/>
        <a:lstStyle/>
        <a:p>
          <a:endParaRPr lang="en-IN"/>
        </a:p>
      </dgm:t>
    </dgm:pt>
    <dgm:pt modelId="{6B4F1A0A-DC1E-4E51-A814-B6C8F95F99FB}" type="sibTrans" cxnId="{F3A35188-5493-42EE-A7E3-C56381708908}">
      <dgm:prSet/>
      <dgm:spPr/>
      <dgm:t>
        <a:bodyPr/>
        <a:lstStyle/>
        <a:p>
          <a:endParaRPr lang="en-IN"/>
        </a:p>
      </dgm:t>
    </dgm:pt>
    <dgm:pt modelId="{BE964112-E569-4A43-9E7C-94CC5B99DBAE}">
      <dgm:prSet phldrT="[Text]"/>
      <dgm:spPr/>
      <dgm:t>
        <a:bodyPr/>
        <a:lstStyle/>
        <a:p>
          <a:r>
            <a:rPr lang="en-IN" dirty="0">
              <a:latin typeface="+mj-lt"/>
            </a:rPr>
            <a:t>Table 4 + Table 10 – Table 11</a:t>
          </a:r>
        </a:p>
      </dgm:t>
    </dgm:pt>
    <dgm:pt modelId="{F7C91A46-B888-419E-8CEE-9A8B953268C7}" type="parTrans" cxnId="{C5CA2EB9-5937-4A64-924D-9A3EDC6B12CD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990E87F5-3863-411D-95E0-62CF94EC9819}" type="sibTrans" cxnId="{C5CA2EB9-5937-4A64-924D-9A3EDC6B12CD}">
      <dgm:prSet/>
      <dgm:spPr/>
      <dgm:t>
        <a:bodyPr/>
        <a:lstStyle/>
        <a:p>
          <a:endParaRPr lang="en-IN"/>
        </a:p>
      </dgm:t>
    </dgm:pt>
    <dgm:pt modelId="{D550FD2D-D776-405F-95D0-48ADB74CB02F}">
      <dgm:prSet phldrT="[Text]"/>
      <dgm:spPr/>
      <dgm:t>
        <a:bodyPr/>
        <a:lstStyle/>
        <a:p>
          <a:r>
            <a:rPr lang="en-IN" dirty="0">
              <a:latin typeface="+mj-lt"/>
            </a:rPr>
            <a:t>Taxes Payable</a:t>
          </a:r>
        </a:p>
      </dgm:t>
    </dgm:pt>
    <dgm:pt modelId="{BAD5A5DE-B1B0-4E72-B1E0-FC9BBE3928C0}" type="parTrans" cxnId="{00914C29-4EA9-48A1-9572-8EAE2D49E517}">
      <dgm:prSet/>
      <dgm:spPr/>
      <dgm:t>
        <a:bodyPr/>
        <a:lstStyle/>
        <a:p>
          <a:endParaRPr lang="en-IN"/>
        </a:p>
      </dgm:t>
    </dgm:pt>
    <dgm:pt modelId="{612427DD-6012-4566-9EC7-E3F2D31BB643}" type="sibTrans" cxnId="{00914C29-4EA9-48A1-9572-8EAE2D49E517}">
      <dgm:prSet/>
      <dgm:spPr/>
      <dgm:t>
        <a:bodyPr/>
        <a:lstStyle/>
        <a:p>
          <a:endParaRPr lang="en-IN"/>
        </a:p>
      </dgm:t>
    </dgm:pt>
    <dgm:pt modelId="{816F99BA-8AB0-452D-8150-74A03832E3BB}">
      <dgm:prSet phldrT="[Text]" custT="1"/>
      <dgm:spPr/>
      <dgm:t>
        <a:bodyPr/>
        <a:lstStyle/>
        <a:p>
          <a:r>
            <a:rPr lang="en-IN" sz="3700" i="1" dirty="0">
              <a:latin typeface="+mj-lt"/>
            </a:rPr>
            <a:t>Column 2 of </a:t>
          </a:r>
          <a:r>
            <a:rPr lang="en-IN" sz="3700" dirty="0">
              <a:latin typeface="+mj-lt"/>
            </a:rPr>
            <a:t>Table 9 &amp; Table 14</a:t>
          </a:r>
        </a:p>
      </dgm:t>
    </dgm:pt>
    <dgm:pt modelId="{F18ACD86-7B54-4A1F-96D2-AA35E3C1A760}" type="parTrans" cxnId="{57BD6D35-0B7B-48F4-A6DF-D593429CF7C3}">
      <dgm:prSet/>
      <dgm:spPr/>
      <dgm:t>
        <a:bodyPr/>
        <a:lstStyle/>
        <a:p>
          <a:endParaRPr lang="en-IN"/>
        </a:p>
      </dgm:t>
    </dgm:pt>
    <dgm:pt modelId="{B9998681-43C5-4315-9E0F-9BC3B50D424F}" type="sibTrans" cxnId="{57BD6D35-0B7B-48F4-A6DF-D593429CF7C3}">
      <dgm:prSet/>
      <dgm:spPr/>
      <dgm:t>
        <a:bodyPr/>
        <a:lstStyle/>
        <a:p>
          <a:endParaRPr lang="en-IN"/>
        </a:p>
      </dgm:t>
    </dgm:pt>
    <dgm:pt modelId="{3C3E38F0-D896-41A6-939C-1DAF793692F7}">
      <dgm:prSet phldrT="[Text]" custT="1"/>
      <dgm:spPr/>
      <dgm:t>
        <a:bodyPr/>
        <a:lstStyle/>
        <a:p>
          <a:r>
            <a:rPr lang="en-IN" sz="3700" dirty="0">
              <a:latin typeface="+mj-lt"/>
            </a:rPr>
            <a:t>Taxes Paid</a:t>
          </a:r>
        </a:p>
      </dgm:t>
    </dgm:pt>
    <dgm:pt modelId="{29980C20-FE99-4A27-963A-399565611931}" type="parTrans" cxnId="{8FAE7D34-EBA1-4FD8-8F8D-3E30E0252F35}">
      <dgm:prSet/>
      <dgm:spPr/>
      <dgm:t>
        <a:bodyPr/>
        <a:lstStyle/>
        <a:p>
          <a:endParaRPr lang="en-IN"/>
        </a:p>
      </dgm:t>
    </dgm:pt>
    <dgm:pt modelId="{94AE7181-5949-4702-9263-161EDC55A900}" type="sibTrans" cxnId="{8FAE7D34-EBA1-4FD8-8F8D-3E30E0252F35}">
      <dgm:prSet/>
      <dgm:spPr/>
      <dgm:t>
        <a:bodyPr/>
        <a:lstStyle/>
        <a:p>
          <a:endParaRPr lang="en-IN"/>
        </a:p>
      </dgm:t>
    </dgm:pt>
    <dgm:pt modelId="{4F000C16-A8B7-4E1B-AB72-D5CBBBDC953E}">
      <dgm:prSet phldrT="[Text]"/>
      <dgm:spPr/>
      <dgm:t>
        <a:bodyPr/>
        <a:lstStyle/>
        <a:p>
          <a:r>
            <a:rPr lang="en-IN" i="1" dirty="0">
              <a:latin typeface="+mj-lt"/>
            </a:rPr>
            <a:t>Taxes Paid in </a:t>
          </a:r>
          <a:r>
            <a:rPr lang="en-IN" dirty="0">
              <a:latin typeface="+mj-lt"/>
            </a:rPr>
            <a:t>Table 9 &amp; Table 14</a:t>
          </a:r>
        </a:p>
      </dgm:t>
    </dgm:pt>
    <dgm:pt modelId="{C313A7C1-D83E-460A-B248-01AD22EF7920}" type="parTrans" cxnId="{85528C78-9F25-43AD-8CB7-A1A394C21C2B}">
      <dgm:prSet/>
      <dgm:spPr/>
      <dgm:t>
        <a:bodyPr/>
        <a:lstStyle/>
        <a:p>
          <a:endParaRPr lang="en-IN"/>
        </a:p>
      </dgm:t>
    </dgm:pt>
    <dgm:pt modelId="{6D41B44A-8705-4AD2-B4EF-19BF58971A90}" type="sibTrans" cxnId="{85528C78-9F25-43AD-8CB7-A1A394C21C2B}">
      <dgm:prSet/>
      <dgm:spPr/>
      <dgm:t>
        <a:bodyPr/>
        <a:lstStyle/>
        <a:p>
          <a:endParaRPr lang="en-IN"/>
        </a:p>
      </dgm:t>
    </dgm:pt>
    <dgm:pt modelId="{49D752C0-F481-4BA6-9644-7197024A6075}" type="pres">
      <dgm:prSet presAssocID="{1F14AB7B-7BD1-4120-A92B-06824AF5345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7176FE0-C3D0-474C-BE05-36BD9E082B27}" type="pres">
      <dgm:prSet presAssocID="{435A1DA9-8361-4692-96FC-7EEA893EB5D4}" presName="hierRoot1" presStyleCnt="0"/>
      <dgm:spPr/>
    </dgm:pt>
    <dgm:pt modelId="{F3A7F1A5-5B6A-41EF-A2C7-AA8D14244BE9}" type="pres">
      <dgm:prSet presAssocID="{435A1DA9-8361-4692-96FC-7EEA893EB5D4}" presName="composite" presStyleCnt="0"/>
      <dgm:spPr/>
    </dgm:pt>
    <dgm:pt modelId="{25059810-1BE2-403C-BDB8-BF785D17B164}" type="pres">
      <dgm:prSet presAssocID="{435A1DA9-8361-4692-96FC-7EEA893EB5D4}" presName="background" presStyleLbl="node0" presStyleIdx="0" presStyleCnt="3"/>
      <dgm:spPr/>
    </dgm:pt>
    <dgm:pt modelId="{17B6F5E2-9F00-4071-8C16-028A6BAE8953}" type="pres">
      <dgm:prSet presAssocID="{435A1DA9-8361-4692-96FC-7EEA893EB5D4}" presName="text" presStyleLbl="fgAcc0" presStyleIdx="0" presStyleCnt="3">
        <dgm:presLayoutVars>
          <dgm:chPref val="3"/>
        </dgm:presLayoutVars>
      </dgm:prSet>
      <dgm:spPr/>
    </dgm:pt>
    <dgm:pt modelId="{FF6BF611-D5D2-4017-B648-8511565DBF1D}" type="pres">
      <dgm:prSet presAssocID="{435A1DA9-8361-4692-96FC-7EEA893EB5D4}" presName="hierChild2" presStyleCnt="0"/>
      <dgm:spPr/>
    </dgm:pt>
    <dgm:pt modelId="{B50F1422-B26B-4476-90A4-955F53133BAC}" type="pres">
      <dgm:prSet presAssocID="{F7C91A46-B888-419E-8CEE-9A8B953268C7}" presName="Name10" presStyleLbl="parChTrans1D2" presStyleIdx="0" presStyleCnt="3"/>
      <dgm:spPr/>
    </dgm:pt>
    <dgm:pt modelId="{DA30A6B5-CE75-4B10-94AC-FE0C43B32A9C}" type="pres">
      <dgm:prSet presAssocID="{BE964112-E569-4A43-9E7C-94CC5B99DBAE}" presName="hierRoot2" presStyleCnt="0"/>
      <dgm:spPr/>
    </dgm:pt>
    <dgm:pt modelId="{8EC8AC66-066D-4B84-8314-8BFE3370AAE9}" type="pres">
      <dgm:prSet presAssocID="{BE964112-E569-4A43-9E7C-94CC5B99DBAE}" presName="composite2" presStyleCnt="0"/>
      <dgm:spPr/>
    </dgm:pt>
    <dgm:pt modelId="{309C1ADB-21CB-4DDF-99FD-E60707A62528}" type="pres">
      <dgm:prSet presAssocID="{BE964112-E569-4A43-9E7C-94CC5B99DBAE}" presName="background2" presStyleLbl="node2" presStyleIdx="0" presStyleCnt="3"/>
      <dgm:spPr/>
    </dgm:pt>
    <dgm:pt modelId="{A0BB16F0-C50E-4DC8-9BF2-CBEBB1943965}" type="pres">
      <dgm:prSet presAssocID="{BE964112-E569-4A43-9E7C-94CC5B99DBAE}" presName="text2" presStyleLbl="fgAcc2" presStyleIdx="0" presStyleCnt="3">
        <dgm:presLayoutVars>
          <dgm:chPref val="3"/>
        </dgm:presLayoutVars>
      </dgm:prSet>
      <dgm:spPr/>
    </dgm:pt>
    <dgm:pt modelId="{5235B441-7B45-4457-B02D-A1653BFEA7E9}" type="pres">
      <dgm:prSet presAssocID="{BE964112-E569-4A43-9E7C-94CC5B99DBAE}" presName="hierChild3" presStyleCnt="0"/>
      <dgm:spPr/>
    </dgm:pt>
    <dgm:pt modelId="{F96E83C7-F0B4-4794-8D55-DF1C61DDBFBB}" type="pres">
      <dgm:prSet presAssocID="{D550FD2D-D776-405F-95D0-48ADB74CB02F}" presName="hierRoot1" presStyleCnt="0"/>
      <dgm:spPr/>
    </dgm:pt>
    <dgm:pt modelId="{7E852DBE-5B29-4365-977B-E4D67BEE5DE5}" type="pres">
      <dgm:prSet presAssocID="{D550FD2D-D776-405F-95D0-48ADB74CB02F}" presName="composite" presStyleCnt="0"/>
      <dgm:spPr/>
    </dgm:pt>
    <dgm:pt modelId="{1D0221EC-F8EE-4E4F-9C83-89B3D23C47E5}" type="pres">
      <dgm:prSet presAssocID="{D550FD2D-D776-405F-95D0-48ADB74CB02F}" presName="background" presStyleLbl="node0" presStyleIdx="1" presStyleCnt="3"/>
      <dgm:spPr/>
    </dgm:pt>
    <dgm:pt modelId="{18C0C58B-573A-41CE-8A9F-8DC8E1505DA0}" type="pres">
      <dgm:prSet presAssocID="{D550FD2D-D776-405F-95D0-48ADB74CB02F}" presName="text" presStyleLbl="fgAcc0" presStyleIdx="1" presStyleCnt="3">
        <dgm:presLayoutVars>
          <dgm:chPref val="3"/>
        </dgm:presLayoutVars>
      </dgm:prSet>
      <dgm:spPr/>
    </dgm:pt>
    <dgm:pt modelId="{6506F571-56AB-41DD-853E-A06CF173289C}" type="pres">
      <dgm:prSet presAssocID="{D550FD2D-D776-405F-95D0-48ADB74CB02F}" presName="hierChild2" presStyleCnt="0"/>
      <dgm:spPr/>
    </dgm:pt>
    <dgm:pt modelId="{78B49050-2645-4529-8E66-86B0EA0777EF}" type="pres">
      <dgm:prSet presAssocID="{F18ACD86-7B54-4A1F-96D2-AA35E3C1A760}" presName="Name10" presStyleLbl="parChTrans1D2" presStyleIdx="1" presStyleCnt="3"/>
      <dgm:spPr/>
    </dgm:pt>
    <dgm:pt modelId="{2A074CD3-1064-4205-968B-E60ED698961F}" type="pres">
      <dgm:prSet presAssocID="{816F99BA-8AB0-452D-8150-74A03832E3BB}" presName="hierRoot2" presStyleCnt="0"/>
      <dgm:spPr/>
    </dgm:pt>
    <dgm:pt modelId="{EE810B3C-D403-4C99-AAC7-724CBB1FCECE}" type="pres">
      <dgm:prSet presAssocID="{816F99BA-8AB0-452D-8150-74A03832E3BB}" presName="composite2" presStyleCnt="0"/>
      <dgm:spPr/>
    </dgm:pt>
    <dgm:pt modelId="{21AF6E4E-E362-4B18-AEDD-B65B44323620}" type="pres">
      <dgm:prSet presAssocID="{816F99BA-8AB0-452D-8150-74A03832E3BB}" presName="background2" presStyleLbl="node2" presStyleIdx="1" presStyleCnt="3"/>
      <dgm:spPr/>
    </dgm:pt>
    <dgm:pt modelId="{A7C36FE5-D2B5-4B55-AE60-63B83BA12E22}" type="pres">
      <dgm:prSet presAssocID="{816F99BA-8AB0-452D-8150-74A03832E3BB}" presName="text2" presStyleLbl="fgAcc2" presStyleIdx="1" presStyleCnt="3">
        <dgm:presLayoutVars>
          <dgm:chPref val="3"/>
        </dgm:presLayoutVars>
      </dgm:prSet>
      <dgm:spPr/>
    </dgm:pt>
    <dgm:pt modelId="{85F0876F-7148-412F-9470-362DCD5738F6}" type="pres">
      <dgm:prSet presAssocID="{816F99BA-8AB0-452D-8150-74A03832E3BB}" presName="hierChild3" presStyleCnt="0"/>
      <dgm:spPr/>
    </dgm:pt>
    <dgm:pt modelId="{C2948F3E-1B4C-480A-82AB-D0EC69322D53}" type="pres">
      <dgm:prSet presAssocID="{3C3E38F0-D896-41A6-939C-1DAF793692F7}" presName="hierRoot1" presStyleCnt="0"/>
      <dgm:spPr/>
    </dgm:pt>
    <dgm:pt modelId="{F48A3D01-B3DB-4C1E-9D52-088998845CC4}" type="pres">
      <dgm:prSet presAssocID="{3C3E38F0-D896-41A6-939C-1DAF793692F7}" presName="composite" presStyleCnt="0"/>
      <dgm:spPr/>
    </dgm:pt>
    <dgm:pt modelId="{F2BC404B-15AB-4D0C-86F2-53E14F4382D1}" type="pres">
      <dgm:prSet presAssocID="{3C3E38F0-D896-41A6-939C-1DAF793692F7}" presName="background" presStyleLbl="node0" presStyleIdx="2" presStyleCnt="3"/>
      <dgm:spPr/>
    </dgm:pt>
    <dgm:pt modelId="{39357C42-A384-4458-A8CB-E78C02841033}" type="pres">
      <dgm:prSet presAssocID="{3C3E38F0-D896-41A6-939C-1DAF793692F7}" presName="text" presStyleLbl="fgAcc0" presStyleIdx="2" presStyleCnt="3">
        <dgm:presLayoutVars>
          <dgm:chPref val="3"/>
        </dgm:presLayoutVars>
      </dgm:prSet>
      <dgm:spPr/>
    </dgm:pt>
    <dgm:pt modelId="{FF563871-18C4-48E8-BB70-DD55CE5A7D33}" type="pres">
      <dgm:prSet presAssocID="{3C3E38F0-D896-41A6-939C-1DAF793692F7}" presName="hierChild2" presStyleCnt="0"/>
      <dgm:spPr/>
    </dgm:pt>
    <dgm:pt modelId="{7E25525F-3784-4CFF-897C-579A7D2346CC}" type="pres">
      <dgm:prSet presAssocID="{C313A7C1-D83E-460A-B248-01AD22EF7920}" presName="Name10" presStyleLbl="parChTrans1D2" presStyleIdx="2" presStyleCnt="3"/>
      <dgm:spPr/>
    </dgm:pt>
    <dgm:pt modelId="{8B9D25F1-82FB-4690-8CF8-18E0694718AB}" type="pres">
      <dgm:prSet presAssocID="{4F000C16-A8B7-4E1B-AB72-D5CBBBDC953E}" presName="hierRoot2" presStyleCnt="0"/>
      <dgm:spPr/>
    </dgm:pt>
    <dgm:pt modelId="{162C86D6-CA73-4B7F-8EDF-BBA9067B816C}" type="pres">
      <dgm:prSet presAssocID="{4F000C16-A8B7-4E1B-AB72-D5CBBBDC953E}" presName="composite2" presStyleCnt="0"/>
      <dgm:spPr/>
    </dgm:pt>
    <dgm:pt modelId="{BF2F9436-9C4C-4052-B138-20B5928136FB}" type="pres">
      <dgm:prSet presAssocID="{4F000C16-A8B7-4E1B-AB72-D5CBBBDC953E}" presName="background2" presStyleLbl="node2" presStyleIdx="2" presStyleCnt="3"/>
      <dgm:spPr/>
    </dgm:pt>
    <dgm:pt modelId="{C6609178-AF49-4D80-9D5D-CB6BD8F352EA}" type="pres">
      <dgm:prSet presAssocID="{4F000C16-A8B7-4E1B-AB72-D5CBBBDC953E}" presName="text2" presStyleLbl="fgAcc2" presStyleIdx="2" presStyleCnt="3">
        <dgm:presLayoutVars>
          <dgm:chPref val="3"/>
        </dgm:presLayoutVars>
      </dgm:prSet>
      <dgm:spPr/>
    </dgm:pt>
    <dgm:pt modelId="{90C9043C-63D9-4CC4-A4DE-7BDE1F7648D1}" type="pres">
      <dgm:prSet presAssocID="{4F000C16-A8B7-4E1B-AB72-D5CBBBDC953E}" presName="hierChild3" presStyleCnt="0"/>
      <dgm:spPr/>
    </dgm:pt>
  </dgm:ptLst>
  <dgm:cxnLst>
    <dgm:cxn modelId="{87A0E602-E926-4B83-AB2C-2AB73884EB34}" type="presOf" srcId="{816F99BA-8AB0-452D-8150-74A03832E3BB}" destId="{A7C36FE5-D2B5-4B55-AE60-63B83BA12E22}" srcOrd="0" destOrd="0" presId="urn:microsoft.com/office/officeart/2005/8/layout/hierarchy1"/>
    <dgm:cxn modelId="{C38B9706-1BA8-428D-9636-D6791373ACD0}" type="presOf" srcId="{4F000C16-A8B7-4E1B-AB72-D5CBBBDC953E}" destId="{C6609178-AF49-4D80-9D5D-CB6BD8F352EA}" srcOrd="0" destOrd="0" presId="urn:microsoft.com/office/officeart/2005/8/layout/hierarchy1"/>
    <dgm:cxn modelId="{00914C29-4EA9-48A1-9572-8EAE2D49E517}" srcId="{1F14AB7B-7BD1-4120-A92B-06824AF53457}" destId="{D550FD2D-D776-405F-95D0-48ADB74CB02F}" srcOrd="1" destOrd="0" parTransId="{BAD5A5DE-B1B0-4E72-B1E0-FC9BBE3928C0}" sibTransId="{612427DD-6012-4566-9EC7-E3F2D31BB643}"/>
    <dgm:cxn modelId="{8FAE7D34-EBA1-4FD8-8F8D-3E30E0252F35}" srcId="{1F14AB7B-7BD1-4120-A92B-06824AF53457}" destId="{3C3E38F0-D896-41A6-939C-1DAF793692F7}" srcOrd="2" destOrd="0" parTransId="{29980C20-FE99-4A27-963A-399565611931}" sibTransId="{94AE7181-5949-4702-9263-161EDC55A900}"/>
    <dgm:cxn modelId="{57BD6D35-0B7B-48F4-A6DF-D593429CF7C3}" srcId="{D550FD2D-D776-405F-95D0-48ADB74CB02F}" destId="{816F99BA-8AB0-452D-8150-74A03832E3BB}" srcOrd="0" destOrd="0" parTransId="{F18ACD86-7B54-4A1F-96D2-AA35E3C1A760}" sibTransId="{B9998681-43C5-4315-9E0F-9BC3B50D424F}"/>
    <dgm:cxn modelId="{937EF54C-499D-4E95-980B-6839908AB6AC}" type="presOf" srcId="{F7C91A46-B888-419E-8CEE-9A8B953268C7}" destId="{B50F1422-B26B-4476-90A4-955F53133BAC}" srcOrd="0" destOrd="0" presId="urn:microsoft.com/office/officeart/2005/8/layout/hierarchy1"/>
    <dgm:cxn modelId="{2E986054-8530-4E38-BEFB-DF2A898E9668}" type="presOf" srcId="{C313A7C1-D83E-460A-B248-01AD22EF7920}" destId="{7E25525F-3784-4CFF-897C-579A7D2346CC}" srcOrd="0" destOrd="0" presId="urn:microsoft.com/office/officeart/2005/8/layout/hierarchy1"/>
    <dgm:cxn modelId="{85528C78-9F25-43AD-8CB7-A1A394C21C2B}" srcId="{3C3E38F0-D896-41A6-939C-1DAF793692F7}" destId="{4F000C16-A8B7-4E1B-AB72-D5CBBBDC953E}" srcOrd="0" destOrd="0" parTransId="{C313A7C1-D83E-460A-B248-01AD22EF7920}" sibTransId="{6D41B44A-8705-4AD2-B4EF-19BF58971A90}"/>
    <dgm:cxn modelId="{F682C97A-71A0-4664-9AB4-42BB2E3787E9}" type="presOf" srcId="{3C3E38F0-D896-41A6-939C-1DAF793692F7}" destId="{39357C42-A384-4458-A8CB-E78C02841033}" srcOrd="0" destOrd="0" presId="urn:microsoft.com/office/officeart/2005/8/layout/hierarchy1"/>
    <dgm:cxn modelId="{F3A35188-5493-42EE-A7E3-C56381708908}" srcId="{1F14AB7B-7BD1-4120-A92B-06824AF53457}" destId="{435A1DA9-8361-4692-96FC-7EEA893EB5D4}" srcOrd="0" destOrd="0" parTransId="{5B6A6B0F-9176-46BF-A9B1-634D9AAD3A70}" sibTransId="{6B4F1A0A-DC1E-4E51-A814-B6C8F95F99FB}"/>
    <dgm:cxn modelId="{5249B2B5-844C-4ECD-86E4-3A803DAC4963}" type="presOf" srcId="{435A1DA9-8361-4692-96FC-7EEA893EB5D4}" destId="{17B6F5E2-9F00-4071-8C16-028A6BAE8953}" srcOrd="0" destOrd="0" presId="urn:microsoft.com/office/officeart/2005/8/layout/hierarchy1"/>
    <dgm:cxn modelId="{C5CA2EB9-5937-4A64-924D-9A3EDC6B12CD}" srcId="{435A1DA9-8361-4692-96FC-7EEA893EB5D4}" destId="{BE964112-E569-4A43-9E7C-94CC5B99DBAE}" srcOrd="0" destOrd="0" parTransId="{F7C91A46-B888-419E-8CEE-9A8B953268C7}" sibTransId="{990E87F5-3863-411D-95E0-62CF94EC9819}"/>
    <dgm:cxn modelId="{7FB617BE-EC8D-4C2B-BCA2-B8FA03543128}" type="presOf" srcId="{BE964112-E569-4A43-9E7C-94CC5B99DBAE}" destId="{A0BB16F0-C50E-4DC8-9BF2-CBEBB1943965}" srcOrd="0" destOrd="0" presId="urn:microsoft.com/office/officeart/2005/8/layout/hierarchy1"/>
    <dgm:cxn modelId="{3B8C94D8-8F0E-4852-B16B-82F10616FEFD}" type="presOf" srcId="{F18ACD86-7B54-4A1F-96D2-AA35E3C1A760}" destId="{78B49050-2645-4529-8E66-86B0EA0777EF}" srcOrd="0" destOrd="0" presId="urn:microsoft.com/office/officeart/2005/8/layout/hierarchy1"/>
    <dgm:cxn modelId="{D015F6DB-4072-405B-B569-148E70B2A3B1}" type="presOf" srcId="{1F14AB7B-7BD1-4120-A92B-06824AF53457}" destId="{49D752C0-F481-4BA6-9644-7197024A6075}" srcOrd="0" destOrd="0" presId="urn:microsoft.com/office/officeart/2005/8/layout/hierarchy1"/>
    <dgm:cxn modelId="{8DC4B2FE-1102-4A75-A32D-DAE028A9B68D}" type="presOf" srcId="{D550FD2D-D776-405F-95D0-48ADB74CB02F}" destId="{18C0C58B-573A-41CE-8A9F-8DC8E1505DA0}" srcOrd="0" destOrd="0" presId="urn:microsoft.com/office/officeart/2005/8/layout/hierarchy1"/>
    <dgm:cxn modelId="{014E46EF-BAEB-4ED0-9EF7-C5E3ACD45C91}" type="presParOf" srcId="{49D752C0-F481-4BA6-9644-7197024A6075}" destId="{67176FE0-C3D0-474C-BE05-36BD9E082B27}" srcOrd="0" destOrd="0" presId="urn:microsoft.com/office/officeart/2005/8/layout/hierarchy1"/>
    <dgm:cxn modelId="{A7591560-68EE-456D-A309-0EA8C945E265}" type="presParOf" srcId="{67176FE0-C3D0-474C-BE05-36BD9E082B27}" destId="{F3A7F1A5-5B6A-41EF-A2C7-AA8D14244BE9}" srcOrd="0" destOrd="0" presId="urn:microsoft.com/office/officeart/2005/8/layout/hierarchy1"/>
    <dgm:cxn modelId="{120465ED-FF55-4066-BBFD-F791059A138F}" type="presParOf" srcId="{F3A7F1A5-5B6A-41EF-A2C7-AA8D14244BE9}" destId="{25059810-1BE2-403C-BDB8-BF785D17B164}" srcOrd="0" destOrd="0" presId="urn:microsoft.com/office/officeart/2005/8/layout/hierarchy1"/>
    <dgm:cxn modelId="{41427277-D1DA-41BC-A50F-860BFEFE6DDB}" type="presParOf" srcId="{F3A7F1A5-5B6A-41EF-A2C7-AA8D14244BE9}" destId="{17B6F5E2-9F00-4071-8C16-028A6BAE8953}" srcOrd="1" destOrd="0" presId="urn:microsoft.com/office/officeart/2005/8/layout/hierarchy1"/>
    <dgm:cxn modelId="{7124A1A8-7FAB-4C34-8F41-5901344665CE}" type="presParOf" srcId="{67176FE0-C3D0-474C-BE05-36BD9E082B27}" destId="{FF6BF611-D5D2-4017-B648-8511565DBF1D}" srcOrd="1" destOrd="0" presId="urn:microsoft.com/office/officeart/2005/8/layout/hierarchy1"/>
    <dgm:cxn modelId="{8C4D3DA8-8D53-48A0-AFC4-D7BA84BBB1FC}" type="presParOf" srcId="{FF6BF611-D5D2-4017-B648-8511565DBF1D}" destId="{B50F1422-B26B-4476-90A4-955F53133BAC}" srcOrd="0" destOrd="0" presId="urn:microsoft.com/office/officeart/2005/8/layout/hierarchy1"/>
    <dgm:cxn modelId="{A51E95E5-1C4D-4FD3-B421-AE76065AE622}" type="presParOf" srcId="{FF6BF611-D5D2-4017-B648-8511565DBF1D}" destId="{DA30A6B5-CE75-4B10-94AC-FE0C43B32A9C}" srcOrd="1" destOrd="0" presId="urn:microsoft.com/office/officeart/2005/8/layout/hierarchy1"/>
    <dgm:cxn modelId="{70139360-375E-4148-AE21-C2721CF69125}" type="presParOf" srcId="{DA30A6B5-CE75-4B10-94AC-FE0C43B32A9C}" destId="{8EC8AC66-066D-4B84-8314-8BFE3370AAE9}" srcOrd="0" destOrd="0" presId="urn:microsoft.com/office/officeart/2005/8/layout/hierarchy1"/>
    <dgm:cxn modelId="{DD68188D-4971-4ECF-855E-41BA19BE82E6}" type="presParOf" srcId="{8EC8AC66-066D-4B84-8314-8BFE3370AAE9}" destId="{309C1ADB-21CB-4DDF-99FD-E60707A62528}" srcOrd="0" destOrd="0" presId="urn:microsoft.com/office/officeart/2005/8/layout/hierarchy1"/>
    <dgm:cxn modelId="{9529F12D-27F3-4D27-B664-F13C76885AA7}" type="presParOf" srcId="{8EC8AC66-066D-4B84-8314-8BFE3370AAE9}" destId="{A0BB16F0-C50E-4DC8-9BF2-CBEBB1943965}" srcOrd="1" destOrd="0" presId="urn:microsoft.com/office/officeart/2005/8/layout/hierarchy1"/>
    <dgm:cxn modelId="{AF953E3A-640D-41B4-9127-B7818A35059D}" type="presParOf" srcId="{DA30A6B5-CE75-4B10-94AC-FE0C43B32A9C}" destId="{5235B441-7B45-4457-B02D-A1653BFEA7E9}" srcOrd="1" destOrd="0" presId="urn:microsoft.com/office/officeart/2005/8/layout/hierarchy1"/>
    <dgm:cxn modelId="{B68D37B9-D6B3-454D-B27C-62E2AB1FBD5F}" type="presParOf" srcId="{49D752C0-F481-4BA6-9644-7197024A6075}" destId="{F96E83C7-F0B4-4794-8D55-DF1C61DDBFBB}" srcOrd="1" destOrd="0" presId="urn:microsoft.com/office/officeart/2005/8/layout/hierarchy1"/>
    <dgm:cxn modelId="{E03375F9-AFB0-44EE-B00B-77002BD1D3CB}" type="presParOf" srcId="{F96E83C7-F0B4-4794-8D55-DF1C61DDBFBB}" destId="{7E852DBE-5B29-4365-977B-E4D67BEE5DE5}" srcOrd="0" destOrd="0" presId="urn:microsoft.com/office/officeart/2005/8/layout/hierarchy1"/>
    <dgm:cxn modelId="{E1A08FF8-AEF4-440B-85ED-81B2520D363B}" type="presParOf" srcId="{7E852DBE-5B29-4365-977B-E4D67BEE5DE5}" destId="{1D0221EC-F8EE-4E4F-9C83-89B3D23C47E5}" srcOrd="0" destOrd="0" presId="urn:microsoft.com/office/officeart/2005/8/layout/hierarchy1"/>
    <dgm:cxn modelId="{100BDB26-BBB1-41A4-A0F0-DAC54E9EEA9E}" type="presParOf" srcId="{7E852DBE-5B29-4365-977B-E4D67BEE5DE5}" destId="{18C0C58B-573A-41CE-8A9F-8DC8E1505DA0}" srcOrd="1" destOrd="0" presId="urn:microsoft.com/office/officeart/2005/8/layout/hierarchy1"/>
    <dgm:cxn modelId="{EB9A8FB5-FE9A-4DF9-A855-EB91E823487E}" type="presParOf" srcId="{F96E83C7-F0B4-4794-8D55-DF1C61DDBFBB}" destId="{6506F571-56AB-41DD-853E-A06CF173289C}" srcOrd="1" destOrd="0" presId="urn:microsoft.com/office/officeart/2005/8/layout/hierarchy1"/>
    <dgm:cxn modelId="{88CB44EC-7640-4DE9-883B-A2A7C5E91F37}" type="presParOf" srcId="{6506F571-56AB-41DD-853E-A06CF173289C}" destId="{78B49050-2645-4529-8E66-86B0EA0777EF}" srcOrd="0" destOrd="0" presId="urn:microsoft.com/office/officeart/2005/8/layout/hierarchy1"/>
    <dgm:cxn modelId="{9856C712-25F4-4EC5-9F43-B1EC4BC4DAB1}" type="presParOf" srcId="{6506F571-56AB-41DD-853E-A06CF173289C}" destId="{2A074CD3-1064-4205-968B-E60ED698961F}" srcOrd="1" destOrd="0" presId="urn:microsoft.com/office/officeart/2005/8/layout/hierarchy1"/>
    <dgm:cxn modelId="{C1274F5C-0F89-40C8-AE34-892ADF5346BF}" type="presParOf" srcId="{2A074CD3-1064-4205-968B-E60ED698961F}" destId="{EE810B3C-D403-4C99-AAC7-724CBB1FCECE}" srcOrd="0" destOrd="0" presId="urn:microsoft.com/office/officeart/2005/8/layout/hierarchy1"/>
    <dgm:cxn modelId="{402A6031-A04B-4CFA-86AC-1A71FD872505}" type="presParOf" srcId="{EE810B3C-D403-4C99-AAC7-724CBB1FCECE}" destId="{21AF6E4E-E362-4B18-AEDD-B65B44323620}" srcOrd="0" destOrd="0" presId="urn:microsoft.com/office/officeart/2005/8/layout/hierarchy1"/>
    <dgm:cxn modelId="{AFFC642C-FDF0-4D00-9690-8E71F762F765}" type="presParOf" srcId="{EE810B3C-D403-4C99-AAC7-724CBB1FCECE}" destId="{A7C36FE5-D2B5-4B55-AE60-63B83BA12E22}" srcOrd="1" destOrd="0" presId="urn:microsoft.com/office/officeart/2005/8/layout/hierarchy1"/>
    <dgm:cxn modelId="{34857273-18B0-4287-8376-1D83CC9D3D80}" type="presParOf" srcId="{2A074CD3-1064-4205-968B-E60ED698961F}" destId="{85F0876F-7148-412F-9470-362DCD5738F6}" srcOrd="1" destOrd="0" presId="urn:microsoft.com/office/officeart/2005/8/layout/hierarchy1"/>
    <dgm:cxn modelId="{AE2BD8CF-F4FF-4164-B06D-C502F31E9B3B}" type="presParOf" srcId="{49D752C0-F481-4BA6-9644-7197024A6075}" destId="{C2948F3E-1B4C-480A-82AB-D0EC69322D53}" srcOrd="2" destOrd="0" presId="urn:microsoft.com/office/officeart/2005/8/layout/hierarchy1"/>
    <dgm:cxn modelId="{1D220E8F-8D25-4A44-A114-7DC40E78573D}" type="presParOf" srcId="{C2948F3E-1B4C-480A-82AB-D0EC69322D53}" destId="{F48A3D01-B3DB-4C1E-9D52-088998845CC4}" srcOrd="0" destOrd="0" presId="urn:microsoft.com/office/officeart/2005/8/layout/hierarchy1"/>
    <dgm:cxn modelId="{22F30D7E-2658-466F-BBF9-097E2D673D48}" type="presParOf" srcId="{F48A3D01-B3DB-4C1E-9D52-088998845CC4}" destId="{F2BC404B-15AB-4D0C-86F2-53E14F4382D1}" srcOrd="0" destOrd="0" presId="urn:microsoft.com/office/officeart/2005/8/layout/hierarchy1"/>
    <dgm:cxn modelId="{39642631-B21E-40D9-B4A6-9E2A658E6A59}" type="presParOf" srcId="{F48A3D01-B3DB-4C1E-9D52-088998845CC4}" destId="{39357C42-A384-4458-A8CB-E78C02841033}" srcOrd="1" destOrd="0" presId="urn:microsoft.com/office/officeart/2005/8/layout/hierarchy1"/>
    <dgm:cxn modelId="{869E0D72-E593-4573-8054-06593B95D9BF}" type="presParOf" srcId="{C2948F3E-1B4C-480A-82AB-D0EC69322D53}" destId="{FF563871-18C4-48E8-BB70-DD55CE5A7D33}" srcOrd="1" destOrd="0" presId="urn:microsoft.com/office/officeart/2005/8/layout/hierarchy1"/>
    <dgm:cxn modelId="{893C6992-AB23-4CD8-AB4F-22EE2188C82C}" type="presParOf" srcId="{FF563871-18C4-48E8-BB70-DD55CE5A7D33}" destId="{7E25525F-3784-4CFF-897C-579A7D2346CC}" srcOrd="0" destOrd="0" presId="urn:microsoft.com/office/officeart/2005/8/layout/hierarchy1"/>
    <dgm:cxn modelId="{31538018-2635-49AD-9BBA-274F1965BBD9}" type="presParOf" srcId="{FF563871-18C4-48E8-BB70-DD55CE5A7D33}" destId="{8B9D25F1-82FB-4690-8CF8-18E0694718AB}" srcOrd="1" destOrd="0" presId="urn:microsoft.com/office/officeart/2005/8/layout/hierarchy1"/>
    <dgm:cxn modelId="{843D5E2C-553D-4195-B8C3-06728873FCCA}" type="presParOf" srcId="{8B9D25F1-82FB-4690-8CF8-18E0694718AB}" destId="{162C86D6-CA73-4B7F-8EDF-BBA9067B816C}" srcOrd="0" destOrd="0" presId="urn:microsoft.com/office/officeart/2005/8/layout/hierarchy1"/>
    <dgm:cxn modelId="{C0EAF8F4-E46E-4A3F-9604-153A598607A5}" type="presParOf" srcId="{162C86D6-CA73-4B7F-8EDF-BBA9067B816C}" destId="{BF2F9436-9C4C-4052-B138-20B5928136FB}" srcOrd="0" destOrd="0" presId="urn:microsoft.com/office/officeart/2005/8/layout/hierarchy1"/>
    <dgm:cxn modelId="{EBE8CE00-2044-4EC2-873C-478A98B4F815}" type="presParOf" srcId="{162C86D6-CA73-4B7F-8EDF-BBA9067B816C}" destId="{C6609178-AF49-4D80-9D5D-CB6BD8F352EA}" srcOrd="1" destOrd="0" presId="urn:microsoft.com/office/officeart/2005/8/layout/hierarchy1"/>
    <dgm:cxn modelId="{0A99F426-C2A5-4B16-A5A6-BAE6FF5DC3DD}" type="presParOf" srcId="{8B9D25F1-82FB-4690-8CF8-18E0694718AB}" destId="{90C9043C-63D9-4CC4-A4DE-7BDE1F7648D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9DD652A5-1301-45DF-B211-70D90E7DA125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1CD4E15E-2655-45D2-BBFD-1B9CED89A0C4}">
      <dgm:prSet phldrT="[Text]" custT="1"/>
      <dgm:spPr/>
      <dgm:t>
        <a:bodyPr/>
        <a:lstStyle/>
        <a:p>
          <a:r>
            <a:rPr lang="en-IN" sz="4000" dirty="0"/>
            <a:t>Liability 1</a:t>
          </a:r>
        </a:p>
      </dgm:t>
    </dgm:pt>
    <dgm:pt modelId="{F4012D37-D676-4624-8CB9-237C5E0C5DD7}" type="parTrans" cxnId="{E8609519-CC6A-4BCB-AA88-75E347C47B02}">
      <dgm:prSet/>
      <dgm:spPr/>
      <dgm:t>
        <a:bodyPr/>
        <a:lstStyle/>
        <a:p>
          <a:endParaRPr lang="en-IN"/>
        </a:p>
      </dgm:t>
    </dgm:pt>
    <dgm:pt modelId="{1EF25E91-BC51-4A6D-90EE-B371AE6B1B39}" type="sibTrans" cxnId="{E8609519-CC6A-4BCB-AA88-75E347C47B02}">
      <dgm:prSet/>
      <dgm:spPr/>
      <dgm:t>
        <a:bodyPr/>
        <a:lstStyle/>
        <a:p>
          <a:endParaRPr lang="en-IN"/>
        </a:p>
      </dgm:t>
    </dgm:pt>
    <dgm:pt modelId="{C802C029-F6B0-4F5E-AD6D-6D1E4E4949D2}">
      <dgm:prSet phldrT="[Text]"/>
      <dgm:spPr/>
      <dgm:t>
        <a:bodyPr/>
        <a:lstStyle/>
        <a:p>
          <a:r>
            <a:rPr lang="en-IN" dirty="0"/>
            <a:t>Table 4</a:t>
          </a:r>
        </a:p>
      </dgm:t>
    </dgm:pt>
    <dgm:pt modelId="{B97E9C7B-A7FF-43BD-BC35-08340B577EB1}" type="parTrans" cxnId="{A5570584-DE3D-415F-BECA-7D4D310A4FF3}">
      <dgm:prSet/>
      <dgm:spPr/>
      <dgm:t>
        <a:bodyPr/>
        <a:lstStyle/>
        <a:p>
          <a:endParaRPr lang="en-IN"/>
        </a:p>
      </dgm:t>
    </dgm:pt>
    <dgm:pt modelId="{6789FE60-C1E8-4E46-AA6E-B1970D776187}" type="sibTrans" cxnId="{A5570584-DE3D-415F-BECA-7D4D310A4FF3}">
      <dgm:prSet/>
      <dgm:spPr/>
      <dgm:t>
        <a:bodyPr/>
        <a:lstStyle/>
        <a:p>
          <a:endParaRPr lang="en-IN"/>
        </a:p>
      </dgm:t>
    </dgm:pt>
    <dgm:pt modelId="{8033D1E6-DCFC-4B3F-80DC-7D35BBFDB261}">
      <dgm:prSet phldrT="[Text]"/>
      <dgm:spPr/>
      <dgm:t>
        <a:bodyPr/>
        <a:lstStyle/>
        <a:p>
          <a:r>
            <a:rPr lang="en-IN" dirty="0"/>
            <a:t>Add: Table 10</a:t>
          </a:r>
        </a:p>
      </dgm:t>
    </dgm:pt>
    <dgm:pt modelId="{8DC207E5-31ED-407C-AD8F-AA30820D6997}" type="parTrans" cxnId="{5B3E041C-09D6-4906-A31A-3FB2D9984F10}">
      <dgm:prSet/>
      <dgm:spPr/>
      <dgm:t>
        <a:bodyPr/>
        <a:lstStyle/>
        <a:p>
          <a:endParaRPr lang="en-IN"/>
        </a:p>
      </dgm:t>
    </dgm:pt>
    <dgm:pt modelId="{18EC07CE-F4E4-49A5-A79C-78C6F36FD66C}" type="sibTrans" cxnId="{5B3E041C-09D6-4906-A31A-3FB2D9984F10}">
      <dgm:prSet/>
      <dgm:spPr/>
      <dgm:t>
        <a:bodyPr/>
        <a:lstStyle/>
        <a:p>
          <a:endParaRPr lang="en-IN"/>
        </a:p>
      </dgm:t>
    </dgm:pt>
    <dgm:pt modelId="{17ECA16A-0590-415E-927A-ED1F462C9C1D}">
      <dgm:prSet phldrT="[Text]" custT="1"/>
      <dgm:spPr/>
      <dgm:t>
        <a:bodyPr/>
        <a:lstStyle/>
        <a:p>
          <a:r>
            <a:rPr lang="en-IN" sz="4000" dirty="0"/>
            <a:t>Liability 2</a:t>
          </a:r>
        </a:p>
      </dgm:t>
    </dgm:pt>
    <dgm:pt modelId="{C1112ED4-56BF-41BD-B47C-16C57302DDDA}" type="parTrans" cxnId="{3D3138EA-8C9D-45D3-91A3-BABE216AB4E6}">
      <dgm:prSet/>
      <dgm:spPr/>
      <dgm:t>
        <a:bodyPr/>
        <a:lstStyle/>
        <a:p>
          <a:endParaRPr lang="en-IN"/>
        </a:p>
      </dgm:t>
    </dgm:pt>
    <dgm:pt modelId="{5C92420F-C6B8-47D5-AC63-B3763AE6BB0F}" type="sibTrans" cxnId="{3D3138EA-8C9D-45D3-91A3-BABE216AB4E6}">
      <dgm:prSet/>
      <dgm:spPr/>
      <dgm:t>
        <a:bodyPr/>
        <a:lstStyle/>
        <a:p>
          <a:endParaRPr lang="en-IN"/>
        </a:p>
      </dgm:t>
    </dgm:pt>
    <dgm:pt modelId="{93DD89D9-473F-44EF-8241-43BCA37F7E03}">
      <dgm:prSet phldrT="[Text]"/>
      <dgm:spPr/>
      <dgm:t>
        <a:bodyPr/>
        <a:lstStyle/>
        <a:p>
          <a:r>
            <a:rPr lang="en-IN" dirty="0"/>
            <a:t>Table 9(2)</a:t>
          </a:r>
        </a:p>
      </dgm:t>
    </dgm:pt>
    <dgm:pt modelId="{8E31BAC6-20CE-44E3-BCAB-612DDBA4F1BD}" type="parTrans" cxnId="{464D8E89-91DF-4334-B75B-5A69F15B76F5}">
      <dgm:prSet/>
      <dgm:spPr/>
      <dgm:t>
        <a:bodyPr/>
        <a:lstStyle/>
        <a:p>
          <a:endParaRPr lang="en-IN"/>
        </a:p>
      </dgm:t>
    </dgm:pt>
    <dgm:pt modelId="{70AC4C34-33E2-4C72-8854-9F1BE4208CD4}" type="sibTrans" cxnId="{464D8E89-91DF-4334-B75B-5A69F15B76F5}">
      <dgm:prSet/>
      <dgm:spPr/>
      <dgm:t>
        <a:bodyPr/>
        <a:lstStyle/>
        <a:p>
          <a:endParaRPr lang="en-IN"/>
        </a:p>
      </dgm:t>
    </dgm:pt>
    <dgm:pt modelId="{4F885215-4B1F-4AB3-BDA6-B0C6342CCD67}">
      <dgm:prSet phldrT="[Text]"/>
      <dgm:spPr/>
      <dgm:t>
        <a:bodyPr/>
        <a:lstStyle/>
        <a:p>
          <a:r>
            <a:rPr lang="en-IN" dirty="0"/>
            <a:t>Add: Table 14(2)</a:t>
          </a:r>
        </a:p>
      </dgm:t>
    </dgm:pt>
    <dgm:pt modelId="{569FBEA1-5651-4808-9A8F-2C90CC7B3113}" type="parTrans" cxnId="{910989BD-2477-45A3-BD9A-98368763A983}">
      <dgm:prSet/>
      <dgm:spPr/>
      <dgm:t>
        <a:bodyPr/>
        <a:lstStyle/>
        <a:p>
          <a:endParaRPr lang="en-IN"/>
        </a:p>
      </dgm:t>
    </dgm:pt>
    <dgm:pt modelId="{6346E565-209A-40F2-B791-0069BDE6AE1C}" type="sibTrans" cxnId="{910989BD-2477-45A3-BD9A-98368763A983}">
      <dgm:prSet/>
      <dgm:spPr/>
      <dgm:t>
        <a:bodyPr/>
        <a:lstStyle/>
        <a:p>
          <a:endParaRPr lang="en-IN"/>
        </a:p>
      </dgm:t>
    </dgm:pt>
    <dgm:pt modelId="{3AF02361-B7D7-4823-9378-5B15744CD1B5}">
      <dgm:prSet phldrT="[Text]" custT="1"/>
      <dgm:spPr/>
      <dgm:t>
        <a:bodyPr/>
        <a:lstStyle/>
        <a:p>
          <a:r>
            <a:rPr lang="en-IN" sz="4000" dirty="0"/>
            <a:t>Taxes Paid</a:t>
          </a:r>
        </a:p>
      </dgm:t>
    </dgm:pt>
    <dgm:pt modelId="{AC68AC5C-1429-4770-8E5F-9A3D82AD39DA}" type="parTrans" cxnId="{5DFFB75E-1293-4E51-9142-77148162FAAE}">
      <dgm:prSet/>
      <dgm:spPr/>
      <dgm:t>
        <a:bodyPr/>
        <a:lstStyle/>
        <a:p>
          <a:endParaRPr lang="en-IN"/>
        </a:p>
      </dgm:t>
    </dgm:pt>
    <dgm:pt modelId="{DFA54022-142B-4FBF-A083-773816AF7090}" type="sibTrans" cxnId="{5DFFB75E-1293-4E51-9142-77148162FAAE}">
      <dgm:prSet/>
      <dgm:spPr/>
      <dgm:t>
        <a:bodyPr/>
        <a:lstStyle/>
        <a:p>
          <a:endParaRPr lang="en-IN"/>
        </a:p>
      </dgm:t>
    </dgm:pt>
    <dgm:pt modelId="{9966B0FC-0FDC-4665-B488-E3B0830D358B}">
      <dgm:prSet phldrT="[Text]"/>
      <dgm:spPr/>
      <dgm:t>
        <a:bodyPr/>
        <a:lstStyle/>
        <a:p>
          <a:r>
            <a:rPr lang="en-IN" dirty="0"/>
            <a:t>Table 9(3-7)</a:t>
          </a:r>
        </a:p>
      </dgm:t>
    </dgm:pt>
    <dgm:pt modelId="{F5C0C5AF-0894-4B2F-9874-0C17A45B914B}" type="parTrans" cxnId="{A8BA161E-6096-4299-8AEB-87102DBF22A7}">
      <dgm:prSet/>
      <dgm:spPr/>
      <dgm:t>
        <a:bodyPr/>
        <a:lstStyle/>
        <a:p>
          <a:endParaRPr lang="en-IN"/>
        </a:p>
      </dgm:t>
    </dgm:pt>
    <dgm:pt modelId="{51627FE0-4B56-4455-9A04-1DEA2CF04CCA}" type="sibTrans" cxnId="{A8BA161E-6096-4299-8AEB-87102DBF22A7}">
      <dgm:prSet/>
      <dgm:spPr/>
      <dgm:t>
        <a:bodyPr/>
        <a:lstStyle/>
        <a:p>
          <a:endParaRPr lang="en-IN"/>
        </a:p>
      </dgm:t>
    </dgm:pt>
    <dgm:pt modelId="{0A1E1DC2-C9BE-4E11-B025-4608379EB8D0}">
      <dgm:prSet phldrT="[Text]"/>
      <dgm:spPr/>
      <dgm:t>
        <a:bodyPr/>
        <a:lstStyle/>
        <a:p>
          <a:r>
            <a:rPr lang="en-IN" dirty="0"/>
            <a:t>Add: Table 14(3)</a:t>
          </a:r>
        </a:p>
      </dgm:t>
    </dgm:pt>
    <dgm:pt modelId="{9F3C10C4-99D8-4E39-91E9-3047A1510332}" type="parTrans" cxnId="{016CDD92-6B19-4563-B763-DB7F46EA16B5}">
      <dgm:prSet/>
      <dgm:spPr/>
      <dgm:t>
        <a:bodyPr/>
        <a:lstStyle/>
        <a:p>
          <a:endParaRPr lang="en-IN"/>
        </a:p>
      </dgm:t>
    </dgm:pt>
    <dgm:pt modelId="{8C399FF1-DC88-4F02-A1A0-E471FC4FFC78}" type="sibTrans" cxnId="{016CDD92-6B19-4563-B763-DB7F46EA16B5}">
      <dgm:prSet/>
      <dgm:spPr/>
      <dgm:t>
        <a:bodyPr/>
        <a:lstStyle/>
        <a:p>
          <a:endParaRPr lang="en-IN"/>
        </a:p>
      </dgm:t>
    </dgm:pt>
    <dgm:pt modelId="{E2D94F08-905E-4FE7-B569-0A491ED7A087}">
      <dgm:prSet phldrT="[Text]"/>
      <dgm:spPr/>
      <dgm:t>
        <a:bodyPr/>
        <a:lstStyle/>
        <a:p>
          <a:r>
            <a:rPr lang="en-IN" dirty="0"/>
            <a:t>Less: Table 11</a:t>
          </a:r>
        </a:p>
      </dgm:t>
    </dgm:pt>
    <dgm:pt modelId="{2FED726E-4FF6-4661-8532-811A379F2CAC}" type="parTrans" cxnId="{5AF65197-21D3-472D-86DF-B66E31EA9087}">
      <dgm:prSet/>
      <dgm:spPr/>
      <dgm:t>
        <a:bodyPr/>
        <a:lstStyle/>
        <a:p>
          <a:endParaRPr lang="en-IN"/>
        </a:p>
      </dgm:t>
    </dgm:pt>
    <dgm:pt modelId="{6A04CF3D-A26B-44E2-9C65-067F07E6EA0A}" type="sibTrans" cxnId="{5AF65197-21D3-472D-86DF-B66E31EA9087}">
      <dgm:prSet/>
      <dgm:spPr/>
      <dgm:t>
        <a:bodyPr/>
        <a:lstStyle/>
        <a:p>
          <a:endParaRPr lang="en-IN"/>
        </a:p>
      </dgm:t>
    </dgm:pt>
    <dgm:pt modelId="{C9B6C675-9A5E-4974-8537-B23E47DFE37D}" type="pres">
      <dgm:prSet presAssocID="{9DD652A5-1301-45DF-B211-70D90E7DA125}" presName="theList" presStyleCnt="0">
        <dgm:presLayoutVars>
          <dgm:dir/>
          <dgm:animLvl val="lvl"/>
          <dgm:resizeHandles val="exact"/>
        </dgm:presLayoutVars>
      </dgm:prSet>
      <dgm:spPr/>
    </dgm:pt>
    <dgm:pt modelId="{8314521D-82B3-4B9F-ACF6-CCD6DFC91D76}" type="pres">
      <dgm:prSet presAssocID="{1CD4E15E-2655-45D2-BBFD-1B9CED89A0C4}" presName="compNode" presStyleCnt="0"/>
      <dgm:spPr/>
    </dgm:pt>
    <dgm:pt modelId="{59CD8573-FB04-48EB-BB23-67FF7B87473B}" type="pres">
      <dgm:prSet presAssocID="{1CD4E15E-2655-45D2-BBFD-1B9CED89A0C4}" presName="aNode" presStyleLbl="bgShp" presStyleIdx="0" presStyleCnt="3"/>
      <dgm:spPr/>
    </dgm:pt>
    <dgm:pt modelId="{B25660DC-D3F0-4DFA-84A2-CE6DFC748A76}" type="pres">
      <dgm:prSet presAssocID="{1CD4E15E-2655-45D2-BBFD-1B9CED89A0C4}" presName="textNode" presStyleLbl="bgShp" presStyleIdx="0" presStyleCnt="3"/>
      <dgm:spPr/>
    </dgm:pt>
    <dgm:pt modelId="{D74687C2-5E56-4D93-9DB9-0FF53DE611CB}" type="pres">
      <dgm:prSet presAssocID="{1CD4E15E-2655-45D2-BBFD-1B9CED89A0C4}" presName="compChildNode" presStyleCnt="0"/>
      <dgm:spPr/>
    </dgm:pt>
    <dgm:pt modelId="{DAB63440-5F80-4431-8587-45594706C5C1}" type="pres">
      <dgm:prSet presAssocID="{1CD4E15E-2655-45D2-BBFD-1B9CED89A0C4}" presName="theInnerList" presStyleCnt="0"/>
      <dgm:spPr/>
    </dgm:pt>
    <dgm:pt modelId="{3438D5E4-029C-4486-A852-34BED5C9B6D3}" type="pres">
      <dgm:prSet presAssocID="{C802C029-F6B0-4F5E-AD6D-6D1E4E4949D2}" presName="childNode" presStyleLbl="node1" presStyleIdx="0" presStyleCnt="7">
        <dgm:presLayoutVars>
          <dgm:bulletEnabled val="1"/>
        </dgm:presLayoutVars>
      </dgm:prSet>
      <dgm:spPr/>
    </dgm:pt>
    <dgm:pt modelId="{EC1CCCF7-1D2D-47E5-BBAB-8FF9D0D99C75}" type="pres">
      <dgm:prSet presAssocID="{C802C029-F6B0-4F5E-AD6D-6D1E4E4949D2}" presName="aSpace2" presStyleCnt="0"/>
      <dgm:spPr/>
    </dgm:pt>
    <dgm:pt modelId="{5BD4ADB6-A0AC-43A7-B743-6ED9010EB822}" type="pres">
      <dgm:prSet presAssocID="{8033D1E6-DCFC-4B3F-80DC-7D35BBFDB261}" presName="childNode" presStyleLbl="node1" presStyleIdx="1" presStyleCnt="7">
        <dgm:presLayoutVars>
          <dgm:bulletEnabled val="1"/>
        </dgm:presLayoutVars>
      </dgm:prSet>
      <dgm:spPr/>
    </dgm:pt>
    <dgm:pt modelId="{2813DA01-5F58-47FE-A004-9B2F0A9A8947}" type="pres">
      <dgm:prSet presAssocID="{8033D1E6-DCFC-4B3F-80DC-7D35BBFDB261}" presName="aSpace2" presStyleCnt="0"/>
      <dgm:spPr/>
    </dgm:pt>
    <dgm:pt modelId="{72640E37-8301-4FCA-8F5C-CA9151DCED25}" type="pres">
      <dgm:prSet presAssocID="{E2D94F08-905E-4FE7-B569-0A491ED7A087}" presName="childNode" presStyleLbl="node1" presStyleIdx="2" presStyleCnt="7">
        <dgm:presLayoutVars>
          <dgm:bulletEnabled val="1"/>
        </dgm:presLayoutVars>
      </dgm:prSet>
      <dgm:spPr/>
    </dgm:pt>
    <dgm:pt modelId="{515F7F98-9155-433A-90C6-B0FFFACDDF0F}" type="pres">
      <dgm:prSet presAssocID="{1CD4E15E-2655-45D2-BBFD-1B9CED89A0C4}" presName="aSpace" presStyleCnt="0"/>
      <dgm:spPr/>
    </dgm:pt>
    <dgm:pt modelId="{65DC216C-C448-48F0-A1D5-E6FA4C1443B2}" type="pres">
      <dgm:prSet presAssocID="{17ECA16A-0590-415E-927A-ED1F462C9C1D}" presName="compNode" presStyleCnt="0"/>
      <dgm:spPr/>
    </dgm:pt>
    <dgm:pt modelId="{46F13AEC-7C2F-4D07-9143-2AC090EE214C}" type="pres">
      <dgm:prSet presAssocID="{17ECA16A-0590-415E-927A-ED1F462C9C1D}" presName="aNode" presStyleLbl="bgShp" presStyleIdx="1" presStyleCnt="3"/>
      <dgm:spPr/>
    </dgm:pt>
    <dgm:pt modelId="{6D116D8D-2691-4423-9E0F-23F3DFD6567C}" type="pres">
      <dgm:prSet presAssocID="{17ECA16A-0590-415E-927A-ED1F462C9C1D}" presName="textNode" presStyleLbl="bgShp" presStyleIdx="1" presStyleCnt="3"/>
      <dgm:spPr/>
    </dgm:pt>
    <dgm:pt modelId="{22605CEC-93A4-41AE-AD30-5E29453B8379}" type="pres">
      <dgm:prSet presAssocID="{17ECA16A-0590-415E-927A-ED1F462C9C1D}" presName="compChildNode" presStyleCnt="0"/>
      <dgm:spPr/>
    </dgm:pt>
    <dgm:pt modelId="{48225733-A28B-4B6E-A663-712574E2BB60}" type="pres">
      <dgm:prSet presAssocID="{17ECA16A-0590-415E-927A-ED1F462C9C1D}" presName="theInnerList" presStyleCnt="0"/>
      <dgm:spPr/>
    </dgm:pt>
    <dgm:pt modelId="{F67C463A-1D29-4270-BC08-E849932B0182}" type="pres">
      <dgm:prSet presAssocID="{93DD89D9-473F-44EF-8241-43BCA37F7E03}" presName="childNode" presStyleLbl="node1" presStyleIdx="3" presStyleCnt="7">
        <dgm:presLayoutVars>
          <dgm:bulletEnabled val="1"/>
        </dgm:presLayoutVars>
      </dgm:prSet>
      <dgm:spPr/>
    </dgm:pt>
    <dgm:pt modelId="{E6FFA9B7-8673-48C3-BC85-A60D49989796}" type="pres">
      <dgm:prSet presAssocID="{93DD89D9-473F-44EF-8241-43BCA37F7E03}" presName="aSpace2" presStyleCnt="0"/>
      <dgm:spPr/>
    </dgm:pt>
    <dgm:pt modelId="{FE4A337E-447D-4060-A410-A8451C0E4736}" type="pres">
      <dgm:prSet presAssocID="{4F885215-4B1F-4AB3-BDA6-B0C6342CCD67}" presName="childNode" presStyleLbl="node1" presStyleIdx="4" presStyleCnt="7" custScaleX="114480">
        <dgm:presLayoutVars>
          <dgm:bulletEnabled val="1"/>
        </dgm:presLayoutVars>
      </dgm:prSet>
      <dgm:spPr/>
    </dgm:pt>
    <dgm:pt modelId="{A0C4DEB1-3E40-42C1-9D97-447E918A6E58}" type="pres">
      <dgm:prSet presAssocID="{17ECA16A-0590-415E-927A-ED1F462C9C1D}" presName="aSpace" presStyleCnt="0"/>
      <dgm:spPr/>
    </dgm:pt>
    <dgm:pt modelId="{614B0907-CC95-49F6-9E0F-06B17143B648}" type="pres">
      <dgm:prSet presAssocID="{3AF02361-B7D7-4823-9378-5B15744CD1B5}" presName="compNode" presStyleCnt="0"/>
      <dgm:spPr/>
    </dgm:pt>
    <dgm:pt modelId="{0A995E8C-5BB0-465C-BE9D-BDF1324D743A}" type="pres">
      <dgm:prSet presAssocID="{3AF02361-B7D7-4823-9378-5B15744CD1B5}" presName="aNode" presStyleLbl="bgShp" presStyleIdx="2" presStyleCnt="3"/>
      <dgm:spPr/>
    </dgm:pt>
    <dgm:pt modelId="{0633C32B-9CB6-42EE-A9FA-78D9B79ED8E4}" type="pres">
      <dgm:prSet presAssocID="{3AF02361-B7D7-4823-9378-5B15744CD1B5}" presName="textNode" presStyleLbl="bgShp" presStyleIdx="2" presStyleCnt="3"/>
      <dgm:spPr/>
    </dgm:pt>
    <dgm:pt modelId="{A53B212D-945D-4F69-BCDC-B1A8C0AA0594}" type="pres">
      <dgm:prSet presAssocID="{3AF02361-B7D7-4823-9378-5B15744CD1B5}" presName="compChildNode" presStyleCnt="0"/>
      <dgm:spPr/>
    </dgm:pt>
    <dgm:pt modelId="{31405A15-735F-49FA-83F5-7E02C50A862F}" type="pres">
      <dgm:prSet presAssocID="{3AF02361-B7D7-4823-9378-5B15744CD1B5}" presName="theInnerList" presStyleCnt="0"/>
      <dgm:spPr/>
    </dgm:pt>
    <dgm:pt modelId="{87623E91-AA4C-40EF-A949-9E88E6FCC104}" type="pres">
      <dgm:prSet presAssocID="{9966B0FC-0FDC-4665-B488-E3B0830D358B}" presName="childNode" presStyleLbl="node1" presStyleIdx="5" presStyleCnt="7">
        <dgm:presLayoutVars>
          <dgm:bulletEnabled val="1"/>
        </dgm:presLayoutVars>
      </dgm:prSet>
      <dgm:spPr/>
    </dgm:pt>
    <dgm:pt modelId="{B449D44C-7392-43D7-9134-62AB5FDE297B}" type="pres">
      <dgm:prSet presAssocID="{9966B0FC-0FDC-4665-B488-E3B0830D358B}" presName="aSpace2" presStyleCnt="0"/>
      <dgm:spPr/>
    </dgm:pt>
    <dgm:pt modelId="{EBFF39B9-9D6E-44A6-B288-CF6384E8EF6C}" type="pres">
      <dgm:prSet presAssocID="{0A1E1DC2-C9BE-4E11-B025-4608379EB8D0}" presName="childNode" presStyleLbl="node1" presStyleIdx="6" presStyleCnt="7" custScaleX="111027">
        <dgm:presLayoutVars>
          <dgm:bulletEnabled val="1"/>
        </dgm:presLayoutVars>
      </dgm:prSet>
      <dgm:spPr/>
    </dgm:pt>
  </dgm:ptLst>
  <dgm:cxnLst>
    <dgm:cxn modelId="{1B237801-3BD8-481A-9DC1-8B3991A55386}" type="presOf" srcId="{4F885215-4B1F-4AB3-BDA6-B0C6342CCD67}" destId="{FE4A337E-447D-4060-A410-A8451C0E4736}" srcOrd="0" destOrd="0" presId="urn:microsoft.com/office/officeart/2005/8/layout/lProcess2"/>
    <dgm:cxn modelId="{E02CD714-F380-4AFC-9144-30389FF0F78B}" type="presOf" srcId="{17ECA16A-0590-415E-927A-ED1F462C9C1D}" destId="{46F13AEC-7C2F-4D07-9143-2AC090EE214C}" srcOrd="0" destOrd="0" presId="urn:microsoft.com/office/officeart/2005/8/layout/lProcess2"/>
    <dgm:cxn modelId="{E8609519-CC6A-4BCB-AA88-75E347C47B02}" srcId="{9DD652A5-1301-45DF-B211-70D90E7DA125}" destId="{1CD4E15E-2655-45D2-BBFD-1B9CED89A0C4}" srcOrd="0" destOrd="0" parTransId="{F4012D37-D676-4624-8CB9-237C5E0C5DD7}" sibTransId="{1EF25E91-BC51-4A6D-90EE-B371AE6B1B39}"/>
    <dgm:cxn modelId="{5B3E041C-09D6-4906-A31A-3FB2D9984F10}" srcId="{1CD4E15E-2655-45D2-BBFD-1B9CED89A0C4}" destId="{8033D1E6-DCFC-4B3F-80DC-7D35BBFDB261}" srcOrd="1" destOrd="0" parTransId="{8DC207E5-31ED-407C-AD8F-AA30820D6997}" sibTransId="{18EC07CE-F4E4-49A5-A79C-78C6F36FD66C}"/>
    <dgm:cxn modelId="{A8BA161E-6096-4299-8AEB-87102DBF22A7}" srcId="{3AF02361-B7D7-4823-9378-5B15744CD1B5}" destId="{9966B0FC-0FDC-4665-B488-E3B0830D358B}" srcOrd="0" destOrd="0" parTransId="{F5C0C5AF-0894-4B2F-9874-0C17A45B914B}" sibTransId="{51627FE0-4B56-4455-9A04-1DEA2CF04CCA}"/>
    <dgm:cxn modelId="{2C9D5A27-10B5-46B9-971F-48647D9B9D21}" type="presOf" srcId="{3AF02361-B7D7-4823-9378-5B15744CD1B5}" destId="{0A995E8C-5BB0-465C-BE9D-BDF1324D743A}" srcOrd="0" destOrd="0" presId="urn:microsoft.com/office/officeart/2005/8/layout/lProcess2"/>
    <dgm:cxn modelId="{383E2B3A-6D42-4411-BF93-283D2916A40F}" type="presOf" srcId="{0A1E1DC2-C9BE-4E11-B025-4608379EB8D0}" destId="{EBFF39B9-9D6E-44A6-B288-CF6384E8EF6C}" srcOrd="0" destOrd="0" presId="urn:microsoft.com/office/officeart/2005/8/layout/lProcess2"/>
    <dgm:cxn modelId="{D94BF83A-0E5F-41EF-8C7A-87716CBFD4A4}" type="presOf" srcId="{17ECA16A-0590-415E-927A-ED1F462C9C1D}" destId="{6D116D8D-2691-4423-9E0F-23F3DFD6567C}" srcOrd="1" destOrd="0" presId="urn:microsoft.com/office/officeart/2005/8/layout/lProcess2"/>
    <dgm:cxn modelId="{73C4EC3C-D7E5-48AD-8B1D-0A9DF2FF0976}" type="presOf" srcId="{8033D1E6-DCFC-4B3F-80DC-7D35BBFDB261}" destId="{5BD4ADB6-A0AC-43A7-B743-6ED9010EB822}" srcOrd="0" destOrd="0" presId="urn:microsoft.com/office/officeart/2005/8/layout/lProcess2"/>
    <dgm:cxn modelId="{5DFFB75E-1293-4E51-9142-77148162FAAE}" srcId="{9DD652A5-1301-45DF-B211-70D90E7DA125}" destId="{3AF02361-B7D7-4823-9378-5B15744CD1B5}" srcOrd="2" destOrd="0" parTransId="{AC68AC5C-1429-4770-8E5F-9A3D82AD39DA}" sibTransId="{DFA54022-142B-4FBF-A083-773816AF7090}"/>
    <dgm:cxn modelId="{33B08A49-3AC1-43BB-8334-19D8EA7636C7}" type="presOf" srcId="{1CD4E15E-2655-45D2-BBFD-1B9CED89A0C4}" destId="{59CD8573-FB04-48EB-BB23-67FF7B87473B}" srcOrd="0" destOrd="0" presId="urn:microsoft.com/office/officeart/2005/8/layout/lProcess2"/>
    <dgm:cxn modelId="{A5570584-DE3D-415F-BECA-7D4D310A4FF3}" srcId="{1CD4E15E-2655-45D2-BBFD-1B9CED89A0C4}" destId="{C802C029-F6B0-4F5E-AD6D-6D1E4E4949D2}" srcOrd="0" destOrd="0" parTransId="{B97E9C7B-A7FF-43BD-BC35-08340B577EB1}" sibTransId="{6789FE60-C1E8-4E46-AA6E-B1970D776187}"/>
    <dgm:cxn modelId="{464D8E89-91DF-4334-B75B-5A69F15B76F5}" srcId="{17ECA16A-0590-415E-927A-ED1F462C9C1D}" destId="{93DD89D9-473F-44EF-8241-43BCA37F7E03}" srcOrd="0" destOrd="0" parTransId="{8E31BAC6-20CE-44E3-BCAB-612DDBA4F1BD}" sibTransId="{70AC4C34-33E2-4C72-8854-9F1BE4208CD4}"/>
    <dgm:cxn modelId="{3A74A08D-D7D0-4129-B994-36A98AECD500}" type="presOf" srcId="{3AF02361-B7D7-4823-9378-5B15744CD1B5}" destId="{0633C32B-9CB6-42EE-A9FA-78D9B79ED8E4}" srcOrd="1" destOrd="0" presId="urn:microsoft.com/office/officeart/2005/8/layout/lProcess2"/>
    <dgm:cxn modelId="{6BA4A991-32AA-485F-AE89-93061A419C61}" type="presOf" srcId="{1CD4E15E-2655-45D2-BBFD-1B9CED89A0C4}" destId="{B25660DC-D3F0-4DFA-84A2-CE6DFC748A76}" srcOrd="1" destOrd="0" presId="urn:microsoft.com/office/officeart/2005/8/layout/lProcess2"/>
    <dgm:cxn modelId="{016CDD92-6B19-4563-B763-DB7F46EA16B5}" srcId="{3AF02361-B7D7-4823-9378-5B15744CD1B5}" destId="{0A1E1DC2-C9BE-4E11-B025-4608379EB8D0}" srcOrd="1" destOrd="0" parTransId="{9F3C10C4-99D8-4E39-91E9-3047A1510332}" sibTransId="{8C399FF1-DC88-4F02-A1A0-E471FC4FFC78}"/>
    <dgm:cxn modelId="{5AF65197-21D3-472D-86DF-B66E31EA9087}" srcId="{1CD4E15E-2655-45D2-BBFD-1B9CED89A0C4}" destId="{E2D94F08-905E-4FE7-B569-0A491ED7A087}" srcOrd="2" destOrd="0" parTransId="{2FED726E-4FF6-4661-8532-811A379F2CAC}" sibTransId="{6A04CF3D-A26B-44E2-9C65-067F07E6EA0A}"/>
    <dgm:cxn modelId="{049B7AB6-CADB-42FD-82EF-D2E299C6CCF5}" type="presOf" srcId="{9DD652A5-1301-45DF-B211-70D90E7DA125}" destId="{C9B6C675-9A5E-4974-8537-B23E47DFE37D}" srcOrd="0" destOrd="0" presId="urn:microsoft.com/office/officeart/2005/8/layout/lProcess2"/>
    <dgm:cxn modelId="{910989BD-2477-45A3-BD9A-98368763A983}" srcId="{17ECA16A-0590-415E-927A-ED1F462C9C1D}" destId="{4F885215-4B1F-4AB3-BDA6-B0C6342CCD67}" srcOrd="1" destOrd="0" parTransId="{569FBEA1-5651-4808-9A8F-2C90CC7B3113}" sibTransId="{6346E565-209A-40F2-B791-0069BDE6AE1C}"/>
    <dgm:cxn modelId="{B36E07C0-6EA8-4F1F-B39C-F554A5744F76}" type="presOf" srcId="{93DD89D9-473F-44EF-8241-43BCA37F7E03}" destId="{F67C463A-1D29-4270-BC08-E849932B0182}" srcOrd="0" destOrd="0" presId="urn:microsoft.com/office/officeart/2005/8/layout/lProcess2"/>
    <dgm:cxn modelId="{3C6108C6-335A-43FF-9D69-C5BB8FD07333}" type="presOf" srcId="{9966B0FC-0FDC-4665-B488-E3B0830D358B}" destId="{87623E91-AA4C-40EF-A949-9E88E6FCC104}" srcOrd="0" destOrd="0" presId="urn:microsoft.com/office/officeart/2005/8/layout/lProcess2"/>
    <dgm:cxn modelId="{08F31CE5-1046-4C7D-9922-1D5745ECCE6F}" type="presOf" srcId="{C802C029-F6B0-4F5E-AD6D-6D1E4E4949D2}" destId="{3438D5E4-029C-4486-A852-34BED5C9B6D3}" srcOrd="0" destOrd="0" presId="urn:microsoft.com/office/officeart/2005/8/layout/lProcess2"/>
    <dgm:cxn modelId="{3D3138EA-8C9D-45D3-91A3-BABE216AB4E6}" srcId="{9DD652A5-1301-45DF-B211-70D90E7DA125}" destId="{17ECA16A-0590-415E-927A-ED1F462C9C1D}" srcOrd="1" destOrd="0" parTransId="{C1112ED4-56BF-41BD-B47C-16C57302DDDA}" sibTransId="{5C92420F-C6B8-47D5-AC63-B3763AE6BB0F}"/>
    <dgm:cxn modelId="{125504EF-DE26-4514-814F-FED6D7BD496C}" type="presOf" srcId="{E2D94F08-905E-4FE7-B569-0A491ED7A087}" destId="{72640E37-8301-4FCA-8F5C-CA9151DCED25}" srcOrd="0" destOrd="0" presId="urn:microsoft.com/office/officeart/2005/8/layout/lProcess2"/>
    <dgm:cxn modelId="{ECD8DC9A-1ECF-4C6F-A70F-196E875DE6B2}" type="presParOf" srcId="{C9B6C675-9A5E-4974-8537-B23E47DFE37D}" destId="{8314521D-82B3-4B9F-ACF6-CCD6DFC91D76}" srcOrd="0" destOrd="0" presId="urn:microsoft.com/office/officeart/2005/8/layout/lProcess2"/>
    <dgm:cxn modelId="{6722DBA3-5F60-498E-9042-BBC4E335EFB1}" type="presParOf" srcId="{8314521D-82B3-4B9F-ACF6-CCD6DFC91D76}" destId="{59CD8573-FB04-48EB-BB23-67FF7B87473B}" srcOrd="0" destOrd="0" presId="urn:microsoft.com/office/officeart/2005/8/layout/lProcess2"/>
    <dgm:cxn modelId="{E8958551-A4AC-42AA-B07A-8D4CC6C8DAA0}" type="presParOf" srcId="{8314521D-82B3-4B9F-ACF6-CCD6DFC91D76}" destId="{B25660DC-D3F0-4DFA-84A2-CE6DFC748A76}" srcOrd="1" destOrd="0" presId="urn:microsoft.com/office/officeart/2005/8/layout/lProcess2"/>
    <dgm:cxn modelId="{8A284EA7-144B-486C-A16A-07194DFFE3F4}" type="presParOf" srcId="{8314521D-82B3-4B9F-ACF6-CCD6DFC91D76}" destId="{D74687C2-5E56-4D93-9DB9-0FF53DE611CB}" srcOrd="2" destOrd="0" presId="urn:microsoft.com/office/officeart/2005/8/layout/lProcess2"/>
    <dgm:cxn modelId="{4811FB97-DFEA-4299-8316-DC7D58576D39}" type="presParOf" srcId="{D74687C2-5E56-4D93-9DB9-0FF53DE611CB}" destId="{DAB63440-5F80-4431-8587-45594706C5C1}" srcOrd="0" destOrd="0" presId="urn:microsoft.com/office/officeart/2005/8/layout/lProcess2"/>
    <dgm:cxn modelId="{2082ECFC-BFEC-4D5A-9B59-B6ACA70988C2}" type="presParOf" srcId="{DAB63440-5F80-4431-8587-45594706C5C1}" destId="{3438D5E4-029C-4486-A852-34BED5C9B6D3}" srcOrd="0" destOrd="0" presId="urn:microsoft.com/office/officeart/2005/8/layout/lProcess2"/>
    <dgm:cxn modelId="{8DA37E66-95D8-4374-89EF-03EB88E8D78B}" type="presParOf" srcId="{DAB63440-5F80-4431-8587-45594706C5C1}" destId="{EC1CCCF7-1D2D-47E5-BBAB-8FF9D0D99C75}" srcOrd="1" destOrd="0" presId="urn:microsoft.com/office/officeart/2005/8/layout/lProcess2"/>
    <dgm:cxn modelId="{B2992A69-C845-44E6-AD4E-BC43FFFE0C1E}" type="presParOf" srcId="{DAB63440-5F80-4431-8587-45594706C5C1}" destId="{5BD4ADB6-A0AC-43A7-B743-6ED9010EB822}" srcOrd="2" destOrd="0" presId="urn:microsoft.com/office/officeart/2005/8/layout/lProcess2"/>
    <dgm:cxn modelId="{CA6C85BF-36C6-4D16-9818-92B258FC431B}" type="presParOf" srcId="{DAB63440-5F80-4431-8587-45594706C5C1}" destId="{2813DA01-5F58-47FE-A004-9B2F0A9A8947}" srcOrd="3" destOrd="0" presId="urn:microsoft.com/office/officeart/2005/8/layout/lProcess2"/>
    <dgm:cxn modelId="{A53AB986-832F-4A1B-A7C2-FCA0DF531D1E}" type="presParOf" srcId="{DAB63440-5F80-4431-8587-45594706C5C1}" destId="{72640E37-8301-4FCA-8F5C-CA9151DCED25}" srcOrd="4" destOrd="0" presId="urn:microsoft.com/office/officeart/2005/8/layout/lProcess2"/>
    <dgm:cxn modelId="{B3CDD5E6-67B4-4B29-A82E-45F99647FDEB}" type="presParOf" srcId="{C9B6C675-9A5E-4974-8537-B23E47DFE37D}" destId="{515F7F98-9155-433A-90C6-B0FFFACDDF0F}" srcOrd="1" destOrd="0" presId="urn:microsoft.com/office/officeart/2005/8/layout/lProcess2"/>
    <dgm:cxn modelId="{6780B3A1-0CAC-4032-92BA-3C44C203B30A}" type="presParOf" srcId="{C9B6C675-9A5E-4974-8537-B23E47DFE37D}" destId="{65DC216C-C448-48F0-A1D5-E6FA4C1443B2}" srcOrd="2" destOrd="0" presId="urn:microsoft.com/office/officeart/2005/8/layout/lProcess2"/>
    <dgm:cxn modelId="{D86DC21C-7E7A-494A-8A3A-CA9BAB006F85}" type="presParOf" srcId="{65DC216C-C448-48F0-A1D5-E6FA4C1443B2}" destId="{46F13AEC-7C2F-4D07-9143-2AC090EE214C}" srcOrd="0" destOrd="0" presId="urn:microsoft.com/office/officeart/2005/8/layout/lProcess2"/>
    <dgm:cxn modelId="{E5B11632-4A66-44F4-902D-47F53BF071B3}" type="presParOf" srcId="{65DC216C-C448-48F0-A1D5-E6FA4C1443B2}" destId="{6D116D8D-2691-4423-9E0F-23F3DFD6567C}" srcOrd="1" destOrd="0" presId="urn:microsoft.com/office/officeart/2005/8/layout/lProcess2"/>
    <dgm:cxn modelId="{C060757B-037A-446B-9336-467F3FEFA9BC}" type="presParOf" srcId="{65DC216C-C448-48F0-A1D5-E6FA4C1443B2}" destId="{22605CEC-93A4-41AE-AD30-5E29453B8379}" srcOrd="2" destOrd="0" presId="urn:microsoft.com/office/officeart/2005/8/layout/lProcess2"/>
    <dgm:cxn modelId="{684EE12C-585D-433D-9F5F-1BE3955895D5}" type="presParOf" srcId="{22605CEC-93A4-41AE-AD30-5E29453B8379}" destId="{48225733-A28B-4B6E-A663-712574E2BB60}" srcOrd="0" destOrd="0" presId="urn:microsoft.com/office/officeart/2005/8/layout/lProcess2"/>
    <dgm:cxn modelId="{EFCB2A10-EC57-43B4-959D-DF95E2480A89}" type="presParOf" srcId="{48225733-A28B-4B6E-A663-712574E2BB60}" destId="{F67C463A-1D29-4270-BC08-E849932B0182}" srcOrd="0" destOrd="0" presId="urn:microsoft.com/office/officeart/2005/8/layout/lProcess2"/>
    <dgm:cxn modelId="{9907B692-58F4-4436-B76E-7737F3B49DCF}" type="presParOf" srcId="{48225733-A28B-4B6E-A663-712574E2BB60}" destId="{E6FFA9B7-8673-48C3-BC85-A60D49989796}" srcOrd="1" destOrd="0" presId="urn:microsoft.com/office/officeart/2005/8/layout/lProcess2"/>
    <dgm:cxn modelId="{00A3932F-D4DB-4321-AE88-FFD781A5AF8E}" type="presParOf" srcId="{48225733-A28B-4B6E-A663-712574E2BB60}" destId="{FE4A337E-447D-4060-A410-A8451C0E4736}" srcOrd="2" destOrd="0" presId="urn:microsoft.com/office/officeart/2005/8/layout/lProcess2"/>
    <dgm:cxn modelId="{CEFAEB6B-1413-4E79-AC6F-4BBD04E223E5}" type="presParOf" srcId="{C9B6C675-9A5E-4974-8537-B23E47DFE37D}" destId="{A0C4DEB1-3E40-42C1-9D97-447E918A6E58}" srcOrd="3" destOrd="0" presId="urn:microsoft.com/office/officeart/2005/8/layout/lProcess2"/>
    <dgm:cxn modelId="{F31B2695-283F-447A-BC95-3EE4A7445475}" type="presParOf" srcId="{C9B6C675-9A5E-4974-8537-B23E47DFE37D}" destId="{614B0907-CC95-49F6-9E0F-06B17143B648}" srcOrd="4" destOrd="0" presId="urn:microsoft.com/office/officeart/2005/8/layout/lProcess2"/>
    <dgm:cxn modelId="{8AED9E56-ADA1-484B-9FE2-C30A6879B03D}" type="presParOf" srcId="{614B0907-CC95-49F6-9E0F-06B17143B648}" destId="{0A995E8C-5BB0-465C-BE9D-BDF1324D743A}" srcOrd="0" destOrd="0" presId="urn:microsoft.com/office/officeart/2005/8/layout/lProcess2"/>
    <dgm:cxn modelId="{3F591C41-7DA5-42A3-B031-6F3A1B21963B}" type="presParOf" srcId="{614B0907-CC95-49F6-9E0F-06B17143B648}" destId="{0633C32B-9CB6-42EE-A9FA-78D9B79ED8E4}" srcOrd="1" destOrd="0" presId="urn:microsoft.com/office/officeart/2005/8/layout/lProcess2"/>
    <dgm:cxn modelId="{48965A01-0240-4DFB-A16D-AB2DA09DD3A8}" type="presParOf" srcId="{614B0907-CC95-49F6-9E0F-06B17143B648}" destId="{A53B212D-945D-4F69-BCDC-B1A8C0AA0594}" srcOrd="2" destOrd="0" presId="urn:microsoft.com/office/officeart/2005/8/layout/lProcess2"/>
    <dgm:cxn modelId="{0DCC9885-27A8-40BC-8633-426ABBBBD8C5}" type="presParOf" srcId="{A53B212D-945D-4F69-BCDC-B1A8C0AA0594}" destId="{31405A15-735F-49FA-83F5-7E02C50A862F}" srcOrd="0" destOrd="0" presId="urn:microsoft.com/office/officeart/2005/8/layout/lProcess2"/>
    <dgm:cxn modelId="{475D47F1-34AC-4941-8825-472C7CEB0CF7}" type="presParOf" srcId="{31405A15-735F-49FA-83F5-7E02C50A862F}" destId="{87623E91-AA4C-40EF-A949-9E88E6FCC104}" srcOrd="0" destOrd="0" presId="urn:microsoft.com/office/officeart/2005/8/layout/lProcess2"/>
    <dgm:cxn modelId="{C5C15A40-1BEC-43F5-96BB-0F2D3E08F98B}" type="presParOf" srcId="{31405A15-735F-49FA-83F5-7E02C50A862F}" destId="{B449D44C-7392-43D7-9134-62AB5FDE297B}" srcOrd="1" destOrd="0" presId="urn:microsoft.com/office/officeart/2005/8/layout/lProcess2"/>
    <dgm:cxn modelId="{BBFF6384-D457-4C0A-A91C-5085250026F2}" type="presParOf" srcId="{31405A15-735F-49FA-83F5-7E02C50A862F}" destId="{EBFF39B9-9D6E-44A6-B288-CF6384E8EF6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58F7A88B-DA6D-4DE2-8A92-B5D91077814D}" type="doc">
      <dgm:prSet loTypeId="urn:microsoft.com/office/officeart/2005/8/layout/hierarchy6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IN"/>
        </a:p>
      </dgm:t>
    </dgm:pt>
    <dgm:pt modelId="{585E5253-353A-4481-9930-50BC193D55B4}">
      <dgm:prSet phldrT="[Text]"/>
      <dgm:spPr/>
      <dgm:t>
        <a:bodyPr/>
        <a:lstStyle/>
        <a:p>
          <a:r>
            <a:rPr lang="en-IN" dirty="0"/>
            <a:t>Table 17 HSN</a:t>
          </a:r>
        </a:p>
      </dgm:t>
    </dgm:pt>
    <dgm:pt modelId="{75628727-DAF7-4C13-8F2A-08C09A0800D2}" type="parTrans" cxnId="{AF2D4FDC-9B54-4E9A-A0AA-7CF760BD6608}">
      <dgm:prSet/>
      <dgm:spPr/>
      <dgm:t>
        <a:bodyPr/>
        <a:lstStyle/>
        <a:p>
          <a:endParaRPr lang="en-IN"/>
        </a:p>
      </dgm:t>
    </dgm:pt>
    <dgm:pt modelId="{011BD2EE-5493-4150-8356-7036BB0A1BAB}" type="sibTrans" cxnId="{AF2D4FDC-9B54-4E9A-A0AA-7CF760BD6608}">
      <dgm:prSet/>
      <dgm:spPr/>
      <dgm:t>
        <a:bodyPr/>
        <a:lstStyle/>
        <a:p>
          <a:endParaRPr lang="en-IN"/>
        </a:p>
      </dgm:t>
    </dgm:pt>
    <dgm:pt modelId="{9B10F3EC-EA03-4A70-989E-71EFAF5F23A4}">
      <dgm:prSet phldrT="[Text]"/>
      <dgm:spPr/>
      <dgm:t>
        <a:bodyPr/>
        <a:lstStyle/>
        <a:p>
          <a:r>
            <a:rPr lang="en-IN" dirty="0"/>
            <a:t>Table 4</a:t>
          </a:r>
        </a:p>
      </dgm:t>
    </dgm:pt>
    <dgm:pt modelId="{39485B01-5B3F-46F2-882C-CA94FFDE98F7}" type="parTrans" cxnId="{4977C686-37AC-43F9-AE31-B8AE3F732B27}">
      <dgm:prSet/>
      <dgm:spPr/>
      <dgm:t>
        <a:bodyPr/>
        <a:lstStyle/>
        <a:p>
          <a:endParaRPr lang="en-IN"/>
        </a:p>
      </dgm:t>
    </dgm:pt>
    <dgm:pt modelId="{5EC5BEAC-2622-4933-91D6-1700F07D55B8}" type="sibTrans" cxnId="{4977C686-37AC-43F9-AE31-B8AE3F732B27}">
      <dgm:prSet/>
      <dgm:spPr/>
      <dgm:t>
        <a:bodyPr/>
        <a:lstStyle/>
        <a:p>
          <a:endParaRPr lang="en-IN"/>
        </a:p>
      </dgm:t>
    </dgm:pt>
    <dgm:pt modelId="{E8B99A0A-5965-408D-8124-C85E80B01457}">
      <dgm:prSet phldrT="[Text]"/>
      <dgm:spPr/>
      <dgm:t>
        <a:bodyPr/>
        <a:lstStyle/>
        <a:p>
          <a:r>
            <a:rPr lang="en-IN" dirty="0"/>
            <a:t>Advances</a:t>
          </a:r>
        </a:p>
        <a:p>
          <a:r>
            <a:rPr lang="en-IN" dirty="0">
              <a:solidFill>
                <a:srgbClr val="FF0000"/>
              </a:solidFill>
              <a:latin typeface="Webdings" panose="05030102010509060703" pitchFamily="18" charset="2"/>
            </a:rPr>
            <a:t>r</a:t>
          </a:r>
        </a:p>
      </dgm:t>
    </dgm:pt>
    <dgm:pt modelId="{63F700B1-280A-4111-A49F-74B9043E6020}" type="parTrans" cxnId="{584808C5-3091-4FA1-AFF3-E81A6820CF55}">
      <dgm:prSet/>
      <dgm:spPr/>
      <dgm:t>
        <a:bodyPr/>
        <a:lstStyle/>
        <a:p>
          <a:endParaRPr lang="en-IN"/>
        </a:p>
      </dgm:t>
    </dgm:pt>
    <dgm:pt modelId="{393EBAA5-901E-454B-9572-EA4852579C7A}" type="sibTrans" cxnId="{584808C5-3091-4FA1-AFF3-E81A6820CF55}">
      <dgm:prSet/>
      <dgm:spPr/>
      <dgm:t>
        <a:bodyPr/>
        <a:lstStyle/>
        <a:p>
          <a:endParaRPr lang="en-IN"/>
        </a:p>
      </dgm:t>
    </dgm:pt>
    <dgm:pt modelId="{FF41E12D-5561-49AA-AEB5-37F5F920687F}">
      <dgm:prSet phldrT="[Text]"/>
      <dgm:spPr/>
      <dgm:t>
        <a:bodyPr/>
        <a:lstStyle/>
        <a:p>
          <a:r>
            <a:rPr lang="en-IN" dirty="0"/>
            <a:t>RCM</a:t>
          </a:r>
        </a:p>
        <a:p>
          <a:r>
            <a:rPr lang="en-IN" dirty="0">
              <a:solidFill>
                <a:srgbClr val="FF0000"/>
              </a:solidFill>
              <a:latin typeface="Webdings" panose="05030102010509060703" pitchFamily="18" charset="2"/>
            </a:rPr>
            <a:t>r</a:t>
          </a:r>
          <a:endParaRPr lang="en-IN" dirty="0"/>
        </a:p>
      </dgm:t>
    </dgm:pt>
    <dgm:pt modelId="{E3A3131C-70F0-4C71-9133-B48B47D01D65}" type="parTrans" cxnId="{56B81AB0-EB11-4F87-8D54-CF3DD4363843}">
      <dgm:prSet/>
      <dgm:spPr/>
      <dgm:t>
        <a:bodyPr/>
        <a:lstStyle/>
        <a:p>
          <a:endParaRPr lang="en-IN"/>
        </a:p>
      </dgm:t>
    </dgm:pt>
    <dgm:pt modelId="{C17B1E72-3300-427B-ACB7-882CEADE7D58}" type="sibTrans" cxnId="{56B81AB0-EB11-4F87-8D54-CF3DD4363843}">
      <dgm:prSet/>
      <dgm:spPr/>
      <dgm:t>
        <a:bodyPr/>
        <a:lstStyle/>
        <a:p>
          <a:endParaRPr lang="en-IN"/>
        </a:p>
      </dgm:t>
    </dgm:pt>
    <dgm:pt modelId="{5690B636-9E97-4835-8A80-637CA28746E4}">
      <dgm:prSet phldrT="[Text]"/>
      <dgm:spPr/>
      <dgm:t>
        <a:bodyPr/>
        <a:lstStyle/>
        <a:p>
          <a:r>
            <a:rPr lang="en-IN" dirty="0"/>
            <a:t>Table 5</a:t>
          </a:r>
        </a:p>
      </dgm:t>
    </dgm:pt>
    <dgm:pt modelId="{4BB615B0-FAAF-4802-9CDF-3482410108F4}" type="parTrans" cxnId="{3F6C8C1D-2637-4B0E-9CBF-D6EA10840887}">
      <dgm:prSet/>
      <dgm:spPr/>
      <dgm:t>
        <a:bodyPr/>
        <a:lstStyle/>
        <a:p>
          <a:endParaRPr lang="en-IN"/>
        </a:p>
      </dgm:t>
    </dgm:pt>
    <dgm:pt modelId="{CD59BAD3-EF48-4302-80DD-04769CA5B79D}" type="sibTrans" cxnId="{3F6C8C1D-2637-4B0E-9CBF-D6EA10840887}">
      <dgm:prSet/>
      <dgm:spPr/>
      <dgm:t>
        <a:bodyPr/>
        <a:lstStyle/>
        <a:p>
          <a:endParaRPr lang="en-IN"/>
        </a:p>
      </dgm:t>
    </dgm:pt>
    <dgm:pt modelId="{6B5F0473-47A0-40DF-92C0-12F2A5498B51}">
      <dgm:prSet phldrT="[Text]"/>
      <dgm:spPr/>
      <dgm:t>
        <a:bodyPr/>
        <a:lstStyle/>
        <a:p>
          <a:r>
            <a:rPr lang="en-IN" dirty="0"/>
            <a:t>Table 11</a:t>
          </a:r>
        </a:p>
      </dgm:t>
    </dgm:pt>
    <dgm:pt modelId="{80144731-0B14-40A6-9156-91D6589CAC5A}" type="parTrans" cxnId="{ED342C0C-27D8-4B55-9A31-2D96717B035A}">
      <dgm:prSet/>
      <dgm:spPr/>
      <dgm:t>
        <a:bodyPr/>
        <a:lstStyle/>
        <a:p>
          <a:endParaRPr lang="en-IN"/>
        </a:p>
      </dgm:t>
    </dgm:pt>
    <dgm:pt modelId="{A98969E3-09D3-4062-98E0-2F51ACE85C11}" type="sibTrans" cxnId="{ED342C0C-27D8-4B55-9A31-2D96717B035A}">
      <dgm:prSet/>
      <dgm:spPr/>
      <dgm:t>
        <a:bodyPr/>
        <a:lstStyle/>
        <a:p>
          <a:endParaRPr lang="en-IN"/>
        </a:p>
      </dgm:t>
    </dgm:pt>
    <dgm:pt modelId="{906ED00D-D778-4A1D-AB7C-906D43D70BE1}">
      <dgm:prSet phldrT="[Text]"/>
      <dgm:spPr/>
      <dgm:t>
        <a:bodyPr/>
        <a:lstStyle/>
        <a:p>
          <a:r>
            <a:rPr lang="en-IN" dirty="0"/>
            <a:t>Table 10</a:t>
          </a:r>
        </a:p>
      </dgm:t>
    </dgm:pt>
    <dgm:pt modelId="{4F4546AC-A861-450E-B718-592F6EFA4408}" type="parTrans" cxnId="{3D8C9BBC-41FA-4A11-997F-A399023E98BE}">
      <dgm:prSet/>
      <dgm:spPr/>
      <dgm:t>
        <a:bodyPr/>
        <a:lstStyle/>
        <a:p>
          <a:endParaRPr lang="en-IN"/>
        </a:p>
      </dgm:t>
    </dgm:pt>
    <dgm:pt modelId="{F6B3200A-8645-43DC-81D5-4CA83C2D1592}" type="sibTrans" cxnId="{3D8C9BBC-41FA-4A11-997F-A399023E98BE}">
      <dgm:prSet/>
      <dgm:spPr/>
      <dgm:t>
        <a:bodyPr/>
        <a:lstStyle/>
        <a:p>
          <a:endParaRPr lang="en-IN"/>
        </a:p>
      </dgm:t>
    </dgm:pt>
    <dgm:pt modelId="{5388AB5F-9F67-45F5-9209-D924296B50E6}">
      <dgm:prSet phldrT="[Text]"/>
      <dgm:spPr/>
      <dgm:t>
        <a:bodyPr/>
        <a:lstStyle/>
        <a:p>
          <a:r>
            <a:rPr lang="en-IN" dirty="0"/>
            <a:t>Non GST</a:t>
          </a:r>
        </a:p>
        <a:p>
          <a:r>
            <a:rPr lang="en-IN" dirty="0">
              <a:solidFill>
                <a:srgbClr val="FF0000"/>
              </a:solidFill>
              <a:latin typeface="Webdings" panose="05030102010509060703" pitchFamily="18" charset="2"/>
            </a:rPr>
            <a:t>r</a:t>
          </a:r>
          <a:endParaRPr lang="en-IN" dirty="0"/>
        </a:p>
      </dgm:t>
    </dgm:pt>
    <dgm:pt modelId="{C4F3718F-B85D-4FDE-B969-F88547F501C8}" type="parTrans" cxnId="{2769F2D8-1332-45B8-BABF-B00964FD8C6A}">
      <dgm:prSet/>
      <dgm:spPr/>
      <dgm:t>
        <a:bodyPr/>
        <a:lstStyle/>
        <a:p>
          <a:endParaRPr lang="en-IN"/>
        </a:p>
      </dgm:t>
    </dgm:pt>
    <dgm:pt modelId="{5B5FCEB4-7CB7-4891-87EC-A39867528A7C}" type="sibTrans" cxnId="{2769F2D8-1332-45B8-BABF-B00964FD8C6A}">
      <dgm:prSet/>
      <dgm:spPr/>
      <dgm:t>
        <a:bodyPr/>
        <a:lstStyle/>
        <a:p>
          <a:endParaRPr lang="en-IN"/>
        </a:p>
      </dgm:t>
    </dgm:pt>
    <dgm:pt modelId="{F6DD4FC0-57DA-485F-906F-B8415A5D76A8}" type="pres">
      <dgm:prSet presAssocID="{58F7A88B-DA6D-4DE2-8A92-B5D91077814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11C8FF4-18D3-4F93-80E8-BC7A0D4C5C62}" type="pres">
      <dgm:prSet presAssocID="{58F7A88B-DA6D-4DE2-8A92-B5D91077814D}" presName="hierFlow" presStyleCnt="0"/>
      <dgm:spPr/>
    </dgm:pt>
    <dgm:pt modelId="{023E8E9B-CF4B-4F81-B0CD-B0FCEEA1927A}" type="pres">
      <dgm:prSet presAssocID="{58F7A88B-DA6D-4DE2-8A92-B5D91077814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A102371-3488-42FD-B4FE-3642AFE75B3A}" type="pres">
      <dgm:prSet presAssocID="{585E5253-353A-4481-9930-50BC193D55B4}" presName="Name14" presStyleCnt="0"/>
      <dgm:spPr/>
    </dgm:pt>
    <dgm:pt modelId="{830FB889-F988-4F68-894A-EF5694C5F06B}" type="pres">
      <dgm:prSet presAssocID="{585E5253-353A-4481-9930-50BC193D55B4}" presName="level1Shape" presStyleLbl="node0" presStyleIdx="0" presStyleCnt="1">
        <dgm:presLayoutVars>
          <dgm:chPref val="3"/>
        </dgm:presLayoutVars>
      </dgm:prSet>
      <dgm:spPr/>
    </dgm:pt>
    <dgm:pt modelId="{265EDAA8-F4CC-4B82-A22A-476290B5E286}" type="pres">
      <dgm:prSet presAssocID="{585E5253-353A-4481-9930-50BC193D55B4}" presName="hierChild2" presStyleCnt="0"/>
      <dgm:spPr/>
    </dgm:pt>
    <dgm:pt modelId="{AEA8E55B-6374-4337-BFF4-D5D7A5805C5B}" type="pres">
      <dgm:prSet presAssocID="{39485B01-5B3F-46F2-882C-CA94FFDE98F7}" presName="Name19" presStyleLbl="parChTrans1D2" presStyleIdx="0" presStyleCnt="4"/>
      <dgm:spPr/>
    </dgm:pt>
    <dgm:pt modelId="{0976F0E8-BE5C-49DD-BA56-1787676659AD}" type="pres">
      <dgm:prSet presAssocID="{9B10F3EC-EA03-4A70-989E-71EFAF5F23A4}" presName="Name21" presStyleCnt="0"/>
      <dgm:spPr/>
    </dgm:pt>
    <dgm:pt modelId="{546023EB-54E5-41DC-A8B1-ECE3E9CD6D99}" type="pres">
      <dgm:prSet presAssocID="{9B10F3EC-EA03-4A70-989E-71EFAF5F23A4}" presName="level2Shape" presStyleLbl="node2" presStyleIdx="0" presStyleCnt="4"/>
      <dgm:spPr/>
    </dgm:pt>
    <dgm:pt modelId="{A90F69AF-7E77-48BD-BC2E-F38B08A35847}" type="pres">
      <dgm:prSet presAssocID="{9B10F3EC-EA03-4A70-989E-71EFAF5F23A4}" presName="hierChild3" presStyleCnt="0"/>
      <dgm:spPr/>
    </dgm:pt>
    <dgm:pt modelId="{CE488DB8-AEE2-42F6-9AAA-77F80455FDA5}" type="pres">
      <dgm:prSet presAssocID="{63F700B1-280A-4111-A49F-74B9043E6020}" presName="Name19" presStyleLbl="parChTrans1D3" presStyleIdx="0" presStyleCnt="3"/>
      <dgm:spPr/>
    </dgm:pt>
    <dgm:pt modelId="{C836119F-73A5-405E-B2A1-63F6CFC60551}" type="pres">
      <dgm:prSet presAssocID="{E8B99A0A-5965-408D-8124-C85E80B01457}" presName="Name21" presStyleCnt="0"/>
      <dgm:spPr/>
    </dgm:pt>
    <dgm:pt modelId="{0A745C0C-2D6E-4200-AF1D-D176A0A43166}" type="pres">
      <dgm:prSet presAssocID="{E8B99A0A-5965-408D-8124-C85E80B01457}" presName="level2Shape" presStyleLbl="node3" presStyleIdx="0" presStyleCnt="3"/>
      <dgm:spPr/>
    </dgm:pt>
    <dgm:pt modelId="{7BB3A2CF-FF54-4625-9E2D-C739DA640E93}" type="pres">
      <dgm:prSet presAssocID="{E8B99A0A-5965-408D-8124-C85E80B01457}" presName="hierChild3" presStyleCnt="0"/>
      <dgm:spPr/>
    </dgm:pt>
    <dgm:pt modelId="{D4D739D7-7F60-48E9-9BE1-3E3620CFE599}" type="pres">
      <dgm:prSet presAssocID="{E3A3131C-70F0-4C71-9133-B48B47D01D65}" presName="Name19" presStyleLbl="parChTrans1D3" presStyleIdx="1" presStyleCnt="3"/>
      <dgm:spPr/>
    </dgm:pt>
    <dgm:pt modelId="{5EF575C6-E090-446D-990F-55E53239F4BA}" type="pres">
      <dgm:prSet presAssocID="{FF41E12D-5561-49AA-AEB5-37F5F920687F}" presName="Name21" presStyleCnt="0"/>
      <dgm:spPr/>
    </dgm:pt>
    <dgm:pt modelId="{F6CB0EC7-5005-416D-ACCB-A5FC6F94F13B}" type="pres">
      <dgm:prSet presAssocID="{FF41E12D-5561-49AA-AEB5-37F5F920687F}" presName="level2Shape" presStyleLbl="node3" presStyleIdx="1" presStyleCnt="3"/>
      <dgm:spPr/>
    </dgm:pt>
    <dgm:pt modelId="{C7692289-CB06-4F43-9C0B-E8B7477AD065}" type="pres">
      <dgm:prSet presAssocID="{FF41E12D-5561-49AA-AEB5-37F5F920687F}" presName="hierChild3" presStyleCnt="0"/>
      <dgm:spPr/>
    </dgm:pt>
    <dgm:pt modelId="{6D174301-7590-4838-9F12-A0598D3DB54B}" type="pres">
      <dgm:prSet presAssocID="{4BB615B0-FAAF-4802-9CDF-3482410108F4}" presName="Name19" presStyleLbl="parChTrans1D2" presStyleIdx="1" presStyleCnt="4"/>
      <dgm:spPr/>
    </dgm:pt>
    <dgm:pt modelId="{D758D5B4-1693-4D60-A182-0415D281B4B6}" type="pres">
      <dgm:prSet presAssocID="{5690B636-9E97-4835-8A80-637CA28746E4}" presName="Name21" presStyleCnt="0"/>
      <dgm:spPr/>
    </dgm:pt>
    <dgm:pt modelId="{9754F742-9DC7-425F-B7B9-234CE611F0D7}" type="pres">
      <dgm:prSet presAssocID="{5690B636-9E97-4835-8A80-637CA28746E4}" presName="level2Shape" presStyleLbl="node2" presStyleIdx="1" presStyleCnt="4"/>
      <dgm:spPr/>
    </dgm:pt>
    <dgm:pt modelId="{618A9432-6BC3-47B6-B108-6945CFE16FC9}" type="pres">
      <dgm:prSet presAssocID="{5690B636-9E97-4835-8A80-637CA28746E4}" presName="hierChild3" presStyleCnt="0"/>
      <dgm:spPr/>
    </dgm:pt>
    <dgm:pt modelId="{EC776503-249F-4486-8AD8-2EA7ACF5E148}" type="pres">
      <dgm:prSet presAssocID="{C4F3718F-B85D-4FDE-B969-F88547F501C8}" presName="Name19" presStyleLbl="parChTrans1D3" presStyleIdx="2" presStyleCnt="3"/>
      <dgm:spPr/>
    </dgm:pt>
    <dgm:pt modelId="{53F5D8ED-6FCC-4249-BDB7-92BAD9AA856B}" type="pres">
      <dgm:prSet presAssocID="{5388AB5F-9F67-45F5-9209-D924296B50E6}" presName="Name21" presStyleCnt="0"/>
      <dgm:spPr/>
    </dgm:pt>
    <dgm:pt modelId="{B20BFE24-0BD2-48D4-9FC7-96312BE45078}" type="pres">
      <dgm:prSet presAssocID="{5388AB5F-9F67-45F5-9209-D924296B50E6}" presName="level2Shape" presStyleLbl="node3" presStyleIdx="2" presStyleCnt="3"/>
      <dgm:spPr/>
    </dgm:pt>
    <dgm:pt modelId="{713F8FA6-D9D3-471B-88AA-CBAABF0C75BC}" type="pres">
      <dgm:prSet presAssocID="{5388AB5F-9F67-45F5-9209-D924296B50E6}" presName="hierChild3" presStyleCnt="0"/>
      <dgm:spPr/>
    </dgm:pt>
    <dgm:pt modelId="{D94D6B6E-9924-4E5F-85C6-DA7B7EE56ABC}" type="pres">
      <dgm:prSet presAssocID="{4F4546AC-A861-450E-B718-592F6EFA4408}" presName="Name19" presStyleLbl="parChTrans1D2" presStyleIdx="2" presStyleCnt="4"/>
      <dgm:spPr/>
    </dgm:pt>
    <dgm:pt modelId="{8AB4F360-C297-42CF-A2D3-AE21FF82354D}" type="pres">
      <dgm:prSet presAssocID="{906ED00D-D778-4A1D-AB7C-906D43D70BE1}" presName="Name21" presStyleCnt="0"/>
      <dgm:spPr/>
    </dgm:pt>
    <dgm:pt modelId="{22FC5C30-763D-41FB-BE74-510681F1CF85}" type="pres">
      <dgm:prSet presAssocID="{906ED00D-D778-4A1D-AB7C-906D43D70BE1}" presName="level2Shape" presStyleLbl="node2" presStyleIdx="2" presStyleCnt="4"/>
      <dgm:spPr/>
    </dgm:pt>
    <dgm:pt modelId="{5C503D35-7CDE-430F-888A-008E2FCE79FC}" type="pres">
      <dgm:prSet presAssocID="{906ED00D-D778-4A1D-AB7C-906D43D70BE1}" presName="hierChild3" presStyleCnt="0"/>
      <dgm:spPr/>
    </dgm:pt>
    <dgm:pt modelId="{48114AC7-5CA0-4558-BA64-F63628B904BF}" type="pres">
      <dgm:prSet presAssocID="{80144731-0B14-40A6-9156-91D6589CAC5A}" presName="Name19" presStyleLbl="parChTrans1D2" presStyleIdx="3" presStyleCnt="4"/>
      <dgm:spPr/>
    </dgm:pt>
    <dgm:pt modelId="{1857A6AB-D6F0-41A6-AE2D-0F0FE5DE23D7}" type="pres">
      <dgm:prSet presAssocID="{6B5F0473-47A0-40DF-92C0-12F2A5498B51}" presName="Name21" presStyleCnt="0"/>
      <dgm:spPr/>
    </dgm:pt>
    <dgm:pt modelId="{7C49A460-8C65-4D0A-BED8-1637802F94A3}" type="pres">
      <dgm:prSet presAssocID="{6B5F0473-47A0-40DF-92C0-12F2A5498B51}" presName="level2Shape" presStyleLbl="node2" presStyleIdx="3" presStyleCnt="4"/>
      <dgm:spPr/>
    </dgm:pt>
    <dgm:pt modelId="{D4E88CA9-7160-4B46-B586-299842732573}" type="pres">
      <dgm:prSet presAssocID="{6B5F0473-47A0-40DF-92C0-12F2A5498B51}" presName="hierChild3" presStyleCnt="0"/>
      <dgm:spPr/>
    </dgm:pt>
    <dgm:pt modelId="{A02A8D2A-0541-43A3-B9CD-C8F795A85840}" type="pres">
      <dgm:prSet presAssocID="{58F7A88B-DA6D-4DE2-8A92-B5D91077814D}" presName="bgShapesFlow" presStyleCnt="0"/>
      <dgm:spPr/>
    </dgm:pt>
  </dgm:ptLst>
  <dgm:cxnLst>
    <dgm:cxn modelId="{ED342C0C-27D8-4B55-9A31-2D96717B035A}" srcId="{585E5253-353A-4481-9930-50BC193D55B4}" destId="{6B5F0473-47A0-40DF-92C0-12F2A5498B51}" srcOrd="3" destOrd="0" parTransId="{80144731-0B14-40A6-9156-91D6589CAC5A}" sibTransId="{A98969E3-09D3-4062-98E0-2F51ACE85C11}"/>
    <dgm:cxn modelId="{D008A019-CC61-4ECF-A8FB-CF9153413300}" type="presOf" srcId="{9B10F3EC-EA03-4A70-989E-71EFAF5F23A4}" destId="{546023EB-54E5-41DC-A8B1-ECE3E9CD6D99}" srcOrd="0" destOrd="0" presId="urn:microsoft.com/office/officeart/2005/8/layout/hierarchy6"/>
    <dgm:cxn modelId="{3F6C8C1D-2637-4B0E-9CBF-D6EA10840887}" srcId="{585E5253-353A-4481-9930-50BC193D55B4}" destId="{5690B636-9E97-4835-8A80-637CA28746E4}" srcOrd="1" destOrd="0" parTransId="{4BB615B0-FAAF-4802-9CDF-3482410108F4}" sibTransId="{CD59BAD3-EF48-4302-80DD-04769CA5B79D}"/>
    <dgm:cxn modelId="{5ECD9E29-3907-41B9-BBB3-A169F62CE22B}" type="presOf" srcId="{FF41E12D-5561-49AA-AEB5-37F5F920687F}" destId="{F6CB0EC7-5005-416D-ACCB-A5FC6F94F13B}" srcOrd="0" destOrd="0" presId="urn:microsoft.com/office/officeart/2005/8/layout/hierarchy6"/>
    <dgm:cxn modelId="{3CDD522B-6D9E-43EF-A51F-03AE576286A1}" type="presOf" srcId="{80144731-0B14-40A6-9156-91D6589CAC5A}" destId="{48114AC7-5CA0-4558-BA64-F63628B904BF}" srcOrd="0" destOrd="0" presId="urn:microsoft.com/office/officeart/2005/8/layout/hierarchy6"/>
    <dgm:cxn modelId="{FD83C02B-BEE7-4EEA-AC4E-62197177954B}" type="presOf" srcId="{585E5253-353A-4481-9930-50BC193D55B4}" destId="{830FB889-F988-4F68-894A-EF5694C5F06B}" srcOrd="0" destOrd="0" presId="urn:microsoft.com/office/officeart/2005/8/layout/hierarchy6"/>
    <dgm:cxn modelId="{C945B82E-517A-42B1-96F2-606FB4ADF9A8}" type="presOf" srcId="{906ED00D-D778-4A1D-AB7C-906D43D70BE1}" destId="{22FC5C30-763D-41FB-BE74-510681F1CF85}" srcOrd="0" destOrd="0" presId="urn:microsoft.com/office/officeart/2005/8/layout/hierarchy6"/>
    <dgm:cxn modelId="{439BD933-0A40-4E24-9A99-706CDE86F043}" type="presOf" srcId="{39485B01-5B3F-46F2-882C-CA94FFDE98F7}" destId="{AEA8E55B-6374-4337-BFF4-D5D7A5805C5B}" srcOrd="0" destOrd="0" presId="urn:microsoft.com/office/officeart/2005/8/layout/hierarchy6"/>
    <dgm:cxn modelId="{B669495D-21E3-4079-BFE7-0C410904BB6B}" type="presOf" srcId="{E8B99A0A-5965-408D-8124-C85E80B01457}" destId="{0A745C0C-2D6E-4200-AF1D-D176A0A43166}" srcOrd="0" destOrd="0" presId="urn:microsoft.com/office/officeart/2005/8/layout/hierarchy6"/>
    <dgm:cxn modelId="{AA8BD461-E31E-410B-9DD2-46FB1EB6EB14}" type="presOf" srcId="{63F700B1-280A-4111-A49F-74B9043E6020}" destId="{CE488DB8-AEE2-42F6-9AAA-77F80455FDA5}" srcOrd="0" destOrd="0" presId="urn:microsoft.com/office/officeart/2005/8/layout/hierarchy6"/>
    <dgm:cxn modelId="{03111378-BD16-40AB-903B-A7ECB2EBDDC1}" type="presOf" srcId="{C4F3718F-B85D-4FDE-B969-F88547F501C8}" destId="{EC776503-249F-4486-8AD8-2EA7ACF5E148}" srcOrd="0" destOrd="0" presId="urn:microsoft.com/office/officeart/2005/8/layout/hierarchy6"/>
    <dgm:cxn modelId="{060AAE7A-FB3B-429B-9F3C-D6A19701117E}" type="presOf" srcId="{4BB615B0-FAAF-4802-9CDF-3482410108F4}" destId="{6D174301-7590-4838-9F12-A0598D3DB54B}" srcOrd="0" destOrd="0" presId="urn:microsoft.com/office/officeart/2005/8/layout/hierarchy6"/>
    <dgm:cxn modelId="{4977C686-37AC-43F9-AE31-B8AE3F732B27}" srcId="{585E5253-353A-4481-9930-50BC193D55B4}" destId="{9B10F3EC-EA03-4A70-989E-71EFAF5F23A4}" srcOrd="0" destOrd="0" parTransId="{39485B01-5B3F-46F2-882C-CA94FFDE98F7}" sibTransId="{5EC5BEAC-2622-4933-91D6-1700F07D55B8}"/>
    <dgm:cxn modelId="{CE60FF8A-2075-448C-89C4-15EB173DA980}" type="presOf" srcId="{5690B636-9E97-4835-8A80-637CA28746E4}" destId="{9754F742-9DC7-425F-B7B9-234CE611F0D7}" srcOrd="0" destOrd="0" presId="urn:microsoft.com/office/officeart/2005/8/layout/hierarchy6"/>
    <dgm:cxn modelId="{C6066B98-385D-40EC-879D-A47149B81EC1}" type="presOf" srcId="{58F7A88B-DA6D-4DE2-8A92-B5D91077814D}" destId="{F6DD4FC0-57DA-485F-906F-B8415A5D76A8}" srcOrd="0" destOrd="0" presId="urn:microsoft.com/office/officeart/2005/8/layout/hierarchy6"/>
    <dgm:cxn modelId="{3119759A-2B8F-438B-8724-418BADFF5C02}" type="presOf" srcId="{4F4546AC-A861-450E-B718-592F6EFA4408}" destId="{D94D6B6E-9924-4E5F-85C6-DA7B7EE56ABC}" srcOrd="0" destOrd="0" presId="urn:microsoft.com/office/officeart/2005/8/layout/hierarchy6"/>
    <dgm:cxn modelId="{56B81AB0-EB11-4F87-8D54-CF3DD4363843}" srcId="{9B10F3EC-EA03-4A70-989E-71EFAF5F23A4}" destId="{FF41E12D-5561-49AA-AEB5-37F5F920687F}" srcOrd="1" destOrd="0" parTransId="{E3A3131C-70F0-4C71-9133-B48B47D01D65}" sibTransId="{C17B1E72-3300-427B-ACB7-882CEADE7D58}"/>
    <dgm:cxn modelId="{2D66ABB7-3845-443D-AEA4-76119C7208F5}" type="presOf" srcId="{E3A3131C-70F0-4C71-9133-B48B47D01D65}" destId="{D4D739D7-7F60-48E9-9BE1-3E3620CFE599}" srcOrd="0" destOrd="0" presId="urn:microsoft.com/office/officeart/2005/8/layout/hierarchy6"/>
    <dgm:cxn modelId="{3D8C9BBC-41FA-4A11-997F-A399023E98BE}" srcId="{585E5253-353A-4481-9930-50BC193D55B4}" destId="{906ED00D-D778-4A1D-AB7C-906D43D70BE1}" srcOrd="2" destOrd="0" parTransId="{4F4546AC-A861-450E-B718-592F6EFA4408}" sibTransId="{F6B3200A-8645-43DC-81D5-4CA83C2D1592}"/>
    <dgm:cxn modelId="{584808C5-3091-4FA1-AFF3-E81A6820CF55}" srcId="{9B10F3EC-EA03-4A70-989E-71EFAF5F23A4}" destId="{E8B99A0A-5965-408D-8124-C85E80B01457}" srcOrd="0" destOrd="0" parTransId="{63F700B1-280A-4111-A49F-74B9043E6020}" sibTransId="{393EBAA5-901E-454B-9572-EA4852579C7A}"/>
    <dgm:cxn modelId="{67689FCE-0262-4D09-8EDC-B3AFABB9BF8B}" type="presOf" srcId="{5388AB5F-9F67-45F5-9209-D924296B50E6}" destId="{B20BFE24-0BD2-48D4-9FC7-96312BE45078}" srcOrd="0" destOrd="0" presId="urn:microsoft.com/office/officeart/2005/8/layout/hierarchy6"/>
    <dgm:cxn modelId="{2769F2D8-1332-45B8-BABF-B00964FD8C6A}" srcId="{5690B636-9E97-4835-8A80-637CA28746E4}" destId="{5388AB5F-9F67-45F5-9209-D924296B50E6}" srcOrd="0" destOrd="0" parTransId="{C4F3718F-B85D-4FDE-B969-F88547F501C8}" sibTransId="{5B5FCEB4-7CB7-4891-87EC-A39867528A7C}"/>
    <dgm:cxn modelId="{AF2D4FDC-9B54-4E9A-A0AA-7CF760BD6608}" srcId="{58F7A88B-DA6D-4DE2-8A92-B5D91077814D}" destId="{585E5253-353A-4481-9930-50BC193D55B4}" srcOrd="0" destOrd="0" parTransId="{75628727-DAF7-4C13-8F2A-08C09A0800D2}" sibTransId="{011BD2EE-5493-4150-8356-7036BB0A1BAB}"/>
    <dgm:cxn modelId="{1C5E9BF7-4AAB-4801-9E45-F8A2EBB281E9}" type="presOf" srcId="{6B5F0473-47A0-40DF-92C0-12F2A5498B51}" destId="{7C49A460-8C65-4D0A-BED8-1637802F94A3}" srcOrd="0" destOrd="0" presId="urn:microsoft.com/office/officeart/2005/8/layout/hierarchy6"/>
    <dgm:cxn modelId="{3EB5B8F9-BFDA-43E6-99DE-5D5A635EB803}" type="presParOf" srcId="{F6DD4FC0-57DA-485F-906F-B8415A5D76A8}" destId="{F11C8FF4-18D3-4F93-80E8-BC7A0D4C5C62}" srcOrd="0" destOrd="0" presId="urn:microsoft.com/office/officeart/2005/8/layout/hierarchy6"/>
    <dgm:cxn modelId="{2F0F352C-8576-40F7-8F14-50F0B2394424}" type="presParOf" srcId="{F11C8FF4-18D3-4F93-80E8-BC7A0D4C5C62}" destId="{023E8E9B-CF4B-4F81-B0CD-B0FCEEA1927A}" srcOrd="0" destOrd="0" presId="urn:microsoft.com/office/officeart/2005/8/layout/hierarchy6"/>
    <dgm:cxn modelId="{226CEDC7-F445-4140-9008-2DBCBEA99876}" type="presParOf" srcId="{023E8E9B-CF4B-4F81-B0CD-B0FCEEA1927A}" destId="{FA102371-3488-42FD-B4FE-3642AFE75B3A}" srcOrd="0" destOrd="0" presId="urn:microsoft.com/office/officeart/2005/8/layout/hierarchy6"/>
    <dgm:cxn modelId="{3AC8568D-C502-4DA5-812D-B52B1C6CA8B2}" type="presParOf" srcId="{FA102371-3488-42FD-B4FE-3642AFE75B3A}" destId="{830FB889-F988-4F68-894A-EF5694C5F06B}" srcOrd="0" destOrd="0" presId="urn:microsoft.com/office/officeart/2005/8/layout/hierarchy6"/>
    <dgm:cxn modelId="{8B2F5A23-22A5-4D96-A553-28044F7F00AC}" type="presParOf" srcId="{FA102371-3488-42FD-B4FE-3642AFE75B3A}" destId="{265EDAA8-F4CC-4B82-A22A-476290B5E286}" srcOrd="1" destOrd="0" presId="urn:microsoft.com/office/officeart/2005/8/layout/hierarchy6"/>
    <dgm:cxn modelId="{CF7FDB22-A4A8-427F-86AF-8388D62F9DF1}" type="presParOf" srcId="{265EDAA8-F4CC-4B82-A22A-476290B5E286}" destId="{AEA8E55B-6374-4337-BFF4-D5D7A5805C5B}" srcOrd="0" destOrd="0" presId="urn:microsoft.com/office/officeart/2005/8/layout/hierarchy6"/>
    <dgm:cxn modelId="{69068BAB-FAAF-4648-A798-E9D74C9F8E82}" type="presParOf" srcId="{265EDAA8-F4CC-4B82-A22A-476290B5E286}" destId="{0976F0E8-BE5C-49DD-BA56-1787676659AD}" srcOrd="1" destOrd="0" presId="urn:microsoft.com/office/officeart/2005/8/layout/hierarchy6"/>
    <dgm:cxn modelId="{406BB01D-9366-4FF3-B165-5DE042334521}" type="presParOf" srcId="{0976F0E8-BE5C-49DD-BA56-1787676659AD}" destId="{546023EB-54E5-41DC-A8B1-ECE3E9CD6D99}" srcOrd="0" destOrd="0" presId="urn:microsoft.com/office/officeart/2005/8/layout/hierarchy6"/>
    <dgm:cxn modelId="{22D5B07A-70D8-4C37-9646-E1B72820CEA7}" type="presParOf" srcId="{0976F0E8-BE5C-49DD-BA56-1787676659AD}" destId="{A90F69AF-7E77-48BD-BC2E-F38B08A35847}" srcOrd="1" destOrd="0" presId="urn:microsoft.com/office/officeart/2005/8/layout/hierarchy6"/>
    <dgm:cxn modelId="{A3C1326B-1CA2-41C4-BB7C-AB744D7D08A5}" type="presParOf" srcId="{A90F69AF-7E77-48BD-BC2E-F38B08A35847}" destId="{CE488DB8-AEE2-42F6-9AAA-77F80455FDA5}" srcOrd="0" destOrd="0" presId="urn:microsoft.com/office/officeart/2005/8/layout/hierarchy6"/>
    <dgm:cxn modelId="{C1F2C569-9919-40FF-AC2B-E9157D1B3C1E}" type="presParOf" srcId="{A90F69AF-7E77-48BD-BC2E-F38B08A35847}" destId="{C836119F-73A5-405E-B2A1-63F6CFC60551}" srcOrd="1" destOrd="0" presId="urn:microsoft.com/office/officeart/2005/8/layout/hierarchy6"/>
    <dgm:cxn modelId="{D13BF6C4-E9BB-430A-BA32-62F5BCD9AF44}" type="presParOf" srcId="{C836119F-73A5-405E-B2A1-63F6CFC60551}" destId="{0A745C0C-2D6E-4200-AF1D-D176A0A43166}" srcOrd="0" destOrd="0" presId="urn:microsoft.com/office/officeart/2005/8/layout/hierarchy6"/>
    <dgm:cxn modelId="{66361AB3-81FE-4531-ADD2-7AC855548633}" type="presParOf" srcId="{C836119F-73A5-405E-B2A1-63F6CFC60551}" destId="{7BB3A2CF-FF54-4625-9E2D-C739DA640E93}" srcOrd="1" destOrd="0" presId="urn:microsoft.com/office/officeart/2005/8/layout/hierarchy6"/>
    <dgm:cxn modelId="{D55E913D-9F3A-433C-9A10-5222C551EEED}" type="presParOf" srcId="{A90F69AF-7E77-48BD-BC2E-F38B08A35847}" destId="{D4D739D7-7F60-48E9-9BE1-3E3620CFE599}" srcOrd="2" destOrd="0" presId="urn:microsoft.com/office/officeart/2005/8/layout/hierarchy6"/>
    <dgm:cxn modelId="{7301AB71-D067-4F69-ADB6-0D102FB83F69}" type="presParOf" srcId="{A90F69AF-7E77-48BD-BC2E-F38B08A35847}" destId="{5EF575C6-E090-446D-990F-55E53239F4BA}" srcOrd="3" destOrd="0" presId="urn:microsoft.com/office/officeart/2005/8/layout/hierarchy6"/>
    <dgm:cxn modelId="{2F5C210B-1A0F-4B12-AD6B-32750B96284E}" type="presParOf" srcId="{5EF575C6-E090-446D-990F-55E53239F4BA}" destId="{F6CB0EC7-5005-416D-ACCB-A5FC6F94F13B}" srcOrd="0" destOrd="0" presId="urn:microsoft.com/office/officeart/2005/8/layout/hierarchy6"/>
    <dgm:cxn modelId="{518C42FA-0894-4929-8D10-CD8C5C8F0E6F}" type="presParOf" srcId="{5EF575C6-E090-446D-990F-55E53239F4BA}" destId="{C7692289-CB06-4F43-9C0B-E8B7477AD065}" srcOrd="1" destOrd="0" presId="urn:microsoft.com/office/officeart/2005/8/layout/hierarchy6"/>
    <dgm:cxn modelId="{BA8D9B66-905C-43C9-A262-AA25CC787970}" type="presParOf" srcId="{265EDAA8-F4CC-4B82-A22A-476290B5E286}" destId="{6D174301-7590-4838-9F12-A0598D3DB54B}" srcOrd="2" destOrd="0" presId="urn:microsoft.com/office/officeart/2005/8/layout/hierarchy6"/>
    <dgm:cxn modelId="{E0697B49-8635-4A5D-9DCF-CA545A7EE0B7}" type="presParOf" srcId="{265EDAA8-F4CC-4B82-A22A-476290B5E286}" destId="{D758D5B4-1693-4D60-A182-0415D281B4B6}" srcOrd="3" destOrd="0" presId="urn:microsoft.com/office/officeart/2005/8/layout/hierarchy6"/>
    <dgm:cxn modelId="{66CBF1F8-85BA-4C06-AF4B-90835D7386C4}" type="presParOf" srcId="{D758D5B4-1693-4D60-A182-0415D281B4B6}" destId="{9754F742-9DC7-425F-B7B9-234CE611F0D7}" srcOrd="0" destOrd="0" presId="urn:microsoft.com/office/officeart/2005/8/layout/hierarchy6"/>
    <dgm:cxn modelId="{9C598893-D48F-49A2-8560-525D4DB5B055}" type="presParOf" srcId="{D758D5B4-1693-4D60-A182-0415D281B4B6}" destId="{618A9432-6BC3-47B6-B108-6945CFE16FC9}" srcOrd="1" destOrd="0" presId="urn:microsoft.com/office/officeart/2005/8/layout/hierarchy6"/>
    <dgm:cxn modelId="{694A371B-B34F-492E-B26C-8FC848B099E2}" type="presParOf" srcId="{618A9432-6BC3-47B6-B108-6945CFE16FC9}" destId="{EC776503-249F-4486-8AD8-2EA7ACF5E148}" srcOrd="0" destOrd="0" presId="urn:microsoft.com/office/officeart/2005/8/layout/hierarchy6"/>
    <dgm:cxn modelId="{AF5CEF98-36D7-416E-87BA-26ECC03EC8E5}" type="presParOf" srcId="{618A9432-6BC3-47B6-B108-6945CFE16FC9}" destId="{53F5D8ED-6FCC-4249-BDB7-92BAD9AA856B}" srcOrd="1" destOrd="0" presId="urn:microsoft.com/office/officeart/2005/8/layout/hierarchy6"/>
    <dgm:cxn modelId="{C2E63220-5C0A-42D3-ACE1-222E58ABFCD9}" type="presParOf" srcId="{53F5D8ED-6FCC-4249-BDB7-92BAD9AA856B}" destId="{B20BFE24-0BD2-48D4-9FC7-96312BE45078}" srcOrd="0" destOrd="0" presId="urn:microsoft.com/office/officeart/2005/8/layout/hierarchy6"/>
    <dgm:cxn modelId="{13A9EF13-E6FC-41B5-BDDC-A29B73B1F72E}" type="presParOf" srcId="{53F5D8ED-6FCC-4249-BDB7-92BAD9AA856B}" destId="{713F8FA6-D9D3-471B-88AA-CBAABF0C75BC}" srcOrd="1" destOrd="0" presId="urn:microsoft.com/office/officeart/2005/8/layout/hierarchy6"/>
    <dgm:cxn modelId="{0B825A5F-E369-4896-ACC2-AB4001AE6A8B}" type="presParOf" srcId="{265EDAA8-F4CC-4B82-A22A-476290B5E286}" destId="{D94D6B6E-9924-4E5F-85C6-DA7B7EE56ABC}" srcOrd="4" destOrd="0" presId="urn:microsoft.com/office/officeart/2005/8/layout/hierarchy6"/>
    <dgm:cxn modelId="{73958591-9E79-4ACC-8648-51A61CC52A73}" type="presParOf" srcId="{265EDAA8-F4CC-4B82-A22A-476290B5E286}" destId="{8AB4F360-C297-42CF-A2D3-AE21FF82354D}" srcOrd="5" destOrd="0" presId="urn:microsoft.com/office/officeart/2005/8/layout/hierarchy6"/>
    <dgm:cxn modelId="{5918F1F9-B5A8-41E4-9697-DD87FE29DA61}" type="presParOf" srcId="{8AB4F360-C297-42CF-A2D3-AE21FF82354D}" destId="{22FC5C30-763D-41FB-BE74-510681F1CF85}" srcOrd="0" destOrd="0" presId="urn:microsoft.com/office/officeart/2005/8/layout/hierarchy6"/>
    <dgm:cxn modelId="{41C0743F-4835-4918-A30C-04874375983B}" type="presParOf" srcId="{8AB4F360-C297-42CF-A2D3-AE21FF82354D}" destId="{5C503D35-7CDE-430F-888A-008E2FCE79FC}" srcOrd="1" destOrd="0" presId="urn:microsoft.com/office/officeart/2005/8/layout/hierarchy6"/>
    <dgm:cxn modelId="{83A9FFB6-4F3C-4111-B02A-E57541C114B4}" type="presParOf" srcId="{265EDAA8-F4CC-4B82-A22A-476290B5E286}" destId="{48114AC7-5CA0-4558-BA64-F63628B904BF}" srcOrd="6" destOrd="0" presId="urn:microsoft.com/office/officeart/2005/8/layout/hierarchy6"/>
    <dgm:cxn modelId="{F01C73F7-46EF-41F0-8C7F-57DE6DCDFED7}" type="presParOf" srcId="{265EDAA8-F4CC-4B82-A22A-476290B5E286}" destId="{1857A6AB-D6F0-41A6-AE2D-0F0FE5DE23D7}" srcOrd="7" destOrd="0" presId="urn:microsoft.com/office/officeart/2005/8/layout/hierarchy6"/>
    <dgm:cxn modelId="{6C0795DB-A05C-426E-8582-4374F73A63C4}" type="presParOf" srcId="{1857A6AB-D6F0-41A6-AE2D-0F0FE5DE23D7}" destId="{7C49A460-8C65-4D0A-BED8-1637802F94A3}" srcOrd="0" destOrd="0" presId="urn:microsoft.com/office/officeart/2005/8/layout/hierarchy6"/>
    <dgm:cxn modelId="{A8A18014-4DC1-4ED9-A7CC-2A5CB32A75CB}" type="presParOf" srcId="{1857A6AB-D6F0-41A6-AE2D-0F0FE5DE23D7}" destId="{D4E88CA9-7160-4B46-B586-299842732573}" srcOrd="1" destOrd="0" presId="urn:microsoft.com/office/officeart/2005/8/layout/hierarchy6"/>
    <dgm:cxn modelId="{E6F72F1B-329B-4469-A8A6-7C52C955C7D7}" type="presParOf" srcId="{F6DD4FC0-57DA-485F-906F-B8415A5D76A8}" destId="{A02A8D2A-0541-43A3-B9CD-C8F795A8584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6805A773-1FE2-44ED-BD7D-D3C4204FC499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IN"/>
        </a:p>
      </dgm:t>
    </dgm:pt>
    <dgm:pt modelId="{9521D4BB-7C1A-443A-B5B8-B287AB92D0BC}">
      <dgm:prSet phldrT="[Text]"/>
      <dgm:spPr/>
      <dgm:t>
        <a:bodyPr/>
        <a:lstStyle/>
        <a:p>
          <a:r>
            <a:rPr lang="en-IN" dirty="0">
              <a:latin typeface="+mj-lt"/>
            </a:rPr>
            <a:t>GSTR 9</a:t>
          </a:r>
        </a:p>
      </dgm:t>
    </dgm:pt>
    <dgm:pt modelId="{A2CC0607-8F8E-4A1E-A92B-4C800520AAB7}" type="parTrans" cxnId="{8E4362DD-300F-494D-BCB5-5CA06AD4CE7E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FB5AC27E-8196-4A5B-B504-EE296F7737C3}" type="sibTrans" cxnId="{8E4362DD-300F-494D-BCB5-5CA06AD4CE7E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2094B73C-902D-427E-85FA-E0887C33A144}">
      <dgm:prSet phldrT="[Text]" custT="1"/>
      <dgm:spPr/>
      <dgm:t>
        <a:bodyPr/>
        <a:lstStyle/>
        <a:p>
          <a:pPr marL="0"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kern="1200" dirty="0">
              <a:latin typeface="+mj-lt"/>
            </a:rPr>
            <a:t>Table 5N of GSTR 9</a:t>
          </a: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(Taxable + Exempted)</a:t>
          </a:r>
        </a:p>
      </dgm:t>
    </dgm:pt>
    <dgm:pt modelId="{913DC619-43B6-434A-A487-69CEA95F90CC}" type="parTrans" cxnId="{A6F41859-7DF5-42D1-82B8-924C66DB5A7C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970490C5-D7A2-4F1B-8E1E-FE7F01B7F832}" type="sibTrans" cxnId="{A6F41859-7DF5-42D1-82B8-924C66DB5A7C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C9A24835-77A9-4BED-82F6-0A28CD0D961D}">
      <dgm:prSet phldrT="[Text]" custT="1"/>
      <dgm:spPr/>
      <dgm:t>
        <a:bodyPr/>
        <a:lstStyle/>
        <a:p>
          <a:pPr marL="0"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>
              <a:latin typeface="+mj-lt"/>
            </a:rPr>
            <a:t>Table 10 of GSTR 9</a:t>
          </a: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(Upward Amendments till Nov 2022)</a:t>
          </a:r>
        </a:p>
      </dgm:t>
    </dgm:pt>
    <dgm:pt modelId="{F2A3153B-2270-4E3F-8F23-144AE3A73514}" type="parTrans" cxnId="{254BF0ED-C8ED-4CAE-B764-9363C47B583F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44BC0078-A6A2-45BE-B348-7FA5CE889F1D}" type="sibTrans" cxnId="{254BF0ED-C8ED-4CAE-B764-9363C47B583F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0C8224E9-955C-4E7E-94C5-F2BE5A3FC8BA}">
      <dgm:prSet phldrT="[Text]" custT="1"/>
      <dgm:spPr/>
      <dgm:t>
        <a:bodyPr/>
        <a:lstStyle/>
        <a:p>
          <a:r>
            <a:rPr lang="en-IN" sz="2400" dirty="0">
              <a:latin typeface="+mj-lt"/>
            </a:rPr>
            <a:t>Table 11 of GSTR 9</a:t>
          </a:r>
        </a:p>
        <a:p>
          <a:r>
            <a:rPr lang="en-IN" sz="2000" dirty="0">
              <a:latin typeface="+mj-lt"/>
            </a:rPr>
            <a:t>(Downward Amendments till Nov  2022)</a:t>
          </a:r>
        </a:p>
      </dgm:t>
    </dgm:pt>
    <dgm:pt modelId="{21A14805-B149-4E17-9460-CDFC72F736F9}" type="parTrans" cxnId="{41EFEA29-9D59-413E-B1B2-72A7CAA557EB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619B9ED0-F7CE-4FF0-8DED-6F6DB54FB4A9}" type="sibTrans" cxnId="{41EFEA29-9D59-413E-B1B2-72A7CAA557EB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749530F5-75B3-499D-B461-1BBF4D48B2AB}" type="pres">
      <dgm:prSet presAssocID="{6805A773-1FE2-44ED-BD7D-D3C4204FC49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AF4E3A9-A6FA-4251-A461-96BD248A167C}" type="pres">
      <dgm:prSet presAssocID="{9521D4BB-7C1A-443A-B5B8-B287AB92D0BC}" presName="hierRoot1" presStyleCnt="0">
        <dgm:presLayoutVars>
          <dgm:hierBranch val="init"/>
        </dgm:presLayoutVars>
      </dgm:prSet>
      <dgm:spPr/>
    </dgm:pt>
    <dgm:pt modelId="{8C52CEF2-1BAE-465C-850B-8B1DBE1EDE0A}" type="pres">
      <dgm:prSet presAssocID="{9521D4BB-7C1A-443A-B5B8-B287AB92D0BC}" presName="rootComposite1" presStyleCnt="0"/>
      <dgm:spPr/>
    </dgm:pt>
    <dgm:pt modelId="{141A2405-0217-4E5C-AB53-779B9D0D5BCB}" type="pres">
      <dgm:prSet presAssocID="{9521D4BB-7C1A-443A-B5B8-B287AB92D0BC}" presName="rootText1" presStyleLbl="node0" presStyleIdx="0" presStyleCnt="1">
        <dgm:presLayoutVars>
          <dgm:chPref val="3"/>
        </dgm:presLayoutVars>
      </dgm:prSet>
      <dgm:spPr/>
    </dgm:pt>
    <dgm:pt modelId="{15FEF74D-FB38-4696-B01A-D0766E1919F7}" type="pres">
      <dgm:prSet presAssocID="{9521D4BB-7C1A-443A-B5B8-B287AB92D0BC}" presName="rootConnector1" presStyleLbl="node1" presStyleIdx="0" presStyleCnt="0"/>
      <dgm:spPr/>
    </dgm:pt>
    <dgm:pt modelId="{22972629-B5A8-4F55-B22B-BD2E0A7A2547}" type="pres">
      <dgm:prSet presAssocID="{9521D4BB-7C1A-443A-B5B8-B287AB92D0BC}" presName="hierChild2" presStyleCnt="0"/>
      <dgm:spPr/>
    </dgm:pt>
    <dgm:pt modelId="{88565499-791B-4094-8B49-8A31EDF9A555}" type="pres">
      <dgm:prSet presAssocID="{913DC619-43B6-434A-A487-69CEA95F90CC}" presName="Name37" presStyleLbl="parChTrans1D2" presStyleIdx="0" presStyleCnt="3"/>
      <dgm:spPr/>
    </dgm:pt>
    <dgm:pt modelId="{3C12D3EB-C63D-4C17-9EAB-99F608809099}" type="pres">
      <dgm:prSet presAssocID="{2094B73C-902D-427E-85FA-E0887C33A144}" presName="hierRoot2" presStyleCnt="0">
        <dgm:presLayoutVars>
          <dgm:hierBranch val="init"/>
        </dgm:presLayoutVars>
      </dgm:prSet>
      <dgm:spPr/>
    </dgm:pt>
    <dgm:pt modelId="{89D535E8-0107-4654-BFF2-B233CD7DA0C3}" type="pres">
      <dgm:prSet presAssocID="{2094B73C-902D-427E-85FA-E0887C33A144}" presName="rootComposite" presStyleCnt="0"/>
      <dgm:spPr/>
    </dgm:pt>
    <dgm:pt modelId="{BA4F614E-49B3-4B50-A988-F5A433CE2F42}" type="pres">
      <dgm:prSet presAssocID="{2094B73C-902D-427E-85FA-E0887C33A144}" presName="rootText" presStyleLbl="node2" presStyleIdx="0" presStyleCnt="3">
        <dgm:presLayoutVars>
          <dgm:chPref val="3"/>
        </dgm:presLayoutVars>
      </dgm:prSet>
      <dgm:spPr/>
    </dgm:pt>
    <dgm:pt modelId="{520FF3BD-E834-4FDA-9970-38B38383BDA4}" type="pres">
      <dgm:prSet presAssocID="{2094B73C-902D-427E-85FA-E0887C33A144}" presName="rootConnector" presStyleLbl="node2" presStyleIdx="0" presStyleCnt="3"/>
      <dgm:spPr/>
    </dgm:pt>
    <dgm:pt modelId="{6FCD4154-F7E3-4F7A-A145-55067EB61BBD}" type="pres">
      <dgm:prSet presAssocID="{2094B73C-902D-427E-85FA-E0887C33A144}" presName="hierChild4" presStyleCnt="0"/>
      <dgm:spPr/>
    </dgm:pt>
    <dgm:pt modelId="{AC800D03-7A42-468C-BF14-B16527C24201}" type="pres">
      <dgm:prSet presAssocID="{2094B73C-902D-427E-85FA-E0887C33A144}" presName="hierChild5" presStyleCnt="0"/>
      <dgm:spPr/>
    </dgm:pt>
    <dgm:pt modelId="{9E9C1B83-BD3E-4AE8-8C5B-BE8633F54670}" type="pres">
      <dgm:prSet presAssocID="{F2A3153B-2270-4E3F-8F23-144AE3A73514}" presName="Name37" presStyleLbl="parChTrans1D2" presStyleIdx="1" presStyleCnt="3"/>
      <dgm:spPr/>
    </dgm:pt>
    <dgm:pt modelId="{BADF3523-07A8-40EF-AA96-E05210F67F07}" type="pres">
      <dgm:prSet presAssocID="{C9A24835-77A9-4BED-82F6-0A28CD0D961D}" presName="hierRoot2" presStyleCnt="0">
        <dgm:presLayoutVars>
          <dgm:hierBranch val="init"/>
        </dgm:presLayoutVars>
      </dgm:prSet>
      <dgm:spPr/>
    </dgm:pt>
    <dgm:pt modelId="{5DDE2E78-D057-4341-90AE-14CA95EB0B19}" type="pres">
      <dgm:prSet presAssocID="{C9A24835-77A9-4BED-82F6-0A28CD0D961D}" presName="rootComposite" presStyleCnt="0"/>
      <dgm:spPr/>
    </dgm:pt>
    <dgm:pt modelId="{EEC43617-AF8A-459D-932D-4FFF5F479BC9}" type="pres">
      <dgm:prSet presAssocID="{C9A24835-77A9-4BED-82F6-0A28CD0D961D}" presName="rootText" presStyleLbl="node2" presStyleIdx="1" presStyleCnt="3">
        <dgm:presLayoutVars>
          <dgm:chPref val="3"/>
        </dgm:presLayoutVars>
      </dgm:prSet>
      <dgm:spPr/>
    </dgm:pt>
    <dgm:pt modelId="{50BFDE43-FD92-4DFD-A477-735301D4433A}" type="pres">
      <dgm:prSet presAssocID="{C9A24835-77A9-4BED-82F6-0A28CD0D961D}" presName="rootConnector" presStyleLbl="node2" presStyleIdx="1" presStyleCnt="3"/>
      <dgm:spPr/>
    </dgm:pt>
    <dgm:pt modelId="{C6E3E268-60E0-4D4B-8309-15B3680D20F3}" type="pres">
      <dgm:prSet presAssocID="{C9A24835-77A9-4BED-82F6-0A28CD0D961D}" presName="hierChild4" presStyleCnt="0"/>
      <dgm:spPr/>
    </dgm:pt>
    <dgm:pt modelId="{32D833AE-4914-42D3-BA7B-EF4269CDDC47}" type="pres">
      <dgm:prSet presAssocID="{C9A24835-77A9-4BED-82F6-0A28CD0D961D}" presName="hierChild5" presStyleCnt="0"/>
      <dgm:spPr/>
    </dgm:pt>
    <dgm:pt modelId="{2421AB10-A007-43FD-9728-04A55DA05E49}" type="pres">
      <dgm:prSet presAssocID="{21A14805-B149-4E17-9460-CDFC72F736F9}" presName="Name37" presStyleLbl="parChTrans1D2" presStyleIdx="2" presStyleCnt="3"/>
      <dgm:spPr/>
    </dgm:pt>
    <dgm:pt modelId="{62631B9C-D56B-4D2E-9AEA-CD805A53C83B}" type="pres">
      <dgm:prSet presAssocID="{0C8224E9-955C-4E7E-94C5-F2BE5A3FC8BA}" presName="hierRoot2" presStyleCnt="0">
        <dgm:presLayoutVars>
          <dgm:hierBranch val="init"/>
        </dgm:presLayoutVars>
      </dgm:prSet>
      <dgm:spPr/>
    </dgm:pt>
    <dgm:pt modelId="{386F518B-AF46-46BB-8FEE-0070D6159263}" type="pres">
      <dgm:prSet presAssocID="{0C8224E9-955C-4E7E-94C5-F2BE5A3FC8BA}" presName="rootComposite" presStyleCnt="0"/>
      <dgm:spPr/>
    </dgm:pt>
    <dgm:pt modelId="{E461C770-D76A-4ECC-BF5A-F337005A0D91}" type="pres">
      <dgm:prSet presAssocID="{0C8224E9-955C-4E7E-94C5-F2BE5A3FC8BA}" presName="rootText" presStyleLbl="node2" presStyleIdx="2" presStyleCnt="3">
        <dgm:presLayoutVars>
          <dgm:chPref val="3"/>
        </dgm:presLayoutVars>
      </dgm:prSet>
      <dgm:spPr/>
    </dgm:pt>
    <dgm:pt modelId="{37CC05C5-B8B8-478A-9CCD-E8546C768D51}" type="pres">
      <dgm:prSet presAssocID="{0C8224E9-955C-4E7E-94C5-F2BE5A3FC8BA}" presName="rootConnector" presStyleLbl="node2" presStyleIdx="2" presStyleCnt="3"/>
      <dgm:spPr/>
    </dgm:pt>
    <dgm:pt modelId="{4A90A623-74BD-4E82-874D-D4ACBCB72E60}" type="pres">
      <dgm:prSet presAssocID="{0C8224E9-955C-4E7E-94C5-F2BE5A3FC8BA}" presName="hierChild4" presStyleCnt="0"/>
      <dgm:spPr/>
    </dgm:pt>
    <dgm:pt modelId="{6C1C662F-E2B6-4ACE-B7D9-DC64C1DCAB48}" type="pres">
      <dgm:prSet presAssocID="{0C8224E9-955C-4E7E-94C5-F2BE5A3FC8BA}" presName="hierChild5" presStyleCnt="0"/>
      <dgm:spPr/>
    </dgm:pt>
    <dgm:pt modelId="{D0D15C0D-C01F-4BCC-B437-0226EB7462BA}" type="pres">
      <dgm:prSet presAssocID="{9521D4BB-7C1A-443A-B5B8-B287AB92D0BC}" presName="hierChild3" presStyleCnt="0"/>
      <dgm:spPr/>
    </dgm:pt>
  </dgm:ptLst>
  <dgm:cxnLst>
    <dgm:cxn modelId="{41EFEA29-9D59-413E-B1B2-72A7CAA557EB}" srcId="{9521D4BB-7C1A-443A-B5B8-B287AB92D0BC}" destId="{0C8224E9-955C-4E7E-94C5-F2BE5A3FC8BA}" srcOrd="2" destOrd="0" parTransId="{21A14805-B149-4E17-9460-CDFC72F736F9}" sibTransId="{619B9ED0-F7CE-4FF0-8DED-6F6DB54FB4A9}"/>
    <dgm:cxn modelId="{3EEFBC2B-342F-47A0-93B4-ECE44E5FEB9B}" type="presOf" srcId="{21A14805-B149-4E17-9460-CDFC72F736F9}" destId="{2421AB10-A007-43FD-9728-04A55DA05E49}" srcOrd="0" destOrd="0" presId="urn:microsoft.com/office/officeart/2005/8/layout/orgChart1"/>
    <dgm:cxn modelId="{D92C463E-BF69-4B2F-A621-C61C053B24F0}" type="presOf" srcId="{0C8224E9-955C-4E7E-94C5-F2BE5A3FC8BA}" destId="{E461C770-D76A-4ECC-BF5A-F337005A0D91}" srcOrd="0" destOrd="0" presId="urn:microsoft.com/office/officeart/2005/8/layout/orgChart1"/>
    <dgm:cxn modelId="{5916B35B-126C-43DC-8118-7A94B226712A}" type="presOf" srcId="{2094B73C-902D-427E-85FA-E0887C33A144}" destId="{BA4F614E-49B3-4B50-A988-F5A433CE2F42}" srcOrd="0" destOrd="0" presId="urn:microsoft.com/office/officeart/2005/8/layout/orgChart1"/>
    <dgm:cxn modelId="{E4A2A84A-EAFA-4976-9B65-F02CB15187A9}" type="presOf" srcId="{C9A24835-77A9-4BED-82F6-0A28CD0D961D}" destId="{50BFDE43-FD92-4DFD-A477-735301D4433A}" srcOrd="1" destOrd="0" presId="urn:microsoft.com/office/officeart/2005/8/layout/orgChart1"/>
    <dgm:cxn modelId="{3136EB54-371E-46A4-A7D0-61682FA68620}" type="presOf" srcId="{913DC619-43B6-434A-A487-69CEA95F90CC}" destId="{88565499-791B-4094-8B49-8A31EDF9A555}" srcOrd="0" destOrd="0" presId="urn:microsoft.com/office/officeart/2005/8/layout/orgChart1"/>
    <dgm:cxn modelId="{D8944B56-FC0E-4FB7-BAA7-DEFF1CB6B2C6}" type="presOf" srcId="{F2A3153B-2270-4E3F-8F23-144AE3A73514}" destId="{9E9C1B83-BD3E-4AE8-8C5B-BE8633F54670}" srcOrd="0" destOrd="0" presId="urn:microsoft.com/office/officeart/2005/8/layout/orgChart1"/>
    <dgm:cxn modelId="{A6F41859-7DF5-42D1-82B8-924C66DB5A7C}" srcId="{9521D4BB-7C1A-443A-B5B8-B287AB92D0BC}" destId="{2094B73C-902D-427E-85FA-E0887C33A144}" srcOrd="0" destOrd="0" parTransId="{913DC619-43B6-434A-A487-69CEA95F90CC}" sibTransId="{970490C5-D7A2-4F1B-8E1E-FE7F01B7F832}"/>
    <dgm:cxn modelId="{5F413B59-D0D4-4CE2-8C21-00215F393700}" type="presOf" srcId="{C9A24835-77A9-4BED-82F6-0A28CD0D961D}" destId="{EEC43617-AF8A-459D-932D-4FFF5F479BC9}" srcOrd="0" destOrd="0" presId="urn:microsoft.com/office/officeart/2005/8/layout/orgChart1"/>
    <dgm:cxn modelId="{C43A4A87-4258-4E79-8AA1-C2474611DE1A}" type="presOf" srcId="{6805A773-1FE2-44ED-BD7D-D3C4204FC499}" destId="{749530F5-75B3-499D-B461-1BBF4D48B2AB}" srcOrd="0" destOrd="0" presId="urn:microsoft.com/office/officeart/2005/8/layout/orgChart1"/>
    <dgm:cxn modelId="{3F248A90-9605-4186-9425-EEF6D3148ECD}" type="presOf" srcId="{0C8224E9-955C-4E7E-94C5-F2BE5A3FC8BA}" destId="{37CC05C5-B8B8-478A-9CCD-E8546C768D51}" srcOrd="1" destOrd="0" presId="urn:microsoft.com/office/officeart/2005/8/layout/orgChart1"/>
    <dgm:cxn modelId="{946608AD-E253-4D7D-9969-813AE0468A1F}" type="presOf" srcId="{9521D4BB-7C1A-443A-B5B8-B287AB92D0BC}" destId="{15FEF74D-FB38-4696-B01A-D0766E1919F7}" srcOrd="1" destOrd="0" presId="urn:microsoft.com/office/officeart/2005/8/layout/orgChart1"/>
    <dgm:cxn modelId="{8E4362DD-300F-494D-BCB5-5CA06AD4CE7E}" srcId="{6805A773-1FE2-44ED-BD7D-D3C4204FC499}" destId="{9521D4BB-7C1A-443A-B5B8-B287AB92D0BC}" srcOrd="0" destOrd="0" parTransId="{A2CC0607-8F8E-4A1E-A92B-4C800520AAB7}" sibTransId="{FB5AC27E-8196-4A5B-B504-EE296F7737C3}"/>
    <dgm:cxn modelId="{E4CA3EE2-0A82-4190-AA89-4D1008EAE8E3}" type="presOf" srcId="{9521D4BB-7C1A-443A-B5B8-B287AB92D0BC}" destId="{141A2405-0217-4E5C-AB53-779B9D0D5BCB}" srcOrd="0" destOrd="0" presId="urn:microsoft.com/office/officeart/2005/8/layout/orgChart1"/>
    <dgm:cxn modelId="{254BF0ED-C8ED-4CAE-B764-9363C47B583F}" srcId="{9521D4BB-7C1A-443A-B5B8-B287AB92D0BC}" destId="{C9A24835-77A9-4BED-82F6-0A28CD0D961D}" srcOrd="1" destOrd="0" parTransId="{F2A3153B-2270-4E3F-8F23-144AE3A73514}" sibTransId="{44BC0078-A6A2-45BE-B348-7FA5CE889F1D}"/>
    <dgm:cxn modelId="{2053FDFD-0336-4E63-A35C-F39620B770B1}" type="presOf" srcId="{2094B73C-902D-427E-85FA-E0887C33A144}" destId="{520FF3BD-E834-4FDA-9970-38B38383BDA4}" srcOrd="1" destOrd="0" presId="urn:microsoft.com/office/officeart/2005/8/layout/orgChart1"/>
    <dgm:cxn modelId="{29548F70-790A-467C-AB7F-3A30947B4750}" type="presParOf" srcId="{749530F5-75B3-499D-B461-1BBF4D48B2AB}" destId="{0AF4E3A9-A6FA-4251-A461-96BD248A167C}" srcOrd="0" destOrd="0" presId="urn:microsoft.com/office/officeart/2005/8/layout/orgChart1"/>
    <dgm:cxn modelId="{F46C31F1-9855-418F-BF48-20A67688B9A2}" type="presParOf" srcId="{0AF4E3A9-A6FA-4251-A461-96BD248A167C}" destId="{8C52CEF2-1BAE-465C-850B-8B1DBE1EDE0A}" srcOrd="0" destOrd="0" presId="urn:microsoft.com/office/officeart/2005/8/layout/orgChart1"/>
    <dgm:cxn modelId="{5C5F2AD3-4F6F-44B8-97E0-06A120604E58}" type="presParOf" srcId="{8C52CEF2-1BAE-465C-850B-8B1DBE1EDE0A}" destId="{141A2405-0217-4E5C-AB53-779B9D0D5BCB}" srcOrd="0" destOrd="0" presId="urn:microsoft.com/office/officeart/2005/8/layout/orgChart1"/>
    <dgm:cxn modelId="{58693B23-E89E-4DDC-8867-1F31F02FD794}" type="presParOf" srcId="{8C52CEF2-1BAE-465C-850B-8B1DBE1EDE0A}" destId="{15FEF74D-FB38-4696-B01A-D0766E1919F7}" srcOrd="1" destOrd="0" presId="urn:microsoft.com/office/officeart/2005/8/layout/orgChart1"/>
    <dgm:cxn modelId="{37CBDAD7-0847-4C9C-8A79-BD81463010E6}" type="presParOf" srcId="{0AF4E3A9-A6FA-4251-A461-96BD248A167C}" destId="{22972629-B5A8-4F55-B22B-BD2E0A7A2547}" srcOrd="1" destOrd="0" presId="urn:microsoft.com/office/officeart/2005/8/layout/orgChart1"/>
    <dgm:cxn modelId="{C6AF69FC-D979-4A4E-AF15-E9CB397B1308}" type="presParOf" srcId="{22972629-B5A8-4F55-B22B-BD2E0A7A2547}" destId="{88565499-791B-4094-8B49-8A31EDF9A555}" srcOrd="0" destOrd="0" presId="urn:microsoft.com/office/officeart/2005/8/layout/orgChart1"/>
    <dgm:cxn modelId="{E5A81559-563E-42B6-85DD-C802E4D30D87}" type="presParOf" srcId="{22972629-B5A8-4F55-B22B-BD2E0A7A2547}" destId="{3C12D3EB-C63D-4C17-9EAB-99F608809099}" srcOrd="1" destOrd="0" presId="urn:microsoft.com/office/officeart/2005/8/layout/orgChart1"/>
    <dgm:cxn modelId="{71AE31F9-9102-497B-97EC-B429CBC8BA4D}" type="presParOf" srcId="{3C12D3EB-C63D-4C17-9EAB-99F608809099}" destId="{89D535E8-0107-4654-BFF2-B233CD7DA0C3}" srcOrd="0" destOrd="0" presId="urn:microsoft.com/office/officeart/2005/8/layout/orgChart1"/>
    <dgm:cxn modelId="{93B04DA8-C77E-4DAD-A38F-5E2615D4959B}" type="presParOf" srcId="{89D535E8-0107-4654-BFF2-B233CD7DA0C3}" destId="{BA4F614E-49B3-4B50-A988-F5A433CE2F42}" srcOrd="0" destOrd="0" presId="urn:microsoft.com/office/officeart/2005/8/layout/orgChart1"/>
    <dgm:cxn modelId="{7DD71D4A-9ACE-4AB5-A085-58823AF8125C}" type="presParOf" srcId="{89D535E8-0107-4654-BFF2-B233CD7DA0C3}" destId="{520FF3BD-E834-4FDA-9970-38B38383BDA4}" srcOrd="1" destOrd="0" presId="urn:microsoft.com/office/officeart/2005/8/layout/orgChart1"/>
    <dgm:cxn modelId="{35AE4679-06FD-4ECF-8E6E-A5C379C625B4}" type="presParOf" srcId="{3C12D3EB-C63D-4C17-9EAB-99F608809099}" destId="{6FCD4154-F7E3-4F7A-A145-55067EB61BBD}" srcOrd="1" destOrd="0" presId="urn:microsoft.com/office/officeart/2005/8/layout/orgChart1"/>
    <dgm:cxn modelId="{ECCAFB36-485E-4053-A377-80F44583EEF2}" type="presParOf" srcId="{3C12D3EB-C63D-4C17-9EAB-99F608809099}" destId="{AC800D03-7A42-468C-BF14-B16527C24201}" srcOrd="2" destOrd="0" presId="urn:microsoft.com/office/officeart/2005/8/layout/orgChart1"/>
    <dgm:cxn modelId="{F9C531DA-6BC9-472A-BA67-50DFA277589E}" type="presParOf" srcId="{22972629-B5A8-4F55-B22B-BD2E0A7A2547}" destId="{9E9C1B83-BD3E-4AE8-8C5B-BE8633F54670}" srcOrd="2" destOrd="0" presId="urn:microsoft.com/office/officeart/2005/8/layout/orgChart1"/>
    <dgm:cxn modelId="{CD5A32B6-748A-4898-92DD-68F1F153DA22}" type="presParOf" srcId="{22972629-B5A8-4F55-B22B-BD2E0A7A2547}" destId="{BADF3523-07A8-40EF-AA96-E05210F67F07}" srcOrd="3" destOrd="0" presId="urn:microsoft.com/office/officeart/2005/8/layout/orgChart1"/>
    <dgm:cxn modelId="{3925CD09-B4B9-4408-9334-94DF83FE4E09}" type="presParOf" srcId="{BADF3523-07A8-40EF-AA96-E05210F67F07}" destId="{5DDE2E78-D057-4341-90AE-14CA95EB0B19}" srcOrd="0" destOrd="0" presId="urn:microsoft.com/office/officeart/2005/8/layout/orgChart1"/>
    <dgm:cxn modelId="{5FE0D4E2-EEEE-43B4-82E7-28A3A2AA9943}" type="presParOf" srcId="{5DDE2E78-D057-4341-90AE-14CA95EB0B19}" destId="{EEC43617-AF8A-459D-932D-4FFF5F479BC9}" srcOrd="0" destOrd="0" presId="urn:microsoft.com/office/officeart/2005/8/layout/orgChart1"/>
    <dgm:cxn modelId="{E0B8B4F7-40C7-4FD6-B060-09BA303F229E}" type="presParOf" srcId="{5DDE2E78-D057-4341-90AE-14CA95EB0B19}" destId="{50BFDE43-FD92-4DFD-A477-735301D4433A}" srcOrd="1" destOrd="0" presId="urn:microsoft.com/office/officeart/2005/8/layout/orgChart1"/>
    <dgm:cxn modelId="{D5562298-477D-4993-89C5-45B980B4682F}" type="presParOf" srcId="{BADF3523-07A8-40EF-AA96-E05210F67F07}" destId="{C6E3E268-60E0-4D4B-8309-15B3680D20F3}" srcOrd="1" destOrd="0" presId="urn:microsoft.com/office/officeart/2005/8/layout/orgChart1"/>
    <dgm:cxn modelId="{6D29FE10-CAC3-4EFC-8F79-EE4A89FFBDD8}" type="presParOf" srcId="{BADF3523-07A8-40EF-AA96-E05210F67F07}" destId="{32D833AE-4914-42D3-BA7B-EF4269CDDC47}" srcOrd="2" destOrd="0" presId="urn:microsoft.com/office/officeart/2005/8/layout/orgChart1"/>
    <dgm:cxn modelId="{0C4187DB-7B10-4BD2-AAB2-AB1E28173593}" type="presParOf" srcId="{22972629-B5A8-4F55-B22B-BD2E0A7A2547}" destId="{2421AB10-A007-43FD-9728-04A55DA05E49}" srcOrd="4" destOrd="0" presId="urn:microsoft.com/office/officeart/2005/8/layout/orgChart1"/>
    <dgm:cxn modelId="{82D8D558-5864-48ED-9BA7-F62EF92F5700}" type="presParOf" srcId="{22972629-B5A8-4F55-B22B-BD2E0A7A2547}" destId="{62631B9C-D56B-4D2E-9AEA-CD805A53C83B}" srcOrd="5" destOrd="0" presId="urn:microsoft.com/office/officeart/2005/8/layout/orgChart1"/>
    <dgm:cxn modelId="{AD9C9076-9F44-4BF9-B92C-A04944481AE0}" type="presParOf" srcId="{62631B9C-D56B-4D2E-9AEA-CD805A53C83B}" destId="{386F518B-AF46-46BB-8FEE-0070D6159263}" srcOrd="0" destOrd="0" presId="urn:microsoft.com/office/officeart/2005/8/layout/orgChart1"/>
    <dgm:cxn modelId="{FF15F429-069A-444D-8972-B3902E04D54C}" type="presParOf" srcId="{386F518B-AF46-46BB-8FEE-0070D6159263}" destId="{E461C770-D76A-4ECC-BF5A-F337005A0D91}" srcOrd="0" destOrd="0" presId="urn:microsoft.com/office/officeart/2005/8/layout/orgChart1"/>
    <dgm:cxn modelId="{812170F0-532B-4210-B0C5-909BB87573B1}" type="presParOf" srcId="{386F518B-AF46-46BB-8FEE-0070D6159263}" destId="{37CC05C5-B8B8-478A-9CCD-E8546C768D51}" srcOrd="1" destOrd="0" presId="urn:microsoft.com/office/officeart/2005/8/layout/orgChart1"/>
    <dgm:cxn modelId="{8FC1BC14-E200-4EC8-B9DD-060C2972BE7F}" type="presParOf" srcId="{62631B9C-D56B-4D2E-9AEA-CD805A53C83B}" destId="{4A90A623-74BD-4E82-874D-D4ACBCB72E60}" srcOrd="1" destOrd="0" presId="urn:microsoft.com/office/officeart/2005/8/layout/orgChart1"/>
    <dgm:cxn modelId="{275BDA53-4307-4B76-B4B3-BBA52F960977}" type="presParOf" srcId="{62631B9C-D56B-4D2E-9AEA-CD805A53C83B}" destId="{6C1C662F-E2B6-4ACE-B7D9-DC64C1DCAB48}" srcOrd="2" destOrd="0" presId="urn:microsoft.com/office/officeart/2005/8/layout/orgChart1"/>
    <dgm:cxn modelId="{71EEF523-66DC-42FA-BA61-202A4F8C1FE7}" type="presParOf" srcId="{0AF4E3A9-A6FA-4251-A461-96BD248A167C}" destId="{D0D15C0D-C01F-4BCC-B437-0226EB7462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43E422AA-0128-475E-AE5C-D207141C4E85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IN"/>
        </a:p>
      </dgm:t>
    </dgm:pt>
    <dgm:pt modelId="{906B2A9B-D6A8-4FB5-92C1-8DFCDFA65554}">
      <dgm:prSet phldrT="[Text]"/>
      <dgm:spPr/>
      <dgm:t>
        <a:bodyPr/>
        <a:lstStyle/>
        <a:p>
          <a:r>
            <a:rPr lang="en-IN" dirty="0">
              <a:latin typeface="+mj-lt"/>
            </a:rPr>
            <a:t>GSTR 9</a:t>
          </a:r>
        </a:p>
      </dgm:t>
    </dgm:pt>
    <dgm:pt modelId="{B0AA6A53-636A-4391-AA41-F52AF55E5FB9}" type="parTrans" cxnId="{EF807BB4-62F1-4A5F-80C8-8B63EB2EAC7B}">
      <dgm:prSet/>
      <dgm:spPr/>
      <dgm:t>
        <a:bodyPr/>
        <a:lstStyle/>
        <a:p>
          <a:endParaRPr lang="en-IN"/>
        </a:p>
      </dgm:t>
    </dgm:pt>
    <dgm:pt modelId="{DA981BBA-44A8-4BBD-84DC-07FBC0777B00}" type="sibTrans" cxnId="{EF807BB4-62F1-4A5F-80C8-8B63EB2EAC7B}">
      <dgm:prSet/>
      <dgm:spPr/>
      <dgm:t>
        <a:bodyPr/>
        <a:lstStyle/>
        <a:p>
          <a:endParaRPr lang="en-IN"/>
        </a:p>
      </dgm:t>
    </dgm:pt>
    <dgm:pt modelId="{915B9544-7369-451E-98ED-B07BEA8785A8}">
      <dgm:prSet phldrT="[Text]"/>
      <dgm:spPr/>
      <dgm:t>
        <a:bodyPr/>
        <a:lstStyle/>
        <a:p>
          <a:r>
            <a:rPr lang="en-IN" dirty="0">
              <a:latin typeface="+mj-lt"/>
            </a:rPr>
            <a:t>Table 4N of </a:t>
          </a:r>
        </a:p>
        <a:p>
          <a:r>
            <a:rPr lang="en-IN" dirty="0">
              <a:latin typeface="+mj-lt"/>
            </a:rPr>
            <a:t>GSTR 9</a:t>
          </a:r>
        </a:p>
        <a:p>
          <a:r>
            <a:rPr lang="en-IN" dirty="0">
              <a:latin typeface="+mj-lt"/>
            </a:rPr>
            <a:t>(Total Taxable supplies &amp; advances)</a:t>
          </a:r>
        </a:p>
      </dgm:t>
    </dgm:pt>
    <dgm:pt modelId="{05E9F2E3-7FF4-4421-B18E-204281D04865}" type="parTrans" cxnId="{257F1D90-853E-4161-B5CF-ED9D14461704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7C506C80-8DDE-45B2-A37F-CB04953CDBBA}" type="sibTrans" cxnId="{257F1D90-853E-4161-B5CF-ED9D14461704}">
      <dgm:prSet/>
      <dgm:spPr/>
      <dgm:t>
        <a:bodyPr/>
        <a:lstStyle/>
        <a:p>
          <a:endParaRPr lang="en-IN"/>
        </a:p>
      </dgm:t>
    </dgm:pt>
    <dgm:pt modelId="{8CDB4121-E56E-45A7-85E3-7D8D1CB46204}">
      <dgm:prSet phldrT="[Text]"/>
      <dgm:spPr/>
      <dgm:t>
        <a:bodyPr/>
        <a:lstStyle/>
        <a:p>
          <a:r>
            <a:rPr lang="en-IN" dirty="0">
              <a:latin typeface="+mj-lt"/>
            </a:rPr>
            <a:t>Table 4G of </a:t>
          </a:r>
        </a:p>
        <a:p>
          <a:r>
            <a:rPr lang="en-IN" dirty="0">
              <a:latin typeface="+mj-lt"/>
            </a:rPr>
            <a:t>GSTR  9</a:t>
          </a:r>
        </a:p>
        <a:p>
          <a:r>
            <a:rPr lang="en-IN" dirty="0">
              <a:latin typeface="+mj-lt"/>
            </a:rPr>
            <a:t>(Inward RCM)</a:t>
          </a:r>
        </a:p>
      </dgm:t>
    </dgm:pt>
    <dgm:pt modelId="{8BD3D889-0AB4-4CEF-B485-475906995B7D}" type="parTrans" cxnId="{77CA1010-8FD8-4A2F-8E62-F111FDA072B4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D27581EC-79A6-4E0B-A57F-21FCF9416867}" type="sibTrans" cxnId="{77CA1010-8FD8-4A2F-8E62-F111FDA072B4}">
      <dgm:prSet/>
      <dgm:spPr/>
      <dgm:t>
        <a:bodyPr/>
        <a:lstStyle/>
        <a:p>
          <a:endParaRPr lang="en-IN"/>
        </a:p>
      </dgm:t>
    </dgm:pt>
    <dgm:pt modelId="{12147FAE-F733-43A8-8D58-2E1E60894572}">
      <dgm:prSet phldrT="[Text]"/>
      <dgm:spPr/>
      <dgm:t>
        <a:bodyPr/>
        <a:lstStyle/>
        <a:p>
          <a:r>
            <a:rPr lang="en-IN" dirty="0">
              <a:latin typeface="+mj-lt"/>
            </a:rPr>
            <a:t>Table 10 of </a:t>
          </a:r>
        </a:p>
        <a:p>
          <a:r>
            <a:rPr lang="en-IN" dirty="0">
              <a:latin typeface="+mj-lt"/>
            </a:rPr>
            <a:t>GSTR 9</a:t>
          </a:r>
        </a:p>
        <a:p>
          <a:r>
            <a:rPr lang="en-IN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(Upward Amendments till Nov 2022)</a:t>
          </a:r>
          <a:endParaRPr lang="en-IN" dirty="0">
            <a:latin typeface="+mj-lt"/>
          </a:endParaRPr>
        </a:p>
      </dgm:t>
    </dgm:pt>
    <dgm:pt modelId="{852DF085-4178-4981-BFC2-D5AC0757577A}" type="parTrans" cxnId="{7C198373-1CA0-4A61-972C-938BBDF1C370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0FA66463-8C88-487E-8F21-2F4D8CE96472}" type="sibTrans" cxnId="{7C198373-1CA0-4A61-972C-938BBDF1C370}">
      <dgm:prSet/>
      <dgm:spPr/>
      <dgm:t>
        <a:bodyPr/>
        <a:lstStyle/>
        <a:p>
          <a:endParaRPr lang="en-IN"/>
        </a:p>
      </dgm:t>
    </dgm:pt>
    <dgm:pt modelId="{A4E05D14-E862-43F2-BA14-F0A62223BEAF}">
      <dgm:prSet phldrT="[Text]"/>
      <dgm:spPr/>
      <dgm:t>
        <a:bodyPr/>
        <a:lstStyle/>
        <a:p>
          <a:r>
            <a:rPr lang="en-IN" dirty="0">
              <a:latin typeface="+mj-lt"/>
            </a:rPr>
            <a:t>Table 11 of </a:t>
          </a:r>
        </a:p>
        <a:p>
          <a:r>
            <a:rPr lang="en-IN" dirty="0">
              <a:latin typeface="+mj-lt"/>
            </a:rPr>
            <a:t>GSTR 9</a:t>
          </a:r>
        </a:p>
        <a:p>
          <a:r>
            <a:rPr lang="en-IN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(Downward Amendments till Nov 2022)</a:t>
          </a:r>
          <a:endParaRPr lang="en-IN" dirty="0">
            <a:latin typeface="+mj-lt"/>
          </a:endParaRPr>
        </a:p>
      </dgm:t>
    </dgm:pt>
    <dgm:pt modelId="{3781CE43-BDAE-4186-8C06-7A586CECCC72}" type="parTrans" cxnId="{878708BB-9A71-4A2C-AD45-FB0FF5E27DE9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B1EB4AB8-59B9-4EFD-AFB6-2D0F2D4F5CDE}" type="sibTrans" cxnId="{878708BB-9A71-4A2C-AD45-FB0FF5E27DE9}">
      <dgm:prSet/>
      <dgm:spPr/>
      <dgm:t>
        <a:bodyPr/>
        <a:lstStyle/>
        <a:p>
          <a:endParaRPr lang="en-IN"/>
        </a:p>
      </dgm:t>
    </dgm:pt>
    <dgm:pt modelId="{06B2D24F-555F-4DEE-BFBD-D9EE630F2C3B}" type="pres">
      <dgm:prSet presAssocID="{43E422AA-0128-475E-AE5C-D207141C4E8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7432743-7D5A-402C-B6B6-DA53C4411D0D}" type="pres">
      <dgm:prSet presAssocID="{906B2A9B-D6A8-4FB5-92C1-8DFCDFA65554}" presName="hierRoot1" presStyleCnt="0">
        <dgm:presLayoutVars>
          <dgm:hierBranch val="init"/>
        </dgm:presLayoutVars>
      </dgm:prSet>
      <dgm:spPr/>
    </dgm:pt>
    <dgm:pt modelId="{6689B784-5B73-49DC-8BD4-72D91379DB29}" type="pres">
      <dgm:prSet presAssocID="{906B2A9B-D6A8-4FB5-92C1-8DFCDFA65554}" presName="rootComposite1" presStyleCnt="0"/>
      <dgm:spPr/>
    </dgm:pt>
    <dgm:pt modelId="{4422C694-D5FE-4316-A94F-DAAF9DFF8F3D}" type="pres">
      <dgm:prSet presAssocID="{906B2A9B-D6A8-4FB5-92C1-8DFCDFA65554}" presName="rootText1" presStyleLbl="node0" presStyleIdx="0" presStyleCnt="1" custScaleX="120570" custScaleY="187136">
        <dgm:presLayoutVars>
          <dgm:chPref val="3"/>
        </dgm:presLayoutVars>
      </dgm:prSet>
      <dgm:spPr/>
    </dgm:pt>
    <dgm:pt modelId="{9D1A962F-050F-4E46-BB8A-D38D6E0C44D2}" type="pres">
      <dgm:prSet presAssocID="{906B2A9B-D6A8-4FB5-92C1-8DFCDFA65554}" presName="rootConnector1" presStyleLbl="node1" presStyleIdx="0" presStyleCnt="0"/>
      <dgm:spPr/>
    </dgm:pt>
    <dgm:pt modelId="{4CB7AE5A-CFE6-4179-8E2A-ACFB264199EA}" type="pres">
      <dgm:prSet presAssocID="{906B2A9B-D6A8-4FB5-92C1-8DFCDFA65554}" presName="hierChild2" presStyleCnt="0"/>
      <dgm:spPr/>
    </dgm:pt>
    <dgm:pt modelId="{CA633192-21F4-496F-9D28-FA05DA58EC89}" type="pres">
      <dgm:prSet presAssocID="{05E9F2E3-7FF4-4421-B18E-204281D04865}" presName="Name37" presStyleLbl="parChTrans1D2" presStyleIdx="0" presStyleCnt="4"/>
      <dgm:spPr/>
    </dgm:pt>
    <dgm:pt modelId="{02503A95-27F0-4BFB-A363-8215C53E40B6}" type="pres">
      <dgm:prSet presAssocID="{915B9544-7369-451E-98ED-B07BEA8785A8}" presName="hierRoot2" presStyleCnt="0">
        <dgm:presLayoutVars>
          <dgm:hierBranch val="init"/>
        </dgm:presLayoutVars>
      </dgm:prSet>
      <dgm:spPr/>
    </dgm:pt>
    <dgm:pt modelId="{A9915BFE-E3B0-4AD3-92F1-668016FB7D65}" type="pres">
      <dgm:prSet presAssocID="{915B9544-7369-451E-98ED-B07BEA8785A8}" presName="rootComposite" presStyleCnt="0"/>
      <dgm:spPr/>
    </dgm:pt>
    <dgm:pt modelId="{39615765-400C-4EC0-822F-CAD4AB5A7911}" type="pres">
      <dgm:prSet presAssocID="{915B9544-7369-451E-98ED-B07BEA8785A8}" presName="rootText" presStyleLbl="node2" presStyleIdx="0" presStyleCnt="4" custScaleY="187136">
        <dgm:presLayoutVars>
          <dgm:chPref val="3"/>
        </dgm:presLayoutVars>
      </dgm:prSet>
      <dgm:spPr/>
    </dgm:pt>
    <dgm:pt modelId="{BCB60B1F-7E69-44F6-B477-66E3837E68D5}" type="pres">
      <dgm:prSet presAssocID="{915B9544-7369-451E-98ED-B07BEA8785A8}" presName="rootConnector" presStyleLbl="node2" presStyleIdx="0" presStyleCnt="4"/>
      <dgm:spPr/>
    </dgm:pt>
    <dgm:pt modelId="{716A7630-6A00-46BE-B3D4-80DEF4238623}" type="pres">
      <dgm:prSet presAssocID="{915B9544-7369-451E-98ED-B07BEA8785A8}" presName="hierChild4" presStyleCnt="0"/>
      <dgm:spPr/>
    </dgm:pt>
    <dgm:pt modelId="{A9426C84-23A1-4C17-A822-A66A9B9CB2F3}" type="pres">
      <dgm:prSet presAssocID="{915B9544-7369-451E-98ED-B07BEA8785A8}" presName="hierChild5" presStyleCnt="0"/>
      <dgm:spPr/>
    </dgm:pt>
    <dgm:pt modelId="{8B5D5CA9-9EDB-4A1C-9F9B-0BED0A0349F7}" type="pres">
      <dgm:prSet presAssocID="{8BD3D889-0AB4-4CEF-B485-475906995B7D}" presName="Name37" presStyleLbl="parChTrans1D2" presStyleIdx="1" presStyleCnt="4"/>
      <dgm:spPr/>
    </dgm:pt>
    <dgm:pt modelId="{C5A61838-F78E-4EDB-A64D-183EAB154F55}" type="pres">
      <dgm:prSet presAssocID="{8CDB4121-E56E-45A7-85E3-7D8D1CB46204}" presName="hierRoot2" presStyleCnt="0">
        <dgm:presLayoutVars>
          <dgm:hierBranch val="init"/>
        </dgm:presLayoutVars>
      </dgm:prSet>
      <dgm:spPr/>
    </dgm:pt>
    <dgm:pt modelId="{10AB37FF-11C7-45F0-A54F-936ECE290E67}" type="pres">
      <dgm:prSet presAssocID="{8CDB4121-E56E-45A7-85E3-7D8D1CB46204}" presName="rootComposite" presStyleCnt="0"/>
      <dgm:spPr/>
    </dgm:pt>
    <dgm:pt modelId="{2FC2BEA1-0FD2-4471-893E-62B6C2DD986C}" type="pres">
      <dgm:prSet presAssocID="{8CDB4121-E56E-45A7-85E3-7D8D1CB46204}" presName="rootText" presStyleLbl="node2" presStyleIdx="1" presStyleCnt="4" custScaleY="187136">
        <dgm:presLayoutVars>
          <dgm:chPref val="3"/>
        </dgm:presLayoutVars>
      </dgm:prSet>
      <dgm:spPr/>
    </dgm:pt>
    <dgm:pt modelId="{7D40A512-FB1C-4262-8BE0-F55E273ED936}" type="pres">
      <dgm:prSet presAssocID="{8CDB4121-E56E-45A7-85E3-7D8D1CB46204}" presName="rootConnector" presStyleLbl="node2" presStyleIdx="1" presStyleCnt="4"/>
      <dgm:spPr/>
    </dgm:pt>
    <dgm:pt modelId="{AC204A26-381B-45F1-96C6-31D733304E89}" type="pres">
      <dgm:prSet presAssocID="{8CDB4121-E56E-45A7-85E3-7D8D1CB46204}" presName="hierChild4" presStyleCnt="0"/>
      <dgm:spPr/>
    </dgm:pt>
    <dgm:pt modelId="{8347D74D-1F34-4C9D-B16F-2D643F77C4CF}" type="pres">
      <dgm:prSet presAssocID="{8CDB4121-E56E-45A7-85E3-7D8D1CB46204}" presName="hierChild5" presStyleCnt="0"/>
      <dgm:spPr/>
    </dgm:pt>
    <dgm:pt modelId="{83254888-D660-4B0B-8FA8-A34A5DAC4285}" type="pres">
      <dgm:prSet presAssocID="{852DF085-4178-4981-BFC2-D5AC0757577A}" presName="Name37" presStyleLbl="parChTrans1D2" presStyleIdx="2" presStyleCnt="4"/>
      <dgm:spPr/>
    </dgm:pt>
    <dgm:pt modelId="{E20B95F3-5EB1-40F8-973D-8838092CC3B0}" type="pres">
      <dgm:prSet presAssocID="{12147FAE-F733-43A8-8D58-2E1E60894572}" presName="hierRoot2" presStyleCnt="0">
        <dgm:presLayoutVars>
          <dgm:hierBranch val="init"/>
        </dgm:presLayoutVars>
      </dgm:prSet>
      <dgm:spPr/>
    </dgm:pt>
    <dgm:pt modelId="{C354D820-9743-4966-A2E6-72C8D7EADE33}" type="pres">
      <dgm:prSet presAssocID="{12147FAE-F733-43A8-8D58-2E1E60894572}" presName="rootComposite" presStyleCnt="0"/>
      <dgm:spPr/>
    </dgm:pt>
    <dgm:pt modelId="{BB523BC1-433D-426E-BDCA-84FFE9F64C70}" type="pres">
      <dgm:prSet presAssocID="{12147FAE-F733-43A8-8D58-2E1E60894572}" presName="rootText" presStyleLbl="node2" presStyleIdx="2" presStyleCnt="4" custScaleY="187136">
        <dgm:presLayoutVars>
          <dgm:chPref val="3"/>
        </dgm:presLayoutVars>
      </dgm:prSet>
      <dgm:spPr/>
    </dgm:pt>
    <dgm:pt modelId="{75CB2651-4ED6-4270-B549-2782634D8AD5}" type="pres">
      <dgm:prSet presAssocID="{12147FAE-F733-43A8-8D58-2E1E60894572}" presName="rootConnector" presStyleLbl="node2" presStyleIdx="2" presStyleCnt="4"/>
      <dgm:spPr/>
    </dgm:pt>
    <dgm:pt modelId="{43F94E26-0015-4274-BC56-4052F6E77346}" type="pres">
      <dgm:prSet presAssocID="{12147FAE-F733-43A8-8D58-2E1E60894572}" presName="hierChild4" presStyleCnt="0"/>
      <dgm:spPr/>
    </dgm:pt>
    <dgm:pt modelId="{7C13BAEA-F64D-45F6-A6B5-8ACAF0802086}" type="pres">
      <dgm:prSet presAssocID="{12147FAE-F733-43A8-8D58-2E1E60894572}" presName="hierChild5" presStyleCnt="0"/>
      <dgm:spPr/>
    </dgm:pt>
    <dgm:pt modelId="{FD98CC9E-A31F-4C54-AEDC-5F356A0216B0}" type="pres">
      <dgm:prSet presAssocID="{3781CE43-BDAE-4186-8C06-7A586CECCC72}" presName="Name37" presStyleLbl="parChTrans1D2" presStyleIdx="3" presStyleCnt="4"/>
      <dgm:spPr/>
    </dgm:pt>
    <dgm:pt modelId="{16728761-C3C4-41F4-AB70-223120698EB7}" type="pres">
      <dgm:prSet presAssocID="{A4E05D14-E862-43F2-BA14-F0A62223BEAF}" presName="hierRoot2" presStyleCnt="0">
        <dgm:presLayoutVars>
          <dgm:hierBranch val="init"/>
        </dgm:presLayoutVars>
      </dgm:prSet>
      <dgm:spPr/>
    </dgm:pt>
    <dgm:pt modelId="{810FF3CE-BEE7-4EC8-9200-3D773033F1DA}" type="pres">
      <dgm:prSet presAssocID="{A4E05D14-E862-43F2-BA14-F0A62223BEAF}" presName="rootComposite" presStyleCnt="0"/>
      <dgm:spPr/>
    </dgm:pt>
    <dgm:pt modelId="{DA626A08-C0C7-4A71-9805-2941AFF10647}" type="pres">
      <dgm:prSet presAssocID="{A4E05D14-E862-43F2-BA14-F0A62223BEAF}" presName="rootText" presStyleLbl="node2" presStyleIdx="3" presStyleCnt="4" custScaleY="187136">
        <dgm:presLayoutVars>
          <dgm:chPref val="3"/>
        </dgm:presLayoutVars>
      </dgm:prSet>
      <dgm:spPr/>
    </dgm:pt>
    <dgm:pt modelId="{FAB52A56-DEAB-4B1B-B88E-27C9E4CFB551}" type="pres">
      <dgm:prSet presAssocID="{A4E05D14-E862-43F2-BA14-F0A62223BEAF}" presName="rootConnector" presStyleLbl="node2" presStyleIdx="3" presStyleCnt="4"/>
      <dgm:spPr/>
    </dgm:pt>
    <dgm:pt modelId="{AA511F73-0B48-4E48-8821-F0CD274DE28A}" type="pres">
      <dgm:prSet presAssocID="{A4E05D14-E862-43F2-BA14-F0A62223BEAF}" presName="hierChild4" presStyleCnt="0"/>
      <dgm:spPr/>
    </dgm:pt>
    <dgm:pt modelId="{04DF5FB7-9649-40B9-833F-6BF4162B2DF2}" type="pres">
      <dgm:prSet presAssocID="{A4E05D14-E862-43F2-BA14-F0A62223BEAF}" presName="hierChild5" presStyleCnt="0"/>
      <dgm:spPr/>
    </dgm:pt>
    <dgm:pt modelId="{8605F5A7-0D78-4E68-A897-8A116B2C4955}" type="pres">
      <dgm:prSet presAssocID="{906B2A9B-D6A8-4FB5-92C1-8DFCDFA65554}" presName="hierChild3" presStyleCnt="0"/>
      <dgm:spPr/>
    </dgm:pt>
  </dgm:ptLst>
  <dgm:cxnLst>
    <dgm:cxn modelId="{77CA1010-8FD8-4A2F-8E62-F111FDA072B4}" srcId="{906B2A9B-D6A8-4FB5-92C1-8DFCDFA65554}" destId="{8CDB4121-E56E-45A7-85E3-7D8D1CB46204}" srcOrd="1" destOrd="0" parTransId="{8BD3D889-0AB4-4CEF-B485-475906995B7D}" sibTransId="{D27581EC-79A6-4E0B-A57F-21FCF9416867}"/>
    <dgm:cxn modelId="{DB459912-804A-4B59-B719-44DF484BD2D4}" type="presOf" srcId="{12147FAE-F733-43A8-8D58-2E1E60894572}" destId="{75CB2651-4ED6-4270-B549-2782634D8AD5}" srcOrd="1" destOrd="0" presId="urn:microsoft.com/office/officeart/2005/8/layout/orgChart1"/>
    <dgm:cxn modelId="{50DFBE1B-89D0-4019-B4E7-676BD3F4D377}" type="presOf" srcId="{8CDB4121-E56E-45A7-85E3-7D8D1CB46204}" destId="{7D40A512-FB1C-4262-8BE0-F55E273ED936}" srcOrd="1" destOrd="0" presId="urn:microsoft.com/office/officeart/2005/8/layout/orgChart1"/>
    <dgm:cxn modelId="{2D359D1E-07BF-481E-88E2-4F2C6A9E1524}" type="presOf" srcId="{8CDB4121-E56E-45A7-85E3-7D8D1CB46204}" destId="{2FC2BEA1-0FD2-4471-893E-62B6C2DD986C}" srcOrd="0" destOrd="0" presId="urn:microsoft.com/office/officeart/2005/8/layout/orgChart1"/>
    <dgm:cxn modelId="{2B7AE41E-172A-4DEF-8DA8-72B0366683E9}" type="presOf" srcId="{906B2A9B-D6A8-4FB5-92C1-8DFCDFA65554}" destId="{9D1A962F-050F-4E46-BB8A-D38D6E0C44D2}" srcOrd="1" destOrd="0" presId="urn:microsoft.com/office/officeart/2005/8/layout/orgChart1"/>
    <dgm:cxn modelId="{39EFB522-2423-4E8B-AA04-183738D2C671}" type="presOf" srcId="{915B9544-7369-451E-98ED-B07BEA8785A8}" destId="{BCB60B1F-7E69-44F6-B477-66E3837E68D5}" srcOrd="1" destOrd="0" presId="urn:microsoft.com/office/officeart/2005/8/layout/orgChart1"/>
    <dgm:cxn modelId="{5B6F7369-D7EF-482C-BDB6-B4983D270E3B}" type="presOf" srcId="{A4E05D14-E862-43F2-BA14-F0A62223BEAF}" destId="{FAB52A56-DEAB-4B1B-B88E-27C9E4CFB551}" srcOrd="1" destOrd="0" presId="urn:microsoft.com/office/officeart/2005/8/layout/orgChart1"/>
    <dgm:cxn modelId="{7C198373-1CA0-4A61-972C-938BBDF1C370}" srcId="{906B2A9B-D6A8-4FB5-92C1-8DFCDFA65554}" destId="{12147FAE-F733-43A8-8D58-2E1E60894572}" srcOrd="2" destOrd="0" parTransId="{852DF085-4178-4981-BFC2-D5AC0757577A}" sibTransId="{0FA66463-8C88-487E-8F21-2F4D8CE96472}"/>
    <dgm:cxn modelId="{9CF5EE59-E28A-48AD-8D06-AA353C40F491}" type="presOf" srcId="{12147FAE-F733-43A8-8D58-2E1E60894572}" destId="{BB523BC1-433D-426E-BDCA-84FFE9F64C70}" srcOrd="0" destOrd="0" presId="urn:microsoft.com/office/officeart/2005/8/layout/orgChart1"/>
    <dgm:cxn modelId="{DDF9887F-BB77-4A54-89C1-8365E4E135B9}" type="presOf" srcId="{3781CE43-BDAE-4186-8C06-7A586CECCC72}" destId="{FD98CC9E-A31F-4C54-AEDC-5F356A0216B0}" srcOrd="0" destOrd="0" presId="urn:microsoft.com/office/officeart/2005/8/layout/orgChart1"/>
    <dgm:cxn modelId="{49FEE48A-5BC4-438E-A6A5-1BEAB75094E6}" type="presOf" srcId="{A4E05D14-E862-43F2-BA14-F0A62223BEAF}" destId="{DA626A08-C0C7-4A71-9805-2941AFF10647}" srcOrd="0" destOrd="0" presId="urn:microsoft.com/office/officeart/2005/8/layout/orgChart1"/>
    <dgm:cxn modelId="{257F1D90-853E-4161-B5CF-ED9D14461704}" srcId="{906B2A9B-D6A8-4FB5-92C1-8DFCDFA65554}" destId="{915B9544-7369-451E-98ED-B07BEA8785A8}" srcOrd="0" destOrd="0" parTransId="{05E9F2E3-7FF4-4421-B18E-204281D04865}" sibTransId="{7C506C80-8DDE-45B2-A37F-CB04953CDBBA}"/>
    <dgm:cxn modelId="{851DAA99-C849-4A56-8278-425EDF2F30D1}" type="presOf" srcId="{906B2A9B-D6A8-4FB5-92C1-8DFCDFA65554}" destId="{4422C694-D5FE-4316-A94F-DAAF9DFF8F3D}" srcOrd="0" destOrd="0" presId="urn:microsoft.com/office/officeart/2005/8/layout/orgChart1"/>
    <dgm:cxn modelId="{7312C59B-25ED-4BE7-98EA-C662316851C4}" type="presOf" srcId="{43E422AA-0128-475E-AE5C-D207141C4E85}" destId="{06B2D24F-555F-4DEE-BFBD-D9EE630F2C3B}" srcOrd="0" destOrd="0" presId="urn:microsoft.com/office/officeart/2005/8/layout/orgChart1"/>
    <dgm:cxn modelId="{C4AAFEA8-7E4C-42AD-8B3A-BA8863216305}" type="presOf" srcId="{8BD3D889-0AB4-4CEF-B485-475906995B7D}" destId="{8B5D5CA9-9EDB-4A1C-9F9B-0BED0A0349F7}" srcOrd="0" destOrd="0" presId="urn:microsoft.com/office/officeart/2005/8/layout/orgChart1"/>
    <dgm:cxn modelId="{EF807BB4-62F1-4A5F-80C8-8B63EB2EAC7B}" srcId="{43E422AA-0128-475E-AE5C-D207141C4E85}" destId="{906B2A9B-D6A8-4FB5-92C1-8DFCDFA65554}" srcOrd="0" destOrd="0" parTransId="{B0AA6A53-636A-4391-AA41-F52AF55E5FB9}" sibTransId="{DA981BBA-44A8-4BBD-84DC-07FBC0777B00}"/>
    <dgm:cxn modelId="{878708BB-9A71-4A2C-AD45-FB0FF5E27DE9}" srcId="{906B2A9B-D6A8-4FB5-92C1-8DFCDFA65554}" destId="{A4E05D14-E862-43F2-BA14-F0A62223BEAF}" srcOrd="3" destOrd="0" parTransId="{3781CE43-BDAE-4186-8C06-7A586CECCC72}" sibTransId="{B1EB4AB8-59B9-4EFD-AFB6-2D0F2D4F5CDE}"/>
    <dgm:cxn modelId="{18D795BD-4256-42B5-97E1-C99C22D6F052}" type="presOf" srcId="{915B9544-7369-451E-98ED-B07BEA8785A8}" destId="{39615765-400C-4EC0-822F-CAD4AB5A7911}" srcOrd="0" destOrd="0" presId="urn:microsoft.com/office/officeart/2005/8/layout/orgChart1"/>
    <dgm:cxn modelId="{08406DD1-5997-405B-BB94-D52A48597971}" type="presOf" srcId="{852DF085-4178-4981-BFC2-D5AC0757577A}" destId="{83254888-D660-4B0B-8FA8-A34A5DAC4285}" srcOrd="0" destOrd="0" presId="urn:microsoft.com/office/officeart/2005/8/layout/orgChart1"/>
    <dgm:cxn modelId="{B48C4EE1-0CBD-410C-8186-07BC1486FFB1}" type="presOf" srcId="{05E9F2E3-7FF4-4421-B18E-204281D04865}" destId="{CA633192-21F4-496F-9D28-FA05DA58EC89}" srcOrd="0" destOrd="0" presId="urn:microsoft.com/office/officeart/2005/8/layout/orgChart1"/>
    <dgm:cxn modelId="{5DCE2DCF-4B6D-4687-8971-24A82F0CE849}" type="presParOf" srcId="{06B2D24F-555F-4DEE-BFBD-D9EE630F2C3B}" destId="{37432743-7D5A-402C-B6B6-DA53C4411D0D}" srcOrd="0" destOrd="0" presId="urn:microsoft.com/office/officeart/2005/8/layout/orgChart1"/>
    <dgm:cxn modelId="{FB744CAC-349F-4E1B-8442-A37C308B90E6}" type="presParOf" srcId="{37432743-7D5A-402C-B6B6-DA53C4411D0D}" destId="{6689B784-5B73-49DC-8BD4-72D91379DB29}" srcOrd="0" destOrd="0" presId="urn:microsoft.com/office/officeart/2005/8/layout/orgChart1"/>
    <dgm:cxn modelId="{39FF79AA-DB10-4D04-99D7-9E39A774EF1E}" type="presParOf" srcId="{6689B784-5B73-49DC-8BD4-72D91379DB29}" destId="{4422C694-D5FE-4316-A94F-DAAF9DFF8F3D}" srcOrd="0" destOrd="0" presId="urn:microsoft.com/office/officeart/2005/8/layout/orgChart1"/>
    <dgm:cxn modelId="{F07CB1D3-F52F-4347-BF4D-11A142BEB7B6}" type="presParOf" srcId="{6689B784-5B73-49DC-8BD4-72D91379DB29}" destId="{9D1A962F-050F-4E46-BB8A-D38D6E0C44D2}" srcOrd="1" destOrd="0" presId="urn:microsoft.com/office/officeart/2005/8/layout/orgChart1"/>
    <dgm:cxn modelId="{E0725647-E5C5-4995-B053-5E759C0BFC64}" type="presParOf" srcId="{37432743-7D5A-402C-B6B6-DA53C4411D0D}" destId="{4CB7AE5A-CFE6-4179-8E2A-ACFB264199EA}" srcOrd="1" destOrd="0" presId="urn:microsoft.com/office/officeart/2005/8/layout/orgChart1"/>
    <dgm:cxn modelId="{0CDD6167-4A14-444D-9FD7-B0B5216A79B4}" type="presParOf" srcId="{4CB7AE5A-CFE6-4179-8E2A-ACFB264199EA}" destId="{CA633192-21F4-496F-9D28-FA05DA58EC89}" srcOrd="0" destOrd="0" presId="urn:microsoft.com/office/officeart/2005/8/layout/orgChart1"/>
    <dgm:cxn modelId="{9DF70AC2-089B-4C5E-B518-EE01CC0AD784}" type="presParOf" srcId="{4CB7AE5A-CFE6-4179-8E2A-ACFB264199EA}" destId="{02503A95-27F0-4BFB-A363-8215C53E40B6}" srcOrd="1" destOrd="0" presId="urn:microsoft.com/office/officeart/2005/8/layout/orgChart1"/>
    <dgm:cxn modelId="{B4DB4546-3E89-48CA-986A-256D22666761}" type="presParOf" srcId="{02503A95-27F0-4BFB-A363-8215C53E40B6}" destId="{A9915BFE-E3B0-4AD3-92F1-668016FB7D65}" srcOrd="0" destOrd="0" presId="urn:microsoft.com/office/officeart/2005/8/layout/orgChart1"/>
    <dgm:cxn modelId="{CBD579EE-E410-49ED-8477-2CB05E40576A}" type="presParOf" srcId="{A9915BFE-E3B0-4AD3-92F1-668016FB7D65}" destId="{39615765-400C-4EC0-822F-CAD4AB5A7911}" srcOrd="0" destOrd="0" presId="urn:microsoft.com/office/officeart/2005/8/layout/orgChart1"/>
    <dgm:cxn modelId="{5ED02020-13BE-4A5C-B473-E01BBAF04137}" type="presParOf" srcId="{A9915BFE-E3B0-4AD3-92F1-668016FB7D65}" destId="{BCB60B1F-7E69-44F6-B477-66E3837E68D5}" srcOrd="1" destOrd="0" presId="urn:microsoft.com/office/officeart/2005/8/layout/orgChart1"/>
    <dgm:cxn modelId="{848EC8CC-5F28-4264-838C-1C009CC19E9C}" type="presParOf" srcId="{02503A95-27F0-4BFB-A363-8215C53E40B6}" destId="{716A7630-6A00-46BE-B3D4-80DEF4238623}" srcOrd="1" destOrd="0" presId="urn:microsoft.com/office/officeart/2005/8/layout/orgChart1"/>
    <dgm:cxn modelId="{32354515-CCA3-4355-8B86-B07AC6AFA57E}" type="presParOf" srcId="{02503A95-27F0-4BFB-A363-8215C53E40B6}" destId="{A9426C84-23A1-4C17-A822-A66A9B9CB2F3}" srcOrd="2" destOrd="0" presId="urn:microsoft.com/office/officeart/2005/8/layout/orgChart1"/>
    <dgm:cxn modelId="{3AC2C3F3-AE7E-419D-BE1A-DE39124AF06A}" type="presParOf" srcId="{4CB7AE5A-CFE6-4179-8E2A-ACFB264199EA}" destId="{8B5D5CA9-9EDB-4A1C-9F9B-0BED0A0349F7}" srcOrd="2" destOrd="0" presId="urn:microsoft.com/office/officeart/2005/8/layout/orgChart1"/>
    <dgm:cxn modelId="{2FD63823-EDEA-43C8-8C2B-C7CBCA8B15B3}" type="presParOf" srcId="{4CB7AE5A-CFE6-4179-8E2A-ACFB264199EA}" destId="{C5A61838-F78E-4EDB-A64D-183EAB154F55}" srcOrd="3" destOrd="0" presId="urn:microsoft.com/office/officeart/2005/8/layout/orgChart1"/>
    <dgm:cxn modelId="{2DF4DE48-6500-49DA-88F8-98486BF4340D}" type="presParOf" srcId="{C5A61838-F78E-4EDB-A64D-183EAB154F55}" destId="{10AB37FF-11C7-45F0-A54F-936ECE290E67}" srcOrd="0" destOrd="0" presId="urn:microsoft.com/office/officeart/2005/8/layout/orgChart1"/>
    <dgm:cxn modelId="{118A916F-59D1-404A-B942-DB2C20881D05}" type="presParOf" srcId="{10AB37FF-11C7-45F0-A54F-936ECE290E67}" destId="{2FC2BEA1-0FD2-4471-893E-62B6C2DD986C}" srcOrd="0" destOrd="0" presId="urn:microsoft.com/office/officeart/2005/8/layout/orgChart1"/>
    <dgm:cxn modelId="{03556945-80EF-4020-B37F-7474F5C12F8F}" type="presParOf" srcId="{10AB37FF-11C7-45F0-A54F-936ECE290E67}" destId="{7D40A512-FB1C-4262-8BE0-F55E273ED936}" srcOrd="1" destOrd="0" presId="urn:microsoft.com/office/officeart/2005/8/layout/orgChart1"/>
    <dgm:cxn modelId="{3736C995-5E84-4CD6-A43F-A40A3B64E7E4}" type="presParOf" srcId="{C5A61838-F78E-4EDB-A64D-183EAB154F55}" destId="{AC204A26-381B-45F1-96C6-31D733304E89}" srcOrd="1" destOrd="0" presId="urn:microsoft.com/office/officeart/2005/8/layout/orgChart1"/>
    <dgm:cxn modelId="{C35F1767-FA8E-42BD-B234-0D2C1525F094}" type="presParOf" srcId="{C5A61838-F78E-4EDB-A64D-183EAB154F55}" destId="{8347D74D-1F34-4C9D-B16F-2D643F77C4CF}" srcOrd="2" destOrd="0" presId="urn:microsoft.com/office/officeart/2005/8/layout/orgChart1"/>
    <dgm:cxn modelId="{EC5ED172-6A48-4468-B67A-FABD1685FB61}" type="presParOf" srcId="{4CB7AE5A-CFE6-4179-8E2A-ACFB264199EA}" destId="{83254888-D660-4B0B-8FA8-A34A5DAC4285}" srcOrd="4" destOrd="0" presId="urn:microsoft.com/office/officeart/2005/8/layout/orgChart1"/>
    <dgm:cxn modelId="{DF299512-E81B-484B-B2FC-59CE39B61ADB}" type="presParOf" srcId="{4CB7AE5A-CFE6-4179-8E2A-ACFB264199EA}" destId="{E20B95F3-5EB1-40F8-973D-8838092CC3B0}" srcOrd="5" destOrd="0" presId="urn:microsoft.com/office/officeart/2005/8/layout/orgChart1"/>
    <dgm:cxn modelId="{DACCFC64-F25C-4DFC-A5A3-246B5A6E2A9B}" type="presParOf" srcId="{E20B95F3-5EB1-40F8-973D-8838092CC3B0}" destId="{C354D820-9743-4966-A2E6-72C8D7EADE33}" srcOrd="0" destOrd="0" presId="urn:microsoft.com/office/officeart/2005/8/layout/orgChart1"/>
    <dgm:cxn modelId="{F8E8CFFD-700B-4FBF-AA0E-537AD611D73B}" type="presParOf" srcId="{C354D820-9743-4966-A2E6-72C8D7EADE33}" destId="{BB523BC1-433D-426E-BDCA-84FFE9F64C70}" srcOrd="0" destOrd="0" presId="urn:microsoft.com/office/officeart/2005/8/layout/orgChart1"/>
    <dgm:cxn modelId="{787B27F7-CC42-4D6B-9A1B-FF2CFB723E1A}" type="presParOf" srcId="{C354D820-9743-4966-A2E6-72C8D7EADE33}" destId="{75CB2651-4ED6-4270-B549-2782634D8AD5}" srcOrd="1" destOrd="0" presId="urn:microsoft.com/office/officeart/2005/8/layout/orgChart1"/>
    <dgm:cxn modelId="{6F0A7911-811B-429C-B597-0A9C8FC25829}" type="presParOf" srcId="{E20B95F3-5EB1-40F8-973D-8838092CC3B0}" destId="{43F94E26-0015-4274-BC56-4052F6E77346}" srcOrd="1" destOrd="0" presId="urn:microsoft.com/office/officeart/2005/8/layout/orgChart1"/>
    <dgm:cxn modelId="{1A5AF85A-BC54-41FD-BEF0-A99E8C18488C}" type="presParOf" srcId="{E20B95F3-5EB1-40F8-973D-8838092CC3B0}" destId="{7C13BAEA-F64D-45F6-A6B5-8ACAF0802086}" srcOrd="2" destOrd="0" presId="urn:microsoft.com/office/officeart/2005/8/layout/orgChart1"/>
    <dgm:cxn modelId="{98447B50-12C5-4897-A70E-0B99F1E0AB6C}" type="presParOf" srcId="{4CB7AE5A-CFE6-4179-8E2A-ACFB264199EA}" destId="{FD98CC9E-A31F-4C54-AEDC-5F356A0216B0}" srcOrd="6" destOrd="0" presId="urn:microsoft.com/office/officeart/2005/8/layout/orgChart1"/>
    <dgm:cxn modelId="{99A7891E-72C5-4FD9-A46A-5628859688C2}" type="presParOf" srcId="{4CB7AE5A-CFE6-4179-8E2A-ACFB264199EA}" destId="{16728761-C3C4-41F4-AB70-223120698EB7}" srcOrd="7" destOrd="0" presId="urn:microsoft.com/office/officeart/2005/8/layout/orgChart1"/>
    <dgm:cxn modelId="{C320B87D-C749-4BB0-B8CC-F9090F0025F9}" type="presParOf" srcId="{16728761-C3C4-41F4-AB70-223120698EB7}" destId="{810FF3CE-BEE7-4EC8-9200-3D773033F1DA}" srcOrd="0" destOrd="0" presId="urn:microsoft.com/office/officeart/2005/8/layout/orgChart1"/>
    <dgm:cxn modelId="{A6AAF26A-F242-4DF3-AAE8-06362E1FDCBB}" type="presParOf" srcId="{810FF3CE-BEE7-4EC8-9200-3D773033F1DA}" destId="{DA626A08-C0C7-4A71-9805-2941AFF10647}" srcOrd="0" destOrd="0" presId="urn:microsoft.com/office/officeart/2005/8/layout/orgChart1"/>
    <dgm:cxn modelId="{3E7EA97A-DADB-4DC5-B6E9-BAA8E2DEB69B}" type="presParOf" srcId="{810FF3CE-BEE7-4EC8-9200-3D773033F1DA}" destId="{FAB52A56-DEAB-4B1B-B88E-27C9E4CFB551}" srcOrd="1" destOrd="0" presId="urn:microsoft.com/office/officeart/2005/8/layout/orgChart1"/>
    <dgm:cxn modelId="{9CF55F59-6F42-4061-9BCC-4BA94391B13F}" type="presParOf" srcId="{16728761-C3C4-41F4-AB70-223120698EB7}" destId="{AA511F73-0B48-4E48-8821-F0CD274DE28A}" srcOrd="1" destOrd="0" presId="urn:microsoft.com/office/officeart/2005/8/layout/orgChart1"/>
    <dgm:cxn modelId="{E5DB886B-0F6F-4AF9-AD95-925324DC5513}" type="presParOf" srcId="{16728761-C3C4-41F4-AB70-223120698EB7}" destId="{04DF5FB7-9649-40B9-833F-6BF4162B2DF2}" srcOrd="2" destOrd="0" presId="urn:microsoft.com/office/officeart/2005/8/layout/orgChart1"/>
    <dgm:cxn modelId="{DF7C7413-88E5-437F-9D0A-1FC283C1427F}" type="presParOf" srcId="{37432743-7D5A-402C-B6B6-DA53C4411D0D}" destId="{8605F5A7-0D78-4E68-A897-8A116B2C4955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6805A773-1FE2-44ED-BD7D-D3C4204FC499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IN"/>
        </a:p>
      </dgm:t>
    </dgm:pt>
    <dgm:pt modelId="{9521D4BB-7C1A-443A-B5B8-B287AB92D0BC}">
      <dgm:prSet phldrT="[Text]"/>
      <dgm:spPr/>
      <dgm:t>
        <a:bodyPr/>
        <a:lstStyle/>
        <a:p>
          <a:r>
            <a:rPr lang="en-IN" dirty="0">
              <a:latin typeface="+mj-lt"/>
            </a:rPr>
            <a:t>GSTR 9</a:t>
          </a:r>
        </a:p>
        <a:p>
          <a:r>
            <a:rPr lang="en-IN" dirty="0">
              <a:latin typeface="+mj-lt"/>
            </a:rPr>
            <a:t>Tax Payable</a:t>
          </a:r>
        </a:p>
      </dgm:t>
    </dgm:pt>
    <dgm:pt modelId="{A2CC0607-8F8E-4A1E-A92B-4C800520AAB7}" type="parTrans" cxnId="{8E4362DD-300F-494D-BCB5-5CA06AD4CE7E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FB5AC27E-8196-4A5B-B504-EE296F7737C3}" type="sibTrans" cxnId="{8E4362DD-300F-494D-BCB5-5CA06AD4CE7E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2094B73C-902D-427E-85FA-E0887C33A144}">
      <dgm:prSet phldrT="[Text]" custT="1"/>
      <dgm:spPr/>
      <dgm:t>
        <a:bodyPr/>
        <a:lstStyle/>
        <a:p>
          <a:pPr marL="0"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kern="1200" dirty="0">
              <a:latin typeface="+mj-lt"/>
            </a:rPr>
            <a:t>Table 9</a:t>
          </a:r>
          <a:endParaRPr lang="en-IN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 Light" panose="020F0302020204030204"/>
            <a:ea typeface="+mn-ea"/>
            <a:cs typeface="+mn-cs"/>
          </a:endParaRPr>
        </a:p>
      </dgm:t>
    </dgm:pt>
    <dgm:pt modelId="{913DC619-43B6-434A-A487-69CEA95F90CC}" type="parTrans" cxnId="{A6F41859-7DF5-42D1-82B8-924C66DB5A7C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970490C5-D7A2-4F1B-8E1E-FE7F01B7F832}" type="sibTrans" cxnId="{A6F41859-7DF5-42D1-82B8-924C66DB5A7C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C9A24835-77A9-4BED-82F6-0A28CD0D961D}">
      <dgm:prSet phldrT="[Text]" custT="1"/>
      <dgm:spPr/>
      <dgm:t>
        <a:bodyPr/>
        <a:lstStyle/>
        <a:p>
          <a:pPr marL="0"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Table 10</a:t>
          </a:r>
        </a:p>
      </dgm:t>
    </dgm:pt>
    <dgm:pt modelId="{F2A3153B-2270-4E3F-8F23-144AE3A73514}" type="parTrans" cxnId="{254BF0ED-C8ED-4CAE-B764-9363C47B583F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44BC0078-A6A2-45BE-B348-7FA5CE889F1D}" type="sibTrans" cxnId="{254BF0ED-C8ED-4CAE-B764-9363C47B583F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0C8224E9-955C-4E7E-94C5-F2BE5A3FC8BA}">
      <dgm:prSet phldrT="[Text]" custT="1"/>
      <dgm:spPr/>
      <dgm:t>
        <a:bodyPr/>
        <a:lstStyle/>
        <a:p>
          <a:r>
            <a:rPr lang="en-IN" sz="3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Table 11</a:t>
          </a:r>
        </a:p>
      </dgm:t>
    </dgm:pt>
    <dgm:pt modelId="{21A14805-B149-4E17-9460-CDFC72F736F9}" type="parTrans" cxnId="{41EFEA29-9D59-413E-B1B2-72A7CAA557EB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619B9ED0-F7CE-4FF0-8DED-6F6DB54FB4A9}" type="sibTrans" cxnId="{41EFEA29-9D59-413E-B1B2-72A7CAA557EB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749530F5-75B3-499D-B461-1BBF4D48B2AB}" type="pres">
      <dgm:prSet presAssocID="{6805A773-1FE2-44ED-BD7D-D3C4204FC49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AF4E3A9-A6FA-4251-A461-96BD248A167C}" type="pres">
      <dgm:prSet presAssocID="{9521D4BB-7C1A-443A-B5B8-B287AB92D0BC}" presName="hierRoot1" presStyleCnt="0">
        <dgm:presLayoutVars>
          <dgm:hierBranch val="init"/>
        </dgm:presLayoutVars>
      </dgm:prSet>
      <dgm:spPr/>
    </dgm:pt>
    <dgm:pt modelId="{8C52CEF2-1BAE-465C-850B-8B1DBE1EDE0A}" type="pres">
      <dgm:prSet presAssocID="{9521D4BB-7C1A-443A-B5B8-B287AB92D0BC}" presName="rootComposite1" presStyleCnt="0"/>
      <dgm:spPr/>
    </dgm:pt>
    <dgm:pt modelId="{141A2405-0217-4E5C-AB53-779B9D0D5BCB}" type="pres">
      <dgm:prSet presAssocID="{9521D4BB-7C1A-443A-B5B8-B287AB92D0BC}" presName="rootText1" presStyleLbl="node0" presStyleIdx="0" presStyleCnt="1">
        <dgm:presLayoutVars>
          <dgm:chPref val="3"/>
        </dgm:presLayoutVars>
      </dgm:prSet>
      <dgm:spPr/>
    </dgm:pt>
    <dgm:pt modelId="{15FEF74D-FB38-4696-B01A-D0766E1919F7}" type="pres">
      <dgm:prSet presAssocID="{9521D4BB-7C1A-443A-B5B8-B287AB92D0BC}" presName="rootConnector1" presStyleLbl="node1" presStyleIdx="0" presStyleCnt="0"/>
      <dgm:spPr/>
    </dgm:pt>
    <dgm:pt modelId="{22972629-B5A8-4F55-B22B-BD2E0A7A2547}" type="pres">
      <dgm:prSet presAssocID="{9521D4BB-7C1A-443A-B5B8-B287AB92D0BC}" presName="hierChild2" presStyleCnt="0"/>
      <dgm:spPr/>
    </dgm:pt>
    <dgm:pt modelId="{88565499-791B-4094-8B49-8A31EDF9A555}" type="pres">
      <dgm:prSet presAssocID="{913DC619-43B6-434A-A487-69CEA95F90CC}" presName="Name37" presStyleLbl="parChTrans1D2" presStyleIdx="0" presStyleCnt="3"/>
      <dgm:spPr/>
    </dgm:pt>
    <dgm:pt modelId="{3C12D3EB-C63D-4C17-9EAB-99F608809099}" type="pres">
      <dgm:prSet presAssocID="{2094B73C-902D-427E-85FA-E0887C33A144}" presName="hierRoot2" presStyleCnt="0">
        <dgm:presLayoutVars>
          <dgm:hierBranch val="init"/>
        </dgm:presLayoutVars>
      </dgm:prSet>
      <dgm:spPr/>
    </dgm:pt>
    <dgm:pt modelId="{89D535E8-0107-4654-BFF2-B233CD7DA0C3}" type="pres">
      <dgm:prSet presAssocID="{2094B73C-902D-427E-85FA-E0887C33A144}" presName="rootComposite" presStyleCnt="0"/>
      <dgm:spPr/>
    </dgm:pt>
    <dgm:pt modelId="{BA4F614E-49B3-4B50-A988-F5A433CE2F42}" type="pres">
      <dgm:prSet presAssocID="{2094B73C-902D-427E-85FA-E0887C33A144}" presName="rootText" presStyleLbl="node2" presStyleIdx="0" presStyleCnt="3">
        <dgm:presLayoutVars>
          <dgm:chPref val="3"/>
        </dgm:presLayoutVars>
      </dgm:prSet>
      <dgm:spPr/>
    </dgm:pt>
    <dgm:pt modelId="{520FF3BD-E834-4FDA-9970-38B38383BDA4}" type="pres">
      <dgm:prSet presAssocID="{2094B73C-902D-427E-85FA-E0887C33A144}" presName="rootConnector" presStyleLbl="node2" presStyleIdx="0" presStyleCnt="3"/>
      <dgm:spPr/>
    </dgm:pt>
    <dgm:pt modelId="{6FCD4154-F7E3-4F7A-A145-55067EB61BBD}" type="pres">
      <dgm:prSet presAssocID="{2094B73C-902D-427E-85FA-E0887C33A144}" presName="hierChild4" presStyleCnt="0"/>
      <dgm:spPr/>
    </dgm:pt>
    <dgm:pt modelId="{AC800D03-7A42-468C-BF14-B16527C24201}" type="pres">
      <dgm:prSet presAssocID="{2094B73C-902D-427E-85FA-E0887C33A144}" presName="hierChild5" presStyleCnt="0"/>
      <dgm:spPr/>
    </dgm:pt>
    <dgm:pt modelId="{9E9C1B83-BD3E-4AE8-8C5B-BE8633F54670}" type="pres">
      <dgm:prSet presAssocID="{F2A3153B-2270-4E3F-8F23-144AE3A73514}" presName="Name37" presStyleLbl="parChTrans1D2" presStyleIdx="1" presStyleCnt="3"/>
      <dgm:spPr/>
    </dgm:pt>
    <dgm:pt modelId="{BADF3523-07A8-40EF-AA96-E05210F67F07}" type="pres">
      <dgm:prSet presAssocID="{C9A24835-77A9-4BED-82F6-0A28CD0D961D}" presName="hierRoot2" presStyleCnt="0">
        <dgm:presLayoutVars>
          <dgm:hierBranch val="init"/>
        </dgm:presLayoutVars>
      </dgm:prSet>
      <dgm:spPr/>
    </dgm:pt>
    <dgm:pt modelId="{5DDE2E78-D057-4341-90AE-14CA95EB0B19}" type="pres">
      <dgm:prSet presAssocID="{C9A24835-77A9-4BED-82F6-0A28CD0D961D}" presName="rootComposite" presStyleCnt="0"/>
      <dgm:spPr/>
    </dgm:pt>
    <dgm:pt modelId="{EEC43617-AF8A-459D-932D-4FFF5F479BC9}" type="pres">
      <dgm:prSet presAssocID="{C9A24835-77A9-4BED-82F6-0A28CD0D961D}" presName="rootText" presStyleLbl="node2" presStyleIdx="1" presStyleCnt="3">
        <dgm:presLayoutVars>
          <dgm:chPref val="3"/>
        </dgm:presLayoutVars>
      </dgm:prSet>
      <dgm:spPr>
        <a:xfrm>
          <a:off x="3720638" y="2891379"/>
          <a:ext cx="3074323" cy="1537161"/>
        </a:xfrm>
        <a:prstGeom prst="rect">
          <a:avLst/>
        </a:prstGeom>
      </dgm:spPr>
    </dgm:pt>
    <dgm:pt modelId="{50BFDE43-FD92-4DFD-A477-735301D4433A}" type="pres">
      <dgm:prSet presAssocID="{C9A24835-77A9-4BED-82F6-0A28CD0D961D}" presName="rootConnector" presStyleLbl="node2" presStyleIdx="1" presStyleCnt="3"/>
      <dgm:spPr/>
    </dgm:pt>
    <dgm:pt modelId="{C6E3E268-60E0-4D4B-8309-15B3680D20F3}" type="pres">
      <dgm:prSet presAssocID="{C9A24835-77A9-4BED-82F6-0A28CD0D961D}" presName="hierChild4" presStyleCnt="0"/>
      <dgm:spPr/>
    </dgm:pt>
    <dgm:pt modelId="{32D833AE-4914-42D3-BA7B-EF4269CDDC47}" type="pres">
      <dgm:prSet presAssocID="{C9A24835-77A9-4BED-82F6-0A28CD0D961D}" presName="hierChild5" presStyleCnt="0"/>
      <dgm:spPr/>
    </dgm:pt>
    <dgm:pt modelId="{2421AB10-A007-43FD-9728-04A55DA05E49}" type="pres">
      <dgm:prSet presAssocID="{21A14805-B149-4E17-9460-CDFC72F736F9}" presName="Name37" presStyleLbl="parChTrans1D2" presStyleIdx="2" presStyleCnt="3"/>
      <dgm:spPr/>
    </dgm:pt>
    <dgm:pt modelId="{62631B9C-D56B-4D2E-9AEA-CD805A53C83B}" type="pres">
      <dgm:prSet presAssocID="{0C8224E9-955C-4E7E-94C5-F2BE5A3FC8BA}" presName="hierRoot2" presStyleCnt="0">
        <dgm:presLayoutVars>
          <dgm:hierBranch val="init"/>
        </dgm:presLayoutVars>
      </dgm:prSet>
      <dgm:spPr/>
    </dgm:pt>
    <dgm:pt modelId="{386F518B-AF46-46BB-8FEE-0070D6159263}" type="pres">
      <dgm:prSet presAssocID="{0C8224E9-955C-4E7E-94C5-F2BE5A3FC8BA}" presName="rootComposite" presStyleCnt="0"/>
      <dgm:spPr/>
    </dgm:pt>
    <dgm:pt modelId="{E461C770-D76A-4ECC-BF5A-F337005A0D91}" type="pres">
      <dgm:prSet presAssocID="{0C8224E9-955C-4E7E-94C5-F2BE5A3FC8BA}" presName="rootText" presStyleLbl="node2" presStyleIdx="2" presStyleCnt="3">
        <dgm:presLayoutVars>
          <dgm:chPref val="3"/>
        </dgm:presLayoutVars>
      </dgm:prSet>
      <dgm:spPr>
        <a:xfrm>
          <a:off x="7440570" y="2891379"/>
          <a:ext cx="3074323" cy="1537161"/>
        </a:xfrm>
        <a:prstGeom prst="rect">
          <a:avLst/>
        </a:prstGeom>
      </dgm:spPr>
    </dgm:pt>
    <dgm:pt modelId="{37CC05C5-B8B8-478A-9CCD-E8546C768D51}" type="pres">
      <dgm:prSet presAssocID="{0C8224E9-955C-4E7E-94C5-F2BE5A3FC8BA}" presName="rootConnector" presStyleLbl="node2" presStyleIdx="2" presStyleCnt="3"/>
      <dgm:spPr/>
    </dgm:pt>
    <dgm:pt modelId="{4A90A623-74BD-4E82-874D-D4ACBCB72E60}" type="pres">
      <dgm:prSet presAssocID="{0C8224E9-955C-4E7E-94C5-F2BE5A3FC8BA}" presName="hierChild4" presStyleCnt="0"/>
      <dgm:spPr/>
    </dgm:pt>
    <dgm:pt modelId="{6C1C662F-E2B6-4ACE-B7D9-DC64C1DCAB48}" type="pres">
      <dgm:prSet presAssocID="{0C8224E9-955C-4E7E-94C5-F2BE5A3FC8BA}" presName="hierChild5" presStyleCnt="0"/>
      <dgm:spPr/>
    </dgm:pt>
    <dgm:pt modelId="{D0D15C0D-C01F-4BCC-B437-0226EB7462BA}" type="pres">
      <dgm:prSet presAssocID="{9521D4BB-7C1A-443A-B5B8-B287AB92D0BC}" presName="hierChild3" presStyleCnt="0"/>
      <dgm:spPr/>
    </dgm:pt>
  </dgm:ptLst>
  <dgm:cxnLst>
    <dgm:cxn modelId="{41EFEA29-9D59-413E-B1B2-72A7CAA557EB}" srcId="{9521D4BB-7C1A-443A-B5B8-B287AB92D0BC}" destId="{0C8224E9-955C-4E7E-94C5-F2BE5A3FC8BA}" srcOrd="2" destOrd="0" parTransId="{21A14805-B149-4E17-9460-CDFC72F736F9}" sibTransId="{619B9ED0-F7CE-4FF0-8DED-6F6DB54FB4A9}"/>
    <dgm:cxn modelId="{3EEFBC2B-342F-47A0-93B4-ECE44E5FEB9B}" type="presOf" srcId="{21A14805-B149-4E17-9460-CDFC72F736F9}" destId="{2421AB10-A007-43FD-9728-04A55DA05E49}" srcOrd="0" destOrd="0" presId="urn:microsoft.com/office/officeart/2005/8/layout/orgChart1"/>
    <dgm:cxn modelId="{D92C463E-BF69-4B2F-A621-C61C053B24F0}" type="presOf" srcId="{0C8224E9-955C-4E7E-94C5-F2BE5A3FC8BA}" destId="{E461C770-D76A-4ECC-BF5A-F337005A0D91}" srcOrd="0" destOrd="0" presId="urn:microsoft.com/office/officeart/2005/8/layout/orgChart1"/>
    <dgm:cxn modelId="{5916B35B-126C-43DC-8118-7A94B226712A}" type="presOf" srcId="{2094B73C-902D-427E-85FA-E0887C33A144}" destId="{BA4F614E-49B3-4B50-A988-F5A433CE2F42}" srcOrd="0" destOrd="0" presId="urn:microsoft.com/office/officeart/2005/8/layout/orgChart1"/>
    <dgm:cxn modelId="{E4A2A84A-EAFA-4976-9B65-F02CB15187A9}" type="presOf" srcId="{C9A24835-77A9-4BED-82F6-0A28CD0D961D}" destId="{50BFDE43-FD92-4DFD-A477-735301D4433A}" srcOrd="1" destOrd="0" presId="urn:microsoft.com/office/officeart/2005/8/layout/orgChart1"/>
    <dgm:cxn modelId="{3136EB54-371E-46A4-A7D0-61682FA68620}" type="presOf" srcId="{913DC619-43B6-434A-A487-69CEA95F90CC}" destId="{88565499-791B-4094-8B49-8A31EDF9A555}" srcOrd="0" destOrd="0" presId="urn:microsoft.com/office/officeart/2005/8/layout/orgChart1"/>
    <dgm:cxn modelId="{D8944B56-FC0E-4FB7-BAA7-DEFF1CB6B2C6}" type="presOf" srcId="{F2A3153B-2270-4E3F-8F23-144AE3A73514}" destId="{9E9C1B83-BD3E-4AE8-8C5B-BE8633F54670}" srcOrd="0" destOrd="0" presId="urn:microsoft.com/office/officeart/2005/8/layout/orgChart1"/>
    <dgm:cxn modelId="{A6F41859-7DF5-42D1-82B8-924C66DB5A7C}" srcId="{9521D4BB-7C1A-443A-B5B8-B287AB92D0BC}" destId="{2094B73C-902D-427E-85FA-E0887C33A144}" srcOrd="0" destOrd="0" parTransId="{913DC619-43B6-434A-A487-69CEA95F90CC}" sibTransId="{970490C5-D7A2-4F1B-8E1E-FE7F01B7F832}"/>
    <dgm:cxn modelId="{5F413B59-D0D4-4CE2-8C21-00215F393700}" type="presOf" srcId="{C9A24835-77A9-4BED-82F6-0A28CD0D961D}" destId="{EEC43617-AF8A-459D-932D-4FFF5F479BC9}" srcOrd="0" destOrd="0" presId="urn:microsoft.com/office/officeart/2005/8/layout/orgChart1"/>
    <dgm:cxn modelId="{C43A4A87-4258-4E79-8AA1-C2474611DE1A}" type="presOf" srcId="{6805A773-1FE2-44ED-BD7D-D3C4204FC499}" destId="{749530F5-75B3-499D-B461-1BBF4D48B2AB}" srcOrd="0" destOrd="0" presId="urn:microsoft.com/office/officeart/2005/8/layout/orgChart1"/>
    <dgm:cxn modelId="{3F248A90-9605-4186-9425-EEF6D3148ECD}" type="presOf" srcId="{0C8224E9-955C-4E7E-94C5-F2BE5A3FC8BA}" destId="{37CC05C5-B8B8-478A-9CCD-E8546C768D51}" srcOrd="1" destOrd="0" presId="urn:microsoft.com/office/officeart/2005/8/layout/orgChart1"/>
    <dgm:cxn modelId="{946608AD-E253-4D7D-9969-813AE0468A1F}" type="presOf" srcId="{9521D4BB-7C1A-443A-B5B8-B287AB92D0BC}" destId="{15FEF74D-FB38-4696-B01A-D0766E1919F7}" srcOrd="1" destOrd="0" presId="urn:microsoft.com/office/officeart/2005/8/layout/orgChart1"/>
    <dgm:cxn modelId="{8E4362DD-300F-494D-BCB5-5CA06AD4CE7E}" srcId="{6805A773-1FE2-44ED-BD7D-D3C4204FC499}" destId="{9521D4BB-7C1A-443A-B5B8-B287AB92D0BC}" srcOrd="0" destOrd="0" parTransId="{A2CC0607-8F8E-4A1E-A92B-4C800520AAB7}" sibTransId="{FB5AC27E-8196-4A5B-B504-EE296F7737C3}"/>
    <dgm:cxn modelId="{E4CA3EE2-0A82-4190-AA89-4D1008EAE8E3}" type="presOf" srcId="{9521D4BB-7C1A-443A-B5B8-B287AB92D0BC}" destId="{141A2405-0217-4E5C-AB53-779B9D0D5BCB}" srcOrd="0" destOrd="0" presId="urn:microsoft.com/office/officeart/2005/8/layout/orgChart1"/>
    <dgm:cxn modelId="{254BF0ED-C8ED-4CAE-B764-9363C47B583F}" srcId="{9521D4BB-7C1A-443A-B5B8-B287AB92D0BC}" destId="{C9A24835-77A9-4BED-82F6-0A28CD0D961D}" srcOrd="1" destOrd="0" parTransId="{F2A3153B-2270-4E3F-8F23-144AE3A73514}" sibTransId="{44BC0078-A6A2-45BE-B348-7FA5CE889F1D}"/>
    <dgm:cxn modelId="{2053FDFD-0336-4E63-A35C-F39620B770B1}" type="presOf" srcId="{2094B73C-902D-427E-85FA-E0887C33A144}" destId="{520FF3BD-E834-4FDA-9970-38B38383BDA4}" srcOrd="1" destOrd="0" presId="urn:microsoft.com/office/officeart/2005/8/layout/orgChart1"/>
    <dgm:cxn modelId="{29548F70-790A-467C-AB7F-3A30947B4750}" type="presParOf" srcId="{749530F5-75B3-499D-B461-1BBF4D48B2AB}" destId="{0AF4E3A9-A6FA-4251-A461-96BD248A167C}" srcOrd="0" destOrd="0" presId="urn:microsoft.com/office/officeart/2005/8/layout/orgChart1"/>
    <dgm:cxn modelId="{F46C31F1-9855-418F-BF48-20A67688B9A2}" type="presParOf" srcId="{0AF4E3A9-A6FA-4251-A461-96BD248A167C}" destId="{8C52CEF2-1BAE-465C-850B-8B1DBE1EDE0A}" srcOrd="0" destOrd="0" presId="urn:microsoft.com/office/officeart/2005/8/layout/orgChart1"/>
    <dgm:cxn modelId="{5C5F2AD3-4F6F-44B8-97E0-06A120604E58}" type="presParOf" srcId="{8C52CEF2-1BAE-465C-850B-8B1DBE1EDE0A}" destId="{141A2405-0217-4E5C-AB53-779B9D0D5BCB}" srcOrd="0" destOrd="0" presId="urn:microsoft.com/office/officeart/2005/8/layout/orgChart1"/>
    <dgm:cxn modelId="{58693B23-E89E-4DDC-8867-1F31F02FD794}" type="presParOf" srcId="{8C52CEF2-1BAE-465C-850B-8B1DBE1EDE0A}" destId="{15FEF74D-FB38-4696-B01A-D0766E1919F7}" srcOrd="1" destOrd="0" presId="urn:microsoft.com/office/officeart/2005/8/layout/orgChart1"/>
    <dgm:cxn modelId="{37CBDAD7-0847-4C9C-8A79-BD81463010E6}" type="presParOf" srcId="{0AF4E3A9-A6FA-4251-A461-96BD248A167C}" destId="{22972629-B5A8-4F55-B22B-BD2E0A7A2547}" srcOrd="1" destOrd="0" presId="urn:microsoft.com/office/officeart/2005/8/layout/orgChart1"/>
    <dgm:cxn modelId="{C6AF69FC-D979-4A4E-AF15-E9CB397B1308}" type="presParOf" srcId="{22972629-B5A8-4F55-B22B-BD2E0A7A2547}" destId="{88565499-791B-4094-8B49-8A31EDF9A555}" srcOrd="0" destOrd="0" presId="urn:microsoft.com/office/officeart/2005/8/layout/orgChart1"/>
    <dgm:cxn modelId="{E5A81559-563E-42B6-85DD-C802E4D30D87}" type="presParOf" srcId="{22972629-B5A8-4F55-B22B-BD2E0A7A2547}" destId="{3C12D3EB-C63D-4C17-9EAB-99F608809099}" srcOrd="1" destOrd="0" presId="urn:microsoft.com/office/officeart/2005/8/layout/orgChart1"/>
    <dgm:cxn modelId="{71AE31F9-9102-497B-97EC-B429CBC8BA4D}" type="presParOf" srcId="{3C12D3EB-C63D-4C17-9EAB-99F608809099}" destId="{89D535E8-0107-4654-BFF2-B233CD7DA0C3}" srcOrd="0" destOrd="0" presId="urn:microsoft.com/office/officeart/2005/8/layout/orgChart1"/>
    <dgm:cxn modelId="{93B04DA8-C77E-4DAD-A38F-5E2615D4959B}" type="presParOf" srcId="{89D535E8-0107-4654-BFF2-B233CD7DA0C3}" destId="{BA4F614E-49B3-4B50-A988-F5A433CE2F42}" srcOrd="0" destOrd="0" presId="urn:microsoft.com/office/officeart/2005/8/layout/orgChart1"/>
    <dgm:cxn modelId="{7DD71D4A-9ACE-4AB5-A085-58823AF8125C}" type="presParOf" srcId="{89D535E8-0107-4654-BFF2-B233CD7DA0C3}" destId="{520FF3BD-E834-4FDA-9970-38B38383BDA4}" srcOrd="1" destOrd="0" presId="urn:microsoft.com/office/officeart/2005/8/layout/orgChart1"/>
    <dgm:cxn modelId="{35AE4679-06FD-4ECF-8E6E-A5C379C625B4}" type="presParOf" srcId="{3C12D3EB-C63D-4C17-9EAB-99F608809099}" destId="{6FCD4154-F7E3-4F7A-A145-55067EB61BBD}" srcOrd="1" destOrd="0" presId="urn:microsoft.com/office/officeart/2005/8/layout/orgChart1"/>
    <dgm:cxn modelId="{ECCAFB36-485E-4053-A377-80F44583EEF2}" type="presParOf" srcId="{3C12D3EB-C63D-4C17-9EAB-99F608809099}" destId="{AC800D03-7A42-468C-BF14-B16527C24201}" srcOrd="2" destOrd="0" presId="urn:microsoft.com/office/officeart/2005/8/layout/orgChart1"/>
    <dgm:cxn modelId="{F9C531DA-6BC9-472A-BA67-50DFA277589E}" type="presParOf" srcId="{22972629-B5A8-4F55-B22B-BD2E0A7A2547}" destId="{9E9C1B83-BD3E-4AE8-8C5B-BE8633F54670}" srcOrd="2" destOrd="0" presId="urn:microsoft.com/office/officeart/2005/8/layout/orgChart1"/>
    <dgm:cxn modelId="{CD5A32B6-748A-4898-92DD-68F1F153DA22}" type="presParOf" srcId="{22972629-B5A8-4F55-B22B-BD2E0A7A2547}" destId="{BADF3523-07A8-40EF-AA96-E05210F67F07}" srcOrd="3" destOrd="0" presId="urn:microsoft.com/office/officeart/2005/8/layout/orgChart1"/>
    <dgm:cxn modelId="{3925CD09-B4B9-4408-9334-94DF83FE4E09}" type="presParOf" srcId="{BADF3523-07A8-40EF-AA96-E05210F67F07}" destId="{5DDE2E78-D057-4341-90AE-14CA95EB0B19}" srcOrd="0" destOrd="0" presId="urn:microsoft.com/office/officeart/2005/8/layout/orgChart1"/>
    <dgm:cxn modelId="{5FE0D4E2-EEEE-43B4-82E7-28A3A2AA9943}" type="presParOf" srcId="{5DDE2E78-D057-4341-90AE-14CA95EB0B19}" destId="{EEC43617-AF8A-459D-932D-4FFF5F479BC9}" srcOrd="0" destOrd="0" presId="urn:microsoft.com/office/officeart/2005/8/layout/orgChart1"/>
    <dgm:cxn modelId="{E0B8B4F7-40C7-4FD6-B060-09BA303F229E}" type="presParOf" srcId="{5DDE2E78-D057-4341-90AE-14CA95EB0B19}" destId="{50BFDE43-FD92-4DFD-A477-735301D4433A}" srcOrd="1" destOrd="0" presId="urn:microsoft.com/office/officeart/2005/8/layout/orgChart1"/>
    <dgm:cxn modelId="{D5562298-477D-4993-89C5-45B980B4682F}" type="presParOf" srcId="{BADF3523-07A8-40EF-AA96-E05210F67F07}" destId="{C6E3E268-60E0-4D4B-8309-15B3680D20F3}" srcOrd="1" destOrd="0" presId="urn:microsoft.com/office/officeart/2005/8/layout/orgChart1"/>
    <dgm:cxn modelId="{6D29FE10-CAC3-4EFC-8F79-EE4A89FFBDD8}" type="presParOf" srcId="{BADF3523-07A8-40EF-AA96-E05210F67F07}" destId="{32D833AE-4914-42D3-BA7B-EF4269CDDC47}" srcOrd="2" destOrd="0" presId="urn:microsoft.com/office/officeart/2005/8/layout/orgChart1"/>
    <dgm:cxn modelId="{0C4187DB-7B10-4BD2-AAB2-AB1E28173593}" type="presParOf" srcId="{22972629-B5A8-4F55-B22B-BD2E0A7A2547}" destId="{2421AB10-A007-43FD-9728-04A55DA05E49}" srcOrd="4" destOrd="0" presId="urn:microsoft.com/office/officeart/2005/8/layout/orgChart1"/>
    <dgm:cxn modelId="{82D8D558-5864-48ED-9BA7-F62EF92F5700}" type="presParOf" srcId="{22972629-B5A8-4F55-B22B-BD2E0A7A2547}" destId="{62631B9C-D56B-4D2E-9AEA-CD805A53C83B}" srcOrd="5" destOrd="0" presId="urn:microsoft.com/office/officeart/2005/8/layout/orgChart1"/>
    <dgm:cxn modelId="{AD9C9076-9F44-4BF9-B92C-A04944481AE0}" type="presParOf" srcId="{62631B9C-D56B-4D2E-9AEA-CD805A53C83B}" destId="{386F518B-AF46-46BB-8FEE-0070D6159263}" srcOrd="0" destOrd="0" presId="urn:microsoft.com/office/officeart/2005/8/layout/orgChart1"/>
    <dgm:cxn modelId="{FF15F429-069A-444D-8972-B3902E04D54C}" type="presParOf" srcId="{386F518B-AF46-46BB-8FEE-0070D6159263}" destId="{E461C770-D76A-4ECC-BF5A-F337005A0D91}" srcOrd="0" destOrd="0" presId="urn:microsoft.com/office/officeart/2005/8/layout/orgChart1"/>
    <dgm:cxn modelId="{812170F0-532B-4210-B0C5-909BB87573B1}" type="presParOf" srcId="{386F518B-AF46-46BB-8FEE-0070D6159263}" destId="{37CC05C5-B8B8-478A-9CCD-E8546C768D51}" srcOrd="1" destOrd="0" presId="urn:microsoft.com/office/officeart/2005/8/layout/orgChart1"/>
    <dgm:cxn modelId="{8FC1BC14-E200-4EC8-B9DD-060C2972BE7F}" type="presParOf" srcId="{62631B9C-D56B-4D2E-9AEA-CD805A53C83B}" destId="{4A90A623-74BD-4E82-874D-D4ACBCB72E60}" srcOrd="1" destOrd="0" presId="urn:microsoft.com/office/officeart/2005/8/layout/orgChart1"/>
    <dgm:cxn modelId="{275BDA53-4307-4B76-B4B3-BBA52F960977}" type="presParOf" srcId="{62631B9C-D56B-4D2E-9AEA-CD805A53C83B}" destId="{6C1C662F-E2B6-4ACE-B7D9-DC64C1DCAB48}" srcOrd="2" destOrd="0" presId="urn:microsoft.com/office/officeart/2005/8/layout/orgChart1"/>
    <dgm:cxn modelId="{71EEF523-66DC-42FA-BA61-202A4F8C1FE7}" type="presParOf" srcId="{0AF4E3A9-A6FA-4251-A461-96BD248A167C}" destId="{D0D15C0D-C01F-4BCC-B437-0226EB7462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7F474EC1-AF25-4449-A743-4EE2CB2B6F82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IN"/>
        </a:p>
      </dgm:t>
    </dgm:pt>
    <dgm:pt modelId="{9E295665-B788-41AE-B5C5-B259F2E9D3BA}">
      <dgm:prSet phldrT="[Text]" custT="1"/>
      <dgm:spPr/>
      <dgm:t>
        <a:bodyPr/>
        <a:lstStyle/>
        <a:p>
          <a:r>
            <a:rPr lang="en-IN" sz="2000" dirty="0">
              <a:latin typeface="+mj-lt"/>
            </a:rPr>
            <a:t>Unreconciled ITC</a:t>
          </a:r>
        </a:p>
        <a:p>
          <a:r>
            <a:rPr lang="en-IN" sz="1500" i="1" dirty="0">
              <a:latin typeface="+mj-lt"/>
            </a:rPr>
            <a:t>Table 12F of GSTR 9C</a:t>
          </a:r>
        </a:p>
      </dgm:t>
    </dgm:pt>
    <dgm:pt modelId="{8C2E7E6A-CDD1-4F41-9A62-CDE0A00C2928}" type="parTrans" cxnId="{8ABE5215-B829-4638-BC93-A0FCA2F74F07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A9800D73-96D8-45EE-A40C-F3B7B80CB80E}" type="sibTrans" cxnId="{8ABE5215-B829-4638-BC93-A0FCA2F74F07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F8256445-3D0B-42B9-A557-80D537262C60}">
      <dgm:prSet phldrT="[Text]" custT="1"/>
      <dgm:spPr/>
      <dgm:t>
        <a:bodyPr/>
        <a:lstStyle/>
        <a:p>
          <a:r>
            <a:rPr lang="en-IN" sz="2000" kern="1200" dirty="0">
              <a:latin typeface="+mj-lt"/>
            </a:rPr>
            <a:t>ITC claimed as per GSTR 9</a:t>
          </a:r>
        </a:p>
        <a:p>
          <a:r>
            <a:rPr lang="en-IN" sz="15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Table 12E of GSTR 9C</a:t>
          </a:r>
        </a:p>
      </dgm:t>
    </dgm:pt>
    <dgm:pt modelId="{6361C8C4-56D8-44B4-91D7-DE2A80EDCFD2}" type="parTrans" cxnId="{F8E9F8EC-8C85-4B4C-9204-918B8774F97A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77C81C1D-FBE1-459B-A876-80AF0ED01BE5}" type="sibTrans" cxnId="{F8E9F8EC-8C85-4B4C-9204-918B8774F97A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8D948180-BD37-431C-8985-93C4DD364192}">
      <dgm:prSet phldrT="[Text]" custT="1"/>
      <dgm:spPr/>
      <dgm:t>
        <a:bodyPr/>
        <a:lstStyle/>
        <a:p>
          <a:r>
            <a:rPr lang="en-IN" sz="2000" kern="1200" dirty="0">
              <a:latin typeface="+mj-lt"/>
            </a:rPr>
            <a:t>ITC availed as per Signed Financials</a:t>
          </a:r>
        </a:p>
        <a:p>
          <a:r>
            <a:rPr lang="en-IN" sz="15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Table 12D of GSTR 9C</a:t>
          </a:r>
        </a:p>
      </dgm:t>
    </dgm:pt>
    <dgm:pt modelId="{3C1C0EED-3B46-400F-98BC-EA53971824B7}" type="parTrans" cxnId="{DC10C49E-14B0-466C-8B70-7E5509D5D36A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279C6D77-E984-4B95-8A46-492FB37AF119}" type="sibTrans" cxnId="{DC10C49E-14B0-466C-8B70-7E5509D5D36A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FC0438D1-5E7E-42F7-A905-4B08769B9062}">
      <dgm:prSet phldrT="[Text]"/>
      <dgm:spPr/>
      <dgm:t>
        <a:bodyPr/>
        <a:lstStyle/>
        <a:p>
          <a:r>
            <a:rPr lang="en-IN" dirty="0">
              <a:latin typeface="+mj-lt"/>
            </a:rPr>
            <a:t>Table 7J of GSTR 9</a:t>
          </a:r>
        </a:p>
        <a:p>
          <a:r>
            <a:rPr lang="en-IN" dirty="0">
              <a:latin typeface="+mj-lt"/>
            </a:rPr>
            <a:t>(Net ITC available for utilisation)</a:t>
          </a:r>
        </a:p>
      </dgm:t>
    </dgm:pt>
    <dgm:pt modelId="{1D5EB88A-C58B-4467-BF3E-8070DB70885B}" type="parTrans" cxnId="{638B8FF2-5DC0-4190-ADB5-73A02B25FB4B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71F63132-96B6-435F-BE3D-F23551C58D31}" type="sibTrans" cxnId="{638B8FF2-5DC0-4190-ADB5-73A02B25FB4B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CAB91A2B-3257-423D-8C16-72D09FFED53E}">
      <dgm:prSet phldrT="[Text]"/>
      <dgm:spPr/>
      <dgm:t>
        <a:bodyPr/>
        <a:lstStyle/>
        <a:p>
          <a:r>
            <a:rPr lang="en-IN" dirty="0">
              <a:latin typeface="+mj-lt"/>
            </a:rPr>
            <a:t>ITC booked in current FY claimed in subsequent FY</a:t>
          </a:r>
        </a:p>
      </dgm:t>
    </dgm:pt>
    <dgm:pt modelId="{9D17494D-5B62-4DCB-8E93-635E05AC3632}" type="parTrans" cxnId="{84B174CF-65FF-47DD-8911-FCA4006FE1EB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D8E0C3E8-C39E-45FF-ADF4-031F8BBA50EF}" type="sibTrans" cxnId="{84B174CF-65FF-47DD-8911-FCA4006FE1EB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158358CD-DD69-43E3-BCB3-029F7F704A2D}">
      <dgm:prSet phldrT="[Text]"/>
      <dgm:spPr/>
      <dgm:t>
        <a:bodyPr/>
        <a:lstStyle/>
        <a:p>
          <a:r>
            <a:rPr lang="en-IN" dirty="0">
              <a:latin typeface="+mj-lt"/>
            </a:rPr>
            <a:t>ITC availed as per Signed Financials</a:t>
          </a:r>
        </a:p>
      </dgm:t>
    </dgm:pt>
    <dgm:pt modelId="{5B8A8B36-61E3-4E59-AA9D-B9FBAF273E54}" type="parTrans" cxnId="{FF2BA907-1410-4D65-A857-06B826C1D8DB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22A06B78-83B7-4302-8033-81ACF658A689}" type="sibTrans" cxnId="{FF2BA907-1410-4D65-A857-06B826C1D8DB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C87BA28B-6EF0-4FC7-A6BE-75449647447B}">
      <dgm:prSet phldrT="[Text]"/>
      <dgm:spPr/>
      <dgm:t>
        <a:bodyPr/>
        <a:lstStyle/>
        <a:p>
          <a:r>
            <a:rPr lang="en-IN" dirty="0">
              <a:latin typeface="+mj-lt"/>
            </a:rPr>
            <a:t>ITC booked in PY claimed in current FY </a:t>
          </a:r>
        </a:p>
      </dgm:t>
    </dgm:pt>
    <dgm:pt modelId="{E4F5A2C6-6BC7-43E2-A718-F6BF64041121}" type="parTrans" cxnId="{111C902C-979A-454C-915C-58989E886FD0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EFF864A9-02A4-4FFB-9C91-4BFC78461DAE}" type="sibTrans" cxnId="{111C902C-979A-454C-915C-58989E886FD0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56E2AFFA-17C1-47AF-AD19-5279563DF949}" type="pres">
      <dgm:prSet presAssocID="{7F474EC1-AF25-4449-A743-4EE2CB2B6F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5F1437C-71D8-4977-A99D-847904C12650}" type="pres">
      <dgm:prSet presAssocID="{9E295665-B788-41AE-B5C5-B259F2E9D3BA}" presName="hierRoot1" presStyleCnt="0">
        <dgm:presLayoutVars>
          <dgm:hierBranch val="init"/>
        </dgm:presLayoutVars>
      </dgm:prSet>
      <dgm:spPr/>
    </dgm:pt>
    <dgm:pt modelId="{00895BA6-956B-4956-A8BC-85917DE45F0B}" type="pres">
      <dgm:prSet presAssocID="{9E295665-B788-41AE-B5C5-B259F2E9D3BA}" presName="rootComposite1" presStyleCnt="0"/>
      <dgm:spPr/>
    </dgm:pt>
    <dgm:pt modelId="{DA41264F-3E0D-4FD2-B6FA-284A987E77C7}" type="pres">
      <dgm:prSet presAssocID="{9E295665-B788-41AE-B5C5-B259F2E9D3BA}" presName="rootText1" presStyleLbl="node0" presStyleIdx="0" presStyleCnt="1" custLinFactNeighborX="39492" custLinFactNeighborY="1968">
        <dgm:presLayoutVars>
          <dgm:chPref val="3"/>
        </dgm:presLayoutVars>
      </dgm:prSet>
      <dgm:spPr/>
    </dgm:pt>
    <dgm:pt modelId="{D622E0F7-EBBF-4A7F-AD4A-999C46E1329D}" type="pres">
      <dgm:prSet presAssocID="{9E295665-B788-41AE-B5C5-B259F2E9D3BA}" presName="rootConnector1" presStyleLbl="node1" presStyleIdx="0" presStyleCnt="0"/>
      <dgm:spPr/>
    </dgm:pt>
    <dgm:pt modelId="{49DCC67C-5DC6-4D3C-ACAA-8E66AB0ECF66}" type="pres">
      <dgm:prSet presAssocID="{9E295665-B788-41AE-B5C5-B259F2E9D3BA}" presName="hierChild2" presStyleCnt="0"/>
      <dgm:spPr/>
    </dgm:pt>
    <dgm:pt modelId="{E79896D0-4D68-4C60-A6CF-2C57735911DE}" type="pres">
      <dgm:prSet presAssocID="{6361C8C4-56D8-44B4-91D7-DE2A80EDCFD2}" presName="Name37" presStyleLbl="parChTrans1D2" presStyleIdx="0" presStyleCnt="2"/>
      <dgm:spPr/>
    </dgm:pt>
    <dgm:pt modelId="{91C02D93-7EF4-42FA-B1B9-08FBB1FB9B90}" type="pres">
      <dgm:prSet presAssocID="{F8256445-3D0B-42B9-A557-80D537262C60}" presName="hierRoot2" presStyleCnt="0">
        <dgm:presLayoutVars>
          <dgm:hierBranch/>
        </dgm:presLayoutVars>
      </dgm:prSet>
      <dgm:spPr/>
    </dgm:pt>
    <dgm:pt modelId="{EA258E35-4BD7-487D-9BCB-7B2ED3773B44}" type="pres">
      <dgm:prSet presAssocID="{F8256445-3D0B-42B9-A557-80D537262C60}" presName="rootComposite" presStyleCnt="0"/>
      <dgm:spPr/>
    </dgm:pt>
    <dgm:pt modelId="{79FC0B8B-D26E-4922-88CB-9BD3CEDA0179}" type="pres">
      <dgm:prSet presAssocID="{F8256445-3D0B-42B9-A557-80D537262C60}" presName="rootText" presStyleLbl="node2" presStyleIdx="0" presStyleCnt="2" custLinFactNeighborX="4050" custLinFactNeighborY="-404">
        <dgm:presLayoutVars>
          <dgm:chPref val="3"/>
        </dgm:presLayoutVars>
      </dgm:prSet>
      <dgm:spPr/>
    </dgm:pt>
    <dgm:pt modelId="{204C9143-927E-41A1-B18A-E3C6E490AAA0}" type="pres">
      <dgm:prSet presAssocID="{F8256445-3D0B-42B9-A557-80D537262C60}" presName="rootConnector" presStyleLbl="node2" presStyleIdx="0" presStyleCnt="2"/>
      <dgm:spPr/>
    </dgm:pt>
    <dgm:pt modelId="{11DD24C4-23A3-45E2-9E88-71CF79929071}" type="pres">
      <dgm:prSet presAssocID="{F8256445-3D0B-42B9-A557-80D537262C60}" presName="hierChild4" presStyleCnt="0"/>
      <dgm:spPr/>
    </dgm:pt>
    <dgm:pt modelId="{C36870FB-B41F-44B8-A174-C148BF9AB9D3}" type="pres">
      <dgm:prSet presAssocID="{1D5EB88A-C58B-4467-BF3E-8070DB70885B}" presName="Name35" presStyleLbl="parChTrans1D3" presStyleIdx="0" presStyleCnt="4"/>
      <dgm:spPr/>
    </dgm:pt>
    <dgm:pt modelId="{531A2DCA-5CD6-4042-939C-AB392EDAF99F}" type="pres">
      <dgm:prSet presAssocID="{FC0438D1-5E7E-42F7-A905-4B08769B9062}" presName="hierRoot2" presStyleCnt="0">
        <dgm:presLayoutVars>
          <dgm:hierBranch val="init"/>
        </dgm:presLayoutVars>
      </dgm:prSet>
      <dgm:spPr/>
    </dgm:pt>
    <dgm:pt modelId="{D665F6CA-1F47-4E29-99EF-463FFF38B68D}" type="pres">
      <dgm:prSet presAssocID="{FC0438D1-5E7E-42F7-A905-4B08769B9062}" presName="rootComposite" presStyleCnt="0"/>
      <dgm:spPr/>
    </dgm:pt>
    <dgm:pt modelId="{14CEEA53-6078-4A66-9EBB-ECF1557E3EDE}" type="pres">
      <dgm:prSet presAssocID="{FC0438D1-5E7E-42F7-A905-4B08769B9062}" presName="rootText" presStyleLbl="node3" presStyleIdx="0" presStyleCnt="4" custLinFactNeighborX="3848" custLinFactNeighborY="-939">
        <dgm:presLayoutVars>
          <dgm:chPref val="3"/>
        </dgm:presLayoutVars>
      </dgm:prSet>
      <dgm:spPr/>
    </dgm:pt>
    <dgm:pt modelId="{1B2671A6-D8D8-454B-A3B9-3ECEE7F14D44}" type="pres">
      <dgm:prSet presAssocID="{FC0438D1-5E7E-42F7-A905-4B08769B9062}" presName="rootConnector" presStyleLbl="node3" presStyleIdx="0" presStyleCnt="4"/>
      <dgm:spPr/>
    </dgm:pt>
    <dgm:pt modelId="{F3154549-61CD-44A4-8C6D-BAC9669458CD}" type="pres">
      <dgm:prSet presAssocID="{FC0438D1-5E7E-42F7-A905-4B08769B9062}" presName="hierChild4" presStyleCnt="0"/>
      <dgm:spPr/>
    </dgm:pt>
    <dgm:pt modelId="{710D26A7-5FC4-4E77-9E4E-67FE7D704268}" type="pres">
      <dgm:prSet presAssocID="{FC0438D1-5E7E-42F7-A905-4B08769B9062}" presName="hierChild5" presStyleCnt="0"/>
      <dgm:spPr/>
    </dgm:pt>
    <dgm:pt modelId="{9D1A261F-6C33-466F-BF50-4B5FF4067404}" type="pres">
      <dgm:prSet presAssocID="{F8256445-3D0B-42B9-A557-80D537262C60}" presName="hierChild5" presStyleCnt="0"/>
      <dgm:spPr/>
    </dgm:pt>
    <dgm:pt modelId="{05843ED2-AE3A-4570-8E11-A7AD51AD7DD3}" type="pres">
      <dgm:prSet presAssocID="{3C1C0EED-3B46-400F-98BC-EA53971824B7}" presName="Name37" presStyleLbl="parChTrans1D2" presStyleIdx="1" presStyleCnt="2"/>
      <dgm:spPr/>
    </dgm:pt>
    <dgm:pt modelId="{EC834270-948F-4B68-BE11-50DEE22CF8DB}" type="pres">
      <dgm:prSet presAssocID="{8D948180-BD37-431C-8985-93C4DD364192}" presName="hierRoot2" presStyleCnt="0">
        <dgm:presLayoutVars>
          <dgm:hierBranch/>
        </dgm:presLayoutVars>
      </dgm:prSet>
      <dgm:spPr/>
    </dgm:pt>
    <dgm:pt modelId="{E16906AE-12F4-41F9-8C6D-75C6D1C4414D}" type="pres">
      <dgm:prSet presAssocID="{8D948180-BD37-431C-8985-93C4DD364192}" presName="rootComposite" presStyleCnt="0"/>
      <dgm:spPr/>
    </dgm:pt>
    <dgm:pt modelId="{9C61E3C8-BA23-4D17-BCF8-0D90D79ACCA0}" type="pres">
      <dgm:prSet presAssocID="{8D948180-BD37-431C-8985-93C4DD364192}" presName="rootText" presStyleLbl="node2" presStyleIdx="1" presStyleCnt="2">
        <dgm:presLayoutVars>
          <dgm:chPref val="3"/>
        </dgm:presLayoutVars>
      </dgm:prSet>
      <dgm:spPr/>
    </dgm:pt>
    <dgm:pt modelId="{C4B690DD-9A4F-416A-B925-F9090649D645}" type="pres">
      <dgm:prSet presAssocID="{8D948180-BD37-431C-8985-93C4DD364192}" presName="rootConnector" presStyleLbl="node2" presStyleIdx="1" presStyleCnt="2"/>
      <dgm:spPr/>
    </dgm:pt>
    <dgm:pt modelId="{2D0D3620-8948-40EE-928C-F72664ED18F3}" type="pres">
      <dgm:prSet presAssocID="{8D948180-BD37-431C-8985-93C4DD364192}" presName="hierChild4" presStyleCnt="0"/>
      <dgm:spPr/>
    </dgm:pt>
    <dgm:pt modelId="{14CFBDFB-26D4-4237-AF6D-1D2097ADE6E0}" type="pres">
      <dgm:prSet presAssocID="{5B8A8B36-61E3-4E59-AA9D-B9FBAF273E54}" presName="Name35" presStyleLbl="parChTrans1D3" presStyleIdx="1" presStyleCnt="4"/>
      <dgm:spPr/>
    </dgm:pt>
    <dgm:pt modelId="{756807AB-E245-41C1-BCD5-DCCA04B58A02}" type="pres">
      <dgm:prSet presAssocID="{158358CD-DD69-43E3-BCB3-029F7F704A2D}" presName="hierRoot2" presStyleCnt="0">
        <dgm:presLayoutVars>
          <dgm:hierBranch val="init"/>
        </dgm:presLayoutVars>
      </dgm:prSet>
      <dgm:spPr/>
    </dgm:pt>
    <dgm:pt modelId="{D765853D-B7F9-4551-BDD3-0288A92DE22C}" type="pres">
      <dgm:prSet presAssocID="{158358CD-DD69-43E3-BCB3-029F7F704A2D}" presName="rootComposite" presStyleCnt="0"/>
      <dgm:spPr/>
    </dgm:pt>
    <dgm:pt modelId="{EF2664AD-7FA8-4E59-B73E-01CD597B8261}" type="pres">
      <dgm:prSet presAssocID="{158358CD-DD69-43E3-BCB3-029F7F704A2D}" presName="rootText" presStyleLbl="node3" presStyleIdx="1" presStyleCnt="4">
        <dgm:presLayoutVars>
          <dgm:chPref val="3"/>
        </dgm:presLayoutVars>
      </dgm:prSet>
      <dgm:spPr/>
    </dgm:pt>
    <dgm:pt modelId="{A45D6357-524F-4924-91B7-A922C590C5BE}" type="pres">
      <dgm:prSet presAssocID="{158358CD-DD69-43E3-BCB3-029F7F704A2D}" presName="rootConnector" presStyleLbl="node3" presStyleIdx="1" presStyleCnt="4"/>
      <dgm:spPr/>
    </dgm:pt>
    <dgm:pt modelId="{F7663B9E-8722-4B53-92B9-F694B4406515}" type="pres">
      <dgm:prSet presAssocID="{158358CD-DD69-43E3-BCB3-029F7F704A2D}" presName="hierChild4" presStyleCnt="0"/>
      <dgm:spPr/>
    </dgm:pt>
    <dgm:pt modelId="{216A07D4-F2CB-4FF4-9B94-59C354EC0A9E}" type="pres">
      <dgm:prSet presAssocID="{158358CD-DD69-43E3-BCB3-029F7F704A2D}" presName="hierChild5" presStyleCnt="0"/>
      <dgm:spPr/>
    </dgm:pt>
    <dgm:pt modelId="{4D094A3E-9CBF-4DB8-A78B-C3E9F475FA2C}" type="pres">
      <dgm:prSet presAssocID="{E4F5A2C6-6BC7-43E2-A718-F6BF64041121}" presName="Name35" presStyleLbl="parChTrans1D3" presStyleIdx="2" presStyleCnt="4"/>
      <dgm:spPr/>
    </dgm:pt>
    <dgm:pt modelId="{769A063A-2CA8-426A-A506-E3138BDC9B6F}" type="pres">
      <dgm:prSet presAssocID="{C87BA28B-6EF0-4FC7-A6BE-75449647447B}" presName="hierRoot2" presStyleCnt="0">
        <dgm:presLayoutVars>
          <dgm:hierBranch val="init"/>
        </dgm:presLayoutVars>
      </dgm:prSet>
      <dgm:spPr/>
    </dgm:pt>
    <dgm:pt modelId="{E96D9559-1ADB-412F-831C-B02B149943CE}" type="pres">
      <dgm:prSet presAssocID="{C87BA28B-6EF0-4FC7-A6BE-75449647447B}" presName="rootComposite" presStyleCnt="0"/>
      <dgm:spPr/>
    </dgm:pt>
    <dgm:pt modelId="{24067753-A57D-48F9-B939-5D8C1A7CA231}" type="pres">
      <dgm:prSet presAssocID="{C87BA28B-6EF0-4FC7-A6BE-75449647447B}" presName="rootText" presStyleLbl="node3" presStyleIdx="2" presStyleCnt="4">
        <dgm:presLayoutVars>
          <dgm:chPref val="3"/>
        </dgm:presLayoutVars>
      </dgm:prSet>
      <dgm:spPr/>
    </dgm:pt>
    <dgm:pt modelId="{33AF9445-D1BA-4A19-846D-0232DAD5F514}" type="pres">
      <dgm:prSet presAssocID="{C87BA28B-6EF0-4FC7-A6BE-75449647447B}" presName="rootConnector" presStyleLbl="node3" presStyleIdx="2" presStyleCnt="4"/>
      <dgm:spPr/>
    </dgm:pt>
    <dgm:pt modelId="{DD706024-1C1D-4B6E-8F4E-363819761836}" type="pres">
      <dgm:prSet presAssocID="{C87BA28B-6EF0-4FC7-A6BE-75449647447B}" presName="hierChild4" presStyleCnt="0"/>
      <dgm:spPr/>
    </dgm:pt>
    <dgm:pt modelId="{4D5A1C25-40F9-437A-AEE9-D04763898338}" type="pres">
      <dgm:prSet presAssocID="{C87BA28B-6EF0-4FC7-A6BE-75449647447B}" presName="hierChild5" presStyleCnt="0"/>
      <dgm:spPr/>
    </dgm:pt>
    <dgm:pt modelId="{56A011DE-9591-4AF8-8724-207C74F4A6E0}" type="pres">
      <dgm:prSet presAssocID="{9D17494D-5B62-4DCB-8E93-635E05AC3632}" presName="Name35" presStyleLbl="parChTrans1D3" presStyleIdx="3" presStyleCnt="4"/>
      <dgm:spPr/>
    </dgm:pt>
    <dgm:pt modelId="{E61A88BE-64DC-4A97-8B9E-7B4941B944C7}" type="pres">
      <dgm:prSet presAssocID="{CAB91A2B-3257-423D-8C16-72D09FFED53E}" presName="hierRoot2" presStyleCnt="0">
        <dgm:presLayoutVars>
          <dgm:hierBranch val="init"/>
        </dgm:presLayoutVars>
      </dgm:prSet>
      <dgm:spPr/>
    </dgm:pt>
    <dgm:pt modelId="{434DF7F0-5FFE-4759-B023-D6CD28EE2C55}" type="pres">
      <dgm:prSet presAssocID="{CAB91A2B-3257-423D-8C16-72D09FFED53E}" presName="rootComposite" presStyleCnt="0"/>
      <dgm:spPr/>
    </dgm:pt>
    <dgm:pt modelId="{E271AF5D-F729-4622-8700-BBBEA3A8160B}" type="pres">
      <dgm:prSet presAssocID="{CAB91A2B-3257-423D-8C16-72D09FFED53E}" presName="rootText" presStyleLbl="node3" presStyleIdx="3" presStyleCnt="4">
        <dgm:presLayoutVars>
          <dgm:chPref val="3"/>
        </dgm:presLayoutVars>
      </dgm:prSet>
      <dgm:spPr/>
    </dgm:pt>
    <dgm:pt modelId="{4BC3CAF0-068F-4C54-BAB3-2512DB1DA24C}" type="pres">
      <dgm:prSet presAssocID="{CAB91A2B-3257-423D-8C16-72D09FFED53E}" presName="rootConnector" presStyleLbl="node3" presStyleIdx="3" presStyleCnt="4"/>
      <dgm:spPr/>
    </dgm:pt>
    <dgm:pt modelId="{40027839-ABDB-482B-BD6E-E439F6D52894}" type="pres">
      <dgm:prSet presAssocID="{CAB91A2B-3257-423D-8C16-72D09FFED53E}" presName="hierChild4" presStyleCnt="0"/>
      <dgm:spPr/>
    </dgm:pt>
    <dgm:pt modelId="{0388DEA1-ADD9-44B8-80F2-D7F43705AC33}" type="pres">
      <dgm:prSet presAssocID="{CAB91A2B-3257-423D-8C16-72D09FFED53E}" presName="hierChild5" presStyleCnt="0"/>
      <dgm:spPr/>
    </dgm:pt>
    <dgm:pt modelId="{E01F658B-EFF5-4A98-8B09-BA04153C1644}" type="pres">
      <dgm:prSet presAssocID="{8D948180-BD37-431C-8985-93C4DD364192}" presName="hierChild5" presStyleCnt="0"/>
      <dgm:spPr/>
    </dgm:pt>
    <dgm:pt modelId="{51CEED89-C55C-424B-83F8-7F740FB68757}" type="pres">
      <dgm:prSet presAssocID="{9E295665-B788-41AE-B5C5-B259F2E9D3BA}" presName="hierChild3" presStyleCnt="0"/>
      <dgm:spPr/>
    </dgm:pt>
  </dgm:ptLst>
  <dgm:cxnLst>
    <dgm:cxn modelId="{EDAE6804-886D-4CE1-AEA4-FD86D3B2CFB0}" type="presOf" srcId="{FC0438D1-5E7E-42F7-A905-4B08769B9062}" destId="{1B2671A6-D8D8-454B-A3B9-3ECEE7F14D44}" srcOrd="1" destOrd="0" presId="urn:microsoft.com/office/officeart/2005/8/layout/orgChart1"/>
    <dgm:cxn modelId="{FF2BA907-1410-4D65-A857-06B826C1D8DB}" srcId="{8D948180-BD37-431C-8985-93C4DD364192}" destId="{158358CD-DD69-43E3-BCB3-029F7F704A2D}" srcOrd="0" destOrd="0" parTransId="{5B8A8B36-61E3-4E59-AA9D-B9FBAF273E54}" sibTransId="{22A06B78-83B7-4302-8033-81ACF658A689}"/>
    <dgm:cxn modelId="{66E7BD09-0007-41AF-A6F3-F3D89DDFEA2C}" type="presOf" srcId="{9D17494D-5B62-4DCB-8E93-635E05AC3632}" destId="{56A011DE-9591-4AF8-8724-207C74F4A6E0}" srcOrd="0" destOrd="0" presId="urn:microsoft.com/office/officeart/2005/8/layout/orgChart1"/>
    <dgm:cxn modelId="{8ABE5215-B829-4638-BC93-A0FCA2F74F07}" srcId="{7F474EC1-AF25-4449-A743-4EE2CB2B6F82}" destId="{9E295665-B788-41AE-B5C5-B259F2E9D3BA}" srcOrd="0" destOrd="0" parTransId="{8C2E7E6A-CDD1-4F41-9A62-CDE0A00C2928}" sibTransId="{A9800D73-96D8-45EE-A40C-F3B7B80CB80E}"/>
    <dgm:cxn modelId="{AFEFB520-FF4C-4B38-BD2B-7E09FBE0B95A}" type="presOf" srcId="{9E295665-B788-41AE-B5C5-B259F2E9D3BA}" destId="{DA41264F-3E0D-4FD2-B6FA-284A987E77C7}" srcOrd="0" destOrd="0" presId="urn:microsoft.com/office/officeart/2005/8/layout/orgChart1"/>
    <dgm:cxn modelId="{111C902C-979A-454C-915C-58989E886FD0}" srcId="{8D948180-BD37-431C-8985-93C4DD364192}" destId="{C87BA28B-6EF0-4FC7-A6BE-75449647447B}" srcOrd="1" destOrd="0" parTransId="{E4F5A2C6-6BC7-43E2-A718-F6BF64041121}" sibTransId="{EFF864A9-02A4-4FFB-9C91-4BFC78461DAE}"/>
    <dgm:cxn modelId="{5D17122E-5BB8-419F-9286-B34B8053F0D6}" type="presOf" srcId="{158358CD-DD69-43E3-BCB3-029F7F704A2D}" destId="{A45D6357-524F-4924-91B7-A922C590C5BE}" srcOrd="1" destOrd="0" presId="urn:microsoft.com/office/officeart/2005/8/layout/orgChart1"/>
    <dgm:cxn modelId="{B879185E-D3AA-4D27-B28E-3A0ADD0D7344}" type="presOf" srcId="{8D948180-BD37-431C-8985-93C4DD364192}" destId="{C4B690DD-9A4F-416A-B925-F9090649D645}" srcOrd="1" destOrd="0" presId="urn:microsoft.com/office/officeart/2005/8/layout/orgChart1"/>
    <dgm:cxn modelId="{45661E45-5B83-4DAA-A81B-211394826DC0}" type="presOf" srcId="{1D5EB88A-C58B-4467-BF3E-8070DB70885B}" destId="{C36870FB-B41F-44B8-A174-C148BF9AB9D3}" srcOrd="0" destOrd="0" presId="urn:microsoft.com/office/officeart/2005/8/layout/orgChart1"/>
    <dgm:cxn modelId="{DE2A3966-29F7-407D-A2DE-A0B32AAADA71}" type="presOf" srcId="{F8256445-3D0B-42B9-A557-80D537262C60}" destId="{204C9143-927E-41A1-B18A-E3C6E490AAA0}" srcOrd="1" destOrd="0" presId="urn:microsoft.com/office/officeart/2005/8/layout/orgChart1"/>
    <dgm:cxn modelId="{49FE474D-924D-4381-BEB5-C5275EC46540}" type="presOf" srcId="{C87BA28B-6EF0-4FC7-A6BE-75449647447B}" destId="{33AF9445-D1BA-4A19-846D-0232DAD5F514}" srcOrd="1" destOrd="0" presId="urn:microsoft.com/office/officeart/2005/8/layout/orgChart1"/>
    <dgm:cxn modelId="{F0025575-07FA-4DE4-A0BE-1A8F1F58872F}" type="presOf" srcId="{5B8A8B36-61E3-4E59-AA9D-B9FBAF273E54}" destId="{14CFBDFB-26D4-4237-AF6D-1D2097ADE6E0}" srcOrd="0" destOrd="0" presId="urn:microsoft.com/office/officeart/2005/8/layout/orgChart1"/>
    <dgm:cxn modelId="{EAD74078-C026-4D4A-9A78-3A68ADB5AB48}" type="presOf" srcId="{7F474EC1-AF25-4449-A743-4EE2CB2B6F82}" destId="{56E2AFFA-17C1-47AF-AD19-5279563DF949}" srcOrd="0" destOrd="0" presId="urn:microsoft.com/office/officeart/2005/8/layout/orgChart1"/>
    <dgm:cxn modelId="{21971896-6963-48DB-9690-03C9C5B027A7}" type="presOf" srcId="{F8256445-3D0B-42B9-A557-80D537262C60}" destId="{79FC0B8B-D26E-4922-88CB-9BD3CEDA0179}" srcOrd="0" destOrd="0" presId="urn:microsoft.com/office/officeart/2005/8/layout/orgChart1"/>
    <dgm:cxn modelId="{7B128C9A-374A-42F1-A68E-670131C26812}" type="presOf" srcId="{E4F5A2C6-6BC7-43E2-A718-F6BF64041121}" destId="{4D094A3E-9CBF-4DB8-A78B-C3E9F475FA2C}" srcOrd="0" destOrd="0" presId="urn:microsoft.com/office/officeart/2005/8/layout/orgChart1"/>
    <dgm:cxn modelId="{DC10C49E-14B0-466C-8B70-7E5509D5D36A}" srcId="{9E295665-B788-41AE-B5C5-B259F2E9D3BA}" destId="{8D948180-BD37-431C-8985-93C4DD364192}" srcOrd="1" destOrd="0" parTransId="{3C1C0EED-3B46-400F-98BC-EA53971824B7}" sibTransId="{279C6D77-E984-4B95-8A46-492FB37AF119}"/>
    <dgm:cxn modelId="{ABC469A1-F937-4DBA-9D45-A83248696EB7}" type="presOf" srcId="{3C1C0EED-3B46-400F-98BC-EA53971824B7}" destId="{05843ED2-AE3A-4570-8E11-A7AD51AD7DD3}" srcOrd="0" destOrd="0" presId="urn:microsoft.com/office/officeart/2005/8/layout/orgChart1"/>
    <dgm:cxn modelId="{B5FFB6A3-06A2-442D-BC91-BAC6BFA4FFFB}" type="presOf" srcId="{9E295665-B788-41AE-B5C5-B259F2E9D3BA}" destId="{D622E0F7-EBBF-4A7F-AD4A-999C46E1329D}" srcOrd="1" destOrd="0" presId="urn:microsoft.com/office/officeart/2005/8/layout/orgChart1"/>
    <dgm:cxn modelId="{DCF1EFB5-E121-4617-A841-F0E680C730A7}" type="presOf" srcId="{FC0438D1-5E7E-42F7-A905-4B08769B9062}" destId="{14CEEA53-6078-4A66-9EBB-ECF1557E3EDE}" srcOrd="0" destOrd="0" presId="urn:microsoft.com/office/officeart/2005/8/layout/orgChart1"/>
    <dgm:cxn modelId="{322B13BC-93B4-48FA-B04A-8C6E3B1A06F6}" type="presOf" srcId="{CAB91A2B-3257-423D-8C16-72D09FFED53E}" destId="{E271AF5D-F729-4622-8700-BBBEA3A8160B}" srcOrd="0" destOrd="0" presId="urn:microsoft.com/office/officeart/2005/8/layout/orgChart1"/>
    <dgm:cxn modelId="{84B174CF-65FF-47DD-8911-FCA4006FE1EB}" srcId="{8D948180-BD37-431C-8985-93C4DD364192}" destId="{CAB91A2B-3257-423D-8C16-72D09FFED53E}" srcOrd="2" destOrd="0" parTransId="{9D17494D-5B62-4DCB-8E93-635E05AC3632}" sibTransId="{D8E0C3E8-C39E-45FF-ADF4-031F8BBA50EF}"/>
    <dgm:cxn modelId="{356A08DA-97CF-4EDB-9B05-3258F3FF664D}" type="presOf" srcId="{6361C8C4-56D8-44B4-91D7-DE2A80EDCFD2}" destId="{E79896D0-4D68-4C60-A6CF-2C57735911DE}" srcOrd="0" destOrd="0" presId="urn:microsoft.com/office/officeart/2005/8/layout/orgChart1"/>
    <dgm:cxn modelId="{6E709EDD-4D38-4A10-A406-230CD52DA3C3}" type="presOf" srcId="{C87BA28B-6EF0-4FC7-A6BE-75449647447B}" destId="{24067753-A57D-48F9-B939-5D8C1A7CA231}" srcOrd="0" destOrd="0" presId="urn:microsoft.com/office/officeart/2005/8/layout/orgChart1"/>
    <dgm:cxn modelId="{7D119CE4-D514-46FD-A4AB-67B33E2B6EA2}" type="presOf" srcId="{158358CD-DD69-43E3-BCB3-029F7F704A2D}" destId="{EF2664AD-7FA8-4E59-B73E-01CD597B8261}" srcOrd="0" destOrd="0" presId="urn:microsoft.com/office/officeart/2005/8/layout/orgChart1"/>
    <dgm:cxn modelId="{8D07B1E5-D68F-4528-AEE8-15789946E9F1}" type="presOf" srcId="{CAB91A2B-3257-423D-8C16-72D09FFED53E}" destId="{4BC3CAF0-068F-4C54-BAB3-2512DB1DA24C}" srcOrd="1" destOrd="0" presId="urn:microsoft.com/office/officeart/2005/8/layout/orgChart1"/>
    <dgm:cxn modelId="{F8E9F8EC-8C85-4B4C-9204-918B8774F97A}" srcId="{9E295665-B788-41AE-B5C5-B259F2E9D3BA}" destId="{F8256445-3D0B-42B9-A557-80D537262C60}" srcOrd="0" destOrd="0" parTransId="{6361C8C4-56D8-44B4-91D7-DE2A80EDCFD2}" sibTransId="{77C81C1D-FBE1-459B-A876-80AF0ED01BE5}"/>
    <dgm:cxn modelId="{638B8FF2-5DC0-4190-ADB5-73A02B25FB4B}" srcId="{F8256445-3D0B-42B9-A557-80D537262C60}" destId="{FC0438D1-5E7E-42F7-A905-4B08769B9062}" srcOrd="0" destOrd="0" parTransId="{1D5EB88A-C58B-4467-BF3E-8070DB70885B}" sibTransId="{71F63132-96B6-435F-BE3D-F23551C58D31}"/>
    <dgm:cxn modelId="{12783EF7-E1CB-4899-9805-0752D8514BCB}" type="presOf" srcId="{8D948180-BD37-431C-8985-93C4DD364192}" destId="{9C61E3C8-BA23-4D17-BCF8-0D90D79ACCA0}" srcOrd="0" destOrd="0" presId="urn:microsoft.com/office/officeart/2005/8/layout/orgChart1"/>
    <dgm:cxn modelId="{6D3545C2-E1F4-4E50-9ECA-5C1A09085B57}" type="presParOf" srcId="{56E2AFFA-17C1-47AF-AD19-5279563DF949}" destId="{C5F1437C-71D8-4977-A99D-847904C12650}" srcOrd="0" destOrd="0" presId="urn:microsoft.com/office/officeart/2005/8/layout/orgChart1"/>
    <dgm:cxn modelId="{13990E9F-4636-4E82-BA97-4503A1351147}" type="presParOf" srcId="{C5F1437C-71D8-4977-A99D-847904C12650}" destId="{00895BA6-956B-4956-A8BC-85917DE45F0B}" srcOrd="0" destOrd="0" presId="urn:microsoft.com/office/officeart/2005/8/layout/orgChart1"/>
    <dgm:cxn modelId="{2DA0D69A-8557-40D6-BF8B-9A44ABA10277}" type="presParOf" srcId="{00895BA6-956B-4956-A8BC-85917DE45F0B}" destId="{DA41264F-3E0D-4FD2-B6FA-284A987E77C7}" srcOrd="0" destOrd="0" presId="urn:microsoft.com/office/officeart/2005/8/layout/orgChart1"/>
    <dgm:cxn modelId="{AB05BF32-2180-4C65-9C69-7A4161955378}" type="presParOf" srcId="{00895BA6-956B-4956-A8BC-85917DE45F0B}" destId="{D622E0F7-EBBF-4A7F-AD4A-999C46E1329D}" srcOrd="1" destOrd="0" presId="urn:microsoft.com/office/officeart/2005/8/layout/orgChart1"/>
    <dgm:cxn modelId="{9693E7EB-93E9-414B-B925-FD1124FD5659}" type="presParOf" srcId="{C5F1437C-71D8-4977-A99D-847904C12650}" destId="{49DCC67C-5DC6-4D3C-ACAA-8E66AB0ECF66}" srcOrd="1" destOrd="0" presId="urn:microsoft.com/office/officeart/2005/8/layout/orgChart1"/>
    <dgm:cxn modelId="{EECC44A5-020C-4817-8415-D7529308AC00}" type="presParOf" srcId="{49DCC67C-5DC6-4D3C-ACAA-8E66AB0ECF66}" destId="{E79896D0-4D68-4C60-A6CF-2C57735911DE}" srcOrd="0" destOrd="0" presId="urn:microsoft.com/office/officeart/2005/8/layout/orgChart1"/>
    <dgm:cxn modelId="{CC0CC514-BB9D-4BD4-9C77-92E9D95EF2DF}" type="presParOf" srcId="{49DCC67C-5DC6-4D3C-ACAA-8E66AB0ECF66}" destId="{91C02D93-7EF4-42FA-B1B9-08FBB1FB9B90}" srcOrd="1" destOrd="0" presId="urn:microsoft.com/office/officeart/2005/8/layout/orgChart1"/>
    <dgm:cxn modelId="{C5DDD42C-7EEB-42E7-9D43-CBB2F149F53A}" type="presParOf" srcId="{91C02D93-7EF4-42FA-B1B9-08FBB1FB9B90}" destId="{EA258E35-4BD7-487D-9BCB-7B2ED3773B44}" srcOrd="0" destOrd="0" presId="urn:microsoft.com/office/officeart/2005/8/layout/orgChart1"/>
    <dgm:cxn modelId="{C220DE4F-B8F3-43A5-A56F-4A13DF981AF6}" type="presParOf" srcId="{EA258E35-4BD7-487D-9BCB-7B2ED3773B44}" destId="{79FC0B8B-D26E-4922-88CB-9BD3CEDA0179}" srcOrd="0" destOrd="0" presId="urn:microsoft.com/office/officeart/2005/8/layout/orgChart1"/>
    <dgm:cxn modelId="{B9D20424-4C65-458E-8CAE-6B6661EB72B8}" type="presParOf" srcId="{EA258E35-4BD7-487D-9BCB-7B2ED3773B44}" destId="{204C9143-927E-41A1-B18A-E3C6E490AAA0}" srcOrd="1" destOrd="0" presId="urn:microsoft.com/office/officeart/2005/8/layout/orgChart1"/>
    <dgm:cxn modelId="{6C84B339-F4D5-434F-A6EA-D75A19605AF8}" type="presParOf" srcId="{91C02D93-7EF4-42FA-B1B9-08FBB1FB9B90}" destId="{11DD24C4-23A3-45E2-9E88-71CF79929071}" srcOrd="1" destOrd="0" presId="urn:microsoft.com/office/officeart/2005/8/layout/orgChart1"/>
    <dgm:cxn modelId="{19C6A4BC-C00F-411A-B425-1725B594E1DB}" type="presParOf" srcId="{11DD24C4-23A3-45E2-9E88-71CF79929071}" destId="{C36870FB-B41F-44B8-A174-C148BF9AB9D3}" srcOrd="0" destOrd="0" presId="urn:microsoft.com/office/officeart/2005/8/layout/orgChart1"/>
    <dgm:cxn modelId="{9638C9C4-995A-49D0-8D2E-6EFFD5A9856E}" type="presParOf" srcId="{11DD24C4-23A3-45E2-9E88-71CF79929071}" destId="{531A2DCA-5CD6-4042-939C-AB392EDAF99F}" srcOrd="1" destOrd="0" presId="urn:microsoft.com/office/officeart/2005/8/layout/orgChart1"/>
    <dgm:cxn modelId="{4029BAFE-4ED5-4B2B-8F6C-63BF651E03C0}" type="presParOf" srcId="{531A2DCA-5CD6-4042-939C-AB392EDAF99F}" destId="{D665F6CA-1F47-4E29-99EF-463FFF38B68D}" srcOrd="0" destOrd="0" presId="urn:microsoft.com/office/officeart/2005/8/layout/orgChart1"/>
    <dgm:cxn modelId="{B36ABB41-A971-4FDD-9BC6-67B0244448ED}" type="presParOf" srcId="{D665F6CA-1F47-4E29-99EF-463FFF38B68D}" destId="{14CEEA53-6078-4A66-9EBB-ECF1557E3EDE}" srcOrd="0" destOrd="0" presId="urn:microsoft.com/office/officeart/2005/8/layout/orgChart1"/>
    <dgm:cxn modelId="{D4FE51D4-590C-4337-B626-566272AA5127}" type="presParOf" srcId="{D665F6CA-1F47-4E29-99EF-463FFF38B68D}" destId="{1B2671A6-D8D8-454B-A3B9-3ECEE7F14D44}" srcOrd="1" destOrd="0" presId="urn:microsoft.com/office/officeart/2005/8/layout/orgChart1"/>
    <dgm:cxn modelId="{25F5320E-BEA5-4388-BFB8-27F1F2603A2D}" type="presParOf" srcId="{531A2DCA-5CD6-4042-939C-AB392EDAF99F}" destId="{F3154549-61CD-44A4-8C6D-BAC9669458CD}" srcOrd="1" destOrd="0" presId="urn:microsoft.com/office/officeart/2005/8/layout/orgChart1"/>
    <dgm:cxn modelId="{EE473A1D-B81B-4455-AF43-D8C43A8657D4}" type="presParOf" srcId="{531A2DCA-5CD6-4042-939C-AB392EDAF99F}" destId="{710D26A7-5FC4-4E77-9E4E-67FE7D704268}" srcOrd="2" destOrd="0" presId="urn:microsoft.com/office/officeart/2005/8/layout/orgChart1"/>
    <dgm:cxn modelId="{A30BA482-3E30-49B4-84AF-BE37038514F4}" type="presParOf" srcId="{91C02D93-7EF4-42FA-B1B9-08FBB1FB9B90}" destId="{9D1A261F-6C33-466F-BF50-4B5FF4067404}" srcOrd="2" destOrd="0" presId="urn:microsoft.com/office/officeart/2005/8/layout/orgChart1"/>
    <dgm:cxn modelId="{C46CB8DA-22FB-4D6D-8585-A4281176CCAF}" type="presParOf" srcId="{49DCC67C-5DC6-4D3C-ACAA-8E66AB0ECF66}" destId="{05843ED2-AE3A-4570-8E11-A7AD51AD7DD3}" srcOrd="2" destOrd="0" presId="urn:microsoft.com/office/officeart/2005/8/layout/orgChart1"/>
    <dgm:cxn modelId="{240850FF-0014-4EB6-A2BC-B6B779F7763A}" type="presParOf" srcId="{49DCC67C-5DC6-4D3C-ACAA-8E66AB0ECF66}" destId="{EC834270-948F-4B68-BE11-50DEE22CF8DB}" srcOrd="3" destOrd="0" presId="urn:microsoft.com/office/officeart/2005/8/layout/orgChart1"/>
    <dgm:cxn modelId="{81D03099-2981-4048-958B-820E2B1065DA}" type="presParOf" srcId="{EC834270-948F-4B68-BE11-50DEE22CF8DB}" destId="{E16906AE-12F4-41F9-8C6D-75C6D1C4414D}" srcOrd="0" destOrd="0" presId="urn:microsoft.com/office/officeart/2005/8/layout/orgChart1"/>
    <dgm:cxn modelId="{2FA64DAB-4164-43F7-87E0-9C22CAF9D4A6}" type="presParOf" srcId="{E16906AE-12F4-41F9-8C6D-75C6D1C4414D}" destId="{9C61E3C8-BA23-4D17-BCF8-0D90D79ACCA0}" srcOrd="0" destOrd="0" presId="urn:microsoft.com/office/officeart/2005/8/layout/orgChart1"/>
    <dgm:cxn modelId="{22D43214-9643-46D3-9955-5C2DB7F40E01}" type="presParOf" srcId="{E16906AE-12F4-41F9-8C6D-75C6D1C4414D}" destId="{C4B690DD-9A4F-416A-B925-F9090649D645}" srcOrd="1" destOrd="0" presId="urn:microsoft.com/office/officeart/2005/8/layout/orgChart1"/>
    <dgm:cxn modelId="{5F74FD7E-B2C9-45EE-B65C-3883E15A7DEA}" type="presParOf" srcId="{EC834270-948F-4B68-BE11-50DEE22CF8DB}" destId="{2D0D3620-8948-40EE-928C-F72664ED18F3}" srcOrd="1" destOrd="0" presId="urn:microsoft.com/office/officeart/2005/8/layout/orgChart1"/>
    <dgm:cxn modelId="{5B521A8D-2C55-4DFC-B1E7-9F174CD257F6}" type="presParOf" srcId="{2D0D3620-8948-40EE-928C-F72664ED18F3}" destId="{14CFBDFB-26D4-4237-AF6D-1D2097ADE6E0}" srcOrd="0" destOrd="0" presId="urn:microsoft.com/office/officeart/2005/8/layout/orgChart1"/>
    <dgm:cxn modelId="{DB7272A1-68A2-45DE-B581-E3ACD13948BB}" type="presParOf" srcId="{2D0D3620-8948-40EE-928C-F72664ED18F3}" destId="{756807AB-E245-41C1-BCD5-DCCA04B58A02}" srcOrd="1" destOrd="0" presId="urn:microsoft.com/office/officeart/2005/8/layout/orgChart1"/>
    <dgm:cxn modelId="{06AB0ECF-CD22-4FD1-9625-DA66F9B4237C}" type="presParOf" srcId="{756807AB-E245-41C1-BCD5-DCCA04B58A02}" destId="{D765853D-B7F9-4551-BDD3-0288A92DE22C}" srcOrd="0" destOrd="0" presId="urn:microsoft.com/office/officeart/2005/8/layout/orgChart1"/>
    <dgm:cxn modelId="{0F69B337-F7D5-4A7E-8E51-CD56BC7E387B}" type="presParOf" srcId="{D765853D-B7F9-4551-BDD3-0288A92DE22C}" destId="{EF2664AD-7FA8-4E59-B73E-01CD597B8261}" srcOrd="0" destOrd="0" presId="urn:microsoft.com/office/officeart/2005/8/layout/orgChart1"/>
    <dgm:cxn modelId="{E75A6CEA-9AFD-48A5-A6A2-38A86DE3474F}" type="presParOf" srcId="{D765853D-B7F9-4551-BDD3-0288A92DE22C}" destId="{A45D6357-524F-4924-91B7-A922C590C5BE}" srcOrd="1" destOrd="0" presId="urn:microsoft.com/office/officeart/2005/8/layout/orgChart1"/>
    <dgm:cxn modelId="{FB443601-39A2-4BFA-BE13-FF79DE694BB7}" type="presParOf" srcId="{756807AB-E245-41C1-BCD5-DCCA04B58A02}" destId="{F7663B9E-8722-4B53-92B9-F694B4406515}" srcOrd="1" destOrd="0" presId="urn:microsoft.com/office/officeart/2005/8/layout/orgChart1"/>
    <dgm:cxn modelId="{FBBDB036-0101-4BA6-95BE-169150C4C14C}" type="presParOf" srcId="{756807AB-E245-41C1-BCD5-DCCA04B58A02}" destId="{216A07D4-F2CB-4FF4-9B94-59C354EC0A9E}" srcOrd="2" destOrd="0" presId="urn:microsoft.com/office/officeart/2005/8/layout/orgChart1"/>
    <dgm:cxn modelId="{08269255-F1DB-48A0-809A-A9B7D4ADC41F}" type="presParOf" srcId="{2D0D3620-8948-40EE-928C-F72664ED18F3}" destId="{4D094A3E-9CBF-4DB8-A78B-C3E9F475FA2C}" srcOrd="2" destOrd="0" presId="urn:microsoft.com/office/officeart/2005/8/layout/orgChart1"/>
    <dgm:cxn modelId="{B122FC4B-484C-4FFA-97F3-5907CAFAFCAB}" type="presParOf" srcId="{2D0D3620-8948-40EE-928C-F72664ED18F3}" destId="{769A063A-2CA8-426A-A506-E3138BDC9B6F}" srcOrd="3" destOrd="0" presId="urn:microsoft.com/office/officeart/2005/8/layout/orgChart1"/>
    <dgm:cxn modelId="{D8EBD5A3-81A1-49D6-A794-2CD6774F68FF}" type="presParOf" srcId="{769A063A-2CA8-426A-A506-E3138BDC9B6F}" destId="{E96D9559-1ADB-412F-831C-B02B149943CE}" srcOrd="0" destOrd="0" presId="urn:microsoft.com/office/officeart/2005/8/layout/orgChart1"/>
    <dgm:cxn modelId="{B3E3952A-4732-459A-9798-DE4C37B72817}" type="presParOf" srcId="{E96D9559-1ADB-412F-831C-B02B149943CE}" destId="{24067753-A57D-48F9-B939-5D8C1A7CA231}" srcOrd="0" destOrd="0" presId="urn:microsoft.com/office/officeart/2005/8/layout/orgChart1"/>
    <dgm:cxn modelId="{7658E288-BB7B-4F58-95A9-8148947934D1}" type="presParOf" srcId="{E96D9559-1ADB-412F-831C-B02B149943CE}" destId="{33AF9445-D1BA-4A19-846D-0232DAD5F514}" srcOrd="1" destOrd="0" presId="urn:microsoft.com/office/officeart/2005/8/layout/orgChart1"/>
    <dgm:cxn modelId="{2C2E9098-FAE2-41C8-8E19-A2FF72939892}" type="presParOf" srcId="{769A063A-2CA8-426A-A506-E3138BDC9B6F}" destId="{DD706024-1C1D-4B6E-8F4E-363819761836}" srcOrd="1" destOrd="0" presId="urn:microsoft.com/office/officeart/2005/8/layout/orgChart1"/>
    <dgm:cxn modelId="{A09D5512-66C9-43EC-A762-B119116F8A00}" type="presParOf" srcId="{769A063A-2CA8-426A-A506-E3138BDC9B6F}" destId="{4D5A1C25-40F9-437A-AEE9-D04763898338}" srcOrd="2" destOrd="0" presId="urn:microsoft.com/office/officeart/2005/8/layout/orgChart1"/>
    <dgm:cxn modelId="{193FFB9F-FF08-4C71-A4C0-7B3DFD486725}" type="presParOf" srcId="{2D0D3620-8948-40EE-928C-F72664ED18F3}" destId="{56A011DE-9591-4AF8-8724-207C74F4A6E0}" srcOrd="4" destOrd="0" presId="urn:microsoft.com/office/officeart/2005/8/layout/orgChart1"/>
    <dgm:cxn modelId="{C0F73681-4E25-4A39-B9F8-83AA192FD1AA}" type="presParOf" srcId="{2D0D3620-8948-40EE-928C-F72664ED18F3}" destId="{E61A88BE-64DC-4A97-8B9E-7B4941B944C7}" srcOrd="5" destOrd="0" presId="urn:microsoft.com/office/officeart/2005/8/layout/orgChart1"/>
    <dgm:cxn modelId="{0E66C24E-ED0D-4FE2-AF6E-973C84ED726F}" type="presParOf" srcId="{E61A88BE-64DC-4A97-8B9E-7B4941B944C7}" destId="{434DF7F0-5FFE-4759-B023-D6CD28EE2C55}" srcOrd="0" destOrd="0" presId="urn:microsoft.com/office/officeart/2005/8/layout/orgChart1"/>
    <dgm:cxn modelId="{C3F7AACE-AF44-4E73-AAC6-0E9F22198A1E}" type="presParOf" srcId="{434DF7F0-5FFE-4759-B023-D6CD28EE2C55}" destId="{E271AF5D-F729-4622-8700-BBBEA3A8160B}" srcOrd="0" destOrd="0" presId="urn:microsoft.com/office/officeart/2005/8/layout/orgChart1"/>
    <dgm:cxn modelId="{6637EBE7-BDCC-48B9-B511-6D340BBC8ED0}" type="presParOf" srcId="{434DF7F0-5FFE-4759-B023-D6CD28EE2C55}" destId="{4BC3CAF0-068F-4C54-BAB3-2512DB1DA24C}" srcOrd="1" destOrd="0" presId="urn:microsoft.com/office/officeart/2005/8/layout/orgChart1"/>
    <dgm:cxn modelId="{4F31FB8A-D111-4ED5-9F1F-1D0115546EA5}" type="presParOf" srcId="{E61A88BE-64DC-4A97-8B9E-7B4941B944C7}" destId="{40027839-ABDB-482B-BD6E-E439F6D52894}" srcOrd="1" destOrd="0" presId="urn:microsoft.com/office/officeart/2005/8/layout/orgChart1"/>
    <dgm:cxn modelId="{530E9AA4-6D20-46F8-ADD5-202A406FDE0B}" type="presParOf" srcId="{E61A88BE-64DC-4A97-8B9E-7B4941B944C7}" destId="{0388DEA1-ADD9-44B8-80F2-D7F43705AC33}" srcOrd="2" destOrd="0" presId="urn:microsoft.com/office/officeart/2005/8/layout/orgChart1"/>
    <dgm:cxn modelId="{BA5E2BA8-017D-4532-88D1-2593401DE597}" type="presParOf" srcId="{EC834270-948F-4B68-BE11-50DEE22CF8DB}" destId="{E01F658B-EFF5-4A98-8B09-BA04153C1644}" srcOrd="2" destOrd="0" presId="urn:microsoft.com/office/officeart/2005/8/layout/orgChart1"/>
    <dgm:cxn modelId="{FD6D919A-00DE-4945-AF20-E7CD7C606021}" type="presParOf" srcId="{C5F1437C-71D8-4977-A99D-847904C12650}" destId="{51CEED89-C55C-424B-83F8-7F740FB68757}" srcOrd="2" destOrd="0" presId="urn:microsoft.com/office/officeart/2005/8/layout/orgChart1"/>
  </dgm:cxnLst>
  <dgm:bg/>
  <dgm:whole>
    <a:ln>
      <a:solidFill>
        <a:schemeClr val="bg1">
          <a:lumMod val="95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0150DD-1FA3-4BF5-8612-CA04A372C8A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6905E1DA-35FF-4D8D-A2AB-2D98BA4C66A7}">
      <dgm:prSet phldrT="[Text]" custT="1"/>
      <dgm:spPr/>
      <dgm:t>
        <a:bodyPr/>
        <a:lstStyle/>
        <a:p>
          <a:r>
            <a:rPr lang="en-IN" sz="1800" dirty="0">
              <a:latin typeface="Arial Narrow" panose="020B0606020202030204" pitchFamily="34" charset="0"/>
            </a:rPr>
            <a:t>Parts</a:t>
          </a:r>
        </a:p>
      </dgm:t>
    </dgm:pt>
    <dgm:pt modelId="{205A8ACA-1932-478A-B8CD-CBA8C5A9B48A}" type="parTrans" cxnId="{F9BD20BF-3741-41B1-A3EF-CB1A3FB0AE05}">
      <dgm:prSet/>
      <dgm:spPr/>
      <dgm:t>
        <a:bodyPr/>
        <a:lstStyle/>
        <a:p>
          <a:endParaRPr lang="en-IN"/>
        </a:p>
      </dgm:t>
    </dgm:pt>
    <dgm:pt modelId="{F922B1A7-B3CD-4ED4-9885-AAE2415456B1}" type="sibTrans" cxnId="{F9BD20BF-3741-41B1-A3EF-CB1A3FB0AE05}">
      <dgm:prSet/>
      <dgm:spPr/>
      <dgm:t>
        <a:bodyPr/>
        <a:lstStyle/>
        <a:p>
          <a:endParaRPr lang="en-IN"/>
        </a:p>
      </dgm:t>
    </dgm:pt>
    <dgm:pt modelId="{E7E077EE-F139-47C4-ACE7-F325AA4D28EC}">
      <dgm:prSet phldrT="[Text]" custT="1"/>
      <dgm:spPr/>
      <dgm:t>
        <a:bodyPr/>
        <a:lstStyle/>
        <a:p>
          <a:r>
            <a:rPr lang="en-IN" sz="1800" dirty="0">
              <a:latin typeface="Arial Narrow" panose="020B0606020202030204" pitchFamily="34" charset="0"/>
            </a:rPr>
            <a:t>Part I</a:t>
          </a:r>
        </a:p>
      </dgm:t>
    </dgm:pt>
    <dgm:pt modelId="{5D89D4E6-B53D-4291-96B1-97A6C4E848ED}" type="parTrans" cxnId="{E3519033-CE02-4794-92B5-45DC8BDBB423}">
      <dgm:prSet/>
      <dgm:spPr/>
      <dgm:t>
        <a:bodyPr/>
        <a:lstStyle/>
        <a:p>
          <a:endParaRPr lang="en-IN" sz="1800">
            <a:latin typeface="Arial Narrow" panose="020B0606020202030204" pitchFamily="34" charset="0"/>
          </a:endParaRPr>
        </a:p>
      </dgm:t>
    </dgm:pt>
    <dgm:pt modelId="{F8831EFB-AC7A-4234-956D-DA23BCEDD3B2}" type="sibTrans" cxnId="{E3519033-CE02-4794-92B5-45DC8BDBB423}">
      <dgm:prSet/>
      <dgm:spPr/>
      <dgm:t>
        <a:bodyPr/>
        <a:lstStyle/>
        <a:p>
          <a:endParaRPr lang="en-IN"/>
        </a:p>
      </dgm:t>
    </dgm:pt>
    <dgm:pt modelId="{5034F720-71E9-45D6-A1E8-E48B310E571A}">
      <dgm:prSet phldrT="[Text]" custT="1"/>
      <dgm:spPr/>
      <dgm:t>
        <a:bodyPr/>
        <a:lstStyle/>
        <a:p>
          <a:r>
            <a:rPr lang="en-IN" sz="1800" dirty="0">
              <a:latin typeface="Arial Narrow" panose="020B0606020202030204" pitchFamily="34" charset="0"/>
            </a:rPr>
            <a:t>Basic Info</a:t>
          </a:r>
        </a:p>
      </dgm:t>
    </dgm:pt>
    <dgm:pt modelId="{92BA5FDE-7E03-4700-98CA-67F37FFBD9EF}" type="parTrans" cxnId="{BB834717-B85F-4339-B5DE-C0BB77C4DF8C}">
      <dgm:prSet/>
      <dgm:spPr/>
      <dgm:t>
        <a:bodyPr/>
        <a:lstStyle/>
        <a:p>
          <a:endParaRPr lang="en-IN" sz="1800">
            <a:latin typeface="Arial Narrow" panose="020B0606020202030204" pitchFamily="34" charset="0"/>
          </a:endParaRPr>
        </a:p>
      </dgm:t>
    </dgm:pt>
    <dgm:pt modelId="{10CC35C8-9BE9-4E6B-B44C-87E063E5A4C7}" type="sibTrans" cxnId="{BB834717-B85F-4339-B5DE-C0BB77C4DF8C}">
      <dgm:prSet/>
      <dgm:spPr/>
      <dgm:t>
        <a:bodyPr/>
        <a:lstStyle/>
        <a:p>
          <a:endParaRPr lang="en-IN"/>
        </a:p>
      </dgm:t>
    </dgm:pt>
    <dgm:pt modelId="{2816C87E-422B-4233-8371-DA3A4717A63E}">
      <dgm:prSet phldrT="[Text]" custT="1"/>
      <dgm:spPr/>
      <dgm:t>
        <a:bodyPr/>
        <a:lstStyle/>
        <a:p>
          <a:r>
            <a:rPr lang="en-IN" sz="1800" dirty="0">
              <a:latin typeface="Arial Narrow" panose="020B0606020202030204" pitchFamily="34" charset="0"/>
            </a:rPr>
            <a:t>Part II</a:t>
          </a:r>
        </a:p>
      </dgm:t>
    </dgm:pt>
    <dgm:pt modelId="{42CFFA95-56B9-4F9F-B33A-7238ECFD87AE}" type="parTrans" cxnId="{BA0BD3F7-808D-460E-8A16-CD7FBA5CB76F}">
      <dgm:prSet/>
      <dgm:spPr/>
      <dgm:t>
        <a:bodyPr/>
        <a:lstStyle/>
        <a:p>
          <a:endParaRPr lang="en-IN" sz="1800">
            <a:latin typeface="Arial Narrow" panose="020B0606020202030204" pitchFamily="34" charset="0"/>
          </a:endParaRPr>
        </a:p>
      </dgm:t>
    </dgm:pt>
    <dgm:pt modelId="{50D3EBC0-5F48-4725-AD5F-C9CD1C9B92AB}" type="sibTrans" cxnId="{BA0BD3F7-808D-460E-8A16-CD7FBA5CB76F}">
      <dgm:prSet/>
      <dgm:spPr/>
      <dgm:t>
        <a:bodyPr/>
        <a:lstStyle/>
        <a:p>
          <a:endParaRPr lang="en-IN"/>
        </a:p>
      </dgm:t>
    </dgm:pt>
    <dgm:pt modelId="{72A3B2D0-BA29-4E1F-AE2F-647652711B03}">
      <dgm:prSet phldrT="[Text]" custT="1"/>
      <dgm:spPr/>
      <dgm:t>
        <a:bodyPr/>
        <a:lstStyle/>
        <a:p>
          <a:r>
            <a:rPr lang="en-IN" sz="1800" dirty="0">
              <a:latin typeface="Arial Narrow" panose="020B0606020202030204" pitchFamily="34" charset="0"/>
            </a:rPr>
            <a:t>Liability</a:t>
          </a:r>
        </a:p>
      </dgm:t>
    </dgm:pt>
    <dgm:pt modelId="{E8B240FF-C190-4DA9-A5F1-BA635194D958}" type="parTrans" cxnId="{38F5578C-2085-40C3-B383-0DF7D8799426}">
      <dgm:prSet/>
      <dgm:spPr/>
      <dgm:t>
        <a:bodyPr/>
        <a:lstStyle/>
        <a:p>
          <a:endParaRPr lang="en-IN" sz="1800">
            <a:latin typeface="Arial Narrow" panose="020B0606020202030204" pitchFamily="34" charset="0"/>
          </a:endParaRPr>
        </a:p>
      </dgm:t>
    </dgm:pt>
    <dgm:pt modelId="{B116B91D-B119-4EB9-9757-137804784A2F}" type="sibTrans" cxnId="{38F5578C-2085-40C3-B383-0DF7D8799426}">
      <dgm:prSet/>
      <dgm:spPr/>
      <dgm:t>
        <a:bodyPr/>
        <a:lstStyle/>
        <a:p>
          <a:endParaRPr lang="en-IN"/>
        </a:p>
      </dgm:t>
    </dgm:pt>
    <dgm:pt modelId="{85442B81-6E5B-4550-8895-A36D08D36F78}">
      <dgm:prSet custT="1"/>
      <dgm:spPr/>
      <dgm:t>
        <a:bodyPr/>
        <a:lstStyle/>
        <a:p>
          <a:r>
            <a:rPr lang="en-IN" sz="1800" dirty="0">
              <a:latin typeface="Arial Narrow" panose="020B0606020202030204" pitchFamily="34" charset="0"/>
            </a:rPr>
            <a:t>Part III</a:t>
          </a:r>
        </a:p>
      </dgm:t>
    </dgm:pt>
    <dgm:pt modelId="{40FC15CC-A3C7-4062-AEFA-2EC287BB8F32}" type="parTrans" cxnId="{942B71B8-5A7B-4499-B416-0A1D0FCEE41B}">
      <dgm:prSet/>
      <dgm:spPr/>
      <dgm:t>
        <a:bodyPr/>
        <a:lstStyle/>
        <a:p>
          <a:endParaRPr lang="en-IN" sz="1800">
            <a:latin typeface="Arial Narrow" panose="020B0606020202030204" pitchFamily="34" charset="0"/>
          </a:endParaRPr>
        </a:p>
      </dgm:t>
    </dgm:pt>
    <dgm:pt modelId="{01CBE0C5-041D-4110-8478-636C9B8FF9D6}" type="sibTrans" cxnId="{942B71B8-5A7B-4499-B416-0A1D0FCEE41B}">
      <dgm:prSet/>
      <dgm:spPr/>
      <dgm:t>
        <a:bodyPr/>
        <a:lstStyle/>
        <a:p>
          <a:endParaRPr lang="en-IN"/>
        </a:p>
      </dgm:t>
    </dgm:pt>
    <dgm:pt modelId="{365F9EF0-17A0-413D-BE27-39EF2E8EB6A4}">
      <dgm:prSet custT="1"/>
      <dgm:spPr/>
      <dgm:t>
        <a:bodyPr/>
        <a:lstStyle/>
        <a:p>
          <a:r>
            <a:rPr lang="en-IN" sz="1800" dirty="0">
              <a:latin typeface="Arial Narrow" panose="020B0606020202030204" pitchFamily="34" charset="0"/>
            </a:rPr>
            <a:t>Part IV</a:t>
          </a:r>
        </a:p>
      </dgm:t>
    </dgm:pt>
    <dgm:pt modelId="{05F84686-86D8-4F3B-9286-E24A1EB70D0C}" type="parTrans" cxnId="{50A89BE8-D38C-45C2-9723-FF6DFAFA0D52}">
      <dgm:prSet/>
      <dgm:spPr/>
      <dgm:t>
        <a:bodyPr/>
        <a:lstStyle/>
        <a:p>
          <a:endParaRPr lang="en-IN" sz="1800">
            <a:latin typeface="Arial Narrow" panose="020B0606020202030204" pitchFamily="34" charset="0"/>
          </a:endParaRPr>
        </a:p>
      </dgm:t>
    </dgm:pt>
    <dgm:pt modelId="{FEC11284-2A74-4E09-93A5-7BDFCEB11847}" type="sibTrans" cxnId="{50A89BE8-D38C-45C2-9723-FF6DFAFA0D52}">
      <dgm:prSet/>
      <dgm:spPr/>
      <dgm:t>
        <a:bodyPr/>
        <a:lstStyle/>
        <a:p>
          <a:endParaRPr lang="en-IN"/>
        </a:p>
      </dgm:t>
    </dgm:pt>
    <dgm:pt modelId="{A5774C69-4FC5-4E24-9117-90F552B00BD9}">
      <dgm:prSet custT="1"/>
      <dgm:spPr/>
      <dgm:t>
        <a:bodyPr/>
        <a:lstStyle/>
        <a:p>
          <a:r>
            <a:rPr lang="en-IN" sz="1800" dirty="0">
              <a:latin typeface="Arial Narrow" panose="020B0606020202030204" pitchFamily="34" charset="0"/>
            </a:rPr>
            <a:t>Part V</a:t>
          </a:r>
        </a:p>
      </dgm:t>
    </dgm:pt>
    <dgm:pt modelId="{3DFF941A-AA6B-4993-839B-274602C4B888}" type="parTrans" cxnId="{46F9FD7C-A8EF-40A2-8018-9FA962DAA762}">
      <dgm:prSet/>
      <dgm:spPr/>
      <dgm:t>
        <a:bodyPr/>
        <a:lstStyle/>
        <a:p>
          <a:endParaRPr lang="en-IN" sz="1800">
            <a:latin typeface="Arial Narrow" panose="020B0606020202030204" pitchFamily="34" charset="0"/>
          </a:endParaRPr>
        </a:p>
      </dgm:t>
    </dgm:pt>
    <dgm:pt modelId="{1E4FE12C-C5BD-41AB-85F8-A44E1D5E8A0A}" type="sibTrans" cxnId="{46F9FD7C-A8EF-40A2-8018-9FA962DAA762}">
      <dgm:prSet/>
      <dgm:spPr/>
      <dgm:t>
        <a:bodyPr/>
        <a:lstStyle/>
        <a:p>
          <a:endParaRPr lang="en-IN"/>
        </a:p>
      </dgm:t>
    </dgm:pt>
    <dgm:pt modelId="{DBC2416D-D938-4AF6-8103-26BD3D0DC7D6}">
      <dgm:prSet custT="1"/>
      <dgm:spPr/>
      <dgm:t>
        <a:bodyPr/>
        <a:lstStyle/>
        <a:p>
          <a:r>
            <a:rPr lang="en-IN" sz="1800" dirty="0">
              <a:latin typeface="Arial Narrow" panose="020B0606020202030204" pitchFamily="34" charset="0"/>
            </a:rPr>
            <a:t>Part VI</a:t>
          </a:r>
        </a:p>
      </dgm:t>
    </dgm:pt>
    <dgm:pt modelId="{D537A84B-6442-486C-97BA-7B60DA929D15}" type="parTrans" cxnId="{181CEE39-1B2B-4CD8-A379-CD52F98BEF0E}">
      <dgm:prSet/>
      <dgm:spPr/>
      <dgm:t>
        <a:bodyPr/>
        <a:lstStyle/>
        <a:p>
          <a:endParaRPr lang="en-IN" sz="1800">
            <a:latin typeface="Arial Narrow" panose="020B0606020202030204" pitchFamily="34" charset="0"/>
          </a:endParaRPr>
        </a:p>
      </dgm:t>
    </dgm:pt>
    <dgm:pt modelId="{4CB9F625-4E59-4634-806A-1B256C7CC8BE}" type="sibTrans" cxnId="{181CEE39-1B2B-4CD8-A379-CD52F98BEF0E}">
      <dgm:prSet/>
      <dgm:spPr/>
      <dgm:t>
        <a:bodyPr/>
        <a:lstStyle/>
        <a:p>
          <a:endParaRPr lang="en-IN"/>
        </a:p>
      </dgm:t>
    </dgm:pt>
    <dgm:pt modelId="{15DAADA7-A1B5-4329-91B2-932D71B3D011}">
      <dgm:prSet custT="1"/>
      <dgm:spPr/>
      <dgm:t>
        <a:bodyPr/>
        <a:lstStyle/>
        <a:p>
          <a:r>
            <a:rPr lang="en-IN" sz="1800" dirty="0">
              <a:latin typeface="Arial Narrow" panose="020B0606020202030204" pitchFamily="34" charset="0"/>
            </a:rPr>
            <a:t>Input Tax Credit</a:t>
          </a:r>
        </a:p>
      </dgm:t>
    </dgm:pt>
    <dgm:pt modelId="{A7A1A808-A877-422D-ACD7-64336CF34ABE}" type="parTrans" cxnId="{224468C3-17F3-46E6-907F-DF8F1B842719}">
      <dgm:prSet/>
      <dgm:spPr/>
      <dgm:t>
        <a:bodyPr/>
        <a:lstStyle/>
        <a:p>
          <a:endParaRPr lang="en-IN" sz="1800">
            <a:latin typeface="Arial Narrow" panose="020B0606020202030204" pitchFamily="34" charset="0"/>
          </a:endParaRPr>
        </a:p>
      </dgm:t>
    </dgm:pt>
    <dgm:pt modelId="{1A4E0EE3-F926-4746-9F2F-CF9E023AD5F8}" type="sibTrans" cxnId="{224468C3-17F3-46E6-907F-DF8F1B842719}">
      <dgm:prSet/>
      <dgm:spPr/>
      <dgm:t>
        <a:bodyPr/>
        <a:lstStyle/>
        <a:p>
          <a:endParaRPr lang="en-IN"/>
        </a:p>
      </dgm:t>
    </dgm:pt>
    <dgm:pt modelId="{8457B991-FD8B-4042-AE1C-6018A2A9C42B}">
      <dgm:prSet custT="1"/>
      <dgm:spPr/>
      <dgm:t>
        <a:bodyPr/>
        <a:lstStyle/>
        <a:p>
          <a:r>
            <a:rPr lang="en-IN" sz="1800" dirty="0">
              <a:latin typeface="Arial Narrow" panose="020B0606020202030204" pitchFamily="34" charset="0"/>
            </a:rPr>
            <a:t>Tax paid details</a:t>
          </a:r>
        </a:p>
      </dgm:t>
    </dgm:pt>
    <dgm:pt modelId="{73176ACF-F2DB-4426-A509-910633E05AA8}" type="parTrans" cxnId="{1D6151B2-9966-408E-99BD-C4F616E0AE6D}">
      <dgm:prSet/>
      <dgm:spPr/>
      <dgm:t>
        <a:bodyPr/>
        <a:lstStyle/>
        <a:p>
          <a:endParaRPr lang="en-IN" sz="1800">
            <a:latin typeface="Arial Narrow" panose="020B0606020202030204" pitchFamily="34" charset="0"/>
          </a:endParaRPr>
        </a:p>
      </dgm:t>
    </dgm:pt>
    <dgm:pt modelId="{12714553-71A4-41B8-B2EC-AB6EE9417590}" type="sibTrans" cxnId="{1D6151B2-9966-408E-99BD-C4F616E0AE6D}">
      <dgm:prSet/>
      <dgm:spPr/>
      <dgm:t>
        <a:bodyPr/>
        <a:lstStyle/>
        <a:p>
          <a:endParaRPr lang="en-IN"/>
        </a:p>
      </dgm:t>
    </dgm:pt>
    <dgm:pt modelId="{E0B08046-E4CC-4DBD-B49C-5240E46050F3}">
      <dgm:prSet custT="1"/>
      <dgm:spPr/>
      <dgm:t>
        <a:bodyPr/>
        <a:lstStyle/>
        <a:p>
          <a:r>
            <a:rPr lang="en-IN" sz="1800" dirty="0">
              <a:latin typeface="Arial Narrow" panose="020B0606020202030204" pitchFamily="34" charset="0"/>
            </a:rPr>
            <a:t>Circular 26/2017</a:t>
          </a:r>
        </a:p>
        <a:p>
          <a:r>
            <a:rPr lang="en-IN" sz="1800" dirty="0">
              <a:latin typeface="Arial Narrow" panose="020B0606020202030204" pitchFamily="34" charset="0"/>
            </a:rPr>
            <a:t>Adjustments</a:t>
          </a:r>
        </a:p>
      </dgm:t>
    </dgm:pt>
    <dgm:pt modelId="{B90D0399-CFA8-4BA9-83BA-61E053082AE2}" type="parTrans" cxnId="{C864AF53-79C9-4937-8506-793C605EB6D3}">
      <dgm:prSet/>
      <dgm:spPr/>
      <dgm:t>
        <a:bodyPr/>
        <a:lstStyle/>
        <a:p>
          <a:endParaRPr lang="en-IN" sz="1800">
            <a:latin typeface="Arial Narrow" panose="020B0606020202030204" pitchFamily="34" charset="0"/>
          </a:endParaRPr>
        </a:p>
      </dgm:t>
    </dgm:pt>
    <dgm:pt modelId="{9534D703-528D-46E5-8E83-BB80CBD42572}" type="sibTrans" cxnId="{C864AF53-79C9-4937-8506-793C605EB6D3}">
      <dgm:prSet/>
      <dgm:spPr/>
      <dgm:t>
        <a:bodyPr/>
        <a:lstStyle/>
        <a:p>
          <a:endParaRPr lang="en-IN"/>
        </a:p>
      </dgm:t>
    </dgm:pt>
    <dgm:pt modelId="{CB2993E2-CF14-4E99-8FF5-DB2C4E88E15F}">
      <dgm:prSet custT="1"/>
      <dgm:spPr/>
      <dgm:t>
        <a:bodyPr/>
        <a:lstStyle/>
        <a:p>
          <a:r>
            <a:rPr lang="en-IN" sz="1800" dirty="0">
              <a:latin typeface="Arial Narrow" panose="020B0606020202030204" pitchFamily="34" charset="0"/>
            </a:rPr>
            <a:t>Other info</a:t>
          </a:r>
        </a:p>
      </dgm:t>
    </dgm:pt>
    <dgm:pt modelId="{8DBA4ADD-6721-4568-8E1B-6A939F8EE3EB}" type="parTrans" cxnId="{A8EFFB55-13A2-494C-98F7-45E1FB2276DE}">
      <dgm:prSet/>
      <dgm:spPr/>
      <dgm:t>
        <a:bodyPr/>
        <a:lstStyle/>
        <a:p>
          <a:endParaRPr lang="en-IN" sz="1800">
            <a:latin typeface="Arial Narrow" panose="020B0606020202030204" pitchFamily="34" charset="0"/>
          </a:endParaRPr>
        </a:p>
      </dgm:t>
    </dgm:pt>
    <dgm:pt modelId="{4DA446DB-AC55-41A1-B566-F70950A56429}" type="sibTrans" cxnId="{A8EFFB55-13A2-494C-98F7-45E1FB2276DE}">
      <dgm:prSet/>
      <dgm:spPr/>
      <dgm:t>
        <a:bodyPr/>
        <a:lstStyle/>
        <a:p>
          <a:endParaRPr lang="en-IN"/>
        </a:p>
      </dgm:t>
    </dgm:pt>
    <dgm:pt modelId="{7159EA1E-16DE-4FA1-B670-C2437F619448}">
      <dgm:prSet phldrT="[Text]" custT="1"/>
      <dgm:spPr/>
      <dgm:t>
        <a:bodyPr/>
        <a:lstStyle/>
        <a:p>
          <a:r>
            <a:rPr lang="en-IN" sz="1800" dirty="0">
              <a:latin typeface="Arial Narrow" panose="020B0606020202030204" pitchFamily="34" charset="0"/>
            </a:rPr>
            <a:t>Table 1-3</a:t>
          </a:r>
        </a:p>
      </dgm:t>
    </dgm:pt>
    <dgm:pt modelId="{610B20F6-E1C7-4744-A464-24F4349FBE88}" type="parTrans" cxnId="{ADA5ECF3-4E51-4F20-A202-A8438D3D8CF3}">
      <dgm:prSet/>
      <dgm:spPr/>
      <dgm:t>
        <a:bodyPr/>
        <a:lstStyle/>
        <a:p>
          <a:endParaRPr lang="en-IN" sz="1800"/>
        </a:p>
      </dgm:t>
    </dgm:pt>
    <dgm:pt modelId="{716FA008-4A0F-44C5-B6F2-A6B4DFC6AC16}" type="sibTrans" cxnId="{ADA5ECF3-4E51-4F20-A202-A8438D3D8CF3}">
      <dgm:prSet/>
      <dgm:spPr/>
      <dgm:t>
        <a:bodyPr/>
        <a:lstStyle/>
        <a:p>
          <a:endParaRPr lang="en-IN"/>
        </a:p>
      </dgm:t>
    </dgm:pt>
    <dgm:pt modelId="{BFFA375E-5BF1-4FBF-A677-AEB85C08D39C}">
      <dgm:prSet phldrT="[Text]" custT="1"/>
      <dgm:spPr/>
      <dgm:t>
        <a:bodyPr/>
        <a:lstStyle/>
        <a:p>
          <a:r>
            <a:rPr lang="en-IN" sz="1800" dirty="0">
              <a:latin typeface="Arial Narrow" panose="020B0606020202030204" pitchFamily="34" charset="0"/>
            </a:rPr>
            <a:t>Table 4-5</a:t>
          </a:r>
        </a:p>
      </dgm:t>
    </dgm:pt>
    <dgm:pt modelId="{8531B391-147B-4890-BF62-BA49670C34A2}" type="parTrans" cxnId="{A6ED036C-C148-4601-969D-53B2420046E2}">
      <dgm:prSet/>
      <dgm:spPr/>
      <dgm:t>
        <a:bodyPr/>
        <a:lstStyle/>
        <a:p>
          <a:endParaRPr lang="en-IN" sz="1800"/>
        </a:p>
      </dgm:t>
    </dgm:pt>
    <dgm:pt modelId="{2220E822-F581-4F64-B63F-215F6DAE4B21}" type="sibTrans" cxnId="{A6ED036C-C148-4601-969D-53B2420046E2}">
      <dgm:prSet/>
      <dgm:spPr/>
      <dgm:t>
        <a:bodyPr/>
        <a:lstStyle/>
        <a:p>
          <a:endParaRPr lang="en-IN"/>
        </a:p>
      </dgm:t>
    </dgm:pt>
    <dgm:pt modelId="{660B56C3-09E1-46DE-BBE9-D95587BB94ED}">
      <dgm:prSet phldrT="[Text]" custT="1"/>
      <dgm:spPr/>
      <dgm:t>
        <a:bodyPr/>
        <a:lstStyle/>
        <a:p>
          <a:r>
            <a:rPr lang="en-IN" sz="1800" dirty="0">
              <a:latin typeface="Arial Narrow" panose="020B0606020202030204" pitchFamily="34" charset="0"/>
            </a:rPr>
            <a:t>Table 6-8</a:t>
          </a:r>
        </a:p>
      </dgm:t>
    </dgm:pt>
    <dgm:pt modelId="{D203C985-51DE-4C26-932B-EF57564D2AE8}" type="parTrans" cxnId="{CCEA4719-1A1C-44F8-B693-AE69FE35622B}">
      <dgm:prSet/>
      <dgm:spPr/>
      <dgm:t>
        <a:bodyPr/>
        <a:lstStyle/>
        <a:p>
          <a:endParaRPr lang="en-IN" sz="1800"/>
        </a:p>
      </dgm:t>
    </dgm:pt>
    <dgm:pt modelId="{DDBA31A0-ECA6-40FC-B7DD-8DD5C48E7FE6}" type="sibTrans" cxnId="{CCEA4719-1A1C-44F8-B693-AE69FE35622B}">
      <dgm:prSet/>
      <dgm:spPr/>
      <dgm:t>
        <a:bodyPr/>
        <a:lstStyle/>
        <a:p>
          <a:endParaRPr lang="en-IN"/>
        </a:p>
      </dgm:t>
    </dgm:pt>
    <dgm:pt modelId="{408DAAD4-102C-4D43-A244-6F9A0D1555C1}">
      <dgm:prSet phldrT="[Text]" custT="1"/>
      <dgm:spPr/>
      <dgm:t>
        <a:bodyPr/>
        <a:lstStyle/>
        <a:p>
          <a:r>
            <a:rPr lang="en-IN" sz="1800" dirty="0">
              <a:latin typeface="Arial Narrow" panose="020B0606020202030204" pitchFamily="34" charset="0"/>
            </a:rPr>
            <a:t>Table 9</a:t>
          </a:r>
        </a:p>
      </dgm:t>
    </dgm:pt>
    <dgm:pt modelId="{7D6E60A7-8477-41C9-BC86-7F689B05C648}" type="parTrans" cxnId="{E417494A-0E8F-482C-84E0-661386BC76B2}">
      <dgm:prSet/>
      <dgm:spPr/>
      <dgm:t>
        <a:bodyPr/>
        <a:lstStyle/>
        <a:p>
          <a:endParaRPr lang="en-IN" sz="1800"/>
        </a:p>
      </dgm:t>
    </dgm:pt>
    <dgm:pt modelId="{EFBAFBEF-E70E-4B31-A285-320CE1D69F88}" type="sibTrans" cxnId="{E417494A-0E8F-482C-84E0-661386BC76B2}">
      <dgm:prSet/>
      <dgm:spPr/>
      <dgm:t>
        <a:bodyPr/>
        <a:lstStyle/>
        <a:p>
          <a:endParaRPr lang="en-IN"/>
        </a:p>
      </dgm:t>
    </dgm:pt>
    <dgm:pt modelId="{41007253-3A88-41C3-8EF9-0E891657CFD7}">
      <dgm:prSet phldrT="[Text]" custT="1"/>
      <dgm:spPr/>
      <dgm:t>
        <a:bodyPr/>
        <a:lstStyle/>
        <a:p>
          <a:r>
            <a:rPr lang="en-IN" sz="1800" dirty="0">
              <a:latin typeface="Arial Narrow" panose="020B0606020202030204" pitchFamily="34" charset="0"/>
            </a:rPr>
            <a:t>Table 10-14</a:t>
          </a:r>
        </a:p>
      </dgm:t>
    </dgm:pt>
    <dgm:pt modelId="{D77EAC28-56BD-42B9-B6F9-28FFB8E38CFA}" type="parTrans" cxnId="{26BD5D6B-5F3D-4516-8DDB-81F68D892B3A}">
      <dgm:prSet/>
      <dgm:spPr/>
      <dgm:t>
        <a:bodyPr/>
        <a:lstStyle/>
        <a:p>
          <a:endParaRPr lang="en-IN" sz="1800"/>
        </a:p>
      </dgm:t>
    </dgm:pt>
    <dgm:pt modelId="{875CAE80-5DC3-4D6B-8702-D990797EC732}" type="sibTrans" cxnId="{26BD5D6B-5F3D-4516-8DDB-81F68D892B3A}">
      <dgm:prSet/>
      <dgm:spPr/>
      <dgm:t>
        <a:bodyPr/>
        <a:lstStyle/>
        <a:p>
          <a:endParaRPr lang="en-IN"/>
        </a:p>
      </dgm:t>
    </dgm:pt>
    <dgm:pt modelId="{31C9B076-A3B6-4B2F-ACE4-F3D198BD378F}">
      <dgm:prSet phldrT="[Text]" custT="1"/>
      <dgm:spPr/>
      <dgm:t>
        <a:bodyPr/>
        <a:lstStyle/>
        <a:p>
          <a:r>
            <a:rPr lang="en-IN" sz="1800" dirty="0">
              <a:latin typeface="Arial Narrow" panose="020B0606020202030204" pitchFamily="34" charset="0"/>
            </a:rPr>
            <a:t>Table 15-19</a:t>
          </a:r>
        </a:p>
      </dgm:t>
    </dgm:pt>
    <dgm:pt modelId="{742AB536-B364-498F-80BE-3F7C4A4F4F7B}" type="parTrans" cxnId="{80E7ABC3-4B95-4F05-A8F8-28C8B6275DD4}">
      <dgm:prSet/>
      <dgm:spPr/>
      <dgm:t>
        <a:bodyPr/>
        <a:lstStyle/>
        <a:p>
          <a:endParaRPr lang="en-IN" sz="1800"/>
        </a:p>
      </dgm:t>
    </dgm:pt>
    <dgm:pt modelId="{1B8EC432-504A-4F6D-A0B8-B28390528056}" type="sibTrans" cxnId="{80E7ABC3-4B95-4F05-A8F8-28C8B6275DD4}">
      <dgm:prSet/>
      <dgm:spPr/>
      <dgm:t>
        <a:bodyPr/>
        <a:lstStyle/>
        <a:p>
          <a:endParaRPr lang="en-IN"/>
        </a:p>
      </dgm:t>
    </dgm:pt>
    <dgm:pt modelId="{5AC1661C-2838-4229-A24C-9C27BD49FEB3}" type="pres">
      <dgm:prSet presAssocID="{470150DD-1FA3-4BF5-8612-CA04A372C8A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B4A642-6F29-404D-8D82-605373F394EA}" type="pres">
      <dgm:prSet presAssocID="{6905E1DA-35FF-4D8D-A2AB-2D98BA4C66A7}" presName="hierRoot1" presStyleCnt="0"/>
      <dgm:spPr/>
    </dgm:pt>
    <dgm:pt modelId="{1194F25A-49FA-472C-8D8A-316A453A93F3}" type="pres">
      <dgm:prSet presAssocID="{6905E1DA-35FF-4D8D-A2AB-2D98BA4C66A7}" presName="composite" presStyleCnt="0"/>
      <dgm:spPr/>
    </dgm:pt>
    <dgm:pt modelId="{50D4FDCA-A5D7-4503-B38D-D3A678DB16E7}" type="pres">
      <dgm:prSet presAssocID="{6905E1DA-35FF-4D8D-A2AB-2D98BA4C66A7}" presName="background" presStyleLbl="node0" presStyleIdx="0" presStyleCnt="1"/>
      <dgm:spPr/>
    </dgm:pt>
    <dgm:pt modelId="{21FEA9C8-63CF-4894-BDCD-9625DD2C0B58}" type="pres">
      <dgm:prSet presAssocID="{6905E1DA-35FF-4D8D-A2AB-2D98BA4C66A7}" presName="text" presStyleLbl="fgAcc0" presStyleIdx="0" presStyleCnt="1">
        <dgm:presLayoutVars>
          <dgm:chPref val="3"/>
        </dgm:presLayoutVars>
      </dgm:prSet>
      <dgm:spPr/>
    </dgm:pt>
    <dgm:pt modelId="{1F5ABB39-C57E-443C-B8DA-1C4721E21B34}" type="pres">
      <dgm:prSet presAssocID="{6905E1DA-35FF-4D8D-A2AB-2D98BA4C66A7}" presName="hierChild2" presStyleCnt="0"/>
      <dgm:spPr/>
    </dgm:pt>
    <dgm:pt modelId="{51A9F26A-E439-4522-8F80-0EE1E3A1F1D9}" type="pres">
      <dgm:prSet presAssocID="{5D89D4E6-B53D-4291-96B1-97A6C4E848ED}" presName="Name10" presStyleLbl="parChTrans1D2" presStyleIdx="0" presStyleCnt="6"/>
      <dgm:spPr/>
    </dgm:pt>
    <dgm:pt modelId="{8D8B8E19-DBAA-430D-A53F-63C4AD902A5D}" type="pres">
      <dgm:prSet presAssocID="{E7E077EE-F139-47C4-ACE7-F325AA4D28EC}" presName="hierRoot2" presStyleCnt="0"/>
      <dgm:spPr/>
    </dgm:pt>
    <dgm:pt modelId="{7A09F63A-1799-4E3E-8092-69E0DB7DE78D}" type="pres">
      <dgm:prSet presAssocID="{E7E077EE-F139-47C4-ACE7-F325AA4D28EC}" presName="composite2" presStyleCnt="0"/>
      <dgm:spPr/>
    </dgm:pt>
    <dgm:pt modelId="{B5DCED41-C4D3-4ED4-8FA9-AF536891D78F}" type="pres">
      <dgm:prSet presAssocID="{E7E077EE-F139-47C4-ACE7-F325AA4D28EC}" presName="background2" presStyleLbl="node2" presStyleIdx="0" presStyleCnt="6"/>
      <dgm:spPr/>
    </dgm:pt>
    <dgm:pt modelId="{AB1F123E-B2F1-4E3D-8A23-2DAF591058E8}" type="pres">
      <dgm:prSet presAssocID="{E7E077EE-F139-47C4-ACE7-F325AA4D28EC}" presName="text2" presStyleLbl="fgAcc2" presStyleIdx="0" presStyleCnt="6">
        <dgm:presLayoutVars>
          <dgm:chPref val="3"/>
        </dgm:presLayoutVars>
      </dgm:prSet>
      <dgm:spPr/>
    </dgm:pt>
    <dgm:pt modelId="{C8E12080-3D83-4A2F-AC53-A80D8353D61C}" type="pres">
      <dgm:prSet presAssocID="{E7E077EE-F139-47C4-ACE7-F325AA4D28EC}" presName="hierChild3" presStyleCnt="0"/>
      <dgm:spPr/>
    </dgm:pt>
    <dgm:pt modelId="{7783B130-992A-4E06-87D9-4358A7254B6D}" type="pres">
      <dgm:prSet presAssocID="{92BA5FDE-7E03-4700-98CA-67F37FFBD9EF}" presName="Name17" presStyleLbl="parChTrans1D3" presStyleIdx="0" presStyleCnt="6"/>
      <dgm:spPr/>
    </dgm:pt>
    <dgm:pt modelId="{552DB219-C57A-4999-99D0-FA1B4E723409}" type="pres">
      <dgm:prSet presAssocID="{5034F720-71E9-45D6-A1E8-E48B310E571A}" presName="hierRoot3" presStyleCnt="0"/>
      <dgm:spPr/>
    </dgm:pt>
    <dgm:pt modelId="{CB778198-CC39-48A6-BEF3-56EC17CDDBB7}" type="pres">
      <dgm:prSet presAssocID="{5034F720-71E9-45D6-A1E8-E48B310E571A}" presName="composite3" presStyleCnt="0"/>
      <dgm:spPr/>
    </dgm:pt>
    <dgm:pt modelId="{5F12A487-CAE3-441C-8E77-F44EE5B4EF1D}" type="pres">
      <dgm:prSet presAssocID="{5034F720-71E9-45D6-A1E8-E48B310E571A}" presName="background3" presStyleLbl="node3" presStyleIdx="0" presStyleCnt="6"/>
      <dgm:spPr/>
    </dgm:pt>
    <dgm:pt modelId="{3F143D13-BCEF-48DB-A376-2FD5C603B4EC}" type="pres">
      <dgm:prSet presAssocID="{5034F720-71E9-45D6-A1E8-E48B310E571A}" presName="text3" presStyleLbl="fgAcc3" presStyleIdx="0" presStyleCnt="6">
        <dgm:presLayoutVars>
          <dgm:chPref val="3"/>
        </dgm:presLayoutVars>
      </dgm:prSet>
      <dgm:spPr/>
    </dgm:pt>
    <dgm:pt modelId="{AF834F44-50BD-4AF2-AF6E-27E17B4AF019}" type="pres">
      <dgm:prSet presAssocID="{5034F720-71E9-45D6-A1E8-E48B310E571A}" presName="hierChild4" presStyleCnt="0"/>
      <dgm:spPr/>
    </dgm:pt>
    <dgm:pt modelId="{226341F0-010B-420D-9812-C3684B2828B5}" type="pres">
      <dgm:prSet presAssocID="{610B20F6-E1C7-4744-A464-24F4349FBE88}" presName="Name23" presStyleLbl="parChTrans1D4" presStyleIdx="0" presStyleCnt="6"/>
      <dgm:spPr/>
    </dgm:pt>
    <dgm:pt modelId="{F1E991DA-B997-49EE-B1B9-26FC5AFFE862}" type="pres">
      <dgm:prSet presAssocID="{7159EA1E-16DE-4FA1-B670-C2437F619448}" presName="hierRoot4" presStyleCnt="0"/>
      <dgm:spPr/>
    </dgm:pt>
    <dgm:pt modelId="{296DF055-D1B2-40A4-8C04-E9FA2DD81C27}" type="pres">
      <dgm:prSet presAssocID="{7159EA1E-16DE-4FA1-B670-C2437F619448}" presName="composite4" presStyleCnt="0"/>
      <dgm:spPr/>
    </dgm:pt>
    <dgm:pt modelId="{1617CB2F-7578-4B41-B128-0CE53AAC9741}" type="pres">
      <dgm:prSet presAssocID="{7159EA1E-16DE-4FA1-B670-C2437F619448}" presName="background4" presStyleLbl="node4" presStyleIdx="0" presStyleCnt="6"/>
      <dgm:spPr/>
    </dgm:pt>
    <dgm:pt modelId="{5DA82833-41CC-41B3-ADF8-4438CBE678C1}" type="pres">
      <dgm:prSet presAssocID="{7159EA1E-16DE-4FA1-B670-C2437F619448}" presName="text4" presStyleLbl="fgAcc4" presStyleIdx="0" presStyleCnt="6">
        <dgm:presLayoutVars>
          <dgm:chPref val="3"/>
        </dgm:presLayoutVars>
      </dgm:prSet>
      <dgm:spPr/>
    </dgm:pt>
    <dgm:pt modelId="{E9663A23-CB7F-4688-A850-EC1A181CA756}" type="pres">
      <dgm:prSet presAssocID="{7159EA1E-16DE-4FA1-B670-C2437F619448}" presName="hierChild5" presStyleCnt="0"/>
      <dgm:spPr/>
    </dgm:pt>
    <dgm:pt modelId="{D36549FD-BA5E-4EDE-BCDA-1A3F7FC067BD}" type="pres">
      <dgm:prSet presAssocID="{42CFFA95-56B9-4F9F-B33A-7238ECFD87AE}" presName="Name10" presStyleLbl="parChTrans1D2" presStyleIdx="1" presStyleCnt="6"/>
      <dgm:spPr/>
    </dgm:pt>
    <dgm:pt modelId="{5559AB03-5743-42F0-A5AC-79E0BA60B8A4}" type="pres">
      <dgm:prSet presAssocID="{2816C87E-422B-4233-8371-DA3A4717A63E}" presName="hierRoot2" presStyleCnt="0"/>
      <dgm:spPr/>
    </dgm:pt>
    <dgm:pt modelId="{311A82B1-F01A-48A3-AF2C-0930EF464F72}" type="pres">
      <dgm:prSet presAssocID="{2816C87E-422B-4233-8371-DA3A4717A63E}" presName="composite2" presStyleCnt="0"/>
      <dgm:spPr/>
    </dgm:pt>
    <dgm:pt modelId="{EE5E4427-CEBF-4342-9C93-0016D1FAC4DC}" type="pres">
      <dgm:prSet presAssocID="{2816C87E-422B-4233-8371-DA3A4717A63E}" presName="background2" presStyleLbl="node2" presStyleIdx="1" presStyleCnt="6"/>
      <dgm:spPr/>
    </dgm:pt>
    <dgm:pt modelId="{E491B593-4E41-45B4-B031-00EF20D235E7}" type="pres">
      <dgm:prSet presAssocID="{2816C87E-422B-4233-8371-DA3A4717A63E}" presName="text2" presStyleLbl="fgAcc2" presStyleIdx="1" presStyleCnt="6">
        <dgm:presLayoutVars>
          <dgm:chPref val="3"/>
        </dgm:presLayoutVars>
      </dgm:prSet>
      <dgm:spPr/>
    </dgm:pt>
    <dgm:pt modelId="{DBA79201-C12E-414D-9917-6E73FB47009E}" type="pres">
      <dgm:prSet presAssocID="{2816C87E-422B-4233-8371-DA3A4717A63E}" presName="hierChild3" presStyleCnt="0"/>
      <dgm:spPr/>
    </dgm:pt>
    <dgm:pt modelId="{EF5A331E-2C90-4901-95C0-68C84259A311}" type="pres">
      <dgm:prSet presAssocID="{E8B240FF-C190-4DA9-A5F1-BA635194D958}" presName="Name17" presStyleLbl="parChTrans1D3" presStyleIdx="1" presStyleCnt="6"/>
      <dgm:spPr/>
    </dgm:pt>
    <dgm:pt modelId="{E9BAAF8D-D83B-4766-BE0B-EF46E218664B}" type="pres">
      <dgm:prSet presAssocID="{72A3B2D0-BA29-4E1F-AE2F-647652711B03}" presName="hierRoot3" presStyleCnt="0"/>
      <dgm:spPr/>
    </dgm:pt>
    <dgm:pt modelId="{1DEFD9B0-D1E2-4617-90E3-EFB95D371E49}" type="pres">
      <dgm:prSet presAssocID="{72A3B2D0-BA29-4E1F-AE2F-647652711B03}" presName="composite3" presStyleCnt="0"/>
      <dgm:spPr/>
    </dgm:pt>
    <dgm:pt modelId="{811C571C-175E-4935-8F96-BF01269EB7F4}" type="pres">
      <dgm:prSet presAssocID="{72A3B2D0-BA29-4E1F-AE2F-647652711B03}" presName="background3" presStyleLbl="node3" presStyleIdx="1" presStyleCnt="6"/>
      <dgm:spPr/>
    </dgm:pt>
    <dgm:pt modelId="{4BE1D845-FE1E-4730-A278-ADF053E95A3A}" type="pres">
      <dgm:prSet presAssocID="{72A3B2D0-BA29-4E1F-AE2F-647652711B03}" presName="text3" presStyleLbl="fgAcc3" presStyleIdx="1" presStyleCnt="6">
        <dgm:presLayoutVars>
          <dgm:chPref val="3"/>
        </dgm:presLayoutVars>
      </dgm:prSet>
      <dgm:spPr/>
    </dgm:pt>
    <dgm:pt modelId="{2AD6DADC-7413-48CD-8E27-61A4D9BE1727}" type="pres">
      <dgm:prSet presAssocID="{72A3B2D0-BA29-4E1F-AE2F-647652711B03}" presName="hierChild4" presStyleCnt="0"/>
      <dgm:spPr/>
    </dgm:pt>
    <dgm:pt modelId="{35A13222-CA37-42AE-911F-70C83A34073D}" type="pres">
      <dgm:prSet presAssocID="{8531B391-147B-4890-BF62-BA49670C34A2}" presName="Name23" presStyleLbl="parChTrans1D4" presStyleIdx="1" presStyleCnt="6"/>
      <dgm:spPr/>
    </dgm:pt>
    <dgm:pt modelId="{601102F3-5A9E-4BC1-9254-E14738F7330E}" type="pres">
      <dgm:prSet presAssocID="{BFFA375E-5BF1-4FBF-A677-AEB85C08D39C}" presName="hierRoot4" presStyleCnt="0"/>
      <dgm:spPr/>
    </dgm:pt>
    <dgm:pt modelId="{A63BBEF1-AF32-4143-87B6-90C2AA15155D}" type="pres">
      <dgm:prSet presAssocID="{BFFA375E-5BF1-4FBF-A677-AEB85C08D39C}" presName="composite4" presStyleCnt="0"/>
      <dgm:spPr/>
    </dgm:pt>
    <dgm:pt modelId="{6D143395-B0BD-4F43-B586-6097024E8C98}" type="pres">
      <dgm:prSet presAssocID="{BFFA375E-5BF1-4FBF-A677-AEB85C08D39C}" presName="background4" presStyleLbl="node4" presStyleIdx="1" presStyleCnt="6"/>
      <dgm:spPr/>
    </dgm:pt>
    <dgm:pt modelId="{B46CC218-CDB9-43CE-99B5-1CC27C718285}" type="pres">
      <dgm:prSet presAssocID="{BFFA375E-5BF1-4FBF-A677-AEB85C08D39C}" presName="text4" presStyleLbl="fgAcc4" presStyleIdx="1" presStyleCnt="6">
        <dgm:presLayoutVars>
          <dgm:chPref val="3"/>
        </dgm:presLayoutVars>
      </dgm:prSet>
      <dgm:spPr/>
    </dgm:pt>
    <dgm:pt modelId="{D2C16B6C-FF3B-43A2-872F-5FB349765376}" type="pres">
      <dgm:prSet presAssocID="{BFFA375E-5BF1-4FBF-A677-AEB85C08D39C}" presName="hierChild5" presStyleCnt="0"/>
      <dgm:spPr/>
    </dgm:pt>
    <dgm:pt modelId="{3E90AA80-99AB-4F0F-A9A6-6EBC305B20CC}" type="pres">
      <dgm:prSet presAssocID="{40FC15CC-A3C7-4062-AEFA-2EC287BB8F32}" presName="Name10" presStyleLbl="parChTrans1D2" presStyleIdx="2" presStyleCnt="6"/>
      <dgm:spPr/>
    </dgm:pt>
    <dgm:pt modelId="{9305F347-BFF0-4109-98CD-33C3FF6E6833}" type="pres">
      <dgm:prSet presAssocID="{85442B81-6E5B-4550-8895-A36D08D36F78}" presName="hierRoot2" presStyleCnt="0"/>
      <dgm:spPr/>
    </dgm:pt>
    <dgm:pt modelId="{602F57BC-19F8-447D-9163-425BACBA8B7A}" type="pres">
      <dgm:prSet presAssocID="{85442B81-6E5B-4550-8895-A36D08D36F78}" presName="composite2" presStyleCnt="0"/>
      <dgm:spPr/>
    </dgm:pt>
    <dgm:pt modelId="{32F2B0C9-FD30-4419-ACBE-4C4FBF999664}" type="pres">
      <dgm:prSet presAssocID="{85442B81-6E5B-4550-8895-A36D08D36F78}" presName="background2" presStyleLbl="node2" presStyleIdx="2" presStyleCnt="6"/>
      <dgm:spPr/>
    </dgm:pt>
    <dgm:pt modelId="{3C0107DA-6FA3-4284-B123-E59D8329AE84}" type="pres">
      <dgm:prSet presAssocID="{85442B81-6E5B-4550-8895-A36D08D36F78}" presName="text2" presStyleLbl="fgAcc2" presStyleIdx="2" presStyleCnt="6">
        <dgm:presLayoutVars>
          <dgm:chPref val="3"/>
        </dgm:presLayoutVars>
      </dgm:prSet>
      <dgm:spPr/>
    </dgm:pt>
    <dgm:pt modelId="{F38EE45A-B6EC-4C66-B81F-636EB00022DE}" type="pres">
      <dgm:prSet presAssocID="{85442B81-6E5B-4550-8895-A36D08D36F78}" presName="hierChild3" presStyleCnt="0"/>
      <dgm:spPr/>
    </dgm:pt>
    <dgm:pt modelId="{85F92025-B55D-4113-8215-55363A889300}" type="pres">
      <dgm:prSet presAssocID="{A7A1A808-A877-422D-ACD7-64336CF34ABE}" presName="Name17" presStyleLbl="parChTrans1D3" presStyleIdx="2" presStyleCnt="6"/>
      <dgm:spPr/>
    </dgm:pt>
    <dgm:pt modelId="{E91F9E1F-79A3-4F28-A142-32E65A4E8F20}" type="pres">
      <dgm:prSet presAssocID="{15DAADA7-A1B5-4329-91B2-932D71B3D011}" presName="hierRoot3" presStyleCnt="0"/>
      <dgm:spPr/>
    </dgm:pt>
    <dgm:pt modelId="{A4D8EAE7-F345-49AE-B175-CA75407F1322}" type="pres">
      <dgm:prSet presAssocID="{15DAADA7-A1B5-4329-91B2-932D71B3D011}" presName="composite3" presStyleCnt="0"/>
      <dgm:spPr/>
    </dgm:pt>
    <dgm:pt modelId="{A6EA3E23-2BFD-49D6-A583-8CE07EED75EE}" type="pres">
      <dgm:prSet presAssocID="{15DAADA7-A1B5-4329-91B2-932D71B3D011}" presName="background3" presStyleLbl="node3" presStyleIdx="2" presStyleCnt="6"/>
      <dgm:spPr/>
    </dgm:pt>
    <dgm:pt modelId="{005E29F8-202E-4220-8B5F-9495E652F908}" type="pres">
      <dgm:prSet presAssocID="{15DAADA7-A1B5-4329-91B2-932D71B3D011}" presName="text3" presStyleLbl="fgAcc3" presStyleIdx="2" presStyleCnt="6">
        <dgm:presLayoutVars>
          <dgm:chPref val="3"/>
        </dgm:presLayoutVars>
      </dgm:prSet>
      <dgm:spPr/>
    </dgm:pt>
    <dgm:pt modelId="{CA0F4FC0-9C3D-41CD-8B43-E9298F22BCFF}" type="pres">
      <dgm:prSet presAssocID="{15DAADA7-A1B5-4329-91B2-932D71B3D011}" presName="hierChild4" presStyleCnt="0"/>
      <dgm:spPr/>
    </dgm:pt>
    <dgm:pt modelId="{3230E246-55D9-41A1-96C1-3809E0E7E59C}" type="pres">
      <dgm:prSet presAssocID="{D203C985-51DE-4C26-932B-EF57564D2AE8}" presName="Name23" presStyleLbl="parChTrans1D4" presStyleIdx="2" presStyleCnt="6"/>
      <dgm:spPr/>
    </dgm:pt>
    <dgm:pt modelId="{436A71F9-CF7F-4509-8F74-027DAEDDE9B8}" type="pres">
      <dgm:prSet presAssocID="{660B56C3-09E1-46DE-BBE9-D95587BB94ED}" presName="hierRoot4" presStyleCnt="0"/>
      <dgm:spPr/>
    </dgm:pt>
    <dgm:pt modelId="{2A938322-0211-439E-BA45-B05FFD618CBA}" type="pres">
      <dgm:prSet presAssocID="{660B56C3-09E1-46DE-BBE9-D95587BB94ED}" presName="composite4" presStyleCnt="0"/>
      <dgm:spPr/>
    </dgm:pt>
    <dgm:pt modelId="{D7FD3596-9D31-4676-B1F3-3E2FD721967A}" type="pres">
      <dgm:prSet presAssocID="{660B56C3-09E1-46DE-BBE9-D95587BB94ED}" presName="background4" presStyleLbl="node4" presStyleIdx="2" presStyleCnt="6"/>
      <dgm:spPr/>
    </dgm:pt>
    <dgm:pt modelId="{4E873C6E-5336-40FB-BB49-F01F13251480}" type="pres">
      <dgm:prSet presAssocID="{660B56C3-09E1-46DE-BBE9-D95587BB94ED}" presName="text4" presStyleLbl="fgAcc4" presStyleIdx="2" presStyleCnt="6">
        <dgm:presLayoutVars>
          <dgm:chPref val="3"/>
        </dgm:presLayoutVars>
      </dgm:prSet>
      <dgm:spPr/>
    </dgm:pt>
    <dgm:pt modelId="{405A0E81-585E-40B9-8029-E983BB601FE9}" type="pres">
      <dgm:prSet presAssocID="{660B56C3-09E1-46DE-BBE9-D95587BB94ED}" presName="hierChild5" presStyleCnt="0"/>
      <dgm:spPr/>
    </dgm:pt>
    <dgm:pt modelId="{2AD125B7-582F-4BD4-8029-86AC74C47F78}" type="pres">
      <dgm:prSet presAssocID="{05F84686-86D8-4F3B-9286-E24A1EB70D0C}" presName="Name10" presStyleLbl="parChTrans1D2" presStyleIdx="3" presStyleCnt="6"/>
      <dgm:spPr/>
    </dgm:pt>
    <dgm:pt modelId="{B8A78193-16AF-4884-A059-126683E752CD}" type="pres">
      <dgm:prSet presAssocID="{365F9EF0-17A0-413D-BE27-39EF2E8EB6A4}" presName="hierRoot2" presStyleCnt="0"/>
      <dgm:spPr/>
    </dgm:pt>
    <dgm:pt modelId="{41745083-1C6D-4D69-B920-D02509DDF8FC}" type="pres">
      <dgm:prSet presAssocID="{365F9EF0-17A0-413D-BE27-39EF2E8EB6A4}" presName="composite2" presStyleCnt="0"/>
      <dgm:spPr/>
    </dgm:pt>
    <dgm:pt modelId="{07E9D184-1AF8-4FF8-A134-54003D84B765}" type="pres">
      <dgm:prSet presAssocID="{365F9EF0-17A0-413D-BE27-39EF2E8EB6A4}" presName="background2" presStyleLbl="node2" presStyleIdx="3" presStyleCnt="6"/>
      <dgm:spPr/>
    </dgm:pt>
    <dgm:pt modelId="{58DB15B0-7416-456F-B4E7-B509040D38BC}" type="pres">
      <dgm:prSet presAssocID="{365F9EF0-17A0-413D-BE27-39EF2E8EB6A4}" presName="text2" presStyleLbl="fgAcc2" presStyleIdx="3" presStyleCnt="6">
        <dgm:presLayoutVars>
          <dgm:chPref val="3"/>
        </dgm:presLayoutVars>
      </dgm:prSet>
      <dgm:spPr/>
    </dgm:pt>
    <dgm:pt modelId="{1C41BA4D-5BB2-48E4-BED4-082976BA2EBC}" type="pres">
      <dgm:prSet presAssocID="{365F9EF0-17A0-413D-BE27-39EF2E8EB6A4}" presName="hierChild3" presStyleCnt="0"/>
      <dgm:spPr/>
    </dgm:pt>
    <dgm:pt modelId="{2960C852-373B-4881-B9B4-FB6BDBE184E4}" type="pres">
      <dgm:prSet presAssocID="{73176ACF-F2DB-4426-A509-910633E05AA8}" presName="Name17" presStyleLbl="parChTrans1D3" presStyleIdx="3" presStyleCnt="6"/>
      <dgm:spPr/>
    </dgm:pt>
    <dgm:pt modelId="{723F1E61-DAA8-4410-B7FB-78B0F174CFE0}" type="pres">
      <dgm:prSet presAssocID="{8457B991-FD8B-4042-AE1C-6018A2A9C42B}" presName="hierRoot3" presStyleCnt="0"/>
      <dgm:spPr/>
    </dgm:pt>
    <dgm:pt modelId="{2A5300DC-82D5-4C61-A700-537660156090}" type="pres">
      <dgm:prSet presAssocID="{8457B991-FD8B-4042-AE1C-6018A2A9C42B}" presName="composite3" presStyleCnt="0"/>
      <dgm:spPr/>
    </dgm:pt>
    <dgm:pt modelId="{09D463AE-7F66-4DD5-8338-CF847F89C5C9}" type="pres">
      <dgm:prSet presAssocID="{8457B991-FD8B-4042-AE1C-6018A2A9C42B}" presName="background3" presStyleLbl="node3" presStyleIdx="3" presStyleCnt="6"/>
      <dgm:spPr/>
    </dgm:pt>
    <dgm:pt modelId="{BB4BC8CE-73BC-4092-A964-34AF87D8C879}" type="pres">
      <dgm:prSet presAssocID="{8457B991-FD8B-4042-AE1C-6018A2A9C42B}" presName="text3" presStyleLbl="fgAcc3" presStyleIdx="3" presStyleCnt="6">
        <dgm:presLayoutVars>
          <dgm:chPref val="3"/>
        </dgm:presLayoutVars>
      </dgm:prSet>
      <dgm:spPr/>
    </dgm:pt>
    <dgm:pt modelId="{B7F92577-FB83-49FB-A66A-B54331817852}" type="pres">
      <dgm:prSet presAssocID="{8457B991-FD8B-4042-AE1C-6018A2A9C42B}" presName="hierChild4" presStyleCnt="0"/>
      <dgm:spPr/>
    </dgm:pt>
    <dgm:pt modelId="{2517E9D2-DC1D-4A64-9EB3-80B18256B91F}" type="pres">
      <dgm:prSet presAssocID="{7D6E60A7-8477-41C9-BC86-7F689B05C648}" presName="Name23" presStyleLbl="parChTrans1D4" presStyleIdx="3" presStyleCnt="6"/>
      <dgm:spPr/>
    </dgm:pt>
    <dgm:pt modelId="{E3E9ABB1-1729-42A8-ABC7-0063B1E336AD}" type="pres">
      <dgm:prSet presAssocID="{408DAAD4-102C-4D43-A244-6F9A0D1555C1}" presName="hierRoot4" presStyleCnt="0"/>
      <dgm:spPr/>
    </dgm:pt>
    <dgm:pt modelId="{40975C1E-5EE5-454F-BC0B-241659B4D1A3}" type="pres">
      <dgm:prSet presAssocID="{408DAAD4-102C-4D43-A244-6F9A0D1555C1}" presName="composite4" presStyleCnt="0"/>
      <dgm:spPr/>
    </dgm:pt>
    <dgm:pt modelId="{A957AF89-6739-47AD-B57B-2667E975567C}" type="pres">
      <dgm:prSet presAssocID="{408DAAD4-102C-4D43-A244-6F9A0D1555C1}" presName="background4" presStyleLbl="node4" presStyleIdx="3" presStyleCnt="6"/>
      <dgm:spPr/>
    </dgm:pt>
    <dgm:pt modelId="{CE283285-F047-402E-888E-0285DDFFA3EF}" type="pres">
      <dgm:prSet presAssocID="{408DAAD4-102C-4D43-A244-6F9A0D1555C1}" presName="text4" presStyleLbl="fgAcc4" presStyleIdx="3" presStyleCnt="6">
        <dgm:presLayoutVars>
          <dgm:chPref val="3"/>
        </dgm:presLayoutVars>
      </dgm:prSet>
      <dgm:spPr/>
    </dgm:pt>
    <dgm:pt modelId="{E99DC0EB-51F2-4CE1-9DB4-C649D4504005}" type="pres">
      <dgm:prSet presAssocID="{408DAAD4-102C-4D43-A244-6F9A0D1555C1}" presName="hierChild5" presStyleCnt="0"/>
      <dgm:spPr/>
    </dgm:pt>
    <dgm:pt modelId="{8DD9F0A8-AAF3-463F-9168-E0C95FAD7C92}" type="pres">
      <dgm:prSet presAssocID="{3DFF941A-AA6B-4993-839B-274602C4B888}" presName="Name10" presStyleLbl="parChTrans1D2" presStyleIdx="4" presStyleCnt="6"/>
      <dgm:spPr/>
    </dgm:pt>
    <dgm:pt modelId="{2EAC36A3-F9CC-473F-B222-EFBABCBEB725}" type="pres">
      <dgm:prSet presAssocID="{A5774C69-4FC5-4E24-9117-90F552B00BD9}" presName="hierRoot2" presStyleCnt="0"/>
      <dgm:spPr/>
    </dgm:pt>
    <dgm:pt modelId="{3148E8EA-E2D0-42E2-81B2-AB1DE1F135A4}" type="pres">
      <dgm:prSet presAssocID="{A5774C69-4FC5-4E24-9117-90F552B00BD9}" presName="composite2" presStyleCnt="0"/>
      <dgm:spPr/>
    </dgm:pt>
    <dgm:pt modelId="{4DECD1C2-6D81-49B1-AEB2-D0AE26DCEB74}" type="pres">
      <dgm:prSet presAssocID="{A5774C69-4FC5-4E24-9117-90F552B00BD9}" presName="background2" presStyleLbl="node2" presStyleIdx="4" presStyleCnt="6"/>
      <dgm:spPr/>
    </dgm:pt>
    <dgm:pt modelId="{F4A7AC85-6CC3-44F3-B8F4-5B83D148B4B6}" type="pres">
      <dgm:prSet presAssocID="{A5774C69-4FC5-4E24-9117-90F552B00BD9}" presName="text2" presStyleLbl="fgAcc2" presStyleIdx="4" presStyleCnt="6">
        <dgm:presLayoutVars>
          <dgm:chPref val="3"/>
        </dgm:presLayoutVars>
      </dgm:prSet>
      <dgm:spPr/>
    </dgm:pt>
    <dgm:pt modelId="{C4AA4F72-B650-421C-8AF1-3E881F006329}" type="pres">
      <dgm:prSet presAssocID="{A5774C69-4FC5-4E24-9117-90F552B00BD9}" presName="hierChild3" presStyleCnt="0"/>
      <dgm:spPr/>
    </dgm:pt>
    <dgm:pt modelId="{9F4FA84C-FBDE-44A8-9029-0C322B4A9A48}" type="pres">
      <dgm:prSet presAssocID="{B90D0399-CFA8-4BA9-83BA-61E053082AE2}" presName="Name17" presStyleLbl="parChTrans1D3" presStyleIdx="4" presStyleCnt="6"/>
      <dgm:spPr/>
    </dgm:pt>
    <dgm:pt modelId="{51AA0806-9420-4B03-BF1D-06910C27731E}" type="pres">
      <dgm:prSet presAssocID="{E0B08046-E4CC-4DBD-B49C-5240E46050F3}" presName="hierRoot3" presStyleCnt="0"/>
      <dgm:spPr/>
    </dgm:pt>
    <dgm:pt modelId="{C7B081DC-70D6-46E6-AA86-3BA80A91C167}" type="pres">
      <dgm:prSet presAssocID="{E0B08046-E4CC-4DBD-B49C-5240E46050F3}" presName="composite3" presStyleCnt="0"/>
      <dgm:spPr/>
    </dgm:pt>
    <dgm:pt modelId="{7DD7A927-8A3A-464E-A4CF-EA383C507F40}" type="pres">
      <dgm:prSet presAssocID="{E0B08046-E4CC-4DBD-B49C-5240E46050F3}" presName="background3" presStyleLbl="node3" presStyleIdx="4" presStyleCnt="6"/>
      <dgm:spPr/>
    </dgm:pt>
    <dgm:pt modelId="{45F968AA-E845-4B69-ACC0-354AB03F944F}" type="pres">
      <dgm:prSet presAssocID="{E0B08046-E4CC-4DBD-B49C-5240E46050F3}" presName="text3" presStyleLbl="fgAcc3" presStyleIdx="4" presStyleCnt="6">
        <dgm:presLayoutVars>
          <dgm:chPref val="3"/>
        </dgm:presLayoutVars>
      </dgm:prSet>
      <dgm:spPr/>
    </dgm:pt>
    <dgm:pt modelId="{59C5B006-9C8D-4C86-B91E-C08065800645}" type="pres">
      <dgm:prSet presAssocID="{E0B08046-E4CC-4DBD-B49C-5240E46050F3}" presName="hierChild4" presStyleCnt="0"/>
      <dgm:spPr/>
    </dgm:pt>
    <dgm:pt modelId="{99C9F80E-1196-4811-8FDD-0094177EAAF1}" type="pres">
      <dgm:prSet presAssocID="{D77EAC28-56BD-42B9-B6F9-28FFB8E38CFA}" presName="Name23" presStyleLbl="parChTrans1D4" presStyleIdx="4" presStyleCnt="6"/>
      <dgm:spPr/>
    </dgm:pt>
    <dgm:pt modelId="{F0711644-8BDE-494A-A0DB-AABE37CAF3D9}" type="pres">
      <dgm:prSet presAssocID="{41007253-3A88-41C3-8EF9-0E891657CFD7}" presName="hierRoot4" presStyleCnt="0"/>
      <dgm:spPr/>
    </dgm:pt>
    <dgm:pt modelId="{634E5634-CC88-43D9-AC2A-E1EDCE22F5F2}" type="pres">
      <dgm:prSet presAssocID="{41007253-3A88-41C3-8EF9-0E891657CFD7}" presName="composite4" presStyleCnt="0"/>
      <dgm:spPr/>
    </dgm:pt>
    <dgm:pt modelId="{D6CF63F9-73D4-44C4-A5CE-6A0556E1CFB1}" type="pres">
      <dgm:prSet presAssocID="{41007253-3A88-41C3-8EF9-0E891657CFD7}" presName="background4" presStyleLbl="node4" presStyleIdx="4" presStyleCnt="6"/>
      <dgm:spPr/>
    </dgm:pt>
    <dgm:pt modelId="{62CAFE0F-BE22-46D7-B5CC-8BF8A249419F}" type="pres">
      <dgm:prSet presAssocID="{41007253-3A88-41C3-8EF9-0E891657CFD7}" presName="text4" presStyleLbl="fgAcc4" presStyleIdx="4" presStyleCnt="6">
        <dgm:presLayoutVars>
          <dgm:chPref val="3"/>
        </dgm:presLayoutVars>
      </dgm:prSet>
      <dgm:spPr/>
    </dgm:pt>
    <dgm:pt modelId="{2D8530D2-6F32-4ADF-84DD-93C9393BF5E4}" type="pres">
      <dgm:prSet presAssocID="{41007253-3A88-41C3-8EF9-0E891657CFD7}" presName="hierChild5" presStyleCnt="0"/>
      <dgm:spPr/>
    </dgm:pt>
    <dgm:pt modelId="{5A5ABA77-1DA4-45B4-A0F4-DB893E62DBE3}" type="pres">
      <dgm:prSet presAssocID="{D537A84B-6442-486C-97BA-7B60DA929D15}" presName="Name10" presStyleLbl="parChTrans1D2" presStyleIdx="5" presStyleCnt="6"/>
      <dgm:spPr/>
    </dgm:pt>
    <dgm:pt modelId="{BE1BC0EE-2618-4FA1-B40E-C780A47394DE}" type="pres">
      <dgm:prSet presAssocID="{DBC2416D-D938-4AF6-8103-26BD3D0DC7D6}" presName="hierRoot2" presStyleCnt="0"/>
      <dgm:spPr/>
    </dgm:pt>
    <dgm:pt modelId="{BAC3E07E-6C19-4C13-9EF3-51395520C868}" type="pres">
      <dgm:prSet presAssocID="{DBC2416D-D938-4AF6-8103-26BD3D0DC7D6}" presName="composite2" presStyleCnt="0"/>
      <dgm:spPr/>
    </dgm:pt>
    <dgm:pt modelId="{4C4BC8A8-C2A5-42D1-B9AA-10D5E44FA6CA}" type="pres">
      <dgm:prSet presAssocID="{DBC2416D-D938-4AF6-8103-26BD3D0DC7D6}" presName="background2" presStyleLbl="node2" presStyleIdx="5" presStyleCnt="6"/>
      <dgm:spPr/>
    </dgm:pt>
    <dgm:pt modelId="{A0C0CA46-263A-4738-A7F4-325935DC4B8F}" type="pres">
      <dgm:prSet presAssocID="{DBC2416D-D938-4AF6-8103-26BD3D0DC7D6}" presName="text2" presStyleLbl="fgAcc2" presStyleIdx="5" presStyleCnt="6">
        <dgm:presLayoutVars>
          <dgm:chPref val="3"/>
        </dgm:presLayoutVars>
      </dgm:prSet>
      <dgm:spPr/>
    </dgm:pt>
    <dgm:pt modelId="{9EB07B81-19C0-42B7-99E4-D1CA98830608}" type="pres">
      <dgm:prSet presAssocID="{DBC2416D-D938-4AF6-8103-26BD3D0DC7D6}" presName="hierChild3" presStyleCnt="0"/>
      <dgm:spPr/>
    </dgm:pt>
    <dgm:pt modelId="{4C8BBFBD-E524-479A-9762-9A235876881F}" type="pres">
      <dgm:prSet presAssocID="{8DBA4ADD-6721-4568-8E1B-6A939F8EE3EB}" presName="Name17" presStyleLbl="parChTrans1D3" presStyleIdx="5" presStyleCnt="6"/>
      <dgm:spPr/>
    </dgm:pt>
    <dgm:pt modelId="{4E057B6C-3757-4506-9773-95284DD51207}" type="pres">
      <dgm:prSet presAssocID="{CB2993E2-CF14-4E99-8FF5-DB2C4E88E15F}" presName="hierRoot3" presStyleCnt="0"/>
      <dgm:spPr/>
    </dgm:pt>
    <dgm:pt modelId="{E1FBA913-20FA-4F89-84F9-918D4FE46539}" type="pres">
      <dgm:prSet presAssocID="{CB2993E2-CF14-4E99-8FF5-DB2C4E88E15F}" presName="composite3" presStyleCnt="0"/>
      <dgm:spPr/>
    </dgm:pt>
    <dgm:pt modelId="{705553CC-76CF-479E-A199-08C52364DA34}" type="pres">
      <dgm:prSet presAssocID="{CB2993E2-CF14-4E99-8FF5-DB2C4E88E15F}" presName="background3" presStyleLbl="node3" presStyleIdx="5" presStyleCnt="6"/>
      <dgm:spPr/>
    </dgm:pt>
    <dgm:pt modelId="{A868522B-7C6E-4AC8-9E45-8869C3BF2948}" type="pres">
      <dgm:prSet presAssocID="{CB2993E2-CF14-4E99-8FF5-DB2C4E88E15F}" presName="text3" presStyleLbl="fgAcc3" presStyleIdx="5" presStyleCnt="6">
        <dgm:presLayoutVars>
          <dgm:chPref val="3"/>
        </dgm:presLayoutVars>
      </dgm:prSet>
      <dgm:spPr/>
    </dgm:pt>
    <dgm:pt modelId="{163261D4-58AC-4752-97E7-D02CA20742AF}" type="pres">
      <dgm:prSet presAssocID="{CB2993E2-CF14-4E99-8FF5-DB2C4E88E15F}" presName="hierChild4" presStyleCnt="0"/>
      <dgm:spPr/>
    </dgm:pt>
    <dgm:pt modelId="{A9ADF06F-099E-4DD9-8044-36E3EA2E242D}" type="pres">
      <dgm:prSet presAssocID="{742AB536-B364-498F-80BE-3F7C4A4F4F7B}" presName="Name23" presStyleLbl="parChTrans1D4" presStyleIdx="5" presStyleCnt="6"/>
      <dgm:spPr/>
    </dgm:pt>
    <dgm:pt modelId="{CB304BD4-D8FF-4213-B510-C3A1C75D104B}" type="pres">
      <dgm:prSet presAssocID="{31C9B076-A3B6-4B2F-ACE4-F3D198BD378F}" presName="hierRoot4" presStyleCnt="0"/>
      <dgm:spPr/>
    </dgm:pt>
    <dgm:pt modelId="{E0490D43-D437-408A-ABA0-98F97F1E8803}" type="pres">
      <dgm:prSet presAssocID="{31C9B076-A3B6-4B2F-ACE4-F3D198BD378F}" presName="composite4" presStyleCnt="0"/>
      <dgm:spPr/>
    </dgm:pt>
    <dgm:pt modelId="{43599B16-900A-4BB8-9C67-E973916B8BC3}" type="pres">
      <dgm:prSet presAssocID="{31C9B076-A3B6-4B2F-ACE4-F3D198BD378F}" presName="background4" presStyleLbl="node4" presStyleIdx="5" presStyleCnt="6"/>
      <dgm:spPr/>
    </dgm:pt>
    <dgm:pt modelId="{923CC551-12D9-4422-8FDB-89EBD4161533}" type="pres">
      <dgm:prSet presAssocID="{31C9B076-A3B6-4B2F-ACE4-F3D198BD378F}" presName="text4" presStyleLbl="fgAcc4" presStyleIdx="5" presStyleCnt="6">
        <dgm:presLayoutVars>
          <dgm:chPref val="3"/>
        </dgm:presLayoutVars>
      </dgm:prSet>
      <dgm:spPr/>
    </dgm:pt>
    <dgm:pt modelId="{5E5E1911-99FC-4D5F-A25E-11DD4A2CB407}" type="pres">
      <dgm:prSet presAssocID="{31C9B076-A3B6-4B2F-ACE4-F3D198BD378F}" presName="hierChild5" presStyleCnt="0"/>
      <dgm:spPr/>
    </dgm:pt>
  </dgm:ptLst>
  <dgm:cxnLst>
    <dgm:cxn modelId="{1CA3F809-6872-4A2B-B56D-F2599BE30E78}" type="presOf" srcId="{73176ACF-F2DB-4426-A509-910633E05AA8}" destId="{2960C852-373B-4881-B9B4-FB6BDBE184E4}" srcOrd="0" destOrd="0" presId="urn:microsoft.com/office/officeart/2005/8/layout/hierarchy1"/>
    <dgm:cxn modelId="{62D2070C-A4BD-46D6-BD7E-949A7757A02E}" type="presOf" srcId="{D537A84B-6442-486C-97BA-7B60DA929D15}" destId="{5A5ABA77-1DA4-45B4-A0F4-DB893E62DBE3}" srcOrd="0" destOrd="0" presId="urn:microsoft.com/office/officeart/2005/8/layout/hierarchy1"/>
    <dgm:cxn modelId="{BB834717-B85F-4339-B5DE-C0BB77C4DF8C}" srcId="{E7E077EE-F139-47C4-ACE7-F325AA4D28EC}" destId="{5034F720-71E9-45D6-A1E8-E48B310E571A}" srcOrd="0" destOrd="0" parTransId="{92BA5FDE-7E03-4700-98CA-67F37FFBD9EF}" sibTransId="{10CC35C8-9BE9-4E6B-B44C-87E063E5A4C7}"/>
    <dgm:cxn modelId="{CCEA4719-1A1C-44F8-B693-AE69FE35622B}" srcId="{15DAADA7-A1B5-4329-91B2-932D71B3D011}" destId="{660B56C3-09E1-46DE-BBE9-D95587BB94ED}" srcOrd="0" destOrd="0" parTransId="{D203C985-51DE-4C26-932B-EF57564D2AE8}" sibTransId="{DDBA31A0-ECA6-40FC-B7DD-8DD5C48E7FE6}"/>
    <dgm:cxn modelId="{681F6A24-9E72-4B8D-812D-CC431B5ECBFB}" type="presOf" srcId="{E8B240FF-C190-4DA9-A5F1-BA635194D958}" destId="{EF5A331E-2C90-4901-95C0-68C84259A311}" srcOrd="0" destOrd="0" presId="urn:microsoft.com/office/officeart/2005/8/layout/hierarchy1"/>
    <dgm:cxn modelId="{5CC1D429-85E5-420D-9C53-41323D40D3EE}" type="presOf" srcId="{A7A1A808-A877-422D-ACD7-64336CF34ABE}" destId="{85F92025-B55D-4113-8215-55363A889300}" srcOrd="0" destOrd="0" presId="urn:microsoft.com/office/officeart/2005/8/layout/hierarchy1"/>
    <dgm:cxn modelId="{0A371A2A-1162-41E1-ACCE-4A4692261DA4}" type="presOf" srcId="{E0B08046-E4CC-4DBD-B49C-5240E46050F3}" destId="{45F968AA-E845-4B69-ACC0-354AB03F944F}" srcOrd="0" destOrd="0" presId="urn:microsoft.com/office/officeart/2005/8/layout/hierarchy1"/>
    <dgm:cxn modelId="{79BC5D2B-3C7E-453B-9640-0C3E92B3C04C}" type="presOf" srcId="{2816C87E-422B-4233-8371-DA3A4717A63E}" destId="{E491B593-4E41-45B4-B031-00EF20D235E7}" srcOrd="0" destOrd="0" presId="urn:microsoft.com/office/officeart/2005/8/layout/hierarchy1"/>
    <dgm:cxn modelId="{7D7F5C2D-933D-44A9-9C76-34C1C137395A}" type="presOf" srcId="{42CFFA95-56B9-4F9F-B33A-7238ECFD87AE}" destId="{D36549FD-BA5E-4EDE-BCDA-1A3F7FC067BD}" srcOrd="0" destOrd="0" presId="urn:microsoft.com/office/officeart/2005/8/layout/hierarchy1"/>
    <dgm:cxn modelId="{E3519033-CE02-4794-92B5-45DC8BDBB423}" srcId="{6905E1DA-35FF-4D8D-A2AB-2D98BA4C66A7}" destId="{E7E077EE-F139-47C4-ACE7-F325AA4D28EC}" srcOrd="0" destOrd="0" parTransId="{5D89D4E6-B53D-4291-96B1-97A6C4E848ED}" sibTransId="{F8831EFB-AC7A-4234-956D-DA23BCEDD3B2}"/>
    <dgm:cxn modelId="{B1ECFD37-4A60-4531-AD00-7C6C7596BBCB}" type="presOf" srcId="{7D6E60A7-8477-41C9-BC86-7F689B05C648}" destId="{2517E9D2-DC1D-4A64-9EB3-80B18256B91F}" srcOrd="0" destOrd="0" presId="urn:microsoft.com/office/officeart/2005/8/layout/hierarchy1"/>
    <dgm:cxn modelId="{181CEE39-1B2B-4CD8-A379-CD52F98BEF0E}" srcId="{6905E1DA-35FF-4D8D-A2AB-2D98BA4C66A7}" destId="{DBC2416D-D938-4AF6-8103-26BD3D0DC7D6}" srcOrd="5" destOrd="0" parTransId="{D537A84B-6442-486C-97BA-7B60DA929D15}" sibTransId="{4CB9F625-4E59-4634-806A-1B256C7CC8BE}"/>
    <dgm:cxn modelId="{09C13940-DD5D-4FBA-AB31-32123250BA98}" type="presOf" srcId="{92BA5FDE-7E03-4700-98CA-67F37FFBD9EF}" destId="{7783B130-992A-4E06-87D9-4358A7254B6D}" srcOrd="0" destOrd="0" presId="urn:microsoft.com/office/officeart/2005/8/layout/hierarchy1"/>
    <dgm:cxn modelId="{3F2A7840-4104-4746-AE79-E539BDB1BEB1}" type="presOf" srcId="{8531B391-147B-4890-BF62-BA49670C34A2}" destId="{35A13222-CA37-42AE-911F-70C83A34073D}" srcOrd="0" destOrd="0" presId="urn:microsoft.com/office/officeart/2005/8/layout/hierarchy1"/>
    <dgm:cxn modelId="{04254D5B-5D19-46EC-8488-34AEEE94D6B5}" type="presOf" srcId="{85442B81-6E5B-4550-8895-A36D08D36F78}" destId="{3C0107DA-6FA3-4284-B123-E59D8329AE84}" srcOrd="0" destOrd="0" presId="urn:microsoft.com/office/officeart/2005/8/layout/hierarchy1"/>
    <dgm:cxn modelId="{4218E662-7329-469C-B810-16D1C0A382BB}" type="presOf" srcId="{05F84686-86D8-4F3B-9286-E24A1EB70D0C}" destId="{2AD125B7-582F-4BD4-8029-86AC74C47F78}" srcOrd="0" destOrd="0" presId="urn:microsoft.com/office/officeart/2005/8/layout/hierarchy1"/>
    <dgm:cxn modelId="{C8AF304A-17BE-48EE-B0E0-9193A7E878D3}" type="presOf" srcId="{610B20F6-E1C7-4744-A464-24F4349FBE88}" destId="{226341F0-010B-420D-9812-C3684B2828B5}" srcOrd="0" destOrd="0" presId="urn:microsoft.com/office/officeart/2005/8/layout/hierarchy1"/>
    <dgm:cxn modelId="{E417494A-0E8F-482C-84E0-661386BC76B2}" srcId="{8457B991-FD8B-4042-AE1C-6018A2A9C42B}" destId="{408DAAD4-102C-4D43-A244-6F9A0D1555C1}" srcOrd="0" destOrd="0" parTransId="{7D6E60A7-8477-41C9-BC86-7F689B05C648}" sibTransId="{EFBAFBEF-E70E-4B31-A285-320CE1D69F88}"/>
    <dgm:cxn modelId="{26BD5D6B-5F3D-4516-8DDB-81F68D892B3A}" srcId="{E0B08046-E4CC-4DBD-B49C-5240E46050F3}" destId="{41007253-3A88-41C3-8EF9-0E891657CFD7}" srcOrd="0" destOrd="0" parTransId="{D77EAC28-56BD-42B9-B6F9-28FFB8E38CFA}" sibTransId="{875CAE80-5DC3-4D6B-8702-D990797EC732}"/>
    <dgm:cxn modelId="{A6ED036C-C148-4601-969D-53B2420046E2}" srcId="{72A3B2D0-BA29-4E1F-AE2F-647652711B03}" destId="{BFFA375E-5BF1-4FBF-A677-AEB85C08D39C}" srcOrd="0" destOrd="0" parTransId="{8531B391-147B-4890-BF62-BA49670C34A2}" sibTransId="{2220E822-F581-4F64-B63F-215F6DAE4B21}"/>
    <dgm:cxn modelId="{322B346E-B13C-447D-AC8D-D59B324C7C67}" type="presOf" srcId="{742AB536-B364-498F-80BE-3F7C4A4F4F7B}" destId="{A9ADF06F-099E-4DD9-8044-36E3EA2E242D}" srcOrd="0" destOrd="0" presId="urn:microsoft.com/office/officeart/2005/8/layout/hierarchy1"/>
    <dgm:cxn modelId="{3AB0444E-488C-40A5-B688-F1E7ACD53B29}" type="presOf" srcId="{CB2993E2-CF14-4E99-8FF5-DB2C4E88E15F}" destId="{A868522B-7C6E-4AC8-9E45-8869C3BF2948}" srcOrd="0" destOrd="0" presId="urn:microsoft.com/office/officeart/2005/8/layout/hierarchy1"/>
    <dgm:cxn modelId="{8C3C3053-3E08-45BC-897F-82797429A17D}" type="presOf" srcId="{15DAADA7-A1B5-4329-91B2-932D71B3D011}" destId="{005E29F8-202E-4220-8B5F-9495E652F908}" srcOrd="0" destOrd="0" presId="urn:microsoft.com/office/officeart/2005/8/layout/hierarchy1"/>
    <dgm:cxn modelId="{C864AF53-79C9-4937-8506-793C605EB6D3}" srcId="{A5774C69-4FC5-4E24-9117-90F552B00BD9}" destId="{E0B08046-E4CC-4DBD-B49C-5240E46050F3}" srcOrd="0" destOrd="0" parTransId="{B90D0399-CFA8-4BA9-83BA-61E053082AE2}" sibTransId="{9534D703-528D-46E5-8E83-BB80CBD42572}"/>
    <dgm:cxn modelId="{94F18A54-021A-42C3-9A56-5F8D5486B9C5}" type="presOf" srcId="{6905E1DA-35FF-4D8D-A2AB-2D98BA4C66A7}" destId="{21FEA9C8-63CF-4894-BDCD-9625DD2C0B58}" srcOrd="0" destOrd="0" presId="urn:microsoft.com/office/officeart/2005/8/layout/hierarchy1"/>
    <dgm:cxn modelId="{A8EFFB55-13A2-494C-98F7-45E1FB2276DE}" srcId="{DBC2416D-D938-4AF6-8103-26BD3D0DC7D6}" destId="{CB2993E2-CF14-4E99-8FF5-DB2C4E88E15F}" srcOrd="0" destOrd="0" parTransId="{8DBA4ADD-6721-4568-8E1B-6A939F8EE3EB}" sibTransId="{4DA446DB-AC55-41A1-B566-F70950A56429}"/>
    <dgm:cxn modelId="{117C6F78-1FE8-478B-BC27-1130EDEB47B1}" type="presOf" srcId="{408DAAD4-102C-4D43-A244-6F9A0D1555C1}" destId="{CE283285-F047-402E-888E-0285DDFFA3EF}" srcOrd="0" destOrd="0" presId="urn:microsoft.com/office/officeart/2005/8/layout/hierarchy1"/>
    <dgm:cxn modelId="{F26BCE7B-B4BA-4192-B112-1EBBD65759AF}" type="presOf" srcId="{DBC2416D-D938-4AF6-8103-26BD3D0DC7D6}" destId="{A0C0CA46-263A-4738-A7F4-325935DC4B8F}" srcOrd="0" destOrd="0" presId="urn:microsoft.com/office/officeart/2005/8/layout/hierarchy1"/>
    <dgm:cxn modelId="{4241F67B-1CF0-412E-A8F3-D87AC1D0CA01}" type="presOf" srcId="{8DBA4ADD-6721-4568-8E1B-6A939F8EE3EB}" destId="{4C8BBFBD-E524-479A-9762-9A235876881F}" srcOrd="0" destOrd="0" presId="urn:microsoft.com/office/officeart/2005/8/layout/hierarchy1"/>
    <dgm:cxn modelId="{46F9FD7C-A8EF-40A2-8018-9FA962DAA762}" srcId="{6905E1DA-35FF-4D8D-A2AB-2D98BA4C66A7}" destId="{A5774C69-4FC5-4E24-9117-90F552B00BD9}" srcOrd="4" destOrd="0" parTransId="{3DFF941A-AA6B-4993-839B-274602C4B888}" sibTransId="{1E4FE12C-C5BD-41AB-85F8-A44E1D5E8A0A}"/>
    <dgm:cxn modelId="{2C3B4D87-FDC9-4DE8-BBE5-9B0BC13FA214}" type="presOf" srcId="{B90D0399-CFA8-4BA9-83BA-61E053082AE2}" destId="{9F4FA84C-FBDE-44A8-9029-0C322B4A9A48}" srcOrd="0" destOrd="0" presId="urn:microsoft.com/office/officeart/2005/8/layout/hierarchy1"/>
    <dgm:cxn modelId="{0E1E288A-F4B5-4A87-AFB5-747BED104B03}" type="presOf" srcId="{D77EAC28-56BD-42B9-B6F9-28FFB8E38CFA}" destId="{99C9F80E-1196-4811-8FDD-0094177EAAF1}" srcOrd="0" destOrd="0" presId="urn:microsoft.com/office/officeart/2005/8/layout/hierarchy1"/>
    <dgm:cxn modelId="{38F5578C-2085-40C3-B383-0DF7D8799426}" srcId="{2816C87E-422B-4233-8371-DA3A4717A63E}" destId="{72A3B2D0-BA29-4E1F-AE2F-647652711B03}" srcOrd="0" destOrd="0" parTransId="{E8B240FF-C190-4DA9-A5F1-BA635194D958}" sibTransId="{B116B91D-B119-4EB9-9757-137804784A2F}"/>
    <dgm:cxn modelId="{33A0988E-C4FC-4170-8A6C-EA1B393E8948}" type="presOf" srcId="{365F9EF0-17A0-413D-BE27-39EF2E8EB6A4}" destId="{58DB15B0-7416-456F-B4E7-B509040D38BC}" srcOrd="0" destOrd="0" presId="urn:microsoft.com/office/officeart/2005/8/layout/hierarchy1"/>
    <dgm:cxn modelId="{A8460395-7E38-450B-BB6A-C07D8D97C388}" type="presOf" srcId="{660B56C3-09E1-46DE-BBE9-D95587BB94ED}" destId="{4E873C6E-5336-40FB-BB49-F01F13251480}" srcOrd="0" destOrd="0" presId="urn:microsoft.com/office/officeart/2005/8/layout/hierarchy1"/>
    <dgm:cxn modelId="{57E73C99-7A9D-4EE1-AD1E-F42AB65E7577}" type="presOf" srcId="{5034F720-71E9-45D6-A1E8-E48B310E571A}" destId="{3F143D13-BCEF-48DB-A376-2FD5C603B4EC}" srcOrd="0" destOrd="0" presId="urn:microsoft.com/office/officeart/2005/8/layout/hierarchy1"/>
    <dgm:cxn modelId="{CFE27DA1-5714-4B54-9EE8-1BB9E370B4D1}" type="presOf" srcId="{41007253-3A88-41C3-8EF9-0E891657CFD7}" destId="{62CAFE0F-BE22-46D7-B5CC-8BF8A249419F}" srcOrd="0" destOrd="0" presId="urn:microsoft.com/office/officeart/2005/8/layout/hierarchy1"/>
    <dgm:cxn modelId="{17FE10AB-90C4-4835-998A-AC3D22F6D098}" type="presOf" srcId="{5D89D4E6-B53D-4291-96B1-97A6C4E848ED}" destId="{51A9F26A-E439-4522-8F80-0EE1E3A1F1D9}" srcOrd="0" destOrd="0" presId="urn:microsoft.com/office/officeart/2005/8/layout/hierarchy1"/>
    <dgm:cxn modelId="{7BB104AC-5B00-4276-80F3-FED7F2887591}" type="presOf" srcId="{31C9B076-A3B6-4B2F-ACE4-F3D198BD378F}" destId="{923CC551-12D9-4422-8FDB-89EBD4161533}" srcOrd="0" destOrd="0" presId="urn:microsoft.com/office/officeart/2005/8/layout/hierarchy1"/>
    <dgm:cxn modelId="{1D6151B2-9966-408E-99BD-C4F616E0AE6D}" srcId="{365F9EF0-17A0-413D-BE27-39EF2E8EB6A4}" destId="{8457B991-FD8B-4042-AE1C-6018A2A9C42B}" srcOrd="0" destOrd="0" parTransId="{73176ACF-F2DB-4426-A509-910633E05AA8}" sibTransId="{12714553-71A4-41B8-B2EC-AB6EE9417590}"/>
    <dgm:cxn modelId="{942B71B8-5A7B-4499-B416-0A1D0FCEE41B}" srcId="{6905E1DA-35FF-4D8D-A2AB-2D98BA4C66A7}" destId="{85442B81-6E5B-4550-8895-A36D08D36F78}" srcOrd="2" destOrd="0" parTransId="{40FC15CC-A3C7-4062-AEFA-2EC287BB8F32}" sibTransId="{01CBE0C5-041D-4110-8478-636C9B8FF9D6}"/>
    <dgm:cxn modelId="{F9BD20BF-3741-41B1-A3EF-CB1A3FB0AE05}" srcId="{470150DD-1FA3-4BF5-8612-CA04A372C8A1}" destId="{6905E1DA-35FF-4D8D-A2AB-2D98BA4C66A7}" srcOrd="0" destOrd="0" parTransId="{205A8ACA-1932-478A-B8CD-CBA8C5A9B48A}" sibTransId="{F922B1A7-B3CD-4ED4-9885-AAE2415456B1}"/>
    <dgm:cxn modelId="{224468C3-17F3-46E6-907F-DF8F1B842719}" srcId="{85442B81-6E5B-4550-8895-A36D08D36F78}" destId="{15DAADA7-A1B5-4329-91B2-932D71B3D011}" srcOrd="0" destOrd="0" parTransId="{A7A1A808-A877-422D-ACD7-64336CF34ABE}" sibTransId="{1A4E0EE3-F926-4746-9F2F-CF9E023AD5F8}"/>
    <dgm:cxn modelId="{80E7ABC3-4B95-4F05-A8F8-28C8B6275DD4}" srcId="{CB2993E2-CF14-4E99-8FF5-DB2C4E88E15F}" destId="{31C9B076-A3B6-4B2F-ACE4-F3D198BD378F}" srcOrd="0" destOrd="0" parTransId="{742AB536-B364-498F-80BE-3F7C4A4F4F7B}" sibTransId="{1B8EC432-504A-4F6D-A0B8-B28390528056}"/>
    <dgm:cxn modelId="{EBFFBEC6-CF70-476A-A2DA-E36EF6E8F0BE}" type="presOf" srcId="{470150DD-1FA3-4BF5-8612-CA04A372C8A1}" destId="{5AC1661C-2838-4229-A24C-9C27BD49FEB3}" srcOrd="0" destOrd="0" presId="urn:microsoft.com/office/officeart/2005/8/layout/hierarchy1"/>
    <dgm:cxn modelId="{06B728C9-A666-422A-838F-D6DA169595A4}" type="presOf" srcId="{D203C985-51DE-4C26-932B-EF57564D2AE8}" destId="{3230E246-55D9-41A1-96C1-3809E0E7E59C}" srcOrd="0" destOrd="0" presId="urn:microsoft.com/office/officeart/2005/8/layout/hierarchy1"/>
    <dgm:cxn modelId="{2368D0CA-F2D6-4FCC-8269-8EA1D017DFC4}" type="presOf" srcId="{72A3B2D0-BA29-4E1F-AE2F-647652711B03}" destId="{4BE1D845-FE1E-4730-A278-ADF053E95A3A}" srcOrd="0" destOrd="0" presId="urn:microsoft.com/office/officeart/2005/8/layout/hierarchy1"/>
    <dgm:cxn modelId="{4A7235D1-67B8-42B2-8016-FF065FAA797B}" type="presOf" srcId="{3DFF941A-AA6B-4993-839B-274602C4B888}" destId="{8DD9F0A8-AAF3-463F-9168-E0C95FAD7C92}" srcOrd="0" destOrd="0" presId="urn:microsoft.com/office/officeart/2005/8/layout/hierarchy1"/>
    <dgm:cxn modelId="{A6F2C5D3-F2D4-4A53-B86F-4D87DB8EE79C}" type="presOf" srcId="{E7E077EE-F139-47C4-ACE7-F325AA4D28EC}" destId="{AB1F123E-B2F1-4E3D-8A23-2DAF591058E8}" srcOrd="0" destOrd="0" presId="urn:microsoft.com/office/officeart/2005/8/layout/hierarchy1"/>
    <dgm:cxn modelId="{B85CECD9-F99E-4803-8D5D-D40FA825BB7F}" type="presOf" srcId="{8457B991-FD8B-4042-AE1C-6018A2A9C42B}" destId="{BB4BC8CE-73BC-4092-A964-34AF87D8C879}" srcOrd="0" destOrd="0" presId="urn:microsoft.com/office/officeart/2005/8/layout/hierarchy1"/>
    <dgm:cxn modelId="{8AB767DF-02D1-4CCC-8F64-3D4B6DC5808B}" type="presOf" srcId="{A5774C69-4FC5-4E24-9117-90F552B00BD9}" destId="{F4A7AC85-6CC3-44F3-B8F4-5B83D148B4B6}" srcOrd="0" destOrd="0" presId="urn:microsoft.com/office/officeart/2005/8/layout/hierarchy1"/>
    <dgm:cxn modelId="{9CBB09E2-B1D6-4872-9875-8475DE497D1D}" type="presOf" srcId="{7159EA1E-16DE-4FA1-B670-C2437F619448}" destId="{5DA82833-41CC-41B3-ADF8-4438CBE678C1}" srcOrd="0" destOrd="0" presId="urn:microsoft.com/office/officeart/2005/8/layout/hierarchy1"/>
    <dgm:cxn modelId="{50A89BE8-D38C-45C2-9723-FF6DFAFA0D52}" srcId="{6905E1DA-35FF-4D8D-A2AB-2D98BA4C66A7}" destId="{365F9EF0-17A0-413D-BE27-39EF2E8EB6A4}" srcOrd="3" destOrd="0" parTransId="{05F84686-86D8-4F3B-9286-E24A1EB70D0C}" sibTransId="{FEC11284-2A74-4E09-93A5-7BDFCEB11847}"/>
    <dgm:cxn modelId="{ADA5ECF3-4E51-4F20-A202-A8438D3D8CF3}" srcId="{5034F720-71E9-45D6-A1E8-E48B310E571A}" destId="{7159EA1E-16DE-4FA1-B670-C2437F619448}" srcOrd="0" destOrd="0" parTransId="{610B20F6-E1C7-4744-A464-24F4349FBE88}" sibTransId="{716FA008-4A0F-44C5-B6F2-A6B4DFC6AC16}"/>
    <dgm:cxn modelId="{6EADBCF5-783B-4476-9DCB-E391DF58837B}" type="presOf" srcId="{40FC15CC-A3C7-4062-AEFA-2EC287BB8F32}" destId="{3E90AA80-99AB-4F0F-A9A6-6EBC305B20CC}" srcOrd="0" destOrd="0" presId="urn:microsoft.com/office/officeart/2005/8/layout/hierarchy1"/>
    <dgm:cxn modelId="{BA0BD3F7-808D-460E-8A16-CD7FBA5CB76F}" srcId="{6905E1DA-35FF-4D8D-A2AB-2D98BA4C66A7}" destId="{2816C87E-422B-4233-8371-DA3A4717A63E}" srcOrd="1" destOrd="0" parTransId="{42CFFA95-56B9-4F9F-B33A-7238ECFD87AE}" sibTransId="{50D3EBC0-5F48-4725-AD5F-C9CD1C9B92AB}"/>
    <dgm:cxn modelId="{36269FFA-1157-4E8C-ADAC-DE6CDA41CC9B}" type="presOf" srcId="{BFFA375E-5BF1-4FBF-A677-AEB85C08D39C}" destId="{B46CC218-CDB9-43CE-99B5-1CC27C718285}" srcOrd="0" destOrd="0" presId="urn:microsoft.com/office/officeart/2005/8/layout/hierarchy1"/>
    <dgm:cxn modelId="{EDA378C3-CEAE-462E-A1C4-629EF3926E3D}" type="presParOf" srcId="{5AC1661C-2838-4229-A24C-9C27BD49FEB3}" destId="{1EB4A642-6F29-404D-8D82-605373F394EA}" srcOrd="0" destOrd="0" presId="urn:microsoft.com/office/officeart/2005/8/layout/hierarchy1"/>
    <dgm:cxn modelId="{B88B2893-DB3F-4704-989A-16EA701B7615}" type="presParOf" srcId="{1EB4A642-6F29-404D-8D82-605373F394EA}" destId="{1194F25A-49FA-472C-8D8A-316A453A93F3}" srcOrd="0" destOrd="0" presId="urn:microsoft.com/office/officeart/2005/8/layout/hierarchy1"/>
    <dgm:cxn modelId="{762769A9-97BC-4B08-9A5E-647C16C027FA}" type="presParOf" srcId="{1194F25A-49FA-472C-8D8A-316A453A93F3}" destId="{50D4FDCA-A5D7-4503-B38D-D3A678DB16E7}" srcOrd="0" destOrd="0" presId="urn:microsoft.com/office/officeart/2005/8/layout/hierarchy1"/>
    <dgm:cxn modelId="{0030A447-DBC2-4E94-BB3B-9ADA5ED7C0BD}" type="presParOf" srcId="{1194F25A-49FA-472C-8D8A-316A453A93F3}" destId="{21FEA9C8-63CF-4894-BDCD-9625DD2C0B58}" srcOrd="1" destOrd="0" presId="urn:microsoft.com/office/officeart/2005/8/layout/hierarchy1"/>
    <dgm:cxn modelId="{F3F2A0B9-A6EA-4B66-935C-2B086F9294A2}" type="presParOf" srcId="{1EB4A642-6F29-404D-8D82-605373F394EA}" destId="{1F5ABB39-C57E-443C-B8DA-1C4721E21B34}" srcOrd="1" destOrd="0" presId="urn:microsoft.com/office/officeart/2005/8/layout/hierarchy1"/>
    <dgm:cxn modelId="{4F3A8EE8-0A02-4450-9CA6-54F3F4ABDD6B}" type="presParOf" srcId="{1F5ABB39-C57E-443C-B8DA-1C4721E21B34}" destId="{51A9F26A-E439-4522-8F80-0EE1E3A1F1D9}" srcOrd="0" destOrd="0" presId="urn:microsoft.com/office/officeart/2005/8/layout/hierarchy1"/>
    <dgm:cxn modelId="{F3C1663D-40C0-4ECC-95A5-B0C98D640632}" type="presParOf" srcId="{1F5ABB39-C57E-443C-B8DA-1C4721E21B34}" destId="{8D8B8E19-DBAA-430D-A53F-63C4AD902A5D}" srcOrd="1" destOrd="0" presId="urn:microsoft.com/office/officeart/2005/8/layout/hierarchy1"/>
    <dgm:cxn modelId="{4EF27072-60B2-46D5-8528-06773DFB9C4B}" type="presParOf" srcId="{8D8B8E19-DBAA-430D-A53F-63C4AD902A5D}" destId="{7A09F63A-1799-4E3E-8092-69E0DB7DE78D}" srcOrd="0" destOrd="0" presId="urn:microsoft.com/office/officeart/2005/8/layout/hierarchy1"/>
    <dgm:cxn modelId="{800D3E3B-7323-48CD-A048-C410EED528DF}" type="presParOf" srcId="{7A09F63A-1799-4E3E-8092-69E0DB7DE78D}" destId="{B5DCED41-C4D3-4ED4-8FA9-AF536891D78F}" srcOrd="0" destOrd="0" presId="urn:microsoft.com/office/officeart/2005/8/layout/hierarchy1"/>
    <dgm:cxn modelId="{F3F98EC4-1B49-4614-A52D-1A7ACFC4B51F}" type="presParOf" srcId="{7A09F63A-1799-4E3E-8092-69E0DB7DE78D}" destId="{AB1F123E-B2F1-4E3D-8A23-2DAF591058E8}" srcOrd="1" destOrd="0" presId="urn:microsoft.com/office/officeart/2005/8/layout/hierarchy1"/>
    <dgm:cxn modelId="{B2950B36-F8D9-41EC-A1A7-133D4ECDA072}" type="presParOf" srcId="{8D8B8E19-DBAA-430D-A53F-63C4AD902A5D}" destId="{C8E12080-3D83-4A2F-AC53-A80D8353D61C}" srcOrd="1" destOrd="0" presId="urn:microsoft.com/office/officeart/2005/8/layout/hierarchy1"/>
    <dgm:cxn modelId="{A15489CD-5D63-4396-932F-0679C7E1D74D}" type="presParOf" srcId="{C8E12080-3D83-4A2F-AC53-A80D8353D61C}" destId="{7783B130-992A-4E06-87D9-4358A7254B6D}" srcOrd="0" destOrd="0" presId="urn:microsoft.com/office/officeart/2005/8/layout/hierarchy1"/>
    <dgm:cxn modelId="{816DF709-6B09-4F35-BAA8-9292CFDBA52E}" type="presParOf" srcId="{C8E12080-3D83-4A2F-AC53-A80D8353D61C}" destId="{552DB219-C57A-4999-99D0-FA1B4E723409}" srcOrd="1" destOrd="0" presId="urn:microsoft.com/office/officeart/2005/8/layout/hierarchy1"/>
    <dgm:cxn modelId="{D2EADE6B-F38B-4FC9-8181-73C3568A3E17}" type="presParOf" srcId="{552DB219-C57A-4999-99D0-FA1B4E723409}" destId="{CB778198-CC39-48A6-BEF3-56EC17CDDBB7}" srcOrd="0" destOrd="0" presId="urn:microsoft.com/office/officeart/2005/8/layout/hierarchy1"/>
    <dgm:cxn modelId="{5BC42740-9BE5-4F4C-9120-8DDA8283484E}" type="presParOf" srcId="{CB778198-CC39-48A6-BEF3-56EC17CDDBB7}" destId="{5F12A487-CAE3-441C-8E77-F44EE5B4EF1D}" srcOrd="0" destOrd="0" presId="urn:microsoft.com/office/officeart/2005/8/layout/hierarchy1"/>
    <dgm:cxn modelId="{D2E49D79-1E0C-4010-AE34-32DEB321DC7A}" type="presParOf" srcId="{CB778198-CC39-48A6-BEF3-56EC17CDDBB7}" destId="{3F143D13-BCEF-48DB-A376-2FD5C603B4EC}" srcOrd="1" destOrd="0" presId="urn:microsoft.com/office/officeart/2005/8/layout/hierarchy1"/>
    <dgm:cxn modelId="{77856125-09FB-4FEC-A65F-DFE2C44EAA0B}" type="presParOf" srcId="{552DB219-C57A-4999-99D0-FA1B4E723409}" destId="{AF834F44-50BD-4AF2-AF6E-27E17B4AF019}" srcOrd="1" destOrd="0" presId="urn:microsoft.com/office/officeart/2005/8/layout/hierarchy1"/>
    <dgm:cxn modelId="{ED76BB88-082C-4BB1-8828-AE2D5DDE8BEA}" type="presParOf" srcId="{AF834F44-50BD-4AF2-AF6E-27E17B4AF019}" destId="{226341F0-010B-420D-9812-C3684B2828B5}" srcOrd="0" destOrd="0" presId="urn:microsoft.com/office/officeart/2005/8/layout/hierarchy1"/>
    <dgm:cxn modelId="{C222BAD3-1855-4C74-9AEF-2D9A09E0D4CA}" type="presParOf" srcId="{AF834F44-50BD-4AF2-AF6E-27E17B4AF019}" destId="{F1E991DA-B997-49EE-B1B9-26FC5AFFE862}" srcOrd="1" destOrd="0" presId="urn:microsoft.com/office/officeart/2005/8/layout/hierarchy1"/>
    <dgm:cxn modelId="{0B3908E2-C783-4DDE-8CDF-9605503B0B59}" type="presParOf" srcId="{F1E991DA-B997-49EE-B1B9-26FC5AFFE862}" destId="{296DF055-D1B2-40A4-8C04-E9FA2DD81C27}" srcOrd="0" destOrd="0" presId="urn:microsoft.com/office/officeart/2005/8/layout/hierarchy1"/>
    <dgm:cxn modelId="{3EF26662-03CC-4B27-9430-DC8C47E0A846}" type="presParOf" srcId="{296DF055-D1B2-40A4-8C04-E9FA2DD81C27}" destId="{1617CB2F-7578-4B41-B128-0CE53AAC9741}" srcOrd="0" destOrd="0" presId="urn:microsoft.com/office/officeart/2005/8/layout/hierarchy1"/>
    <dgm:cxn modelId="{9019224B-34A0-4B7F-95B7-71B3F75770FB}" type="presParOf" srcId="{296DF055-D1B2-40A4-8C04-E9FA2DD81C27}" destId="{5DA82833-41CC-41B3-ADF8-4438CBE678C1}" srcOrd="1" destOrd="0" presId="urn:microsoft.com/office/officeart/2005/8/layout/hierarchy1"/>
    <dgm:cxn modelId="{B1179D61-DE6A-4095-BD2D-C294F3DBCC3D}" type="presParOf" srcId="{F1E991DA-B997-49EE-B1B9-26FC5AFFE862}" destId="{E9663A23-CB7F-4688-A850-EC1A181CA756}" srcOrd="1" destOrd="0" presId="urn:microsoft.com/office/officeart/2005/8/layout/hierarchy1"/>
    <dgm:cxn modelId="{DE25AF16-19A7-42A5-B135-B719F5B80FDE}" type="presParOf" srcId="{1F5ABB39-C57E-443C-B8DA-1C4721E21B34}" destId="{D36549FD-BA5E-4EDE-BCDA-1A3F7FC067BD}" srcOrd="2" destOrd="0" presId="urn:microsoft.com/office/officeart/2005/8/layout/hierarchy1"/>
    <dgm:cxn modelId="{6A8900C5-EEC3-4F08-8581-3FE57F2942FA}" type="presParOf" srcId="{1F5ABB39-C57E-443C-B8DA-1C4721E21B34}" destId="{5559AB03-5743-42F0-A5AC-79E0BA60B8A4}" srcOrd="3" destOrd="0" presId="urn:microsoft.com/office/officeart/2005/8/layout/hierarchy1"/>
    <dgm:cxn modelId="{0D22D776-70C9-4957-A8D3-3A1CCCB50FC9}" type="presParOf" srcId="{5559AB03-5743-42F0-A5AC-79E0BA60B8A4}" destId="{311A82B1-F01A-48A3-AF2C-0930EF464F72}" srcOrd="0" destOrd="0" presId="urn:microsoft.com/office/officeart/2005/8/layout/hierarchy1"/>
    <dgm:cxn modelId="{B0836B9E-A961-46EA-82C7-CE56F3DA71A1}" type="presParOf" srcId="{311A82B1-F01A-48A3-AF2C-0930EF464F72}" destId="{EE5E4427-CEBF-4342-9C93-0016D1FAC4DC}" srcOrd="0" destOrd="0" presId="urn:microsoft.com/office/officeart/2005/8/layout/hierarchy1"/>
    <dgm:cxn modelId="{54AA352C-E6EC-4665-8397-FED3DB5DB754}" type="presParOf" srcId="{311A82B1-F01A-48A3-AF2C-0930EF464F72}" destId="{E491B593-4E41-45B4-B031-00EF20D235E7}" srcOrd="1" destOrd="0" presId="urn:microsoft.com/office/officeart/2005/8/layout/hierarchy1"/>
    <dgm:cxn modelId="{E154514C-6D4F-46FF-80AD-60B2C36E2B83}" type="presParOf" srcId="{5559AB03-5743-42F0-A5AC-79E0BA60B8A4}" destId="{DBA79201-C12E-414D-9917-6E73FB47009E}" srcOrd="1" destOrd="0" presId="urn:microsoft.com/office/officeart/2005/8/layout/hierarchy1"/>
    <dgm:cxn modelId="{4781C975-1165-4047-BF8B-5CB42D8E9737}" type="presParOf" srcId="{DBA79201-C12E-414D-9917-6E73FB47009E}" destId="{EF5A331E-2C90-4901-95C0-68C84259A311}" srcOrd="0" destOrd="0" presId="urn:microsoft.com/office/officeart/2005/8/layout/hierarchy1"/>
    <dgm:cxn modelId="{CCFEFCD4-1A86-4132-83E7-2ABB3DD0AB98}" type="presParOf" srcId="{DBA79201-C12E-414D-9917-6E73FB47009E}" destId="{E9BAAF8D-D83B-4766-BE0B-EF46E218664B}" srcOrd="1" destOrd="0" presId="urn:microsoft.com/office/officeart/2005/8/layout/hierarchy1"/>
    <dgm:cxn modelId="{1FE27363-0D45-460E-BC09-34D26962206A}" type="presParOf" srcId="{E9BAAF8D-D83B-4766-BE0B-EF46E218664B}" destId="{1DEFD9B0-D1E2-4617-90E3-EFB95D371E49}" srcOrd="0" destOrd="0" presId="urn:microsoft.com/office/officeart/2005/8/layout/hierarchy1"/>
    <dgm:cxn modelId="{6843BDC7-DEF8-457E-A712-C1FBE772A257}" type="presParOf" srcId="{1DEFD9B0-D1E2-4617-90E3-EFB95D371E49}" destId="{811C571C-175E-4935-8F96-BF01269EB7F4}" srcOrd="0" destOrd="0" presId="urn:microsoft.com/office/officeart/2005/8/layout/hierarchy1"/>
    <dgm:cxn modelId="{57B6A7BC-D75F-4EAB-9E27-3799872079C1}" type="presParOf" srcId="{1DEFD9B0-D1E2-4617-90E3-EFB95D371E49}" destId="{4BE1D845-FE1E-4730-A278-ADF053E95A3A}" srcOrd="1" destOrd="0" presId="urn:microsoft.com/office/officeart/2005/8/layout/hierarchy1"/>
    <dgm:cxn modelId="{950AEC2A-11B7-43B7-9821-6A4FD99A6C54}" type="presParOf" srcId="{E9BAAF8D-D83B-4766-BE0B-EF46E218664B}" destId="{2AD6DADC-7413-48CD-8E27-61A4D9BE1727}" srcOrd="1" destOrd="0" presId="urn:microsoft.com/office/officeart/2005/8/layout/hierarchy1"/>
    <dgm:cxn modelId="{6C76B77B-CF73-461F-B86A-C2B8F1C00EE1}" type="presParOf" srcId="{2AD6DADC-7413-48CD-8E27-61A4D9BE1727}" destId="{35A13222-CA37-42AE-911F-70C83A34073D}" srcOrd="0" destOrd="0" presId="urn:microsoft.com/office/officeart/2005/8/layout/hierarchy1"/>
    <dgm:cxn modelId="{6553502A-E95D-4929-AECF-842941BA6FAA}" type="presParOf" srcId="{2AD6DADC-7413-48CD-8E27-61A4D9BE1727}" destId="{601102F3-5A9E-4BC1-9254-E14738F7330E}" srcOrd="1" destOrd="0" presId="urn:microsoft.com/office/officeart/2005/8/layout/hierarchy1"/>
    <dgm:cxn modelId="{0ACAFB24-F474-4C68-B762-18F1CA1AEDCC}" type="presParOf" srcId="{601102F3-5A9E-4BC1-9254-E14738F7330E}" destId="{A63BBEF1-AF32-4143-87B6-90C2AA15155D}" srcOrd="0" destOrd="0" presId="urn:microsoft.com/office/officeart/2005/8/layout/hierarchy1"/>
    <dgm:cxn modelId="{604361A6-C1BE-4BE1-AF31-D7C9359DA132}" type="presParOf" srcId="{A63BBEF1-AF32-4143-87B6-90C2AA15155D}" destId="{6D143395-B0BD-4F43-B586-6097024E8C98}" srcOrd="0" destOrd="0" presId="urn:microsoft.com/office/officeart/2005/8/layout/hierarchy1"/>
    <dgm:cxn modelId="{33599050-5B1D-426F-982A-0513129A08AA}" type="presParOf" srcId="{A63BBEF1-AF32-4143-87B6-90C2AA15155D}" destId="{B46CC218-CDB9-43CE-99B5-1CC27C718285}" srcOrd="1" destOrd="0" presId="urn:microsoft.com/office/officeart/2005/8/layout/hierarchy1"/>
    <dgm:cxn modelId="{F5ECA1F6-EDF8-45B6-9D89-083BB05F61F6}" type="presParOf" srcId="{601102F3-5A9E-4BC1-9254-E14738F7330E}" destId="{D2C16B6C-FF3B-43A2-872F-5FB349765376}" srcOrd="1" destOrd="0" presId="urn:microsoft.com/office/officeart/2005/8/layout/hierarchy1"/>
    <dgm:cxn modelId="{09BD5D60-F48B-4CBB-B1B2-297709781ED0}" type="presParOf" srcId="{1F5ABB39-C57E-443C-B8DA-1C4721E21B34}" destId="{3E90AA80-99AB-4F0F-A9A6-6EBC305B20CC}" srcOrd="4" destOrd="0" presId="urn:microsoft.com/office/officeart/2005/8/layout/hierarchy1"/>
    <dgm:cxn modelId="{7E3550C6-97A9-4F95-A625-1FC0392CB80A}" type="presParOf" srcId="{1F5ABB39-C57E-443C-B8DA-1C4721E21B34}" destId="{9305F347-BFF0-4109-98CD-33C3FF6E6833}" srcOrd="5" destOrd="0" presId="urn:microsoft.com/office/officeart/2005/8/layout/hierarchy1"/>
    <dgm:cxn modelId="{F33045D8-DF53-4978-B502-043F708DAD99}" type="presParOf" srcId="{9305F347-BFF0-4109-98CD-33C3FF6E6833}" destId="{602F57BC-19F8-447D-9163-425BACBA8B7A}" srcOrd="0" destOrd="0" presId="urn:microsoft.com/office/officeart/2005/8/layout/hierarchy1"/>
    <dgm:cxn modelId="{B4E14C78-B3F7-4A94-A530-82176F11126A}" type="presParOf" srcId="{602F57BC-19F8-447D-9163-425BACBA8B7A}" destId="{32F2B0C9-FD30-4419-ACBE-4C4FBF999664}" srcOrd="0" destOrd="0" presId="urn:microsoft.com/office/officeart/2005/8/layout/hierarchy1"/>
    <dgm:cxn modelId="{169B1879-CAAD-47C3-AE72-A62A39E82F68}" type="presParOf" srcId="{602F57BC-19F8-447D-9163-425BACBA8B7A}" destId="{3C0107DA-6FA3-4284-B123-E59D8329AE84}" srcOrd="1" destOrd="0" presId="urn:microsoft.com/office/officeart/2005/8/layout/hierarchy1"/>
    <dgm:cxn modelId="{66B265D8-2DBD-4E51-A9E0-7B8BAC340DA8}" type="presParOf" srcId="{9305F347-BFF0-4109-98CD-33C3FF6E6833}" destId="{F38EE45A-B6EC-4C66-B81F-636EB00022DE}" srcOrd="1" destOrd="0" presId="urn:microsoft.com/office/officeart/2005/8/layout/hierarchy1"/>
    <dgm:cxn modelId="{63C24E91-8B3B-4CAF-AFEB-2B7A9692DA35}" type="presParOf" srcId="{F38EE45A-B6EC-4C66-B81F-636EB00022DE}" destId="{85F92025-B55D-4113-8215-55363A889300}" srcOrd="0" destOrd="0" presId="urn:microsoft.com/office/officeart/2005/8/layout/hierarchy1"/>
    <dgm:cxn modelId="{F04D0768-6519-46E3-B5CE-D2E4285F2694}" type="presParOf" srcId="{F38EE45A-B6EC-4C66-B81F-636EB00022DE}" destId="{E91F9E1F-79A3-4F28-A142-32E65A4E8F20}" srcOrd="1" destOrd="0" presId="urn:microsoft.com/office/officeart/2005/8/layout/hierarchy1"/>
    <dgm:cxn modelId="{7EB67472-E277-472D-9707-FAFC63984906}" type="presParOf" srcId="{E91F9E1F-79A3-4F28-A142-32E65A4E8F20}" destId="{A4D8EAE7-F345-49AE-B175-CA75407F1322}" srcOrd="0" destOrd="0" presId="urn:microsoft.com/office/officeart/2005/8/layout/hierarchy1"/>
    <dgm:cxn modelId="{9A7A6B59-2E20-4368-B8CB-60D109A9E86A}" type="presParOf" srcId="{A4D8EAE7-F345-49AE-B175-CA75407F1322}" destId="{A6EA3E23-2BFD-49D6-A583-8CE07EED75EE}" srcOrd="0" destOrd="0" presId="urn:microsoft.com/office/officeart/2005/8/layout/hierarchy1"/>
    <dgm:cxn modelId="{34542F43-DED8-47A1-BC16-B9AE2FB0CC76}" type="presParOf" srcId="{A4D8EAE7-F345-49AE-B175-CA75407F1322}" destId="{005E29F8-202E-4220-8B5F-9495E652F908}" srcOrd="1" destOrd="0" presId="urn:microsoft.com/office/officeart/2005/8/layout/hierarchy1"/>
    <dgm:cxn modelId="{84F27294-C9D5-4400-B797-139E355822A3}" type="presParOf" srcId="{E91F9E1F-79A3-4F28-A142-32E65A4E8F20}" destId="{CA0F4FC0-9C3D-41CD-8B43-E9298F22BCFF}" srcOrd="1" destOrd="0" presId="urn:microsoft.com/office/officeart/2005/8/layout/hierarchy1"/>
    <dgm:cxn modelId="{08AAA397-AF35-485D-ADBC-49929391A5D7}" type="presParOf" srcId="{CA0F4FC0-9C3D-41CD-8B43-E9298F22BCFF}" destId="{3230E246-55D9-41A1-96C1-3809E0E7E59C}" srcOrd="0" destOrd="0" presId="urn:microsoft.com/office/officeart/2005/8/layout/hierarchy1"/>
    <dgm:cxn modelId="{154BFC52-E4BE-4542-91A1-625A4599359E}" type="presParOf" srcId="{CA0F4FC0-9C3D-41CD-8B43-E9298F22BCFF}" destId="{436A71F9-CF7F-4509-8F74-027DAEDDE9B8}" srcOrd="1" destOrd="0" presId="urn:microsoft.com/office/officeart/2005/8/layout/hierarchy1"/>
    <dgm:cxn modelId="{DF73860B-30F1-4122-90A0-96322B32D636}" type="presParOf" srcId="{436A71F9-CF7F-4509-8F74-027DAEDDE9B8}" destId="{2A938322-0211-439E-BA45-B05FFD618CBA}" srcOrd="0" destOrd="0" presId="urn:microsoft.com/office/officeart/2005/8/layout/hierarchy1"/>
    <dgm:cxn modelId="{5DCBC6A6-11A8-45E0-B528-8D107A8CFA23}" type="presParOf" srcId="{2A938322-0211-439E-BA45-B05FFD618CBA}" destId="{D7FD3596-9D31-4676-B1F3-3E2FD721967A}" srcOrd="0" destOrd="0" presId="urn:microsoft.com/office/officeart/2005/8/layout/hierarchy1"/>
    <dgm:cxn modelId="{1CC8CC8D-EDD0-4841-AC03-5EC96A4CA512}" type="presParOf" srcId="{2A938322-0211-439E-BA45-B05FFD618CBA}" destId="{4E873C6E-5336-40FB-BB49-F01F13251480}" srcOrd="1" destOrd="0" presId="urn:microsoft.com/office/officeart/2005/8/layout/hierarchy1"/>
    <dgm:cxn modelId="{D1D54196-7E36-47F0-8D24-651D4861C84D}" type="presParOf" srcId="{436A71F9-CF7F-4509-8F74-027DAEDDE9B8}" destId="{405A0E81-585E-40B9-8029-E983BB601FE9}" srcOrd="1" destOrd="0" presId="urn:microsoft.com/office/officeart/2005/8/layout/hierarchy1"/>
    <dgm:cxn modelId="{BB109134-BF13-45C3-AA6E-15F57D5AF136}" type="presParOf" srcId="{1F5ABB39-C57E-443C-B8DA-1C4721E21B34}" destId="{2AD125B7-582F-4BD4-8029-86AC74C47F78}" srcOrd="6" destOrd="0" presId="urn:microsoft.com/office/officeart/2005/8/layout/hierarchy1"/>
    <dgm:cxn modelId="{676EBCC1-D844-4CC1-A664-F4F0D1E3792A}" type="presParOf" srcId="{1F5ABB39-C57E-443C-B8DA-1C4721E21B34}" destId="{B8A78193-16AF-4884-A059-126683E752CD}" srcOrd="7" destOrd="0" presId="urn:microsoft.com/office/officeart/2005/8/layout/hierarchy1"/>
    <dgm:cxn modelId="{10422399-100E-4EF3-B1D3-242E1B5DF558}" type="presParOf" srcId="{B8A78193-16AF-4884-A059-126683E752CD}" destId="{41745083-1C6D-4D69-B920-D02509DDF8FC}" srcOrd="0" destOrd="0" presId="urn:microsoft.com/office/officeart/2005/8/layout/hierarchy1"/>
    <dgm:cxn modelId="{C332E424-CB75-41A2-83AB-3F838B1EC052}" type="presParOf" srcId="{41745083-1C6D-4D69-B920-D02509DDF8FC}" destId="{07E9D184-1AF8-4FF8-A134-54003D84B765}" srcOrd="0" destOrd="0" presId="urn:microsoft.com/office/officeart/2005/8/layout/hierarchy1"/>
    <dgm:cxn modelId="{00003BF8-CC20-4B2E-A4A4-9871ACC3F303}" type="presParOf" srcId="{41745083-1C6D-4D69-B920-D02509DDF8FC}" destId="{58DB15B0-7416-456F-B4E7-B509040D38BC}" srcOrd="1" destOrd="0" presId="urn:microsoft.com/office/officeart/2005/8/layout/hierarchy1"/>
    <dgm:cxn modelId="{15B127A1-35CD-4955-944F-4CBC78C62ABF}" type="presParOf" srcId="{B8A78193-16AF-4884-A059-126683E752CD}" destId="{1C41BA4D-5BB2-48E4-BED4-082976BA2EBC}" srcOrd="1" destOrd="0" presId="urn:microsoft.com/office/officeart/2005/8/layout/hierarchy1"/>
    <dgm:cxn modelId="{C180ED08-13F1-424E-82BB-8EAE2F3ADFF8}" type="presParOf" srcId="{1C41BA4D-5BB2-48E4-BED4-082976BA2EBC}" destId="{2960C852-373B-4881-B9B4-FB6BDBE184E4}" srcOrd="0" destOrd="0" presId="urn:microsoft.com/office/officeart/2005/8/layout/hierarchy1"/>
    <dgm:cxn modelId="{11D5E16D-7A7D-475F-ACCB-123B9A111624}" type="presParOf" srcId="{1C41BA4D-5BB2-48E4-BED4-082976BA2EBC}" destId="{723F1E61-DAA8-4410-B7FB-78B0F174CFE0}" srcOrd="1" destOrd="0" presId="urn:microsoft.com/office/officeart/2005/8/layout/hierarchy1"/>
    <dgm:cxn modelId="{DD351F43-4504-411A-A2E3-B4087E2E587A}" type="presParOf" srcId="{723F1E61-DAA8-4410-B7FB-78B0F174CFE0}" destId="{2A5300DC-82D5-4C61-A700-537660156090}" srcOrd="0" destOrd="0" presId="urn:microsoft.com/office/officeart/2005/8/layout/hierarchy1"/>
    <dgm:cxn modelId="{600C0D73-8A53-4EF0-9AFD-E50F0351B802}" type="presParOf" srcId="{2A5300DC-82D5-4C61-A700-537660156090}" destId="{09D463AE-7F66-4DD5-8338-CF847F89C5C9}" srcOrd="0" destOrd="0" presId="urn:microsoft.com/office/officeart/2005/8/layout/hierarchy1"/>
    <dgm:cxn modelId="{B1549710-CFF3-43F1-9138-090608F1BA01}" type="presParOf" srcId="{2A5300DC-82D5-4C61-A700-537660156090}" destId="{BB4BC8CE-73BC-4092-A964-34AF87D8C879}" srcOrd="1" destOrd="0" presId="urn:microsoft.com/office/officeart/2005/8/layout/hierarchy1"/>
    <dgm:cxn modelId="{C909A7AC-FD05-4E01-B6D9-AB2F271C3C09}" type="presParOf" srcId="{723F1E61-DAA8-4410-B7FB-78B0F174CFE0}" destId="{B7F92577-FB83-49FB-A66A-B54331817852}" srcOrd="1" destOrd="0" presId="urn:microsoft.com/office/officeart/2005/8/layout/hierarchy1"/>
    <dgm:cxn modelId="{FB2CF637-049C-4D59-9160-DAA21886CAA3}" type="presParOf" srcId="{B7F92577-FB83-49FB-A66A-B54331817852}" destId="{2517E9D2-DC1D-4A64-9EB3-80B18256B91F}" srcOrd="0" destOrd="0" presId="urn:microsoft.com/office/officeart/2005/8/layout/hierarchy1"/>
    <dgm:cxn modelId="{00C71485-5F64-4086-BD17-792427399B31}" type="presParOf" srcId="{B7F92577-FB83-49FB-A66A-B54331817852}" destId="{E3E9ABB1-1729-42A8-ABC7-0063B1E336AD}" srcOrd="1" destOrd="0" presId="urn:microsoft.com/office/officeart/2005/8/layout/hierarchy1"/>
    <dgm:cxn modelId="{F20C3425-464F-4377-A6BE-E48FAF4E147C}" type="presParOf" srcId="{E3E9ABB1-1729-42A8-ABC7-0063B1E336AD}" destId="{40975C1E-5EE5-454F-BC0B-241659B4D1A3}" srcOrd="0" destOrd="0" presId="urn:microsoft.com/office/officeart/2005/8/layout/hierarchy1"/>
    <dgm:cxn modelId="{EAB790E8-0F57-4C4F-B45A-D654F2E3B158}" type="presParOf" srcId="{40975C1E-5EE5-454F-BC0B-241659B4D1A3}" destId="{A957AF89-6739-47AD-B57B-2667E975567C}" srcOrd="0" destOrd="0" presId="urn:microsoft.com/office/officeart/2005/8/layout/hierarchy1"/>
    <dgm:cxn modelId="{E78DB087-1E24-498E-9307-26C03958FA35}" type="presParOf" srcId="{40975C1E-5EE5-454F-BC0B-241659B4D1A3}" destId="{CE283285-F047-402E-888E-0285DDFFA3EF}" srcOrd="1" destOrd="0" presId="urn:microsoft.com/office/officeart/2005/8/layout/hierarchy1"/>
    <dgm:cxn modelId="{AF4E245F-336C-4BF6-BC22-2E08466109D6}" type="presParOf" srcId="{E3E9ABB1-1729-42A8-ABC7-0063B1E336AD}" destId="{E99DC0EB-51F2-4CE1-9DB4-C649D4504005}" srcOrd="1" destOrd="0" presId="urn:microsoft.com/office/officeart/2005/8/layout/hierarchy1"/>
    <dgm:cxn modelId="{6912B5D2-EB68-44BD-A2C7-B55691DB0821}" type="presParOf" srcId="{1F5ABB39-C57E-443C-B8DA-1C4721E21B34}" destId="{8DD9F0A8-AAF3-463F-9168-E0C95FAD7C92}" srcOrd="8" destOrd="0" presId="urn:microsoft.com/office/officeart/2005/8/layout/hierarchy1"/>
    <dgm:cxn modelId="{F51425FB-2548-466A-977E-1BA5F7FBE55D}" type="presParOf" srcId="{1F5ABB39-C57E-443C-B8DA-1C4721E21B34}" destId="{2EAC36A3-F9CC-473F-B222-EFBABCBEB725}" srcOrd="9" destOrd="0" presId="urn:microsoft.com/office/officeart/2005/8/layout/hierarchy1"/>
    <dgm:cxn modelId="{C7AC9BB4-4C82-4D32-99FB-41D3D045BF8E}" type="presParOf" srcId="{2EAC36A3-F9CC-473F-B222-EFBABCBEB725}" destId="{3148E8EA-E2D0-42E2-81B2-AB1DE1F135A4}" srcOrd="0" destOrd="0" presId="urn:microsoft.com/office/officeart/2005/8/layout/hierarchy1"/>
    <dgm:cxn modelId="{6FDFC2D8-ED7F-44E7-891F-DA114D8DC158}" type="presParOf" srcId="{3148E8EA-E2D0-42E2-81B2-AB1DE1F135A4}" destId="{4DECD1C2-6D81-49B1-AEB2-D0AE26DCEB74}" srcOrd="0" destOrd="0" presId="urn:microsoft.com/office/officeart/2005/8/layout/hierarchy1"/>
    <dgm:cxn modelId="{34537DFD-ABDD-4FCA-A282-E894DBEBEA5B}" type="presParOf" srcId="{3148E8EA-E2D0-42E2-81B2-AB1DE1F135A4}" destId="{F4A7AC85-6CC3-44F3-B8F4-5B83D148B4B6}" srcOrd="1" destOrd="0" presId="urn:microsoft.com/office/officeart/2005/8/layout/hierarchy1"/>
    <dgm:cxn modelId="{C1A1B920-E8F0-44F6-95F8-3B4B1BAFC87F}" type="presParOf" srcId="{2EAC36A3-F9CC-473F-B222-EFBABCBEB725}" destId="{C4AA4F72-B650-421C-8AF1-3E881F006329}" srcOrd="1" destOrd="0" presId="urn:microsoft.com/office/officeart/2005/8/layout/hierarchy1"/>
    <dgm:cxn modelId="{612FA803-A9BA-449F-9C90-6A80E126769E}" type="presParOf" srcId="{C4AA4F72-B650-421C-8AF1-3E881F006329}" destId="{9F4FA84C-FBDE-44A8-9029-0C322B4A9A48}" srcOrd="0" destOrd="0" presId="urn:microsoft.com/office/officeart/2005/8/layout/hierarchy1"/>
    <dgm:cxn modelId="{2D2E9DF8-F36A-438C-A113-91B369FA2C01}" type="presParOf" srcId="{C4AA4F72-B650-421C-8AF1-3E881F006329}" destId="{51AA0806-9420-4B03-BF1D-06910C27731E}" srcOrd="1" destOrd="0" presId="urn:microsoft.com/office/officeart/2005/8/layout/hierarchy1"/>
    <dgm:cxn modelId="{728C292B-61D6-4FB5-B5C5-66AD4AF902DE}" type="presParOf" srcId="{51AA0806-9420-4B03-BF1D-06910C27731E}" destId="{C7B081DC-70D6-46E6-AA86-3BA80A91C167}" srcOrd="0" destOrd="0" presId="urn:microsoft.com/office/officeart/2005/8/layout/hierarchy1"/>
    <dgm:cxn modelId="{DC31033B-2247-46A0-B41D-AFC1D37C427A}" type="presParOf" srcId="{C7B081DC-70D6-46E6-AA86-3BA80A91C167}" destId="{7DD7A927-8A3A-464E-A4CF-EA383C507F40}" srcOrd="0" destOrd="0" presId="urn:microsoft.com/office/officeart/2005/8/layout/hierarchy1"/>
    <dgm:cxn modelId="{5BD7F481-0149-4654-82C0-6472FEC33F3B}" type="presParOf" srcId="{C7B081DC-70D6-46E6-AA86-3BA80A91C167}" destId="{45F968AA-E845-4B69-ACC0-354AB03F944F}" srcOrd="1" destOrd="0" presId="urn:microsoft.com/office/officeart/2005/8/layout/hierarchy1"/>
    <dgm:cxn modelId="{5C527182-F262-487D-A9E0-EE667B955B17}" type="presParOf" srcId="{51AA0806-9420-4B03-BF1D-06910C27731E}" destId="{59C5B006-9C8D-4C86-B91E-C08065800645}" srcOrd="1" destOrd="0" presId="urn:microsoft.com/office/officeart/2005/8/layout/hierarchy1"/>
    <dgm:cxn modelId="{3D32657C-583E-48AC-B622-47B3BE27CDF9}" type="presParOf" srcId="{59C5B006-9C8D-4C86-B91E-C08065800645}" destId="{99C9F80E-1196-4811-8FDD-0094177EAAF1}" srcOrd="0" destOrd="0" presId="urn:microsoft.com/office/officeart/2005/8/layout/hierarchy1"/>
    <dgm:cxn modelId="{231C9AE9-B284-453C-9C59-37ED42FBB5BD}" type="presParOf" srcId="{59C5B006-9C8D-4C86-B91E-C08065800645}" destId="{F0711644-8BDE-494A-A0DB-AABE37CAF3D9}" srcOrd="1" destOrd="0" presId="urn:microsoft.com/office/officeart/2005/8/layout/hierarchy1"/>
    <dgm:cxn modelId="{125D34EF-4FE7-4652-BF02-7B7C3156737E}" type="presParOf" srcId="{F0711644-8BDE-494A-A0DB-AABE37CAF3D9}" destId="{634E5634-CC88-43D9-AC2A-E1EDCE22F5F2}" srcOrd="0" destOrd="0" presId="urn:microsoft.com/office/officeart/2005/8/layout/hierarchy1"/>
    <dgm:cxn modelId="{5B7428FD-7E62-4513-BBC2-97C2CB56E55B}" type="presParOf" srcId="{634E5634-CC88-43D9-AC2A-E1EDCE22F5F2}" destId="{D6CF63F9-73D4-44C4-A5CE-6A0556E1CFB1}" srcOrd="0" destOrd="0" presId="urn:microsoft.com/office/officeart/2005/8/layout/hierarchy1"/>
    <dgm:cxn modelId="{A95F9A01-EA34-4823-BD3B-C53AFEB32746}" type="presParOf" srcId="{634E5634-CC88-43D9-AC2A-E1EDCE22F5F2}" destId="{62CAFE0F-BE22-46D7-B5CC-8BF8A249419F}" srcOrd="1" destOrd="0" presId="urn:microsoft.com/office/officeart/2005/8/layout/hierarchy1"/>
    <dgm:cxn modelId="{28C0836A-DBBD-4E0F-9C79-090254CD8937}" type="presParOf" srcId="{F0711644-8BDE-494A-A0DB-AABE37CAF3D9}" destId="{2D8530D2-6F32-4ADF-84DD-93C9393BF5E4}" srcOrd="1" destOrd="0" presId="urn:microsoft.com/office/officeart/2005/8/layout/hierarchy1"/>
    <dgm:cxn modelId="{E5520081-462C-458F-A0EA-FEDDBE3E1297}" type="presParOf" srcId="{1F5ABB39-C57E-443C-B8DA-1C4721E21B34}" destId="{5A5ABA77-1DA4-45B4-A0F4-DB893E62DBE3}" srcOrd="10" destOrd="0" presId="urn:microsoft.com/office/officeart/2005/8/layout/hierarchy1"/>
    <dgm:cxn modelId="{125E5888-9960-4AF7-8FE4-3DE2E67E869F}" type="presParOf" srcId="{1F5ABB39-C57E-443C-B8DA-1C4721E21B34}" destId="{BE1BC0EE-2618-4FA1-B40E-C780A47394DE}" srcOrd="11" destOrd="0" presId="urn:microsoft.com/office/officeart/2005/8/layout/hierarchy1"/>
    <dgm:cxn modelId="{899B73C0-C2AD-4760-A7C7-7633B59B5857}" type="presParOf" srcId="{BE1BC0EE-2618-4FA1-B40E-C780A47394DE}" destId="{BAC3E07E-6C19-4C13-9EF3-51395520C868}" srcOrd="0" destOrd="0" presId="urn:microsoft.com/office/officeart/2005/8/layout/hierarchy1"/>
    <dgm:cxn modelId="{4563D647-8C8A-4610-ABC7-21A67F622D60}" type="presParOf" srcId="{BAC3E07E-6C19-4C13-9EF3-51395520C868}" destId="{4C4BC8A8-C2A5-42D1-B9AA-10D5E44FA6CA}" srcOrd="0" destOrd="0" presId="urn:microsoft.com/office/officeart/2005/8/layout/hierarchy1"/>
    <dgm:cxn modelId="{51A62C10-59E9-4E9A-A17A-3B3FFB13E7F9}" type="presParOf" srcId="{BAC3E07E-6C19-4C13-9EF3-51395520C868}" destId="{A0C0CA46-263A-4738-A7F4-325935DC4B8F}" srcOrd="1" destOrd="0" presId="urn:microsoft.com/office/officeart/2005/8/layout/hierarchy1"/>
    <dgm:cxn modelId="{5E2F22B1-5FDB-4B33-8CE7-479DBBD63B81}" type="presParOf" srcId="{BE1BC0EE-2618-4FA1-B40E-C780A47394DE}" destId="{9EB07B81-19C0-42B7-99E4-D1CA98830608}" srcOrd="1" destOrd="0" presId="urn:microsoft.com/office/officeart/2005/8/layout/hierarchy1"/>
    <dgm:cxn modelId="{37920480-3DF3-472C-A9EA-96A919DE6948}" type="presParOf" srcId="{9EB07B81-19C0-42B7-99E4-D1CA98830608}" destId="{4C8BBFBD-E524-479A-9762-9A235876881F}" srcOrd="0" destOrd="0" presId="urn:microsoft.com/office/officeart/2005/8/layout/hierarchy1"/>
    <dgm:cxn modelId="{2127C603-74C6-4FEE-B117-4C79E82F2CA6}" type="presParOf" srcId="{9EB07B81-19C0-42B7-99E4-D1CA98830608}" destId="{4E057B6C-3757-4506-9773-95284DD51207}" srcOrd="1" destOrd="0" presId="urn:microsoft.com/office/officeart/2005/8/layout/hierarchy1"/>
    <dgm:cxn modelId="{B514218E-B882-49CD-98D9-6FDAA27296DB}" type="presParOf" srcId="{4E057B6C-3757-4506-9773-95284DD51207}" destId="{E1FBA913-20FA-4F89-84F9-918D4FE46539}" srcOrd="0" destOrd="0" presId="urn:microsoft.com/office/officeart/2005/8/layout/hierarchy1"/>
    <dgm:cxn modelId="{018C6746-DA92-408B-90CC-56C84E04FDB7}" type="presParOf" srcId="{E1FBA913-20FA-4F89-84F9-918D4FE46539}" destId="{705553CC-76CF-479E-A199-08C52364DA34}" srcOrd="0" destOrd="0" presId="urn:microsoft.com/office/officeart/2005/8/layout/hierarchy1"/>
    <dgm:cxn modelId="{1D3BBAC1-942D-4B3E-A80B-BE6BDD50B1AC}" type="presParOf" srcId="{E1FBA913-20FA-4F89-84F9-918D4FE46539}" destId="{A868522B-7C6E-4AC8-9E45-8869C3BF2948}" srcOrd="1" destOrd="0" presId="urn:microsoft.com/office/officeart/2005/8/layout/hierarchy1"/>
    <dgm:cxn modelId="{348AFE8A-A7BE-4A9B-AF69-FC97D91A7F99}" type="presParOf" srcId="{4E057B6C-3757-4506-9773-95284DD51207}" destId="{163261D4-58AC-4752-97E7-D02CA20742AF}" srcOrd="1" destOrd="0" presId="urn:microsoft.com/office/officeart/2005/8/layout/hierarchy1"/>
    <dgm:cxn modelId="{8D45971C-D75B-40E8-906D-F867673C3004}" type="presParOf" srcId="{163261D4-58AC-4752-97E7-D02CA20742AF}" destId="{A9ADF06F-099E-4DD9-8044-36E3EA2E242D}" srcOrd="0" destOrd="0" presId="urn:microsoft.com/office/officeart/2005/8/layout/hierarchy1"/>
    <dgm:cxn modelId="{731B224F-D640-4F7C-A241-055F45137D56}" type="presParOf" srcId="{163261D4-58AC-4752-97E7-D02CA20742AF}" destId="{CB304BD4-D8FF-4213-B510-C3A1C75D104B}" srcOrd="1" destOrd="0" presId="urn:microsoft.com/office/officeart/2005/8/layout/hierarchy1"/>
    <dgm:cxn modelId="{AD6EEBF8-EE46-4DB4-B470-24C95C2D2E3D}" type="presParOf" srcId="{CB304BD4-D8FF-4213-B510-C3A1C75D104B}" destId="{E0490D43-D437-408A-ABA0-98F97F1E8803}" srcOrd="0" destOrd="0" presId="urn:microsoft.com/office/officeart/2005/8/layout/hierarchy1"/>
    <dgm:cxn modelId="{07AF1ACE-0B93-49EB-A55C-60C87E304091}" type="presParOf" srcId="{E0490D43-D437-408A-ABA0-98F97F1E8803}" destId="{43599B16-900A-4BB8-9C67-E973916B8BC3}" srcOrd="0" destOrd="0" presId="urn:microsoft.com/office/officeart/2005/8/layout/hierarchy1"/>
    <dgm:cxn modelId="{4FEA5C9A-70B8-4AA8-87BD-0A5AE9517846}" type="presParOf" srcId="{E0490D43-D437-408A-ABA0-98F97F1E8803}" destId="{923CC551-12D9-4422-8FDB-89EBD4161533}" srcOrd="1" destOrd="0" presId="urn:microsoft.com/office/officeart/2005/8/layout/hierarchy1"/>
    <dgm:cxn modelId="{625A4D08-AA51-423E-AD29-729B11D325C8}" type="presParOf" srcId="{CB304BD4-D8FF-4213-B510-C3A1C75D104B}" destId="{5E5E1911-99FC-4D5F-A25E-11DD4A2CB40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6088EAB6-9182-44C5-ABB7-656D8F046F83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IN"/>
        </a:p>
      </dgm:t>
    </dgm:pt>
    <dgm:pt modelId="{56F0E8E3-5D59-487E-875F-23D94C3472AF}">
      <dgm:prSet phldrT="[Text]"/>
      <dgm:spPr/>
      <dgm:t>
        <a:bodyPr/>
        <a:lstStyle/>
        <a:p>
          <a:r>
            <a:rPr lang="en-IN" dirty="0">
              <a:latin typeface="+mj-lt"/>
            </a:rPr>
            <a:t>Purchases</a:t>
          </a:r>
        </a:p>
      </dgm:t>
    </dgm:pt>
    <dgm:pt modelId="{EA533824-8EDA-4720-829A-8770E2678046}" type="parTrans" cxnId="{F35FF9DE-BD42-4806-92FA-41F9469844B3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E209C822-617D-4561-9E47-53F32E92BBF3}" type="sibTrans" cxnId="{F35FF9DE-BD42-4806-92FA-41F9469844B3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34485989-45BE-4553-9906-E7F19DE18B1F}">
      <dgm:prSet phldrT="[Text]"/>
      <dgm:spPr/>
      <dgm:t>
        <a:bodyPr/>
        <a:lstStyle/>
        <a:p>
          <a:r>
            <a:rPr lang="en-IN" dirty="0">
              <a:latin typeface="+mj-lt"/>
            </a:rPr>
            <a:t>With payment of tax</a:t>
          </a:r>
        </a:p>
      </dgm:t>
    </dgm:pt>
    <dgm:pt modelId="{98B763E3-5B44-4449-9DF8-EA46DFBB48FA}" type="parTrans" cxnId="{6D43D33F-8217-4A1A-9196-059F9D55F50A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74310AE8-64F3-4021-98E0-92FA1F90A24F}" type="sibTrans" cxnId="{6D43D33F-8217-4A1A-9196-059F9D55F50A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03C1AADA-A21E-465D-82DC-41C8121FC8D4}">
      <dgm:prSet phldrT="[Text]"/>
      <dgm:spPr/>
      <dgm:t>
        <a:bodyPr/>
        <a:lstStyle/>
        <a:p>
          <a:r>
            <a:rPr lang="en-IN" dirty="0">
              <a:latin typeface="+mj-lt"/>
            </a:rPr>
            <a:t>Without payment of tax</a:t>
          </a:r>
        </a:p>
      </dgm:t>
    </dgm:pt>
    <dgm:pt modelId="{3E85EB02-910D-4973-A550-6E8BD65EA8D2}" type="parTrans" cxnId="{0A0922EC-5428-4BD1-B38F-863416A1BA40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37F5132D-597A-47E7-88DC-5C4ABCE7A577}" type="sibTrans" cxnId="{0A0922EC-5428-4BD1-B38F-863416A1BA40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E3D18E40-76B6-40EB-9091-2650AE7D2D3C}">
      <dgm:prSet phldrT="[Text]"/>
      <dgm:spPr/>
      <dgm:t>
        <a:bodyPr/>
        <a:lstStyle/>
        <a:p>
          <a:r>
            <a:rPr lang="en-IN" dirty="0">
              <a:latin typeface="+mj-lt"/>
            </a:rPr>
            <a:t>Forward charge</a:t>
          </a:r>
        </a:p>
      </dgm:t>
    </dgm:pt>
    <dgm:pt modelId="{88793DD9-1B4E-4C62-92F3-53A4AF9176DF}" type="parTrans" cxnId="{47892024-8FD4-44F5-A4B5-0FF660B0E3FC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E4A938E9-0368-415B-85AD-63245A208D28}" type="sibTrans" cxnId="{47892024-8FD4-44F5-A4B5-0FF660B0E3FC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F77EE5DE-2457-45C8-AC57-830C21CB8022}">
      <dgm:prSet phldrT="[Text]"/>
      <dgm:spPr/>
      <dgm:t>
        <a:bodyPr/>
        <a:lstStyle/>
        <a:p>
          <a:r>
            <a:rPr lang="en-IN" dirty="0">
              <a:latin typeface="+mj-lt"/>
            </a:rPr>
            <a:t>Reverse charge</a:t>
          </a:r>
        </a:p>
      </dgm:t>
    </dgm:pt>
    <dgm:pt modelId="{D36C5886-D4DE-40CA-AC43-EC3D5A81455C}" type="parTrans" cxnId="{D1B50BB4-32B5-4005-8E07-D48B2B2F9B01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2CA28803-997D-41BC-8E51-984E01F09BA2}" type="sibTrans" cxnId="{D1B50BB4-32B5-4005-8E07-D48B2B2F9B01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E8293F6D-1B50-4D60-846A-CF6B4F748142}">
      <dgm:prSet phldrT="[Text]"/>
      <dgm:spPr/>
      <dgm:t>
        <a:bodyPr/>
        <a:lstStyle/>
        <a:p>
          <a:r>
            <a:rPr lang="en-IN" dirty="0">
              <a:latin typeface="+mj-lt"/>
            </a:rPr>
            <a:t>Exempt</a:t>
          </a:r>
        </a:p>
      </dgm:t>
    </dgm:pt>
    <dgm:pt modelId="{6A870532-7D28-43C0-BCF4-A488274E647A}" type="parTrans" cxnId="{CD013BC9-7A59-47C3-B4BE-0DDEE9FFDF54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3A52F59D-2121-444D-BFB7-068121298F98}" type="sibTrans" cxnId="{CD013BC9-7A59-47C3-B4BE-0DDEE9FFDF54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A31C6EC7-E596-4EAE-8E78-012A9DB69263}">
      <dgm:prSet phldrT="[Text]"/>
      <dgm:spPr/>
      <dgm:t>
        <a:bodyPr/>
        <a:lstStyle/>
        <a:p>
          <a:r>
            <a:rPr lang="en-IN" dirty="0">
              <a:latin typeface="+mj-lt"/>
            </a:rPr>
            <a:t>Composition</a:t>
          </a:r>
        </a:p>
      </dgm:t>
    </dgm:pt>
    <dgm:pt modelId="{18602593-CAF1-4265-BDF0-EA2646ECE739}" type="parTrans" cxnId="{DAEF8F3D-2F65-45CC-804A-D09E1D1F805B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A10F7C53-60D5-4386-A015-428E0EF38615}" type="sibTrans" cxnId="{DAEF8F3D-2F65-45CC-804A-D09E1D1F805B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3C383E46-FC5F-4C40-A939-44FB7F76C37E}">
      <dgm:prSet phldrT="[Text]"/>
      <dgm:spPr/>
      <dgm:t>
        <a:bodyPr/>
        <a:lstStyle/>
        <a:p>
          <a:r>
            <a:rPr lang="en-IN" dirty="0">
              <a:latin typeface="+mj-lt"/>
            </a:rPr>
            <a:t>URD RCM</a:t>
          </a:r>
        </a:p>
        <a:p>
          <a:r>
            <a:rPr lang="en-IN" dirty="0">
              <a:latin typeface="+mj-lt"/>
            </a:rPr>
            <a:t>(Not taxable)</a:t>
          </a:r>
        </a:p>
      </dgm:t>
    </dgm:pt>
    <dgm:pt modelId="{61BE6169-9FA4-46DF-B7E1-130B2C44CD16}" type="parTrans" cxnId="{00AFBE20-21AC-4FE1-8F48-EC2B222EC512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21134F7C-8C81-4594-87A2-7BE9DC2E51E2}" type="sibTrans" cxnId="{00AFBE20-21AC-4FE1-8F48-EC2B222EC512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12086083-FC2E-4C05-91E6-E83DEF24C928}" type="pres">
      <dgm:prSet presAssocID="{6088EAB6-9182-44C5-ABB7-656D8F046F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59103F2-93CD-4530-A882-A66F174A911E}" type="pres">
      <dgm:prSet presAssocID="{56F0E8E3-5D59-487E-875F-23D94C3472AF}" presName="hierRoot1" presStyleCnt="0">
        <dgm:presLayoutVars>
          <dgm:hierBranch val="init"/>
        </dgm:presLayoutVars>
      </dgm:prSet>
      <dgm:spPr/>
    </dgm:pt>
    <dgm:pt modelId="{97C892E7-38F4-4905-A7E6-6734ED2AB6DB}" type="pres">
      <dgm:prSet presAssocID="{56F0E8E3-5D59-487E-875F-23D94C3472AF}" presName="rootComposite1" presStyleCnt="0"/>
      <dgm:spPr/>
    </dgm:pt>
    <dgm:pt modelId="{F2E7C1B3-CC9F-4510-8CCF-DB14910F2940}" type="pres">
      <dgm:prSet presAssocID="{56F0E8E3-5D59-487E-875F-23D94C3472AF}" presName="rootText1" presStyleLbl="node0" presStyleIdx="0" presStyleCnt="1">
        <dgm:presLayoutVars>
          <dgm:chPref val="3"/>
        </dgm:presLayoutVars>
      </dgm:prSet>
      <dgm:spPr/>
    </dgm:pt>
    <dgm:pt modelId="{44665C0E-C74C-4B66-9241-90F29BF307A8}" type="pres">
      <dgm:prSet presAssocID="{56F0E8E3-5D59-487E-875F-23D94C3472AF}" presName="rootConnector1" presStyleLbl="node1" presStyleIdx="0" presStyleCnt="0"/>
      <dgm:spPr/>
    </dgm:pt>
    <dgm:pt modelId="{8DD5D096-2C0F-46E8-8A38-4AFC3FD198E8}" type="pres">
      <dgm:prSet presAssocID="{56F0E8E3-5D59-487E-875F-23D94C3472AF}" presName="hierChild2" presStyleCnt="0"/>
      <dgm:spPr/>
    </dgm:pt>
    <dgm:pt modelId="{A23FFC0C-2BBE-432B-B8D9-ED294C6BF74E}" type="pres">
      <dgm:prSet presAssocID="{98B763E3-5B44-4449-9DF8-EA46DFBB48FA}" presName="Name37" presStyleLbl="parChTrans1D2" presStyleIdx="0" presStyleCnt="2"/>
      <dgm:spPr/>
    </dgm:pt>
    <dgm:pt modelId="{61C9705E-3074-47D5-AD67-3B557DEADDA3}" type="pres">
      <dgm:prSet presAssocID="{34485989-45BE-4553-9906-E7F19DE18B1F}" presName="hierRoot2" presStyleCnt="0">
        <dgm:presLayoutVars>
          <dgm:hierBranch/>
        </dgm:presLayoutVars>
      </dgm:prSet>
      <dgm:spPr/>
    </dgm:pt>
    <dgm:pt modelId="{D945BC63-3C67-4109-8641-BED9F3C89657}" type="pres">
      <dgm:prSet presAssocID="{34485989-45BE-4553-9906-E7F19DE18B1F}" presName="rootComposite" presStyleCnt="0"/>
      <dgm:spPr/>
    </dgm:pt>
    <dgm:pt modelId="{3E4CAA7A-3A5B-4EBA-BF06-BE8819CFEAD8}" type="pres">
      <dgm:prSet presAssocID="{34485989-45BE-4553-9906-E7F19DE18B1F}" presName="rootText" presStyleLbl="node2" presStyleIdx="0" presStyleCnt="2">
        <dgm:presLayoutVars>
          <dgm:chPref val="3"/>
        </dgm:presLayoutVars>
      </dgm:prSet>
      <dgm:spPr/>
    </dgm:pt>
    <dgm:pt modelId="{A2CDF7E3-6389-4D2D-AA39-6457D259A78B}" type="pres">
      <dgm:prSet presAssocID="{34485989-45BE-4553-9906-E7F19DE18B1F}" presName="rootConnector" presStyleLbl="node2" presStyleIdx="0" presStyleCnt="2"/>
      <dgm:spPr/>
    </dgm:pt>
    <dgm:pt modelId="{EBC36783-1FA3-4E3E-B5E1-DE33D470879B}" type="pres">
      <dgm:prSet presAssocID="{34485989-45BE-4553-9906-E7F19DE18B1F}" presName="hierChild4" presStyleCnt="0"/>
      <dgm:spPr/>
    </dgm:pt>
    <dgm:pt modelId="{28358E57-D83A-43A8-A12D-32A03BE2EAEF}" type="pres">
      <dgm:prSet presAssocID="{88793DD9-1B4E-4C62-92F3-53A4AF9176DF}" presName="Name35" presStyleLbl="parChTrans1D3" presStyleIdx="0" presStyleCnt="5"/>
      <dgm:spPr/>
    </dgm:pt>
    <dgm:pt modelId="{6027CE6E-4D34-4652-A673-4C890E95E3AF}" type="pres">
      <dgm:prSet presAssocID="{E3D18E40-76B6-40EB-9091-2650AE7D2D3C}" presName="hierRoot2" presStyleCnt="0">
        <dgm:presLayoutVars>
          <dgm:hierBranch val="init"/>
        </dgm:presLayoutVars>
      </dgm:prSet>
      <dgm:spPr/>
    </dgm:pt>
    <dgm:pt modelId="{A309D914-857B-4488-825B-20426D3AC143}" type="pres">
      <dgm:prSet presAssocID="{E3D18E40-76B6-40EB-9091-2650AE7D2D3C}" presName="rootComposite" presStyleCnt="0"/>
      <dgm:spPr/>
    </dgm:pt>
    <dgm:pt modelId="{41BF76FC-73B3-479B-B327-6E1A753F3CB9}" type="pres">
      <dgm:prSet presAssocID="{E3D18E40-76B6-40EB-9091-2650AE7D2D3C}" presName="rootText" presStyleLbl="node3" presStyleIdx="0" presStyleCnt="5" custScaleX="79817">
        <dgm:presLayoutVars>
          <dgm:chPref val="3"/>
        </dgm:presLayoutVars>
      </dgm:prSet>
      <dgm:spPr/>
    </dgm:pt>
    <dgm:pt modelId="{10A0DBEE-1C84-4740-8691-20A7450A735E}" type="pres">
      <dgm:prSet presAssocID="{E3D18E40-76B6-40EB-9091-2650AE7D2D3C}" presName="rootConnector" presStyleLbl="node3" presStyleIdx="0" presStyleCnt="5"/>
      <dgm:spPr/>
    </dgm:pt>
    <dgm:pt modelId="{F05F25F9-F0D7-46FA-AF7F-ED60BA55C4CF}" type="pres">
      <dgm:prSet presAssocID="{E3D18E40-76B6-40EB-9091-2650AE7D2D3C}" presName="hierChild4" presStyleCnt="0"/>
      <dgm:spPr/>
    </dgm:pt>
    <dgm:pt modelId="{76DA40BB-8034-407B-AE59-6A383DF4784F}" type="pres">
      <dgm:prSet presAssocID="{E3D18E40-76B6-40EB-9091-2650AE7D2D3C}" presName="hierChild5" presStyleCnt="0"/>
      <dgm:spPr/>
    </dgm:pt>
    <dgm:pt modelId="{CBF7572D-FA1C-4AD4-A07C-D5CE4B844DE5}" type="pres">
      <dgm:prSet presAssocID="{D36C5886-D4DE-40CA-AC43-EC3D5A81455C}" presName="Name35" presStyleLbl="parChTrans1D3" presStyleIdx="1" presStyleCnt="5"/>
      <dgm:spPr/>
    </dgm:pt>
    <dgm:pt modelId="{2B1D2296-B5AE-413E-8E83-72418050649C}" type="pres">
      <dgm:prSet presAssocID="{F77EE5DE-2457-45C8-AC57-830C21CB8022}" presName="hierRoot2" presStyleCnt="0">
        <dgm:presLayoutVars>
          <dgm:hierBranch val="init"/>
        </dgm:presLayoutVars>
      </dgm:prSet>
      <dgm:spPr/>
    </dgm:pt>
    <dgm:pt modelId="{5A1CE1EA-3582-47E0-963F-6067CF6A4573}" type="pres">
      <dgm:prSet presAssocID="{F77EE5DE-2457-45C8-AC57-830C21CB8022}" presName="rootComposite" presStyleCnt="0"/>
      <dgm:spPr/>
    </dgm:pt>
    <dgm:pt modelId="{A0FE7B5D-973A-476F-8C1D-26B01FCCE660}" type="pres">
      <dgm:prSet presAssocID="{F77EE5DE-2457-45C8-AC57-830C21CB8022}" presName="rootText" presStyleLbl="node3" presStyleIdx="1" presStyleCnt="5" custScaleX="79817">
        <dgm:presLayoutVars>
          <dgm:chPref val="3"/>
        </dgm:presLayoutVars>
      </dgm:prSet>
      <dgm:spPr/>
    </dgm:pt>
    <dgm:pt modelId="{5C488418-7656-47D7-873F-715F3B6CA216}" type="pres">
      <dgm:prSet presAssocID="{F77EE5DE-2457-45C8-AC57-830C21CB8022}" presName="rootConnector" presStyleLbl="node3" presStyleIdx="1" presStyleCnt="5"/>
      <dgm:spPr/>
    </dgm:pt>
    <dgm:pt modelId="{714D4E32-7299-4467-994A-67AFFF50A277}" type="pres">
      <dgm:prSet presAssocID="{F77EE5DE-2457-45C8-AC57-830C21CB8022}" presName="hierChild4" presStyleCnt="0"/>
      <dgm:spPr/>
    </dgm:pt>
    <dgm:pt modelId="{13AE234B-EE61-4045-B800-4B71A98D9FCC}" type="pres">
      <dgm:prSet presAssocID="{F77EE5DE-2457-45C8-AC57-830C21CB8022}" presName="hierChild5" presStyleCnt="0"/>
      <dgm:spPr/>
    </dgm:pt>
    <dgm:pt modelId="{341A5E06-1136-4106-875E-3721836A7526}" type="pres">
      <dgm:prSet presAssocID="{34485989-45BE-4553-9906-E7F19DE18B1F}" presName="hierChild5" presStyleCnt="0"/>
      <dgm:spPr/>
    </dgm:pt>
    <dgm:pt modelId="{6010BFD5-00E4-415E-B46D-5D9E9B040B3F}" type="pres">
      <dgm:prSet presAssocID="{3E85EB02-910D-4973-A550-6E8BD65EA8D2}" presName="Name37" presStyleLbl="parChTrans1D2" presStyleIdx="1" presStyleCnt="2"/>
      <dgm:spPr/>
    </dgm:pt>
    <dgm:pt modelId="{17831B64-97E4-414E-AB55-FED3BAC56971}" type="pres">
      <dgm:prSet presAssocID="{03C1AADA-A21E-465D-82DC-41C8121FC8D4}" presName="hierRoot2" presStyleCnt="0">
        <dgm:presLayoutVars>
          <dgm:hierBranch/>
        </dgm:presLayoutVars>
      </dgm:prSet>
      <dgm:spPr/>
    </dgm:pt>
    <dgm:pt modelId="{0CC9FD72-0F54-43A1-9AD2-D82C5DB220F6}" type="pres">
      <dgm:prSet presAssocID="{03C1AADA-A21E-465D-82DC-41C8121FC8D4}" presName="rootComposite" presStyleCnt="0"/>
      <dgm:spPr/>
    </dgm:pt>
    <dgm:pt modelId="{342E8F66-225E-492E-8660-AB1A299A31F7}" type="pres">
      <dgm:prSet presAssocID="{03C1AADA-A21E-465D-82DC-41C8121FC8D4}" presName="rootText" presStyleLbl="node2" presStyleIdx="1" presStyleCnt="2">
        <dgm:presLayoutVars>
          <dgm:chPref val="3"/>
        </dgm:presLayoutVars>
      </dgm:prSet>
      <dgm:spPr/>
    </dgm:pt>
    <dgm:pt modelId="{1216F338-4CA9-4052-9A8F-2009F7A83F8A}" type="pres">
      <dgm:prSet presAssocID="{03C1AADA-A21E-465D-82DC-41C8121FC8D4}" presName="rootConnector" presStyleLbl="node2" presStyleIdx="1" presStyleCnt="2"/>
      <dgm:spPr/>
    </dgm:pt>
    <dgm:pt modelId="{D646D3CD-580E-4E33-8CC7-3E18885D9458}" type="pres">
      <dgm:prSet presAssocID="{03C1AADA-A21E-465D-82DC-41C8121FC8D4}" presName="hierChild4" presStyleCnt="0"/>
      <dgm:spPr/>
    </dgm:pt>
    <dgm:pt modelId="{ED185203-88F2-4D92-886A-DAFFC86B37E5}" type="pres">
      <dgm:prSet presAssocID="{6A870532-7D28-43C0-BCF4-A488274E647A}" presName="Name35" presStyleLbl="parChTrans1D3" presStyleIdx="2" presStyleCnt="5"/>
      <dgm:spPr/>
    </dgm:pt>
    <dgm:pt modelId="{46EF0BC3-A6EA-457D-9EAC-D3051988BCF7}" type="pres">
      <dgm:prSet presAssocID="{E8293F6D-1B50-4D60-846A-CF6B4F748142}" presName="hierRoot2" presStyleCnt="0">
        <dgm:presLayoutVars>
          <dgm:hierBranch val="init"/>
        </dgm:presLayoutVars>
      </dgm:prSet>
      <dgm:spPr/>
    </dgm:pt>
    <dgm:pt modelId="{C9C96553-D328-4A08-9BC8-2535D89CF8BB}" type="pres">
      <dgm:prSet presAssocID="{E8293F6D-1B50-4D60-846A-CF6B4F748142}" presName="rootComposite" presStyleCnt="0"/>
      <dgm:spPr/>
    </dgm:pt>
    <dgm:pt modelId="{9F0DC37D-8004-4E73-9874-0D7106C7E169}" type="pres">
      <dgm:prSet presAssocID="{E8293F6D-1B50-4D60-846A-CF6B4F748142}" presName="rootText" presStyleLbl="node3" presStyleIdx="2" presStyleCnt="5" custScaleX="86628">
        <dgm:presLayoutVars>
          <dgm:chPref val="3"/>
        </dgm:presLayoutVars>
      </dgm:prSet>
      <dgm:spPr/>
    </dgm:pt>
    <dgm:pt modelId="{8823ED17-B451-4226-99CE-920CE3E78002}" type="pres">
      <dgm:prSet presAssocID="{E8293F6D-1B50-4D60-846A-CF6B4F748142}" presName="rootConnector" presStyleLbl="node3" presStyleIdx="2" presStyleCnt="5"/>
      <dgm:spPr/>
    </dgm:pt>
    <dgm:pt modelId="{E8F5AA0C-97FE-4667-9329-BB7DA03CDCD6}" type="pres">
      <dgm:prSet presAssocID="{E8293F6D-1B50-4D60-846A-CF6B4F748142}" presName="hierChild4" presStyleCnt="0"/>
      <dgm:spPr/>
    </dgm:pt>
    <dgm:pt modelId="{F600E2E6-2484-4F0F-B812-796BDF569051}" type="pres">
      <dgm:prSet presAssocID="{E8293F6D-1B50-4D60-846A-CF6B4F748142}" presName="hierChild5" presStyleCnt="0"/>
      <dgm:spPr/>
    </dgm:pt>
    <dgm:pt modelId="{AC224CD6-56C1-4DEC-94F3-46220EFEE12C}" type="pres">
      <dgm:prSet presAssocID="{18602593-CAF1-4265-BDF0-EA2646ECE739}" presName="Name35" presStyleLbl="parChTrans1D3" presStyleIdx="3" presStyleCnt="5"/>
      <dgm:spPr/>
    </dgm:pt>
    <dgm:pt modelId="{864B404E-66D5-45A3-967D-3C8CA0226FDD}" type="pres">
      <dgm:prSet presAssocID="{A31C6EC7-E596-4EAE-8E78-012A9DB69263}" presName="hierRoot2" presStyleCnt="0">
        <dgm:presLayoutVars>
          <dgm:hierBranch val="init"/>
        </dgm:presLayoutVars>
      </dgm:prSet>
      <dgm:spPr/>
    </dgm:pt>
    <dgm:pt modelId="{9D277B01-89AD-46C4-A5AC-7078E98F9ED0}" type="pres">
      <dgm:prSet presAssocID="{A31C6EC7-E596-4EAE-8E78-012A9DB69263}" presName="rootComposite" presStyleCnt="0"/>
      <dgm:spPr/>
    </dgm:pt>
    <dgm:pt modelId="{078E4CF3-436B-4D7C-A26C-182595BD3FA8}" type="pres">
      <dgm:prSet presAssocID="{A31C6EC7-E596-4EAE-8E78-012A9DB69263}" presName="rootText" presStyleLbl="node3" presStyleIdx="3" presStyleCnt="5" custScaleX="86628">
        <dgm:presLayoutVars>
          <dgm:chPref val="3"/>
        </dgm:presLayoutVars>
      </dgm:prSet>
      <dgm:spPr/>
    </dgm:pt>
    <dgm:pt modelId="{10BAAD53-8953-4F2B-95BA-B09B04F887BF}" type="pres">
      <dgm:prSet presAssocID="{A31C6EC7-E596-4EAE-8E78-012A9DB69263}" presName="rootConnector" presStyleLbl="node3" presStyleIdx="3" presStyleCnt="5"/>
      <dgm:spPr/>
    </dgm:pt>
    <dgm:pt modelId="{0BF8EC2E-43C6-4167-9270-9F7D361BEA38}" type="pres">
      <dgm:prSet presAssocID="{A31C6EC7-E596-4EAE-8E78-012A9DB69263}" presName="hierChild4" presStyleCnt="0"/>
      <dgm:spPr/>
    </dgm:pt>
    <dgm:pt modelId="{C7FF8998-009C-44C4-B510-45BD468C04E4}" type="pres">
      <dgm:prSet presAssocID="{A31C6EC7-E596-4EAE-8E78-012A9DB69263}" presName="hierChild5" presStyleCnt="0"/>
      <dgm:spPr/>
    </dgm:pt>
    <dgm:pt modelId="{13C03D94-6D39-4984-A17F-35C4FF26D154}" type="pres">
      <dgm:prSet presAssocID="{61BE6169-9FA4-46DF-B7E1-130B2C44CD16}" presName="Name35" presStyleLbl="parChTrans1D3" presStyleIdx="4" presStyleCnt="5"/>
      <dgm:spPr/>
    </dgm:pt>
    <dgm:pt modelId="{29E2EDDD-2A4F-449F-A98E-4EC49C6D545F}" type="pres">
      <dgm:prSet presAssocID="{3C383E46-FC5F-4C40-A939-44FB7F76C37E}" presName="hierRoot2" presStyleCnt="0">
        <dgm:presLayoutVars>
          <dgm:hierBranch val="init"/>
        </dgm:presLayoutVars>
      </dgm:prSet>
      <dgm:spPr/>
    </dgm:pt>
    <dgm:pt modelId="{A5792C7E-CC3E-4765-B5E3-E741AB6CF47F}" type="pres">
      <dgm:prSet presAssocID="{3C383E46-FC5F-4C40-A939-44FB7F76C37E}" presName="rootComposite" presStyleCnt="0"/>
      <dgm:spPr/>
    </dgm:pt>
    <dgm:pt modelId="{58481C08-A041-48D0-9A76-1E32D6C18A33}" type="pres">
      <dgm:prSet presAssocID="{3C383E46-FC5F-4C40-A939-44FB7F76C37E}" presName="rootText" presStyleLbl="node3" presStyleIdx="4" presStyleCnt="5" custScaleX="86628">
        <dgm:presLayoutVars>
          <dgm:chPref val="3"/>
        </dgm:presLayoutVars>
      </dgm:prSet>
      <dgm:spPr/>
    </dgm:pt>
    <dgm:pt modelId="{EA0D0E67-DCA4-478F-8D33-AB817BAD4888}" type="pres">
      <dgm:prSet presAssocID="{3C383E46-FC5F-4C40-A939-44FB7F76C37E}" presName="rootConnector" presStyleLbl="node3" presStyleIdx="4" presStyleCnt="5"/>
      <dgm:spPr/>
    </dgm:pt>
    <dgm:pt modelId="{9F5AD838-BD9C-4698-83A5-D654241D270C}" type="pres">
      <dgm:prSet presAssocID="{3C383E46-FC5F-4C40-A939-44FB7F76C37E}" presName="hierChild4" presStyleCnt="0"/>
      <dgm:spPr/>
    </dgm:pt>
    <dgm:pt modelId="{B323C214-870D-423F-B7A9-D2D14E7F12FF}" type="pres">
      <dgm:prSet presAssocID="{3C383E46-FC5F-4C40-A939-44FB7F76C37E}" presName="hierChild5" presStyleCnt="0"/>
      <dgm:spPr/>
    </dgm:pt>
    <dgm:pt modelId="{570283E6-F9A9-48FD-A4F5-C9700C722491}" type="pres">
      <dgm:prSet presAssocID="{03C1AADA-A21E-465D-82DC-41C8121FC8D4}" presName="hierChild5" presStyleCnt="0"/>
      <dgm:spPr/>
    </dgm:pt>
    <dgm:pt modelId="{0916B081-A77C-4923-A013-F01C9278EDFB}" type="pres">
      <dgm:prSet presAssocID="{56F0E8E3-5D59-487E-875F-23D94C3472AF}" presName="hierChild3" presStyleCnt="0"/>
      <dgm:spPr/>
    </dgm:pt>
  </dgm:ptLst>
  <dgm:cxnLst>
    <dgm:cxn modelId="{7053250D-3C3D-4118-893F-A84D86A39752}" type="presOf" srcId="{61BE6169-9FA4-46DF-B7E1-130B2C44CD16}" destId="{13C03D94-6D39-4984-A17F-35C4FF26D154}" srcOrd="0" destOrd="0" presId="urn:microsoft.com/office/officeart/2005/8/layout/orgChart1"/>
    <dgm:cxn modelId="{00AFBE20-21AC-4FE1-8F48-EC2B222EC512}" srcId="{03C1AADA-A21E-465D-82DC-41C8121FC8D4}" destId="{3C383E46-FC5F-4C40-A939-44FB7F76C37E}" srcOrd="2" destOrd="0" parTransId="{61BE6169-9FA4-46DF-B7E1-130B2C44CD16}" sibTransId="{21134F7C-8C81-4594-87A2-7BE9DC2E51E2}"/>
    <dgm:cxn modelId="{6C880B22-9051-4430-85BB-DC6BF44FFCD6}" type="presOf" srcId="{E8293F6D-1B50-4D60-846A-CF6B4F748142}" destId="{8823ED17-B451-4226-99CE-920CE3E78002}" srcOrd="1" destOrd="0" presId="urn:microsoft.com/office/officeart/2005/8/layout/orgChart1"/>
    <dgm:cxn modelId="{47892024-8FD4-44F5-A4B5-0FF660B0E3FC}" srcId="{34485989-45BE-4553-9906-E7F19DE18B1F}" destId="{E3D18E40-76B6-40EB-9091-2650AE7D2D3C}" srcOrd="0" destOrd="0" parTransId="{88793DD9-1B4E-4C62-92F3-53A4AF9176DF}" sibTransId="{E4A938E9-0368-415B-85AD-63245A208D28}"/>
    <dgm:cxn modelId="{66554A30-1236-4A05-B41E-3A6E1EDF96DE}" type="presOf" srcId="{03C1AADA-A21E-465D-82DC-41C8121FC8D4}" destId="{342E8F66-225E-492E-8660-AB1A299A31F7}" srcOrd="0" destOrd="0" presId="urn:microsoft.com/office/officeart/2005/8/layout/orgChart1"/>
    <dgm:cxn modelId="{DAEF8F3D-2F65-45CC-804A-D09E1D1F805B}" srcId="{03C1AADA-A21E-465D-82DC-41C8121FC8D4}" destId="{A31C6EC7-E596-4EAE-8E78-012A9DB69263}" srcOrd="1" destOrd="0" parTransId="{18602593-CAF1-4265-BDF0-EA2646ECE739}" sibTransId="{A10F7C53-60D5-4386-A015-428E0EF38615}"/>
    <dgm:cxn modelId="{6D43D33F-8217-4A1A-9196-059F9D55F50A}" srcId="{56F0E8E3-5D59-487E-875F-23D94C3472AF}" destId="{34485989-45BE-4553-9906-E7F19DE18B1F}" srcOrd="0" destOrd="0" parTransId="{98B763E3-5B44-4449-9DF8-EA46DFBB48FA}" sibTransId="{74310AE8-64F3-4021-98E0-92FA1F90A24F}"/>
    <dgm:cxn modelId="{C2BF505E-E1D2-4972-ACE3-D22C35D52232}" type="presOf" srcId="{E8293F6D-1B50-4D60-846A-CF6B4F748142}" destId="{9F0DC37D-8004-4E73-9874-0D7106C7E169}" srcOrd="0" destOrd="0" presId="urn:microsoft.com/office/officeart/2005/8/layout/orgChart1"/>
    <dgm:cxn modelId="{A10D1E5F-AF4A-44B1-B37F-F372AF4E982C}" type="presOf" srcId="{98B763E3-5B44-4449-9DF8-EA46DFBB48FA}" destId="{A23FFC0C-2BBE-432B-B8D9-ED294C6BF74E}" srcOrd="0" destOrd="0" presId="urn:microsoft.com/office/officeart/2005/8/layout/orgChart1"/>
    <dgm:cxn modelId="{5A8A616A-5773-4654-B34D-66F55011B59B}" type="presOf" srcId="{D36C5886-D4DE-40CA-AC43-EC3D5A81455C}" destId="{CBF7572D-FA1C-4AD4-A07C-D5CE4B844DE5}" srcOrd="0" destOrd="0" presId="urn:microsoft.com/office/officeart/2005/8/layout/orgChart1"/>
    <dgm:cxn modelId="{87C76A6B-A4C7-4002-8AF2-4732FF6EA872}" type="presOf" srcId="{34485989-45BE-4553-9906-E7F19DE18B1F}" destId="{A2CDF7E3-6389-4D2D-AA39-6457D259A78B}" srcOrd="1" destOrd="0" presId="urn:microsoft.com/office/officeart/2005/8/layout/orgChart1"/>
    <dgm:cxn modelId="{7E88A270-B63A-49E3-8C94-B458D1C658A2}" type="presOf" srcId="{3C383E46-FC5F-4C40-A939-44FB7F76C37E}" destId="{EA0D0E67-DCA4-478F-8D33-AB817BAD4888}" srcOrd="1" destOrd="0" presId="urn:microsoft.com/office/officeart/2005/8/layout/orgChart1"/>
    <dgm:cxn modelId="{994FAD73-3A47-4E1F-BA89-CCFA00AABD96}" type="presOf" srcId="{F77EE5DE-2457-45C8-AC57-830C21CB8022}" destId="{5C488418-7656-47D7-873F-715F3B6CA216}" srcOrd="1" destOrd="0" presId="urn:microsoft.com/office/officeart/2005/8/layout/orgChart1"/>
    <dgm:cxn modelId="{C3EA357E-39E6-4769-808E-DF7DAF2EE20B}" type="presOf" srcId="{A31C6EC7-E596-4EAE-8E78-012A9DB69263}" destId="{078E4CF3-436B-4D7C-A26C-182595BD3FA8}" srcOrd="0" destOrd="0" presId="urn:microsoft.com/office/officeart/2005/8/layout/orgChart1"/>
    <dgm:cxn modelId="{7C8F6C7E-E871-432E-A478-22B0E4C6ED19}" type="presOf" srcId="{A31C6EC7-E596-4EAE-8E78-012A9DB69263}" destId="{10BAAD53-8953-4F2B-95BA-B09B04F887BF}" srcOrd="1" destOrd="0" presId="urn:microsoft.com/office/officeart/2005/8/layout/orgChart1"/>
    <dgm:cxn modelId="{F8042E87-0F11-4CE9-BCF3-27A99000D1E9}" type="presOf" srcId="{6088EAB6-9182-44C5-ABB7-656D8F046F83}" destId="{12086083-FC2E-4C05-91E6-E83DEF24C928}" srcOrd="0" destOrd="0" presId="urn:microsoft.com/office/officeart/2005/8/layout/orgChart1"/>
    <dgm:cxn modelId="{7EF09D87-A32B-4D51-A7E6-629E93625B6C}" type="presOf" srcId="{F77EE5DE-2457-45C8-AC57-830C21CB8022}" destId="{A0FE7B5D-973A-476F-8C1D-26B01FCCE660}" srcOrd="0" destOrd="0" presId="urn:microsoft.com/office/officeart/2005/8/layout/orgChart1"/>
    <dgm:cxn modelId="{2F1795A3-0756-48E0-B88E-2C68613C7F48}" type="presOf" srcId="{56F0E8E3-5D59-487E-875F-23D94C3472AF}" destId="{F2E7C1B3-CC9F-4510-8CCF-DB14910F2940}" srcOrd="0" destOrd="0" presId="urn:microsoft.com/office/officeart/2005/8/layout/orgChart1"/>
    <dgm:cxn modelId="{98C01EA5-F9AE-44F1-8E65-5C56065D5550}" type="presOf" srcId="{34485989-45BE-4553-9906-E7F19DE18B1F}" destId="{3E4CAA7A-3A5B-4EBA-BF06-BE8819CFEAD8}" srcOrd="0" destOrd="0" presId="urn:microsoft.com/office/officeart/2005/8/layout/orgChart1"/>
    <dgm:cxn modelId="{5008DDA8-5E64-4FB1-BACE-DDBBAF144236}" type="presOf" srcId="{03C1AADA-A21E-465D-82DC-41C8121FC8D4}" destId="{1216F338-4CA9-4052-9A8F-2009F7A83F8A}" srcOrd="1" destOrd="0" presId="urn:microsoft.com/office/officeart/2005/8/layout/orgChart1"/>
    <dgm:cxn modelId="{09A3A1AB-73CC-456C-8EE1-F303056E9F8C}" type="presOf" srcId="{E3D18E40-76B6-40EB-9091-2650AE7D2D3C}" destId="{41BF76FC-73B3-479B-B327-6E1A753F3CB9}" srcOrd="0" destOrd="0" presId="urn:microsoft.com/office/officeart/2005/8/layout/orgChart1"/>
    <dgm:cxn modelId="{D1B50BB4-32B5-4005-8E07-D48B2B2F9B01}" srcId="{34485989-45BE-4553-9906-E7F19DE18B1F}" destId="{F77EE5DE-2457-45C8-AC57-830C21CB8022}" srcOrd="1" destOrd="0" parTransId="{D36C5886-D4DE-40CA-AC43-EC3D5A81455C}" sibTransId="{2CA28803-997D-41BC-8E51-984E01F09BA2}"/>
    <dgm:cxn modelId="{98258EC8-B32A-4885-9878-9FC8E19EC8F7}" type="presOf" srcId="{E3D18E40-76B6-40EB-9091-2650AE7D2D3C}" destId="{10A0DBEE-1C84-4740-8691-20A7450A735E}" srcOrd="1" destOrd="0" presId="urn:microsoft.com/office/officeart/2005/8/layout/orgChart1"/>
    <dgm:cxn modelId="{CD013BC9-7A59-47C3-B4BE-0DDEE9FFDF54}" srcId="{03C1AADA-A21E-465D-82DC-41C8121FC8D4}" destId="{E8293F6D-1B50-4D60-846A-CF6B4F748142}" srcOrd="0" destOrd="0" parTransId="{6A870532-7D28-43C0-BCF4-A488274E647A}" sibTransId="{3A52F59D-2121-444D-BFB7-068121298F98}"/>
    <dgm:cxn modelId="{E61772CC-EC3D-4C72-A1C4-8FC6D3EBBDC2}" type="presOf" srcId="{6A870532-7D28-43C0-BCF4-A488274E647A}" destId="{ED185203-88F2-4D92-886A-DAFFC86B37E5}" srcOrd="0" destOrd="0" presId="urn:microsoft.com/office/officeart/2005/8/layout/orgChart1"/>
    <dgm:cxn modelId="{AC88E0D2-06DA-4B07-9B03-9620C0597945}" type="presOf" srcId="{56F0E8E3-5D59-487E-875F-23D94C3472AF}" destId="{44665C0E-C74C-4B66-9241-90F29BF307A8}" srcOrd="1" destOrd="0" presId="urn:microsoft.com/office/officeart/2005/8/layout/orgChart1"/>
    <dgm:cxn modelId="{D3C5FDD2-FAC3-46B4-B4EB-955E7B93B12A}" type="presOf" srcId="{88793DD9-1B4E-4C62-92F3-53A4AF9176DF}" destId="{28358E57-D83A-43A8-A12D-32A03BE2EAEF}" srcOrd="0" destOrd="0" presId="urn:microsoft.com/office/officeart/2005/8/layout/orgChart1"/>
    <dgm:cxn modelId="{F35FF9DE-BD42-4806-92FA-41F9469844B3}" srcId="{6088EAB6-9182-44C5-ABB7-656D8F046F83}" destId="{56F0E8E3-5D59-487E-875F-23D94C3472AF}" srcOrd="0" destOrd="0" parTransId="{EA533824-8EDA-4720-829A-8770E2678046}" sibTransId="{E209C822-617D-4561-9E47-53F32E92BBF3}"/>
    <dgm:cxn modelId="{DDCD4BDF-3A1A-491B-A781-5FBF7FEFA2C0}" type="presOf" srcId="{3E85EB02-910D-4973-A550-6E8BD65EA8D2}" destId="{6010BFD5-00E4-415E-B46D-5D9E9B040B3F}" srcOrd="0" destOrd="0" presId="urn:microsoft.com/office/officeart/2005/8/layout/orgChart1"/>
    <dgm:cxn modelId="{DE8D99E8-F5F3-4764-A154-60575425330E}" type="presOf" srcId="{3C383E46-FC5F-4C40-A939-44FB7F76C37E}" destId="{58481C08-A041-48D0-9A76-1E32D6C18A33}" srcOrd="0" destOrd="0" presId="urn:microsoft.com/office/officeart/2005/8/layout/orgChart1"/>
    <dgm:cxn modelId="{0A0922EC-5428-4BD1-B38F-863416A1BA40}" srcId="{56F0E8E3-5D59-487E-875F-23D94C3472AF}" destId="{03C1AADA-A21E-465D-82DC-41C8121FC8D4}" srcOrd="1" destOrd="0" parTransId="{3E85EB02-910D-4973-A550-6E8BD65EA8D2}" sibTransId="{37F5132D-597A-47E7-88DC-5C4ABCE7A577}"/>
    <dgm:cxn modelId="{0FA156FB-0D32-48F1-AC5F-291444E93863}" type="presOf" srcId="{18602593-CAF1-4265-BDF0-EA2646ECE739}" destId="{AC224CD6-56C1-4DEC-94F3-46220EFEE12C}" srcOrd="0" destOrd="0" presId="urn:microsoft.com/office/officeart/2005/8/layout/orgChart1"/>
    <dgm:cxn modelId="{334254AE-5320-4503-8D77-B62E13AEAE1C}" type="presParOf" srcId="{12086083-FC2E-4C05-91E6-E83DEF24C928}" destId="{659103F2-93CD-4530-A882-A66F174A911E}" srcOrd="0" destOrd="0" presId="urn:microsoft.com/office/officeart/2005/8/layout/orgChart1"/>
    <dgm:cxn modelId="{AB4D6A9D-7AC1-4814-9BF7-A015081E30E4}" type="presParOf" srcId="{659103F2-93CD-4530-A882-A66F174A911E}" destId="{97C892E7-38F4-4905-A7E6-6734ED2AB6DB}" srcOrd="0" destOrd="0" presId="urn:microsoft.com/office/officeart/2005/8/layout/orgChart1"/>
    <dgm:cxn modelId="{9C403505-5219-4FD0-86B6-EA9C66786C15}" type="presParOf" srcId="{97C892E7-38F4-4905-A7E6-6734ED2AB6DB}" destId="{F2E7C1B3-CC9F-4510-8CCF-DB14910F2940}" srcOrd="0" destOrd="0" presId="urn:microsoft.com/office/officeart/2005/8/layout/orgChart1"/>
    <dgm:cxn modelId="{042929C2-B9DF-430A-86A2-6F145EE7B044}" type="presParOf" srcId="{97C892E7-38F4-4905-A7E6-6734ED2AB6DB}" destId="{44665C0E-C74C-4B66-9241-90F29BF307A8}" srcOrd="1" destOrd="0" presId="urn:microsoft.com/office/officeart/2005/8/layout/orgChart1"/>
    <dgm:cxn modelId="{BA36A214-0646-41BE-BBD4-9CA8A862A578}" type="presParOf" srcId="{659103F2-93CD-4530-A882-A66F174A911E}" destId="{8DD5D096-2C0F-46E8-8A38-4AFC3FD198E8}" srcOrd="1" destOrd="0" presId="urn:microsoft.com/office/officeart/2005/8/layout/orgChart1"/>
    <dgm:cxn modelId="{DBC7CC9F-D5BA-419E-9A33-73515DAC4A3F}" type="presParOf" srcId="{8DD5D096-2C0F-46E8-8A38-4AFC3FD198E8}" destId="{A23FFC0C-2BBE-432B-B8D9-ED294C6BF74E}" srcOrd="0" destOrd="0" presId="urn:microsoft.com/office/officeart/2005/8/layout/orgChart1"/>
    <dgm:cxn modelId="{F57D54A2-5C37-4968-9D1B-38555E8E34E9}" type="presParOf" srcId="{8DD5D096-2C0F-46E8-8A38-4AFC3FD198E8}" destId="{61C9705E-3074-47D5-AD67-3B557DEADDA3}" srcOrd="1" destOrd="0" presId="urn:microsoft.com/office/officeart/2005/8/layout/orgChart1"/>
    <dgm:cxn modelId="{231123D9-8938-4B6D-9CC0-4E18D824578D}" type="presParOf" srcId="{61C9705E-3074-47D5-AD67-3B557DEADDA3}" destId="{D945BC63-3C67-4109-8641-BED9F3C89657}" srcOrd="0" destOrd="0" presId="urn:microsoft.com/office/officeart/2005/8/layout/orgChart1"/>
    <dgm:cxn modelId="{4F26545D-A9F7-4332-814B-D0CE0D143979}" type="presParOf" srcId="{D945BC63-3C67-4109-8641-BED9F3C89657}" destId="{3E4CAA7A-3A5B-4EBA-BF06-BE8819CFEAD8}" srcOrd="0" destOrd="0" presId="urn:microsoft.com/office/officeart/2005/8/layout/orgChart1"/>
    <dgm:cxn modelId="{6EA385C4-6E39-46EA-B1E1-1362C70F5FBF}" type="presParOf" srcId="{D945BC63-3C67-4109-8641-BED9F3C89657}" destId="{A2CDF7E3-6389-4D2D-AA39-6457D259A78B}" srcOrd="1" destOrd="0" presId="urn:microsoft.com/office/officeart/2005/8/layout/orgChart1"/>
    <dgm:cxn modelId="{95E1636B-7967-44B6-ACEB-08D5432B9283}" type="presParOf" srcId="{61C9705E-3074-47D5-AD67-3B557DEADDA3}" destId="{EBC36783-1FA3-4E3E-B5E1-DE33D470879B}" srcOrd="1" destOrd="0" presId="urn:microsoft.com/office/officeart/2005/8/layout/orgChart1"/>
    <dgm:cxn modelId="{895B6629-D5CF-4548-A579-98870FD166CB}" type="presParOf" srcId="{EBC36783-1FA3-4E3E-B5E1-DE33D470879B}" destId="{28358E57-D83A-43A8-A12D-32A03BE2EAEF}" srcOrd="0" destOrd="0" presId="urn:microsoft.com/office/officeart/2005/8/layout/orgChart1"/>
    <dgm:cxn modelId="{4955DB9E-866E-4FB6-9C8F-6F2C4AEFCE0A}" type="presParOf" srcId="{EBC36783-1FA3-4E3E-B5E1-DE33D470879B}" destId="{6027CE6E-4D34-4652-A673-4C890E95E3AF}" srcOrd="1" destOrd="0" presId="urn:microsoft.com/office/officeart/2005/8/layout/orgChart1"/>
    <dgm:cxn modelId="{872B6167-70CC-4BCB-860B-C9DCDF79FC2C}" type="presParOf" srcId="{6027CE6E-4D34-4652-A673-4C890E95E3AF}" destId="{A309D914-857B-4488-825B-20426D3AC143}" srcOrd="0" destOrd="0" presId="urn:microsoft.com/office/officeart/2005/8/layout/orgChart1"/>
    <dgm:cxn modelId="{2E6EB13D-EFCA-48C8-AD42-264152F86C3C}" type="presParOf" srcId="{A309D914-857B-4488-825B-20426D3AC143}" destId="{41BF76FC-73B3-479B-B327-6E1A753F3CB9}" srcOrd="0" destOrd="0" presId="urn:microsoft.com/office/officeart/2005/8/layout/orgChart1"/>
    <dgm:cxn modelId="{360D011F-33E0-4DBC-B87B-5D4AF2E75F4C}" type="presParOf" srcId="{A309D914-857B-4488-825B-20426D3AC143}" destId="{10A0DBEE-1C84-4740-8691-20A7450A735E}" srcOrd="1" destOrd="0" presId="urn:microsoft.com/office/officeart/2005/8/layout/orgChart1"/>
    <dgm:cxn modelId="{C463AA09-6717-4BD9-BDCF-721CDB5A1E58}" type="presParOf" srcId="{6027CE6E-4D34-4652-A673-4C890E95E3AF}" destId="{F05F25F9-F0D7-46FA-AF7F-ED60BA55C4CF}" srcOrd="1" destOrd="0" presId="urn:microsoft.com/office/officeart/2005/8/layout/orgChart1"/>
    <dgm:cxn modelId="{3A1F5EB1-DAC9-4590-A71C-D06AD032063B}" type="presParOf" srcId="{6027CE6E-4D34-4652-A673-4C890E95E3AF}" destId="{76DA40BB-8034-407B-AE59-6A383DF4784F}" srcOrd="2" destOrd="0" presId="urn:microsoft.com/office/officeart/2005/8/layout/orgChart1"/>
    <dgm:cxn modelId="{BF34BDEE-C8B5-4E7F-8809-C18232FC1829}" type="presParOf" srcId="{EBC36783-1FA3-4E3E-B5E1-DE33D470879B}" destId="{CBF7572D-FA1C-4AD4-A07C-D5CE4B844DE5}" srcOrd="2" destOrd="0" presId="urn:microsoft.com/office/officeart/2005/8/layout/orgChart1"/>
    <dgm:cxn modelId="{4EB614DD-444F-467C-A7A2-D5E415BCA770}" type="presParOf" srcId="{EBC36783-1FA3-4E3E-B5E1-DE33D470879B}" destId="{2B1D2296-B5AE-413E-8E83-72418050649C}" srcOrd="3" destOrd="0" presId="urn:microsoft.com/office/officeart/2005/8/layout/orgChart1"/>
    <dgm:cxn modelId="{8166D55D-6ABD-48D0-8BE4-17DB5A7AD8D0}" type="presParOf" srcId="{2B1D2296-B5AE-413E-8E83-72418050649C}" destId="{5A1CE1EA-3582-47E0-963F-6067CF6A4573}" srcOrd="0" destOrd="0" presId="urn:microsoft.com/office/officeart/2005/8/layout/orgChart1"/>
    <dgm:cxn modelId="{A5FC5B76-B349-4F47-A980-98B2121B6A0D}" type="presParOf" srcId="{5A1CE1EA-3582-47E0-963F-6067CF6A4573}" destId="{A0FE7B5D-973A-476F-8C1D-26B01FCCE660}" srcOrd="0" destOrd="0" presId="urn:microsoft.com/office/officeart/2005/8/layout/orgChart1"/>
    <dgm:cxn modelId="{4AE252F9-5EBF-487D-93FF-51E44163AC80}" type="presParOf" srcId="{5A1CE1EA-3582-47E0-963F-6067CF6A4573}" destId="{5C488418-7656-47D7-873F-715F3B6CA216}" srcOrd="1" destOrd="0" presId="urn:microsoft.com/office/officeart/2005/8/layout/orgChart1"/>
    <dgm:cxn modelId="{204B2424-CB3F-412E-956E-0EC66634B58E}" type="presParOf" srcId="{2B1D2296-B5AE-413E-8E83-72418050649C}" destId="{714D4E32-7299-4467-994A-67AFFF50A277}" srcOrd="1" destOrd="0" presId="urn:microsoft.com/office/officeart/2005/8/layout/orgChart1"/>
    <dgm:cxn modelId="{FDE51729-4400-4FAC-9C15-F90731E46E37}" type="presParOf" srcId="{2B1D2296-B5AE-413E-8E83-72418050649C}" destId="{13AE234B-EE61-4045-B800-4B71A98D9FCC}" srcOrd="2" destOrd="0" presId="urn:microsoft.com/office/officeart/2005/8/layout/orgChart1"/>
    <dgm:cxn modelId="{8058E48C-9E73-4513-A67B-A7634D4D33DB}" type="presParOf" srcId="{61C9705E-3074-47D5-AD67-3B557DEADDA3}" destId="{341A5E06-1136-4106-875E-3721836A7526}" srcOrd="2" destOrd="0" presId="urn:microsoft.com/office/officeart/2005/8/layout/orgChart1"/>
    <dgm:cxn modelId="{56684B4C-549E-4E93-8638-E36146BDF042}" type="presParOf" srcId="{8DD5D096-2C0F-46E8-8A38-4AFC3FD198E8}" destId="{6010BFD5-00E4-415E-B46D-5D9E9B040B3F}" srcOrd="2" destOrd="0" presId="urn:microsoft.com/office/officeart/2005/8/layout/orgChart1"/>
    <dgm:cxn modelId="{E450945A-54A9-40E6-987E-10AC9561F6E9}" type="presParOf" srcId="{8DD5D096-2C0F-46E8-8A38-4AFC3FD198E8}" destId="{17831B64-97E4-414E-AB55-FED3BAC56971}" srcOrd="3" destOrd="0" presId="urn:microsoft.com/office/officeart/2005/8/layout/orgChart1"/>
    <dgm:cxn modelId="{EA1A46E5-E8CD-45D7-A99C-E6E2063C263C}" type="presParOf" srcId="{17831B64-97E4-414E-AB55-FED3BAC56971}" destId="{0CC9FD72-0F54-43A1-9AD2-D82C5DB220F6}" srcOrd="0" destOrd="0" presId="urn:microsoft.com/office/officeart/2005/8/layout/orgChart1"/>
    <dgm:cxn modelId="{B050814D-143F-4B7D-85B0-AF38C47831F8}" type="presParOf" srcId="{0CC9FD72-0F54-43A1-9AD2-D82C5DB220F6}" destId="{342E8F66-225E-492E-8660-AB1A299A31F7}" srcOrd="0" destOrd="0" presId="urn:microsoft.com/office/officeart/2005/8/layout/orgChart1"/>
    <dgm:cxn modelId="{05EE21BD-9F0F-4A5C-97C7-771FCB05F8FB}" type="presParOf" srcId="{0CC9FD72-0F54-43A1-9AD2-D82C5DB220F6}" destId="{1216F338-4CA9-4052-9A8F-2009F7A83F8A}" srcOrd="1" destOrd="0" presId="urn:microsoft.com/office/officeart/2005/8/layout/orgChart1"/>
    <dgm:cxn modelId="{4FE0842E-C55C-40E2-BE66-CF77AA2EC99C}" type="presParOf" srcId="{17831B64-97E4-414E-AB55-FED3BAC56971}" destId="{D646D3CD-580E-4E33-8CC7-3E18885D9458}" srcOrd="1" destOrd="0" presId="urn:microsoft.com/office/officeart/2005/8/layout/orgChart1"/>
    <dgm:cxn modelId="{E40DE152-C169-4E9F-9A03-F17C971D44A6}" type="presParOf" srcId="{D646D3CD-580E-4E33-8CC7-3E18885D9458}" destId="{ED185203-88F2-4D92-886A-DAFFC86B37E5}" srcOrd="0" destOrd="0" presId="urn:microsoft.com/office/officeart/2005/8/layout/orgChart1"/>
    <dgm:cxn modelId="{F064542B-1B68-4533-9C4A-5515913281C2}" type="presParOf" srcId="{D646D3CD-580E-4E33-8CC7-3E18885D9458}" destId="{46EF0BC3-A6EA-457D-9EAC-D3051988BCF7}" srcOrd="1" destOrd="0" presId="urn:microsoft.com/office/officeart/2005/8/layout/orgChart1"/>
    <dgm:cxn modelId="{C943C064-7773-4275-85F0-EF8691721B4D}" type="presParOf" srcId="{46EF0BC3-A6EA-457D-9EAC-D3051988BCF7}" destId="{C9C96553-D328-4A08-9BC8-2535D89CF8BB}" srcOrd="0" destOrd="0" presId="urn:microsoft.com/office/officeart/2005/8/layout/orgChart1"/>
    <dgm:cxn modelId="{962DB6A4-5B2C-4B91-94CA-30B09DC989D4}" type="presParOf" srcId="{C9C96553-D328-4A08-9BC8-2535D89CF8BB}" destId="{9F0DC37D-8004-4E73-9874-0D7106C7E169}" srcOrd="0" destOrd="0" presId="urn:microsoft.com/office/officeart/2005/8/layout/orgChart1"/>
    <dgm:cxn modelId="{C32252F5-F265-4FD7-A8EE-C79A8483E47C}" type="presParOf" srcId="{C9C96553-D328-4A08-9BC8-2535D89CF8BB}" destId="{8823ED17-B451-4226-99CE-920CE3E78002}" srcOrd="1" destOrd="0" presId="urn:microsoft.com/office/officeart/2005/8/layout/orgChart1"/>
    <dgm:cxn modelId="{8F1F7A30-E0D8-4495-AFB3-D5A2C7154D43}" type="presParOf" srcId="{46EF0BC3-A6EA-457D-9EAC-D3051988BCF7}" destId="{E8F5AA0C-97FE-4667-9329-BB7DA03CDCD6}" srcOrd="1" destOrd="0" presId="urn:microsoft.com/office/officeart/2005/8/layout/orgChart1"/>
    <dgm:cxn modelId="{E797C885-920E-4125-8039-FF9376F1A03F}" type="presParOf" srcId="{46EF0BC3-A6EA-457D-9EAC-D3051988BCF7}" destId="{F600E2E6-2484-4F0F-B812-796BDF569051}" srcOrd="2" destOrd="0" presId="urn:microsoft.com/office/officeart/2005/8/layout/orgChart1"/>
    <dgm:cxn modelId="{C7C00E78-CCF4-43BE-B097-1D9BAE263DB6}" type="presParOf" srcId="{D646D3CD-580E-4E33-8CC7-3E18885D9458}" destId="{AC224CD6-56C1-4DEC-94F3-46220EFEE12C}" srcOrd="2" destOrd="0" presId="urn:microsoft.com/office/officeart/2005/8/layout/orgChart1"/>
    <dgm:cxn modelId="{D4799546-69BD-4879-B478-027DB9E0B2A3}" type="presParOf" srcId="{D646D3CD-580E-4E33-8CC7-3E18885D9458}" destId="{864B404E-66D5-45A3-967D-3C8CA0226FDD}" srcOrd="3" destOrd="0" presId="urn:microsoft.com/office/officeart/2005/8/layout/orgChart1"/>
    <dgm:cxn modelId="{D964AF08-676F-41AD-9E24-AA8AF9964219}" type="presParOf" srcId="{864B404E-66D5-45A3-967D-3C8CA0226FDD}" destId="{9D277B01-89AD-46C4-A5AC-7078E98F9ED0}" srcOrd="0" destOrd="0" presId="urn:microsoft.com/office/officeart/2005/8/layout/orgChart1"/>
    <dgm:cxn modelId="{EE3DF610-63C5-4BBB-9C0D-CD55B7B9B487}" type="presParOf" srcId="{9D277B01-89AD-46C4-A5AC-7078E98F9ED0}" destId="{078E4CF3-436B-4D7C-A26C-182595BD3FA8}" srcOrd="0" destOrd="0" presId="urn:microsoft.com/office/officeart/2005/8/layout/orgChart1"/>
    <dgm:cxn modelId="{2FE3AEA7-AFAE-49BC-96D5-DB0E747F01A4}" type="presParOf" srcId="{9D277B01-89AD-46C4-A5AC-7078E98F9ED0}" destId="{10BAAD53-8953-4F2B-95BA-B09B04F887BF}" srcOrd="1" destOrd="0" presId="urn:microsoft.com/office/officeart/2005/8/layout/orgChart1"/>
    <dgm:cxn modelId="{20F49602-81E0-45FB-9DF1-1E54132CD3D9}" type="presParOf" srcId="{864B404E-66D5-45A3-967D-3C8CA0226FDD}" destId="{0BF8EC2E-43C6-4167-9270-9F7D361BEA38}" srcOrd="1" destOrd="0" presId="urn:microsoft.com/office/officeart/2005/8/layout/orgChart1"/>
    <dgm:cxn modelId="{C3E0843B-9F6B-462A-B5DD-35238298517B}" type="presParOf" srcId="{864B404E-66D5-45A3-967D-3C8CA0226FDD}" destId="{C7FF8998-009C-44C4-B510-45BD468C04E4}" srcOrd="2" destOrd="0" presId="urn:microsoft.com/office/officeart/2005/8/layout/orgChart1"/>
    <dgm:cxn modelId="{1CAE87B5-2391-4142-B138-CC3890B210B7}" type="presParOf" srcId="{D646D3CD-580E-4E33-8CC7-3E18885D9458}" destId="{13C03D94-6D39-4984-A17F-35C4FF26D154}" srcOrd="4" destOrd="0" presId="urn:microsoft.com/office/officeart/2005/8/layout/orgChart1"/>
    <dgm:cxn modelId="{359CA3EF-FD9D-4DF5-8DBA-1BC67A2D7662}" type="presParOf" srcId="{D646D3CD-580E-4E33-8CC7-3E18885D9458}" destId="{29E2EDDD-2A4F-449F-A98E-4EC49C6D545F}" srcOrd="5" destOrd="0" presId="urn:microsoft.com/office/officeart/2005/8/layout/orgChart1"/>
    <dgm:cxn modelId="{2C250757-EA92-4330-A37E-9FABF24D45E7}" type="presParOf" srcId="{29E2EDDD-2A4F-449F-A98E-4EC49C6D545F}" destId="{A5792C7E-CC3E-4765-B5E3-E741AB6CF47F}" srcOrd="0" destOrd="0" presId="urn:microsoft.com/office/officeart/2005/8/layout/orgChart1"/>
    <dgm:cxn modelId="{A1CDC08F-D3C2-4011-B413-6AFA3BFF3D24}" type="presParOf" srcId="{A5792C7E-CC3E-4765-B5E3-E741AB6CF47F}" destId="{58481C08-A041-48D0-9A76-1E32D6C18A33}" srcOrd="0" destOrd="0" presId="urn:microsoft.com/office/officeart/2005/8/layout/orgChart1"/>
    <dgm:cxn modelId="{CF02D10A-3107-431B-8F0C-A9F9A6F2D162}" type="presParOf" srcId="{A5792C7E-CC3E-4765-B5E3-E741AB6CF47F}" destId="{EA0D0E67-DCA4-478F-8D33-AB817BAD4888}" srcOrd="1" destOrd="0" presId="urn:microsoft.com/office/officeart/2005/8/layout/orgChart1"/>
    <dgm:cxn modelId="{6D269810-DF24-43F8-A98F-B004D9C9123A}" type="presParOf" srcId="{29E2EDDD-2A4F-449F-A98E-4EC49C6D545F}" destId="{9F5AD838-BD9C-4698-83A5-D654241D270C}" srcOrd="1" destOrd="0" presId="urn:microsoft.com/office/officeart/2005/8/layout/orgChart1"/>
    <dgm:cxn modelId="{8C85BF1B-C999-4FDF-99E2-53DA7756E8B0}" type="presParOf" srcId="{29E2EDDD-2A4F-449F-A98E-4EC49C6D545F}" destId="{B323C214-870D-423F-B7A9-D2D14E7F12FF}" srcOrd="2" destOrd="0" presId="urn:microsoft.com/office/officeart/2005/8/layout/orgChart1"/>
    <dgm:cxn modelId="{E423BC96-F705-4DDB-8632-E298E08FD731}" type="presParOf" srcId="{17831B64-97E4-414E-AB55-FED3BAC56971}" destId="{570283E6-F9A9-48FD-A4F5-C9700C722491}" srcOrd="2" destOrd="0" presId="urn:microsoft.com/office/officeart/2005/8/layout/orgChart1"/>
    <dgm:cxn modelId="{A084E25B-E87F-49A1-9098-84917C79A15F}" type="presParOf" srcId="{659103F2-93CD-4530-A882-A66F174A911E}" destId="{0916B081-A77C-4923-A013-F01C9278ED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0150DD-1FA3-4BF5-8612-CA04A372C8A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6905E1DA-35FF-4D8D-A2AB-2D98BA4C66A7}">
      <dgm:prSet phldrT="[Text]" custT="1"/>
      <dgm:spPr/>
      <dgm:t>
        <a:bodyPr/>
        <a:lstStyle/>
        <a:p>
          <a:r>
            <a:rPr lang="en-IN" sz="1800" dirty="0">
              <a:latin typeface="Arial Narrow" panose="020B0606020202030204" pitchFamily="34" charset="0"/>
            </a:rPr>
            <a:t>Parts</a:t>
          </a:r>
        </a:p>
      </dgm:t>
    </dgm:pt>
    <dgm:pt modelId="{205A8ACA-1932-478A-B8CD-CBA8C5A9B48A}" type="parTrans" cxnId="{F9BD20BF-3741-41B1-A3EF-CB1A3FB0AE05}">
      <dgm:prSet/>
      <dgm:spPr/>
      <dgm:t>
        <a:bodyPr/>
        <a:lstStyle/>
        <a:p>
          <a:endParaRPr lang="en-IN"/>
        </a:p>
      </dgm:t>
    </dgm:pt>
    <dgm:pt modelId="{F922B1A7-B3CD-4ED4-9885-AAE2415456B1}" type="sibTrans" cxnId="{F9BD20BF-3741-41B1-A3EF-CB1A3FB0AE05}">
      <dgm:prSet/>
      <dgm:spPr/>
      <dgm:t>
        <a:bodyPr/>
        <a:lstStyle/>
        <a:p>
          <a:endParaRPr lang="en-IN"/>
        </a:p>
      </dgm:t>
    </dgm:pt>
    <dgm:pt modelId="{E7E077EE-F139-47C4-ACE7-F325AA4D28EC}">
      <dgm:prSet phldrT="[Text]" custT="1"/>
      <dgm:spPr/>
      <dgm:t>
        <a:bodyPr/>
        <a:lstStyle/>
        <a:p>
          <a:r>
            <a:rPr lang="en-IN" sz="1800" dirty="0">
              <a:latin typeface="Arial Narrow" panose="020B0606020202030204" pitchFamily="34" charset="0"/>
            </a:rPr>
            <a:t>Part I</a:t>
          </a:r>
        </a:p>
      </dgm:t>
    </dgm:pt>
    <dgm:pt modelId="{5D89D4E6-B53D-4291-96B1-97A6C4E848ED}" type="parTrans" cxnId="{E3519033-CE02-4794-92B5-45DC8BDBB423}">
      <dgm:prSet/>
      <dgm:spPr/>
      <dgm:t>
        <a:bodyPr/>
        <a:lstStyle/>
        <a:p>
          <a:endParaRPr lang="en-IN" sz="1800">
            <a:latin typeface="Arial Narrow" panose="020B0606020202030204" pitchFamily="34" charset="0"/>
          </a:endParaRPr>
        </a:p>
      </dgm:t>
    </dgm:pt>
    <dgm:pt modelId="{F8831EFB-AC7A-4234-956D-DA23BCEDD3B2}" type="sibTrans" cxnId="{E3519033-CE02-4794-92B5-45DC8BDBB423}">
      <dgm:prSet/>
      <dgm:spPr/>
      <dgm:t>
        <a:bodyPr/>
        <a:lstStyle/>
        <a:p>
          <a:endParaRPr lang="en-IN"/>
        </a:p>
      </dgm:t>
    </dgm:pt>
    <dgm:pt modelId="{5034F720-71E9-45D6-A1E8-E48B310E571A}">
      <dgm:prSet phldrT="[Text]" custT="1"/>
      <dgm:spPr/>
      <dgm:t>
        <a:bodyPr/>
        <a:lstStyle/>
        <a:p>
          <a:r>
            <a:rPr lang="en-IN" sz="1800" dirty="0">
              <a:latin typeface="Arial Narrow" panose="020B0606020202030204" pitchFamily="34" charset="0"/>
            </a:rPr>
            <a:t>Basic Info</a:t>
          </a:r>
        </a:p>
      </dgm:t>
    </dgm:pt>
    <dgm:pt modelId="{92BA5FDE-7E03-4700-98CA-67F37FFBD9EF}" type="parTrans" cxnId="{BB834717-B85F-4339-B5DE-C0BB77C4DF8C}">
      <dgm:prSet/>
      <dgm:spPr/>
      <dgm:t>
        <a:bodyPr/>
        <a:lstStyle/>
        <a:p>
          <a:endParaRPr lang="en-IN" sz="1800">
            <a:latin typeface="Arial Narrow" panose="020B0606020202030204" pitchFamily="34" charset="0"/>
          </a:endParaRPr>
        </a:p>
      </dgm:t>
    </dgm:pt>
    <dgm:pt modelId="{10CC35C8-9BE9-4E6B-B44C-87E063E5A4C7}" type="sibTrans" cxnId="{BB834717-B85F-4339-B5DE-C0BB77C4DF8C}">
      <dgm:prSet/>
      <dgm:spPr/>
      <dgm:t>
        <a:bodyPr/>
        <a:lstStyle/>
        <a:p>
          <a:endParaRPr lang="en-IN"/>
        </a:p>
      </dgm:t>
    </dgm:pt>
    <dgm:pt modelId="{2816C87E-422B-4233-8371-DA3A4717A63E}">
      <dgm:prSet phldrT="[Text]" custT="1"/>
      <dgm:spPr/>
      <dgm:t>
        <a:bodyPr/>
        <a:lstStyle/>
        <a:p>
          <a:r>
            <a:rPr lang="en-IN" sz="1800" dirty="0">
              <a:latin typeface="Arial Narrow" panose="020B0606020202030204" pitchFamily="34" charset="0"/>
            </a:rPr>
            <a:t>Part II</a:t>
          </a:r>
        </a:p>
      </dgm:t>
    </dgm:pt>
    <dgm:pt modelId="{42CFFA95-56B9-4F9F-B33A-7238ECFD87AE}" type="parTrans" cxnId="{BA0BD3F7-808D-460E-8A16-CD7FBA5CB76F}">
      <dgm:prSet/>
      <dgm:spPr/>
      <dgm:t>
        <a:bodyPr/>
        <a:lstStyle/>
        <a:p>
          <a:endParaRPr lang="en-IN" sz="1800">
            <a:latin typeface="Arial Narrow" panose="020B0606020202030204" pitchFamily="34" charset="0"/>
          </a:endParaRPr>
        </a:p>
      </dgm:t>
    </dgm:pt>
    <dgm:pt modelId="{50D3EBC0-5F48-4725-AD5F-C9CD1C9B92AB}" type="sibTrans" cxnId="{BA0BD3F7-808D-460E-8A16-CD7FBA5CB76F}">
      <dgm:prSet/>
      <dgm:spPr/>
      <dgm:t>
        <a:bodyPr/>
        <a:lstStyle/>
        <a:p>
          <a:endParaRPr lang="en-IN"/>
        </a:p>
      </dgm:t>
    </dgm:pt>
    <dgm:pt modelId="{72A3B2D0-BA29-4E1F-AE2F-647652711B03}">
      <dgm:prSet phldrT="[Text]" custT="1"/>
      <dgm:spPr/>
      <dgm:t>
        <a:bodyPr/>
        <a:lstStyle/>
        <a:p>
          <a:r>
            <a:rPr lang="en-IN" sz="1800" dirty="0">
              <a:latin typeface="Arial Narrow" panose="020B0606020202030204" pitchFamily="34" charset="0"/>
            </a:rPr>
            <a:t>Turnover Details</a:t>
          </a:r>
        </a:p>
      </dgm:t>
    </dgm:pt>
    <dgm:pt modelId="{E8B240FF-C190-4DA9-A5F1-BA635194D958}" type="parTrans" cxnId="{38F5578C-2085-40C3-B383-0DF7D8799426}">
      <dgm:prSet/>
      <dgm:spPr/>
      <dgm:t>
        <a:bodyPr/>
        <a:lstStyle/>
        <a:p>
          <a:endParaRPr lang="en-IN" sz="1800">
            <a:latin typeface="Arial Narrow" panose="020B0606020202030204" pitchFamily="34" charset="0"/>
          </a:endParaRPr>
        </a:p>
      </dgm:t>
    </dgm:pt>
    <dgm:pt modelId="{B116B91D-B119-4EB9-9757-137804784A2F}" type="sibTrans" cxnId="{38F5578C-2085-40C3-B383-0DF7D8799426}">
      <dgm:prSet/>
      <dgm:spPr/>
      <dgm:t>
        <a:bodyPr/>
        <a:lstStyle/>
        <a:p>
          <a:endParaRPr lang="en-IN"/>
        </a:p>
      </dgm:t>
    </dgm:pt>
    <dgm:pt modelId="{85442B81-6E5B-4550-8895-A36D08D36F78}">
      <dgm:prSet custT="1"/>
      <dgm:spPr/>
      <dgm:t>
        <a:bodyPr/>
        <a:lstStyle/>
        <a:p>
          <a:r>
            <a:rPr lang="en-IN" sz="1800" dirty="0">
              <a:latin typeface="Arial Narrow" panose="020B0606020202030204" pitchFamily="34" charset="0"/>
            </a:rPr>
            <a:t>Part III</a:t>
          </a:r>
        </a:p>
      </dgm:t>
    </dgm:pt>
    <dgm:pt modelId="{40FC15CC-A3C7-4062-AEFA-2EC287BB8F32}" type="parTrans" cxnId="{942B71B8-5A7B-4499-B416-0A1D0FCEE41B}">
      <dgm:prSet/>
      <dgm:spPr/>
      <dgm:t>
        <a:bodyPr/>
        <a:lstStyle/>
        <a:p>
          <a:endParaRPr lang="en-IN" sz="1800">
            <a:latin typeface="Arial Narrow" panose="020B0606020202030204" pitchFamily="34" charset="0"/>
          </a:endParaRPr>
        </a:p>
      </dgm:t>
    </dgm:pt>
    <dgm:pt modelId="{01CBE0C5-041D-4110-8478-636C9B8FF9D6}" type="sibTrans" cxnId="{942B71B8-5A7B-4499-B416-0A1D0FCEE41B}">
      <dgm:prSet/>
      <dgm:spPr/>
      <dgm:t>
        <a:bodyPr/>
        <a:lstStyle/>
        <a:p>
          <a:endParaRPr lang="en-IN"/>
        </a:p>
      </dgm:t>
    </dgm:pt>
    <dgm:pt modelId="{365F9EF0-17A0-413D-BE27-39EF2E8EB6A4}">
      <dgm:prSet custT="1"/>
      <dgm:spPr/>
      <dgm:t>
        <a:bodyPr/>
        <a:lstStyle/>
        <a:p>
          <a:r>
            <a:rPr lang="en-IN" sz="1800" dirty="0">
              <a:latin typeface="Arial Narrow" panose="020B0606020202030204" pitchFamily="34" charset="0"/>
            </a:rPr>
            <a:t>Part IV</a:t>
          </a:r>
        </a:p>
      </dgm:t>
    </dgm:pt>
    <dgm:pt modelId="{05F84686-86D8-4F3B-9286-E24A1EB70D0C}" type="parTrans" cxnId="{50A89BE8-D38C-45C2-9723-FF6DFAFA0D52}">
      <dgm:prSet/>
      <dgm:spPr/>
      <dgm:t>
        <a:bodyPr/>
        <a:lstStyle/>
        <a:p>
          <a:endParaRPr lang="en-IN" sz="1800">
            <a:latin typeface="Arial Narrow" panose="020B0606020202030204" pitchFamily="34" charset="0"/>
          </a:endParaRPr>
        </a:p>
      </dgm:t>
    </dgm:pt>
    <dgm:pt modelId="{FEC11284-2A74-4E09-93A5-7BDFCEB11847}" type="sibTrans" cxnId="{50A89BE8-D38C-45C2-9723-FF6DFAFA0D52}">
      <dgm:prSet/>
      <dgm:spPr/>
      <dgm:t>
        <a:bodyPr/>
        <a:lstStyle/>
        <a:p>
          <a:endParaRPr lang="en-IN"/>
        </a:p>
      </dgm:t>
    </dgm:pt>
    <dgm:pt modelId="{A5774C69-4FC5-4E24-9117-90F552B00BD9}">
      <dgm:prSet custT="1"/>
      <dgm:spPr/>
      <dgm:t>
        <a:bodyPr/>
        <a:lstStyle/>
        <a:p>
          <a:r>
            <a:rPr lang="en-IN" sz="1800" dirty="0">
              <a:latin typeface="Arial Narrow" panose="020B0606020202030204" pitchFamily="34" charset="0"/>
            </a:rPr>
            <a:t>Part V</a:t>
          </a:r>
        </a:p>
      </dgm:t>
    </dgm:pt>
    <dgm:pt modelId="{3DFF941A-AA6B-4993-839B-274602C4B888}" type="parTrans" cxnId="{46F9FD7C-A8EF-40A2-8018-9FA962DAA762}">
      <dgm:prSet/>
      <dgm:spPr/>
      <dgm:t>
        <a:bodyPr/>
        <a:lstStyle/>
        <a:p>
          <a:endParaRPr lang="en-IN" sz="1800">
            <a:latin typeface="Arial Narrow" panose="020B0606020202030204" pitchFamily="34" charset="0"/>
          </a:endParaRPr>
        </a:p>
      </dgm:t>
    </dgm:pt>
    <dgm:pt modelId="{1E4FE12C-C5BD-41AB-85F8-A44E1D5E8A0A}" type="sibTrans" cxnId="{46F9FD7C-A8EF-40A2-8018-9FA962DAA762}">
      <dgm:prSet/>
      <dgm:spPr/>
      <dgm:t>
        <a:bodyPr/>
        <a:lstStyle/>
        <a:p>
          <a:endParaRPr lang="en-IN"/>
        </a:p>
      </dgm:t>
    </dgm:pt>
    <dgm:pt modelId="{15DAADA7-A1B5-4329-91B2-932D71B3D011}">
      <dgm:prSet custT="1"/>
      <dgm:spPr/>
      <dgm:t>
        <a:bodyPr/>
        <a:lstStyle/>
        <a:p>
          <a:r>
            <a:rPr lang="en-IN" sz="1800" dirty="0">
              <a:latin typeface="Arial Narrow" panose="020B0606020202030204" pitchFamily="34" charset="0"/>
            </a:rPr>
            <a:t>Tax Payable &amp; Paid</a:t>
          </a:r>
        </a:p>
      </dgm:t>
    </dgm:pt>
    <dgm:pt modelId="{A7A1A808-A877-422D-ACD7-64336CF34ABE}" type="parTrans" cxnId="{224468C3-17F3-46E6-907F-DF8F1B842719}">
      <dgm:prSet/>
      <dgm:spPr/>
      <dgm:t>
        <a:bodyPr/>
        <a:lstStyle/>
        <a:p>
          <a:endParaRPr lang="en-IN" sz="1800">
            <a:latin typeface="Arial Narrow" panose="020B0606020202030204" pitchFamily="34" charset="0"/>
          </a:endParaRPr>
        </a:p>
      </dgm:t>
    </dgm:pt>
    <dgm:pt modelId="{1A4E0EE3-F926-4746-9F2F-CF9E023AD5F8}" type="sibTrans" cxnId="{224468C3-17F3-46E6-907F-DF8F1B842719}">
      <dgm:prSet/>
      <dgm:spPr/>
      <dgm:t>
        <a:bodyPr/>
        <a:lstStyle/>
        <a:p>
          <a:endParaRPr lang="en-IN"/>
        </a:p>
      </dgm:t>
    </dgm:pt>
    <dgm:pt modelId="{8457B991-FD8B-4042-AE1C-6018A2A9C42B}">
      <dgm:prSet custT="1"/>
      <dgm:spPr/>
      <dgm:t>
        <a:bodyPr/>
        <a:lstStyle/>
        <a:p>
          <a:r>
            <a:rPr lang="en-IN" sz="1800" dirty="0">
              <a:latin typeface="Arial Narrow" panose="020B0606020202030204" pitchFamily="34" charset="0"/>
            </a:rPr>
            <a:t>Input Tax Credit</a:t>
          </a:r>
        </a:p>
      </dgm:t>
    </dgm:pt>
    <dgm:pt modelId="{73176ACF-F2DB-4426-A509-910633E05AA8}" type="parTrans" cxnId="{1D6151B2-9966-408E-99BD-C4F616E0AE6D}">
      <dgm:prSet/>
      <dgm:spPr/>
      <dgm:t>
        <a:bodyPr/>
        <a:lstStyle/>
        <a:p>
          <a:endParaRPr lang="en-IN" sz="1800">
            <a:latin typeface="Arial Narrow" panose="020B0606020202030204" pitchFamily="34" charset="0"/>
          </a:endParaRPr>
        </a:p>
      </dgm:t>
    </dgm:pt>
    <dgm:pt modelId="{12714553-71A4-41B8-B2EC-AB6EE9417590}" type="sibTrans" cxnId="{1D6151B2-9966-408E-99BD-C4F616E0AE6D}">
      <dgm:prSet/>
      <dgm:spPr/>
      <dgm:t>
        <a:bodyPr/>
        <a:lstStyle/>
        <a:p>
          <a:endParaRPr lang="en-IN"/>
        </a:p>
      </dgm:t>
    </dgm:pt>
    <dgm:pt modelId="{E0B08046-E4CC-4DBD-B49C-5240E46050F3}">
      <dgm:prSet custT="1"/>
      <dgm:spPr/>
      <dgm:t>
        <a:bodyPr/>
        <a:lstStyle/>
        <a:p>
          <a:r>
            <a:rPr lang="en-IN" sz="1800">
              <a:latin typeface="Arial Narrow" panose="020B0606020202030204" pitchFamily="34" charset="0"/>
            </a:rPr>
            <a:t>Additional Liability</a:t>
          </a:r>
          <a:endParaRPr lang="en-IN" sz="1800" dirty="0">
            <a:latin typeface="Arial Narrow" panose="020B0606020202030204" pitchFamily="34" charset="0"/>
          </a:endParaRPr>
        </a:p>
      </dgm:t>
    </dgm:pt>
    <dgm:pt modelId="{B90D0399-CFA8-4BA9-83BA-61E053082AE2}" type="parTrans" cxnId="{C864AF53-79C9-4937-8506-793C605EB6D3}">
      <dgm:prSet/>
      <dgm:spPr/>
      <dgm:t>
        <a:bodyPr/>
        <a:lstStyle/>
        <a:p>
          <a:endParaRPr lang="en-IN" sz="1800">
            <a:latin typeface="Arial Narrow" panose="020B0606020202030204" pitchFamily="34" charset="0"/>
          </a:endParaRPr>
        </a:p>
      </dgm:t>
    </dgm:pt>
    <dgm:pt modelId="{9534D703-528D-46E5-8E83-BB80CBD42572}" type="sibTrans" cxnId="{C864AF53-79C9-4937-8506-793C605EB6D3}">
      <dgm:prSet/>
      <dgm:spPr/>
      <dgm:t>
        <a:bodyPr/>
        <a:lstStyle/>
        <a:p>
          <a:endParaRPr lang="en-IN"/>
        </a:p>
      </dgm:t>
    </dgm:pt>
    <dgm:pt modelId="{7159EA1E-16DE-4FA1-B670-C2437F619448}">
      <dgm:prSet phldrT="[Text]" custT="1"/>
      <dgm:spPr/>
      <dgm:t>
        <a:bodyPr/>
        <a:lstStyle/>
        <a:p>
          <a:r>
            <a:rPr lang="en-IN" sz="1800" dirty="0">
              <a:latin typeface="Arial Narrow" panose="020B0606020202030204" pitchFamily="34" charset="0"/>
            </a:rPr>
            <a:t>Table 1-4</a:t>
          </a:r>
        </a:p>
      </dgm:t>
    </dgm:pt>
    <dgm:pt modelId="{610B20F6-E1C7-4744-A464-24F4349FBE88}" type="parTrans" cxnId="{ADA5ECF3-4E51-4F20-A202-A8438D3D8CF3}">
      <dgm:prSet/>
      <dgm:spPr/>
      <dgm:t>
        <a:bodyPr/>
        <a:lstStyle/>
        <a:p>
          <a:endParaRPr lang="en-IN" sz="1800"/>
        </a:p>
      </dgm:t>
    </dgm:pt>
    <dgm:pt modelId="{716FA008-4A0F-44C5-B6F2-A6B4DFC6AC16}" type="sibTrans" cxnId="{ADA5ECF3-4E51-4F20-A202-A8438D3D8CF3}">
      <dgm:prSet/>
      <dgm:spPr/>
      <dgm:t>
        <a:bodyPr/>
        <a:lstStyle/>
        <a:p>
          <a:endParaRPr lang="en-IN"/>
        </a:p>
      </dgm:t>
    </dgm:pt>
    <dgm:pt modelId="{BFFA375E-5BF1-4FBF-A677-AEB85C08D39C}">
      <dgm:prSet phldrT="[Text]" custT="1"/>
      <dgm:spPr/>
      <dgm:t>
        <a:bodyPr/>
        <a:lstStyle/>
        <a:p>
          <a:r>
            <a:rPr lang="en-IN" sz="1800" dirty="0">
              <a:latin typeface="Arial Narrow" panose="020B0606020202030204" pitchFamily="34" charset="0"/>
            </a:rPr>
            <a:t>Table 5-8</a:t>
          </a:r>
        </a:p>
      </dgm:t>
    </dgm:pt>
    <dgm:pt modelId="{8531B391-147B-4890-BF62-BA49670C34A2}" type="parTrans" cxnId="{A6ED036C-C148-4601-969D-53B2420046E2}">
      <dgm:prSet/>
      <dgm:spPr/>
      <dgm:t>
        <a:bodyPr/>
        <a:lstStyle/>
        <a:p>
          <a:endParaRPr lang="en-IN" sz="1800"/>
        </a:p>
      </dgm:t>
    </dgm:pt>
    <dgm:pt modelId="{2220E822-F581-4F64-B63F-215F6DAE4B21}" type="sibTrans" cxnId="{A6ED036C-C148-4601-969D-53B2420046E2}">
      <dgm:prSet/>
      <dgm:spPr/>
      <dgm:t>
        <a:bodyPr/>
        <a:lstStyle/>
        <a:p>
          <a:endParaRPr lang="en-IN"/>
        </a:p>
      </dgm:t>
    </dgm:pt>
    <dgm:pt modelId="{660B56C3-09E1-46DE-BBE9-D95587BB94ED}">
      <dgm:prSet phldrT="[Text]" custT="1"/>
      <dgm:spPr/>
      <dgm:t>
        <a:bodyPr/>
        <a:lstStyle/>
        <a:p>
          <a:r>
            <a:rPr lang="en-IN" sz="1800" dirty="0">
              <a:latin typeface="Arial Narrow" panose="020B0606020202030204" pitchFamily="34" charset="0"/>
            </a:rPr>
            <a:t>Table 9-11</a:t>
          </a:r>
        </a:p>
      </dgm:t>
    </dgm:pt>
    <dgm:pt modelId="{D203C985-51DE-4C26-932B-EF57564D2AE8}" type="parTrans" cxnId="{CCEA4719-1A1C-44F8-B693-AE69FE35622B}">
      <dgm:prSet/>
      <dgm:spPr/>
      <dgm:t>
        <a:bodyPr/>
        <a:lstStyle/>
        <a:p>
          <a:endParaRPr lang="en-IN" sz="1800"/>
        </a:p>
      </dgm:t>
    </dgm:pt>
    <dgm:pt modelId="{DDBA31A0-ECA6-40FC-B7DD-8DD5C48E7FE6}" type="sibTrans" cxnId="{CCEA4719-1A1C-44F8-B693-AE69FE35622B}">
      <dgm:prSet/>
      <dgm:spPr/>
      <dgm:t>
        <a:bodyPr/>
        <a:lstStyle/>
        <a:p>
          <a:endParaRPr lang="en-IN"/>
        </a:p>
      </dgm:t>
    </dgm:pt>
    <dgm:pt modelId="{408DAAD4-102C-4D43-A244-6F9A0D1555C1}">
      <dgm:prSet phldrT="[Text]" custT="1"/>
      <dgm:spPr/>
      <dgm:t>
        <a:bodyPr/>
        <a:lstStyle/>
        <a:p>
          <a:r>
            <a:rPr lang="en-IN" sz="1800" dirty="0">
              <a:latin typeface="Arial Narrow" panose="020B0606020202030204" pitchFamily="34" charset="0"/>
            </a:rPr>
            <a:t>Table 12-16</a:t>
          </a:r>
        </a:p>
      </dgm:t>
    </dgm:pt>
    <dgm:pt modelId="{7D6E60A7-8477-41C9-BC86-7F689B05C648}" type="parTrans" cxnId="{E417494A-0E8F-482C-84E0-661386BC76B2}">
      <dgm:prSet/>
      <dgm:spPr/>
      <dgm:t>
        <a:bodyPr/>
        <a:lstStyle/>
        <a:p>
          <a:endParaRPr lang="en-IN" sz="1800"/>
        </a:p>
      </dgm:t>
    </dgm:pt>
    <dgm:pt modelId="{EFBAFBEF-E70E-4B31-A285-320CE1D69F88}" type="sibTrans" cxnId="{E417494A-0E8F-482C-84E0-661386BC76B2}">
      <dgm:prSet/>
      <dgm:spPr/>
      <dgm:t>
        <a:bodyPr/>
        <a:lstStyle/>
        <a:p>
          <a:endParaRPr lang="en-IN"/>
        </a:p>
      </dgm:t>
    </dgm:pt>
    <dgm:pt modelId="{5AC1661C-2838-4229-A24C-9C27BD49FEB3}" type="pres">
      <dgm:prSet presAssocID="{470150DD-1FA3-4BF5-8612-CA04A372C8A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B4A642-6F29-404D-8D82-605373F394EA}" type="pres">
      <dgm:prSet presAssocID="{6905E1DA-35FF-4D8D-A2AB-2D98BA4C66A7}" presName="hierRoot1" presStyleCnt="0"/>
      <dgm:spPr/>
    </dgm:pt>
    <dgm:pt modelId="{1194F25A-49FA-472C-8D8A-316A453A93F3}" type="pres">
      <dgm:prSet presAssocID="{6905E1DA-35FF-4D8D-A2AB-2D98BA4C66A7}" presName="composite" presStyleCnt="0"/>
      <dgm:spPr/>
    </dgm:pt>
    <dgm:pt modelId="{50D4FDCA-A5D7-4503-B38D-D3A678DB16E7}" type="pres">
      <dgm:prSet presAssocID="{6905E1DA-35FF-4D8D-A2AB-2D98BA4C66A7}" presName="background" presStyleLbl="node0" presStyleIdx="0" presStyleCnt="1"/>
      <dgm:spPr/>
    </dgm:pt>
    <dgm:pt modelId="{21FEA9C8-63CF-4894-BDCD-9625DD2C0B58}" type="pres">
      <dgm:prSet presAssocID="{6905E1DA-35FF-4D8D-A2AB-2D98BA4C66A7}" presName="text" presStyleLbl="fgAcc0" presStyleIdx="0" presStyleCnt="1">
        <dgm:presLayoutVars>
          <dgm:chPref val="3"/>
        </dgm:presLayoutVars>
      </dgm:prSet>
      <dgm:spPr/>
    </dgm:pt>
    <dgm:pt modelId="{1F5ABB39-C57E-443C-B8DA-1C4721E21B34}" type="pres">
      <dgm:prSet presAssocID="{6905E1DA-35FF-4D8D-A2AB-2D98BA4C66A7}" presName="hierChild2" presStyleCnt="0"/>
      <dgm:spPr/>
    </dgm:pt>
    <dgm:pt modelId="{51A9F26A-E439-4522-8F80-0EE1E3A1F1D9}" type="pres">
      <dgm:prSet presAssocID="{5D89D4E6-B53D-4291-96B1-97A6C4E848ED}" presName="Name10" presStyleLbl="parChTrans1D2" presStyleIdx="0" presStyleCnt="5"/>
      <dgm:spPr/>
    </dgm:pt>
    <dgm:pt modelId="{8D8B8E19-DBAA-430D-A53F-63C4AD902A5D}" type="pres">
      <dgm:prSet presAssocID="{E7E077EE-F139-47C4-ACE7-F325AA4D28EC}" presName="hierRoot2" presStyleCnt="0"/>
      <dgm:spPr/>
    </dgm:pt>
    <dgm:pt modelId="{7A09F63A-1799-4E3E-8092-69E0DB7DE78D}" type="pres">
      <dgm:prSet presAssocID="{E7E077EE-F139-47C4-ACE7-F325AA4D28EC}" presName="composite2" presStyleCnt="0"/>
      <dgm:spPr/>
    </dgm:pt>
    <dgm:pt modelId="{B5DCED41-C4D3-4ED4-8FA9-AF536891D78F}" type="pres">
      <dgm:prSet presAssocID="{E7E077EE-F139-47C4-ACE7-F325AA4D28EC}" presName="background2" presStyleLbl="node2" presStyleIdx="0" presStyleCnt="5"/>
      <dgm:spPr/>
    </dgm:pt>
    <dgm:pt modelId="{AB1F123E-B2F1-4E3D-8A23-2DAF591058E8}" type="pres">
      <dgm:prSet presAssocID="{E7E077EE-F139-47C4-ACE7-F325AA4D28EC}" presName="text2" presStyleLbl="fgAcc2" presStyleIdx="0" presStyleCnt="5">
        <dgm:presLayoutVars>
          <dgm:chPref val="3"/>
        </dgm:presLayoutVars>
      </dgm:prSet>
      <dgm:spPr/>
    </dgm:pt>
    <dgm:pt modelId="{C8E12080-3D83-4A2F-AC53-A80D8353D61C}" type="pres">
      <dgm:prSet presAssocID="{E7E077EE-F139-47C4-ACE7-F325AA4D28EC}" presName="hierChild3" presStyleCnt="0"/>
      <dgm:spPr/>
    </dgm:pt>
    <dgm:pt modelId="{7783B130-992A-4E06-87D9-4358A7254B6D}" type="pres">
      <dgm:prSet presAssocID="{92BA5FDE-7E03-4700-98CA-67F37FFBD9EF}" presName="Name17" presStyleLbl="parChTrans1D3" presStyleIdx="0" presStyleCnt="5"/>
      <dgm:spPr/>
    </dgm:pt>
    <dgm:pt modelId="{552DB219-C57A-4999-99D0-FA1B4E723409}" type="pres">
      <dgm:prSet presAssocID="{5034F720-71E9-45D6-A1E8-E48B310E571A}" presName="hierRoot3" presStyleCnt="0"/>
      <dgm:spPr/>
    </dgm:pt>
    <dgm:pt modelId="{CB778198-CC39-48A6-BEF3-56EC17CDDBB7}" type="pres">
      <dgm:prSet presAssocID="{5034F720-71E9-45D6-A1E8-E48B310E571A}" presName="composite3" presStyleCnt="0"/>
      <dgm:spPr/>
    </dgm:pt>
    <dgm:pt modelId="{5F12A487-CAE3-441C-8E77-F44EE5B4EF1D}" type="pres">
      <dgm:prSet presAssocID="{5034F720-71E9-45D6-A1E8-E48B310E571A}" presName="background3" presStyleLbl="node3" presStyleIdx="0" presStyleCnt="5"/>
      <dgm:spPr/>
    </dgm:pt>
    <dgm:pt modelId="{3F143D13-BCEF-48DB-A376-2FD5C603B4EC}" type="pres">
      <dgm:prSet presAssocID="{5034F720-71E9-45D6-A1E8-E48B310E571A}" presName="text3" presStyleLbl="fgAcc3" presStyleIdx="0" presStyleCnt="5">
        <dgm:presLayoutVars>
          <dgm:chPref val="3"/>
        </dgm:presLayoutVars>
      </dgm:prSet>
      <dgm:spPr/>
    </dgm:pt>
    <dgm:pt modelId="{AF834F44-50BD-4AF2-AF6E-27E17B4AF019}" type="pres">
      <dgm:prSet presAssocID="{5034F720-71E9-45D6-A1E8-E48B310E571A}" presName="hierChild4" presStyleCnt="0"/>
      <dgm:spPr/>
    </dgm:pt>
    <dgm:pt modelId="{226341F0-010B-420D-9812-C3684B2828B5}" type="pres">
      <dgm:prSet presAssocID="{610B20F6-E1C7-4744-A464-24F4349FBE88}" presName="Name23" presStyleLbl="parChTrans1D4" presStyleIdx="0" presStyleCnt="4"/>
      <dgm:spPr/>
    </dgm:pt>
    <dgm:pt modelId="{F1E991DA-B997-49EE-B1B9-26FC5AFFE862}" type="pres">
      <dgm:prSet presAssocID="{7159EA1E-16DE-4FA1-B670-C2437F619448}" presName="hierRoot4" presStyleCnt="0"/>
      <dgm:spPr/>
    </dgm:pt>
    <dgm:pt modelId="{296DF055-D1B2-40A4-8C04-E9FA2DD81C27}" type="pres">
      <dgm:prSet presAssocID="{7159EA1E-16DE-4FA1-B670-C2437F619448}" presName="composite4" presStyleCnt="0"/>
      <dgm:spPr/>
    </dgm:pt>
    <dgm:pt modelId="{1617CB2F-7578-4B41-B128-0CE53AAC9741}" type="pres">
      <dgm:prSet presAssocID="{7159EA1E-16DE-4FA1-B670-C2437F619448}" presName="background4" presStyleLbl="node4" presStyleIdx="0" presStyleCnt="4"/>
      <dgm:spPr/>
    </dgm:pt>
    <dgm:pt modelId="{5DA82833-41CC-41B3-ADF8-4438CBE678C1}" type="pres">
      <dgm:prSet presAssocID="{7159EA1E-16DE-4FA1-B670-C2437F619448}" presName="text4" presStyleLbl="fgAcc4" presStyleIdx="0" presStyleCnt="4">
        <dgm:presLayoutVars>
          <dgm:chPref val="3"/>
        </dgm:presLayoutVars>
      </dgm:prSet>
      <dgm:spPr/>
    </dgm:pt>
    <dgm:pt modelId="{E9663A23-CB7F-4688-A850-EC1A181CA756}" type="pres">
      <dgm:prSet presAssocID="{7159EA1E-16DE-4FA1-B670-C2437F619448}" presName="hierChild5" presStyleCnt="0"/>
      <dgm:spPr/>
    </dgm:pt>
    <dgm:pt modelId="{D36549FD-BA5E-4EDE-BCDA-1A3F7FC067BD}" type="pres">
      <dgm:prSet presAssocID="{42CFFA95-56B9-4F9F-B33A-7238ECFD87AE}" presName="Name10" presStyleLbl="parChTrans1D2" presStyleIdx="1" presStyleCnt="5"/>
      <dgm:spPr/>
    </dgm:pt>
    <dgm:pt modelId="{5559AB03-5743-42F0-A5AC-79E0BA60B8A4}" type="pres">
      <dgm:prSet presAssocID="{2816C87E-422B-4233-8371-DA3A4717A63E}" presName="hierRoot2" presStyleCnt="0"/>
      <dgm:spPr/>
    </dgm:pt>
    <dgm:pt modelId="{311A82B1-F01A-48A3-AF2C-0930EF464F72}" type="pres">
      <dgm:prSet presAssocID="{2816C87E-422B-4233-8371-DA3A4717A63E}" presName="composite2" presStyleCnt="0"/>
      <dgm:spPr/>
    </dgm:pt>
    <dgm:pt modelId="{EE5E4427-CEBF-4342-9C93-0016D1FAC4DC}" type="pres">
      <dgm:prSet presAssocID="{2816C87E-422B-4233-8371-DA3A4717A63E}" presName="background2" presStyleLbl="node2" presStyleIdx="1" presStyleCnt="5"/>
      <dgm:spPr/>
    </dgm:pt>
    <dgm:pt modelId="{E491B593-4E41-45B4-B031-00EF20D235E7}" type="pres">
      <dgm:prSet presAssocID="{2816C87E-422B-4233-8371-DA3A4717A63E}" presName="text2" presStyleLbl="fgAcc2" presStyleIdx="1" presStyleCnt="5">
        <dgm:presLayoutVars>
          <dgm:chPref val="3"/>
        </dgm:presLayoutVars>
      </dgm:prSet>
      <dgm:spPr/>
    </dgm:pt>
    <dgm:pt modelId="{DBA79201-C12E-414D-9917-6E73FB47009E}" type="pres">
      <dgm:prSet presAssocID="{2816C87E-422B-4233-8371-DA3A4717A63E}" presName="hierChild3" presStyleCnt="0"/>
      <dgm:spPr/>
    </dgm:pt>
    <dgm:pt modelId="{EF5A331E-2C90-4901-95C0-68C84259A311}" type="pres">
      <dgm:prSet presAssocID="{E8B240FF-C190-4DA9-A5F1-BA635194D958}" presName="Name17" presStyleLbl="parChTrans1D3" presStyleIdx="1" presStyleCnt="5"/>
      <dgm:spPr/>
    </dgm:pt>
    <dgm:pt modelId="{E9BAAF8D-D83B-4766-BE0B-EF46E218664B}" type="pres">
      <dgm:prSet presAssocID="{72A3B2D0-BA29-4E1F-AE2F-647652711B03}" presName="hierRoot3" presStyleCnt="0"/>
      <dgm:spPr/>
    </dgm:pt>
    <dgm:pt modelId="{1DEFD9B0-D1E2-4617-90E3-EFB95D371E49}" type="pres">
      <dgm:prSet presAssocID="{72A3B2D0-BA29-4E1F-AE2F-647652711B03}" presName="composite3" presStyleCnt="0"/>
      <dgm:spPr/>
    </dgm:pt>
    <dgm:pt modelId="{811C571C-175E-4935-8F96-BF01269EB7F4}" type="pres">
      <dgm:prSet presAssocID="{72A3B2D0-BA29-4E1F-AE2F-647652711B03}" presName="background3" presStyleLbl="node3" presStyleIdx="1" presStyleCnt="5"/>
      <dgm:spPr/>
    </dgm:pt>
    <dgm:pt modelId="{4BE1D845-FE1E-4730-A278-ADF053E95A3A}" type="pres">
      <dgm:prSet presAssocID="{72A3B2D0-BA29-4E1F-AE2F-647652711B03}" presName="text3" presStyleLbl="fgAcc3" presStyleIdx="1" presStyleCnt="5">
        <dgm:presLayoutVars>
          <dgm:chPref val="3"/>
        </dgm:presLayoutVars>
      </dgm:prSet>
      <dgm:spPr/>
    </dgm:pt>
    <dgm:pt modelId="{2AD6DADC-7413-48CD-8E27-61A4D9BE1727}" type="pres">
      <dgm:prSet presAssocID="{72A3B2D0-BA29-4E1F-AE2F-647652711B03}" presName="hierChild4" presStyleCnt="0"/>
      <dgm:spPr/>
    </dgm:pt>
    <dgm:pt modelId="{35A13222-CA37-42AE-911F-70C83A34073D}" type="pres">
      <dgm:prSet presAssocID="{8531B391-147B-4890-BF62-BA49670C34A2}" presName="Name23" presStyleLbl="parChTrans1D4" presStyleIdx="1" presStyleCnt="4"/>
      <dgm:spPr/>
    </dgm:pt>
    <dgm:pt modelId="{601102F3-5A9E-4BC1-9254-E14738F7330E}" type="pres">
      <dgm:prSet presAssocID="{BFFA375E-5BF1-4FBF-A677-AEB85C08D39C}" presName="hierRoot4" presStyleCnt="0"/>
      <dgm:spPr/>
    </dgm:pt>
    <dgm:pt modelId="{A63BBEF1-AF32-4143-87B6-90C2AA15155D}" type="pres">
      <dgm:prSet presAssocID="{BFFA375E-5BF1-4FBF-A677-AEB85C08D39C}" presName="composite4" presStyleCnt="0"/>
      <dgm:spPr/>
    </dgm:pt>
    <dgm:pt modelId="{6D143395-B0BD-4F43-B586-6097024E8C98}" type="pres">
      <dgm:prSet presAssocID="{BFFA375E-5BF1-4FBF-A677-AEB85C08D39C}" presName="background4" presStyleLbl="node4" presStyleIdx="1" presStyleCnt="4"/>
      <dgm:spPr/>
    </dgm:pt>
    <dgm:pt modelId="{B46CC218-CDB9-43CE-99B5-1CC27C718285}" type="pres">
      <dgm:prSet presAssocID="{BFFA375E-5BF1-4FBF-A677-AEB85C08D39C}" presName="text4" presStyleLbl="fgAcc4" presStyleIdx="1" presStyleCnt="4">
        <dgm:presLayoutVars>
          <dgm:chPref val="3"/>
        </dgm:presLayoutVars>
      </dgm:prSet>
      <dgm:spPr/>
    </dgm:pt>
    <dgm:pt modelId="{D2C16B6C-FF3B-43A2-872F-5FB349765376}" type="pres">
      <dgm:prSet presAssocID="{BFFA375E-5BF1-4FBF-A677-AEB85C08D39C}" presName="hierChild5" presStyleCnt="0"/>
      <dgm:spPr/>
    </dgm:pt>
    <dgm:pt modelId="{3E90AA80-99AB-4F0F-A9A6-6EBC305B20CC}" type="pres">
      <dgm:prSet presAssocID="{40FC15CC-A3C7-4062-AEFA-2EC287BB8F32}" presName="Name10" presStyleLbl="parChTrans1D2" presStyleIdx="2" presStyleCnt="5"/>
      <dgm:spPr/>
    </dgm:pt>
    <dgm:pt modelId="{9305F347-BFF0-4109-98CD-33C3FF6E6833}" type="pres">
      <dgm:prSet presAssocID="{85442B81-6E5B-4550-8895-A36D08D36F78}" presName="hierRoot2" presStyleCnt="0"/>
      <dgm:spPr/>
    </dgm:pt>
    <dgm:pt modelId="{602F57BC-19F8-447D-9163-425BACBA8B7A}" type="pres">
      <dgm:prSet presAssocID="{85442B81-6E5B-4550-8895-A36D08D36F78}" presName="composite2" presStyleCnt="0"/>
      <dgm:spPr/>
    </dgm:pt>
    <dgm:pt modelId="{32F2B0C9-FD30-4419-ACBE-4C4FBF999664}" type="pres">
      <dgm:prSet presAssocID="{85442B81-6E5B-4550-8895-A36D08D36F78}" presName="background2" presStyleLbl="node2" presStyleIdx="2" presStyleCnt="5"/>
      <dgm:spPr/>
    </dgm:pt>
    <dgm:pt modelId="{3C0107DA-6FA3-4284-B123-E59D8329AE84}" type="pres">
      <dgm:prSet presAssocID="{85442B81-6E5B-4550-8895-A36D08D36F78}" presName="text2" presStyleLbl="fgAcc2" presStyleIdx="2" presStyleCnt="5">
        <dgm:presLayoutVars>
          <dgm:chPref val="3"/>
        </dgm:presLayoutVars>
      </dgm:prSet>
      <dgm:spPr/>
    </dgm:pt>
    <dgm:pt modelId="{F38EE45A-B6EC-4C66-B81F-636EB00022DE}" type="pres">
      <dgm:prSet presAssocID="{85442B81-6E5B-4550-8895-A36D08D36F78}" presName="hierChild3" presStyleCnt="0"/>
      <dgm:spPr/>
    </dgm:pt>
    <dgm:pt modelId="{85F92025-B55D-4113-8215-55363A889300}" type="pres">
      <dgm:prSet presAssocID="{A7A1A808-A877-422D-ACD7-64336CF34ABE}" presName="Name17" presStyleLbl="parChTrans1D3" presStyleIdx="2" presStyleCnt="5"/>
      <dgm:spPr/>
    </dgm:pt>
    <dgm:pt modelId="{E91F9E1F-79A3-4F28-A142-32E65A4E8F20}" type="pres">
      <dgm:prSet presAssocID="{15DAADA7-A1B5-4329-91B2-932D71B3D011}" presName="hierRoot3" presStyleCnt="0"/>
      <dgm:spPr/>
    </dgm:pt>
    <dgm:pt modelId="{A4D8EAE7-F345-49AE-B175-CA75407F1322}" type="pres">
      <dgm:prSet presAssocID="{15DAADA7-A1B5-4329-91B2-932D71B3D011}" presName="composite3" presStyleCnt="0"/>
      <dgm:spPr/>
    </dgm:pt>
    <dgm:pt modelId="{A6EA3E23-2BFD-49D6-A583-8CE07EED75EE}" type="pres">
      <dgm:prSet presAssocID="{15DAADA7-A1B5-4329-91B2-932D71B3D011}" presName="background3" presStyleLbl="node3" presStyleIdx="2" presStyleCnt="5"/>
      <dgm:spPr/>
    </dgm:pt>
    <dgm:pt modelId="{005E29F8-202E-4220-8B5F-9495E652F908}" type="pres">
      <dgm:prSet presAssocID="{15DAADA7-A1B5-4329-91B2-932D71B3D011}" presName="text3" presStyleLbl="fgAcc3" presStyleIdx="2" presStyleCnt="5">
        <dgm:presLayoutVars>
          <dgm:chPref val="3"/>
        </dgm:presLayoutVars>
      </dgm:prSet>
      <dgm:spPr/>
    </dgm:pt>
    <dgm:pt modelId="{CA0F4FC0-9C3D-41CD-8B43-E9298F22BCFF}" type="pres">
      <dgm:prSet presAssocID="{15DAADA7-A1B5-4329-91B2-932D71B3D011}" presName="hierChild4" presStyleCnt="0"/>
      <dgm:spPr/>
    </dgm:pt>
    <dgm:pt modelId="{3230E246-55D9-41A1-96C1-3809E0E7E59C}" type="pres">
      <dgm:prSet presAssocID="{D203C985-51DE-4C26-932B-EF57564D2AE8}" presName="Name23" presStyleLbl="parChTrans1D4" presStyleIdx="2" presStyleCnt="4"/>
      <dgm:spPr/>
    </dgm:pt>
    <dgm:pt modelId="{436A71F9-CF7F-4509-8F74-027DAEDDE9B8}" type="pres">
      <dgm:prSet presAssocID="{660B56C3-09E1-46DE-BBE9-D95587BB94ED}" presName="hierRoot4" presStyleCnt="0"/>
      <dgm:spPr/>
    </dgm:pt>
    <dgm:pt modelId="{2A938322-0211-439E-BA45-B05FFD618CBA}" type="pres">
      <dgm:prSet presAssocID="{660B56C3-09E1-46DE-BBE9-D95587BB94ED}" presName="composite4" presStyleCnt="0"/>
      <dgm:spPr/>
    </dgm:pt>
    <dgm:pt modelId="{D7FD3596-9D31-4676-B1F3-3E2FD721967A}" type="pres">
      <dgm:prSet presAssocID="{660B56C3-09E1-46DE-BBE9-D95587BB94ED}" presName="background4" presStyleLbl="node4" presStyleIdx="2" presStyleCnt="4"/>
      <dgm:spPr/>
    </dgm:pt>
    <dgm:pt modelId="{4E873C6E-5336-40FB-BB49-F01F13251480}" type="pres">
      <dgm:prSet presAssocID="{660B56C3-09E1-46DE-BBE9-D95587BB94ED}" presName="text4" presStyleLbl="fgAcc4" presStyleIdx="2" presStyleCnt="4">
        <dgm:presLayoutVars>
          <dgm:chPref val="3"/>
        </dgm:presLayoutVars>
      </dgm:prSet>
      <dgm:spPr/>
    </dgm:pt>
    <dgm:pt modelId="{405A0E81-585E-40B9-8029-E983BB601FE9}" type="pres">
      <dgm:prSet presAssocID="{660B56C3-09E1-46DE-BBE9-D95587BB94ED}" presName="hierChild5" presStyleCnt="0"/>
      <dgm:spPr/>
    </dgm:pt>
    <dgm:pt modelId="{2AD125B7-582F-4BD4-8029-86AC74C47F78}" type="pres">
      <dgm:prSet presAssocID="{05F84686-86D8-4F3B-9286-E24A1EB70D0C}" presName="Name10" presStyleLbl="parChTrans1D2" presStyleIdx="3" presStyleCnt="5"/>
      <dgm:spPr/>
    </dgm:pt>
    <dgm:pt modelId="{B8A78193-16AF-4884-A059-126683E752CD}" type="pres">
      <dgm:prSet presAssocID="{365F9EF0-17A0-413D-BE27-39EF2E8EB6A4}" presName="hierRoot2" presStyleCnt="0"/>
      <dgm:spPr/>
    </dgm:pt>
    <dgm:pt modelId="{41745083-1C6D-4D69-B920-D02509DDF8FC}" type="pres">
      <dgm:prSet presAssocID="{365F9EF0-17A0-413D-BE27-39EF2E8EB6A4}" presName="composite2" presStyleCnt="0"/>
      <dgm:spPr/>
    </dgm:pt>
    <dgm:pt modelId="{07E9D184-1AF8-4FF8-A134-54003D84B765}" type="pres">
      <dgm:prSet presAssocID="{365F9EF0-17A0-413D-BE27-39EF2E8EB6A4}" presName="background2" presStyleLbl="node2" presStyleIdx="3" presStyleCnt="5"/>
      <dgm:spPr/>
    </dgm:pt>
    <dgm:pt modelId="{58DB15B0-7416-456F-B4E7-B509040D38BC}" type="pres">
      <dgm:prSet presAssocID="{365F9EF0-17A0-413D-BE27-39EF2E8EB6A4}" presName="text2" presStyleLbl="fgAcc2" presStyleIdx="3" presStyleCnt="5">
        <dgm:presLayoutVars>
          <dgm:chPref val="3"/>
        </dgm:presLayoutVars>
      </dgm:prSet>
      <dgm:spPr/>
    </dgm:pt>
    <dgm:pt modelId="{1C41BA4D-5BB2-48E4-BED4-082976BA2EBC}" type="pres">
      <dgm:prSet presAssocID="{365F9EF0-17A0-413D-BE27-39EF2E8EB6A4}" presName="hierChild3" presStyleCnt="0"/>
      <dgm:spPr/>
    </dgm:pt>
    <dgm:pt modelId="{2960C852-373B-4881-B9B4-FB6BDBE184E4}" type="pres">
      <dgm:prSet presAssocID="{73176ACF-F2DB-4426-A509-910633E05AA8}" presName="Name17" presStyleLbl="parChTrans1D3" presStyleIdx="3" presStyleCnt="5"/>
      <dgm:spPr/>
    </dgm:pt>
    <dgm:pt modelId="{723F1E61-DAA8-4410-B7FB-78B0F174CFE0}" type="pres">
      <dgm:prSet presAssocID="{8457B991-FD8B-4042-AE1C-6018A2A9C42B}" presName="hierRoot3" presStyleCnt="0"/>
      <dgm:spPr/>
    </dgm:pt>
    <dgm:pt modelId="{2A5300DC-82D5-4C61-A700-537660156090}" type="pres">
      <dgm:prSet presAssocID="{8457B991-FD8B-4042-AE1C-6018A2A9C42B}" presName="composite3" presStyleCnt="0"/>
      <dgm:spPr/>
    </dgm:pt>
    <dgm:pt modelId="{09D463AE-7F66-4DD5-8338-CF847F89C5C9}" type="pres">
      <dgm:prSet presAssocID="{8457B991-FD8B-4042-AE1C-6018A2A9C42B}" presName="background3" presStyleLbl="node3" presStyleIdx="3" presStyleCnt="5"/>
      <dgm:spPr/>
    </dgm:pt>
    <dgm:pt modelId="{BB4BC8CE-73BC-4092-A964-34AF87D8C879}" type="pres">
      <dgm:prSet presAssocID="{8457B991-FD8B-4042-AE1C-6018A2A9C42B}" presName="text3" presStyleLbl="fgAcc3" presStyleIdx="3" presStyleCnt="5">
        <dgm:presLayoutVars>
          <dgm:chPref val="3"/>
        </dgm:presLayoutVars>
      </dgm:prSet>
      <dgm:spPr/>
    </dgm:pt>
    <dgm:pt modelId="{B7F92577-FB83-49FB-A66A-B54331817852}" type="pres">
      <dgm:prSet presAssocID="{8457B991-FD8B-4042-AE1C-6018A2A9C42B}" presName="hierChild4" presStyleCnt="0"/>
      <dgm:spPr/>
    </dgm:pt>
    <dgm:pt modelId="{2517E9D2-DC1D-4A64-9EB3-80B18256B91F}" type="pres">
      <dgm:prSet presAssocID="{7D6E60A7-8477-41C9-BC86-7F689B05C648}" presName="Name23" presStyleLbl="parChTrans1D4" presStyleIdx="3" presStyleCnt="4"/>
      <dgm:spPr/>
    </dgm:pt>
    <dgm:pt modelId="{E3E9ABB1-1729-42A8-ABC7-0063B1E336AD}" type="pres">
      <dgm:prSet presAssocID="{408DAAD4-102C-4D43-A244-6F9A0D1555C1}" presName="hierRoot4" presStyleCnt="0"/>
      <dgm:spPr/>
    </dgm:pt>
    <dgm:pt modelId="{40975C1E-5EE5-454F-BC0B-241659B4D1A3}" type="pres">
      <dgm:prSet presAssocID="{408DAAD4-102C-4D43-A244-6F9A0D1555C1}" presName="composite4" presStyleCnt="0"/>
      <dgm:spPr/>
    </dgm:pt>
    <dgm:pt modelId="{A957AF89-6739-47AD-B57B-2667E975567C}" type="pres">
      <dgm:prSet presAssocID="{408DAAD4-102C-4D43-A244-6F9A0D1555C1}" presName="background4" presStyleLbl="node4" presStyleIdx="3" presStyleCnt="4"/>
      <dgm:spPr/>
    </dgm:pt>
    <dgm:pt modelId="{CE283285-F047-402E-888E-0285DDFFA3EF}" type="pres">
      <dgm:prSet presAssocID="{408DAAD4-102C-4D43-A244-6F9A0D1555C1}" presName="text4" presStyleLbl="fgAcc4" presStyleIdx="3" presStyleCnt="4">
        <dgm:presLayoutVars>
          <dgm:chPref val="3"/>
        </dgm:presLayoutVars>
      </dgm:prSet>
      <dgm:spPr/>
    </dgm:pt>
    <dgm:pt modelId="{E99DC0EB-51F2-4CE1-9DB4-C649D4504005}" type="pres">
      <dgm:prSet presAssocID="{408DAAD4-102C-4D43-A244-6F9A0D1555C1}" presName="hierChild5" presStyleCnt="0"/>
      <dgm:spPr/>
    </dgm:pt>
    <dgm:pt modelId="{8DD9F0A8-AAF3-463F-9168-E0C95FAD7C92}" type="pres">
      <dgm:prSet presAssocID="{3DFF941A-AA6B-4993-839B-274602C4B888}" presName="Name10" presStyleLbl="parChTrans1D2" presStyleIdx="4" presStyleCnt="5"/>
      <dgm:spPr/>
    </dgm:pt>
    <dgm:pt modelId="{2EAC36A3-F9CC-473F-B222-EFBABCBEB725}" type="pres">
      <dgm:prSet presAssocID="{A5774C69-4FC5-4E24-9117-90F552B00BD9}" presName="hierRoot2" presStyleCnt="0"/>
      <dgm:spPr/>
    </dgm:pt>
    <dgm:pt modelId="{3148E8EA-E2D0-42E2-81B2-AB1DE1F135A4}" type="pres">
      <dgm:prSet presAssocID="{A5774C69-4FC5-4E24-9117-90F552B00BD9}" presName="composite2" presStyleCnt="0"/>
      <dgm:spPr/>
    </dgm:pt>
    <dgm:pt modelId="{4DECD1C2-6D81-49B1-AEB2-D0AE26DCEB74}" type="pres">
      <dgm:prSet presAssocID="{A5774C69-4FC5-4E24-9117-90F552B00BD9}" presName="background2" presStyleLbl="node2" presStyleIdx="4" presStyleCnt="5"/>
      <dgm:spPr/>
    </dgm:pt>
    <dgm:pt modelId="{F4A7AC85-6CC3-44F3-B8F4-5B83D148B4B6}" type="pres">
      <dgm:prSet presAssocID="{A5774C69-4FC5-4E24-9117-90F552B00BD9}" presName="text2" presStyleLbl="fgAcc2" presStyleIdx="4" presStyleCnt="5">
        <dgm:presLayoutVars>
          <dgm:chPref val="3"/>
        </dgm:presLayoutVars>
      </dgm:prSet>
      <dgm:spPr/>
    </dgm:pt>
    <dgm:pt modelId="{C4AA4F72-B650-421C-8AF1-3E881F006329}" type="pres">
      <dgm:prSet presAssocID="{A5774C69-4FC5-4E24-9117-90F552B00BD9}" presName="hierChild3" presStyleCnt="0"/>
      <dgm:spPr/>
    </dgm:pt>
    <dgm:pt modelId="{9F4FA84C-FBDE-44A8-9029-0C322B4A9A48}" type="pres">
      <dgm:prSet presAssocID="{B90D0399-CFA8-4BA9-83BA-61E053082AE2}" presName="Name17" presStyleLbl="parChTrans1D3" presStyleIdx="4" presStyleCnt="5"/>
      <dgm:spPr/>
    </dgm:pt>
    <dgm:pt modelId="{51AA0806-9420-4B03-BF1D-06910C27731E}" type="pres">
      <dgm:prSet presAssocID="{E0B08046-E4CC-4DBD-B49C-5240E46050F3}" presName="hierRoot3" presStyleCnt="0"/>
      <dgm:spPr/>
    </dgm:pt>
    <dgm:pt modelId="{C7B081DC-70D6-46E6-AA86-3BA80A91C167}" type="pres">
      <dgm:prSet presAssocID="{E0B08046-E4CC-4DBD-B49C-5240E46050F3}" presName="composite3" presStyleCnt="0"/>
      <dgm:spPr/>
    </dgm:pt>
    <dgm:pt modelId="{7DD7A927-8A3A-464E-A4CF-EA383C507F40}" type="pres">
      <dgm:prSet presAssocID="{E0B08046-E4CC-4DBD-B49C-5240E46050F3}" presName="background3" presStyleLbl="node3" presStyleIdx="4" presStyleCnt="5"/>
      <dgm:spPr/>
    </dgm:pt>
    <dgm:pt modelId="{45F968AA-E845-4B69-ACC0-354AB03F944F}" type="pres">
      <dgm:prSet presAssocID="{E0B08046-E4CC-4DBD-B49C-5240E46050F3}" presName="text3" presStyleLbl="fgAcc3" presStyleIdx="4" presStyleCnt="5">
        <dgm:presLayoutVars>
          <dgm:chPref val="3"/>
        </dgm:presLayoutVars>
      </dgm:prSet>
      <dgm:spPr/>
    </dgm:pt>
    <dgm:pt modelId="{59C5B006-9C8D-4C86-B91E-C08065800645}" type="pres">
      <dgm:prSet presAssocID="{E0B08046-E4CC-4DBD-B49C-5240E46050F3}" presName="hierChild4" presStyleCnt="0"/>
      <dgm:spPr/>
    </dgm:pt>
  </dgm:ptLst>
  <dgm:cxnLst>
    <dgm:cxn modelId="{1CA3F809-6872-4A2B-B56D-F2599BE30E78}" type="presOf" srcId="{73176ACF-F2DB-4426-A509-910633E05AA8}" destId="{2960C852-373B-4881-B9B4-FB6BDBE184E4}" srcOrd="0" destOrd="0" presId="urn:microsoft.com/office/officeart/2005/8/layout/hierarchy1"/>
    <dgm:cxn modelId="{BB834717-B85F-4339-B5DE-C0BB77C4DF8C}" srcId="{E7E077EE-F139-47C4-ACE7-F325AA4D28EC}" destId="{5034F720-71E9-45D6-A1E8-E48B310E571A}" srcOrd="0" destOrd="0" parTransId="{92BA5FDE-7E03-4700-98CA-67F37FFBD9EF}" sibTransId="{10CC35C8-9BE9-4E6B-B44C-87E063E5A4C7}"/>
    <dgm:cxn modelId="{CCEA4719-1A1C-44F8-B693-AE69FE35622B}" srcId="{15DAADA7-A1B5-4329-91B2-932D71B3D011}" destId="{660B56C3-09E1-46DE-BBE9-D95587BB94ED}" srcOrd="0" destOrd="0" parTransId="{D203C985-51DE-4C26-932B-EF57564D2AE8}" sibTransId="{DDBA31A0-ECA6-40FC-B7DD-8DD5C48E7FE6}"/>
    <dgm:cxn modelId="{681F6A24-9E72-4B8D-812D-CC431B5ECBFB}" type="presOf" srcId="{E8B240FF-C190-4DA9-A5F1-BA635194D958}" destId="{EF5A331E-2C90-4901-95C0-68C84259A311}" srcOrd="0" destOrd="0" presId="urn:microsoft.com/office/officeart/2005/8/layout/hierarchy1"/>
    <dgm:cxn modelId="{5CC1D429-85E5-420D-9C53-41323D40D3EE}" type="presOf" srcId="{A7A1A808-A877-422D-ACD7-64336CF34ABE}" destId="{85F92025-B55D-4113-8215-55363A889300}" srcOrd="0" destOrd="0" presId="urn:microsoft.com/office/officeart/2005/8/layout/hierarchy1"/>
    <dgm:cxn modelId="{0A371A2A-1162-41E1-ACCE-4A4692261DA4}" type="presOf" srcId="{E0B08046-E4CC-4DBD-B49C-5240E46050F3}" destId="{45F968AA-E845-4B69-ACC0-354AB03F944F}" srcOrd="0" destOrd="0" presId="urn:microsoft.com/office/officeart/2005/8/layout/hierarchy1"/>
    <dgm:cxn modelId="{79BC5D2B-3C7E-453B-9640-0C3E92B3C04C}" type="presOf" srcId="{2816C87E-422B-4233-8371-DA3A4717A63E}" destId="{E491B593-4E41-45B4-B031-00EF20D235E7}" srcOrd="0" destOrd="0" presId="urn:microsoft.com/office/officeart/2005/8/layout/hierarchy1"/>
    <dgm:cxn modelId="{7D7F5C2D-933D-44A9-9C76-34C1C137395A}" type="presOf" srcId="{42CFFA95-56B9-4F9F-B33A-7238ECFD87AE}" destId="{D36549FD-BA5E-4EDE-BCDA-1A3F7FC067BD}" srcOrd="0" destOrd="0" presId="urn:microsoft.com/office/officeart/2005/8/layout/hierarchy1"/>
    <dgm:cxn modelId="{E3519033-CE02-4794-92B5-45DC8BDBB423}" srcId="{6905E1DA-35FF-4D8D-A2AB-2D98BA4C66A7}" destId="{E7E077EE-F139-47C4-ACE7-F325AA4D28EC}" srcOrd="0" destOrd="0" parTransId="{5D89D4E6-B53D-4291-96B1-97A6C4E848ED}" sibTransId="{F8831EFB-AC7A-4234-956D-DA23BCEDD3B2}"/>
    <dgm:cxn modelId="{B1ECFD37-4A60-4531-AD00-7C6C7596BBCB}" type="presOf" srcId="{7D6E60A7-8477-41C9-BC86-7F689B05C648}" destId="{2517E9D2-DC1D-4A64-9EB3-80B18256B91F}" srcOrd="0" destOrd="0" presId="urn:microsoft.com/office/officeart/2005/8/layout/hierarchy1"/>
    <dgm:cxn modelId="{09C13940-DD5D-4FBA-AB31-32123250BA98}" type="presOf" srcId="{92BA5FDE-7E03-4700-98CA-67F37FFBD9EF}" destId="{7783B130-992A-4E06-87D9-4358A7254B6D}" srcOrd="0" destOrd="0" presId="urn:microsoft.com/office/officeart/2005/8/layout/hierarchy1"/>
    <dgm:cxn modelId="{3F2A7840-4104-4746-AE79-E539BDB1BEB1}" type="presOf" srcId="{8531B391-147B-4890-BF62-BA49670C34A2}" destId="{35A13222-CA37-42AE-911F-70C83A34073D}" srcOrd="0" destOrd="0" presId="urn:microsoft.com/office/officeart/2005/8/layout/hierarchy1"/>
    <dgm:cxn modelId="{04254D5B-5D19-46EC-8488-34AEEE94D6B5}" type="presOf" srcId="{85442B81-6E5B-4550-8895-A36D08D36F78}" destId="{3C0107DA-6FA3-4284-B123-E59D8329AE84}" srcOrd="0" destOrd="0" presId="urn:microsoft.com/office/officeart/2005/8/layout/hierarchy1"/>
    <dgm:cxn modelId="{4218E662-7329-469C-B810-16D1C0A382BB}" type="presOf" srcId="{05F84686-86D8-4F3B-9286-E24A1EB70D0C}" destId="{2AD125B7-582F-4BD4-8029-86AC74C47F78}" srcOrd="0" destOrd="0" presId="urn:microsoft.com/office/officeart/2005/8/layout/hierarchy1"/>
    <dgm:cxn modelId="{C8AF304A-17BE-48EE-B0E0-9193A7E878D3}" type="presOf" srcId="{610B20F6-E1C7-4744-A464-24F4349FBE88}" destId="{226341F0-010B-420D-9812-C3684B2828B5}" srcOrd="0" destOrd="0" presId="urn:microsoft.com/office/officeart/2005/8/layout/hierarchy1"/>
    <dgm:cxn modelId="{E417494A-0E8F-482C-84E0-661386BC76B2}" srcId="{8457B991-FD8B-4042-AE1C-6018A2A9C42B}" destId="{408DAAD4-102C-4D43-A244-6F9A0D1555C1}" srcOrd="0" destOrd="0" parTransId="{7D6E60A7-8477-41C9-BC86-7F689B05C648}" sibTransId="{EFBAFBEF-E70E-4B31-A285-320CE1D69F88}"/>
    <dgm:cxn modelId="{A6ED036C-C148-4601-969D-53B2420046E2}" srcId="{72A3B2D0-BA29-4E1F-AE2F-647652711B03}" destId="{BFFA375E-5BF1-4FBF-A677-AEB85C08D39C}" srcOrd="0" destOrd="0" parTransId="{8531B391-147B-4890-BF62-BA49670C34A2}" sibTransId="{2220E822-F581-4F64-B63F-215F6DAE4B21}"/>
    <dgm:cxn modelId="{8C3C3053-3E08-45BC-897F-82797429A17D}" type="presOf" srcId="{15DAADA7-A1B5-4329-91B2-932D71B3D011}" destId="{005E29F8-202E-4220-8B5F-9495E652F908}" srcOrd="0" destOrd="0" presId="urn:microsoft.com/office/officeart/2005/8/layout/hierarchy1"/>
    <dgm:cxn modelId="{C864AF53-79C9-4937-8506-793C605EB6D3}" srcId="{A5774C69-4FC5-4E24-9117-90F552B00BD9}" destId="{E0B08046-E4CC-4DBD-B49C-5240E46050F3}" srcOrd="0" destOrd="0" parTransId="{B90D0399-CFA8-4BA9-83BA-61E053082AE2}" sibTransId="{9534D703-528D-46E5-8E83-BB80CBD42572}"/>
    <dgm:cxn modelId="{94F18A54-021A-42C3-9A56-5F8D5486B9C5}" type="presOf" srcId="{6905E1DA-35FF-4D8D-A2AB-2D98BA4C66A7}" destId="{21FEA9C8-63CF-4894-BDCD-9625DD2C0B58}" srcOrd="0" destOrd="0" presId="urn:microsoft.com/office/officeart/2005/8/layout/hierarchy1"/>
    <dgm:cxn modelId="{117C6F78-1FE8-478B-BC27-1130EDEB47B1}" type="presOf" srcId="{408DAAD4-102C-4D43-A244-6F9A0D1555C1}" destId="{CE283285-F047-402E-888E-0285DDFFA3EF}" srcOrd="0" destOrd="0" presId="urn:microsoft.com/office/officeart/2005/8/layout/hierarchy1"/>
    <dgm:cxn modelId="{46F9FD7C-A8EF-40A2-8018-9FA962DAA762}" srcId="{6905E1DA-35FF-4D8D-A2AB-2D98BA4C66A7}" destId="{A5774C69-4FC5-4E24-9117-90F552B00BD9}" srcOrd="4" destOrd="0" parTransId="{3DFF941A-AA6B-4993-839B-274602C4B888}" sibTransId="{1E4FE12C-C5BD-41AB-85F8-A44E1D5E8A0A}"/>
    <dgm:cxn modelId="{2C3B4D87-FDC9-4DE8-BBE5-9B0BC13FA214}" type="presOf" srcId="{B90D0399-CFA8-4BA9-83BA-61E053082AE2}" destId="{9F4FA84C-FBDE-44A8-9029-0C322B4A9A48}" srcOrd="0" destOrd="0" presId="urn:microsoft.com/office/officeart/2005/8/layout/hierarchy1"/>
    <dgm:cxn modelId="{38F5578C-2085-40C3-B383-0DF7D8799426}" srcId="{2816C87E-422B-4233-8371-DA3A4717A63E}" destId="{72A3B2D0-BA29-4E1F-AE2F-647652711B03}" srcOrd="0" destOrd="0" parTransId="{E8B240FF-C190-4DA9-A5F1-BA635194D958}" sibTransId="{B116B91D-B119-4EB9-9757-137804784A2F}"/>
    <dgm:cxn modelId="{33A0988E-C4FC-4170-8A6C-EA1B393E8948}" type="presOf" srcId="{365F9EF0-17A0-413D-BE27-39EF2E8EB6A4}" destId="{58DB15B0-7416-456F-B4E7-B509040D38BC}" srcOrd="0" destOrd="0" presId="urn:microsoft.com/office/officeart/2005/8/layout/hierarchy1"/>
    <dgm:cxn modelId="{A8460395-7E38-450B-BB6A-C07D8D97C388}" type="presOf" srcId="{660B56C3-09E1-46DE-BBE9-D95587BB94ED}" destId="{4E873C6E-5336-40FB-BB49-F01F13251480}" srcOrd="0" destOrd="0" presId="urn:microsoft.com/office/officeart/2005/8/layout/hierarchy1"/>
    <dgm:cxn modelId="{57E73C99-7A9D-4EE1-AD1E-F42AB65E7577}" type="presOf" srcId="{5034F720-71E9-45D6-A1E8-E48B310E571A}" destId="{3F143D13-BCEF-48DB-A376-2FD5C603B4EC}" srcOrd="0" destOrd="0" presId="urn:microsoft.com/office/officeart/2005/8/layout/hierarchy1"/>
    <dgm:cxn modelId="{17FE10AB-90C4-4835-998A-AC3D22F6D098}" type="presOf" srcId="{5D89D4E6-B53D-4291-96B1-97A6C4E848ED}" destId="{51A9F26A-E439-4522-8F80-0EE1E3A1F1D9}" srcOrd="0" destOrd="0" presId="urn:microsoft.com/office/officeart/2005/8/layout/hierarchy1"/>
    <dgm:cxn modelId="{1D6151B2-9966-408E-99BD-C4F616E0AE6D}" srcId="{365F9EF0-17A0-413D-BE27-39EF2E8EB6A4}" destId="{8457B991-FD8B-4042-AE1C-6018A2A9C42B}" srcOrd="0" destOrd="0" parTransId="{73176ACF-F2DB-4426-A509-910633E05AA8}" sibTransId="{12714553-71A4-41B8-B2EC-AB6EE9417590}"/>
    <dgm:cxn modelId="{942B71B8-5A7B-4499-B416-0A1D0FCEE41B}" srcId="{6905E1DA-35FF-4D8D-A2AB-2D98BA4C66A7}" destId="{85442B81-6E5B-4550-8895-A36D08D36F78}" srcOrd="2" destOrd="0" parTransId="{40FC15CC-A3C7-4062-AEFA-2EC287BB8F32}" sibTransId="{01CBE0C5-041D-4110-8478-636C9B8FF9D6}"/>
    <dgm:cxn modelId="{F9BD20BF-3741-41B1-A3EF-CB1A3FB0AE05}" srcId="{470150DD-1FA3-4BF5-8612-CA04A372C8A1}" destId="{6905E1DA-35FF-4D8D-A2AB-2D98BA4C66A7}" srcOrd="0" destOrd="0" parTransId="{205A8ACA-1932-478A-B8CD-CBA8C5A9B48A}" sibTransId="{F922B1A7-B3CD-4ED4-9885-AAE2415456B1}"/>
    <dgm:cxn modelId="{224468C3-17F3-46E6-907F-DF8F1B842719}" srcId="{85442B81-6E5B-4550-8895-A36D08D36F78}" destId="{15DAADA7-A1B5-4329-91B2-932D71B3D011}" srcOrd="0" destOrd="0" parTransId="{A7A1A808-A877-422D-ACD7-64336CF34ABE}" sibTransId="{1A4E0EE3-F926-4746-9F2F-CF9E023AD5F8}"/>
    <dgm:cxn modelId="{EBFFBEC6-CF70-476A-A2DA-E36EF6E8F0BE}" type="presOf" srcId="{470150DD-1FA3-4BF5-8612-CA04A372C8A1}" destId="{5AC1661C-2838-4229-A24C-9C27BD49FEB3}" srcOrd="0" destOrd="0" presId="urn:microsoft.com/office/officeart/2005/8/layout/hierarchy1"/>
    <dgm:cxn modelId="{06B728C9-A666-422A-838F-D6DA169595A4}" type="presOf" srcId="{D203C985-51DE-4C26-932B-EF57564D2AE8}" destId="{3230E246-55D9-41A1-96C1-3809E0E7E59C}" srcOrd="0" destOrd="0" presId="urn:microsoft.com/office/officeart/2005/8/layout/hierarchy1"/>
    <dgm:cxn modelId="{2368D0CA-F2D6-4FCC-8269-8EA1D017DFC4}" type="presOf" srcId="{72A3B2D0-BA29-4E1F-AE2F-647652711B03}" destId="{4BE1D845-FE1E-4730-A278-ADF053E95A3A}" srcOrd="0" destOrd="0" presId="urn:microsoft.com/office/officeart/2005/8/layout/hierarchy1"/>
    <dgm:cxn modelId="{4A7235D1-67B8-42B2-8016-FF065FAA797B}" type="presOf" srcId="{3DFF941A-AA6B-4993-839B-274602C4B888}" destId="{8DD9F0A8-AAF3-463F-9168-E0C95FAD7C92}" srcOrd="0" destOrd="0" presId="urn:microsoft.com/office/officeart/2005/8/layout/hierarchy1"/>
    <dgm:cxn modelId="{A6F2C5D3-F2D4-4A53-B86F-4D87DB8EE79C}" type="presOf" srcId="{E7E077EE-F139-47C4-ACE7-F325AA4D28EC}" destId="{AB1F123E-B2F1-4E3D-8A23-2DAF591058E8}" srcOrd="0" destOrd="0" presId="urn:microsoft.com/office/officeart/2005/8/layout/hierarchy1"/>
    <dgm:cxn modelId="{B85CECD9-F99E-4803-8D5D-D40FA825BB7F}" type="presOf" srcId="{8457B991-FD8B-4042-AE1C-6018A2A9C42B}" destId="{BB4BC8CE-73BC-4092-A964-34AF87D8C879}" srcOrd="0" destOrd="0" presId="urn:microsoft.com/office/officeart/2005/8/layout/hierarchy1"/>
    <dgm:cxn modelId="{8AB767DF-02D1-4CCC-8F64-3D4B6DC5808B}" type="presOf" srcId="{A5774C69-4FC5-4E24-9117-90F552B00BD9}" destId="{F4A7AC85-6CC3-44F3-B8F4-5B83D148B4B6}" srcOrd="0" destOrd="0" presId="urn:microsoft.com/office/officeart/2005/8/layout/hierarchy1"/>
    <dgm:cxn modelId="{9CBB09E2-B1D6-4872-9875-8475DE497D1D}" type="presOf" srcId="{7159EA1E-16DE-4FA1-B670-C2437F619448}" destId="{5DA82833-41CC-41B3-ADF8-4438CBE678C1}" srcOrd="0" destOrd="0" presId="urn:microsoft.com/office/officeart/2005/8/layout/hierarchy1"/>
    <dgm:cxn modelId="{50A89BE8-D38C-45C2-9723-FF6DFAFA0D52}" srcId="{6905E1DA-35FF-4D8D-A2AB-2D98BA4C66A7}" destId="{365F9EF0-17A0-413D-BE27-39EF2E8EB6A4}" srcOrd="3" destOrd="0" parTransId="{05F84686-86D8-4F3B-9286-E24A1EB70D0C}" sibTransId="{FEC11284-2A74-4E09-93A5-7BDFCEB11847}"/>
    <dgm:cxn modelId="{ADA5ECF3-4E51-4F20-A202-A8438D3D8CF3}" srcId="{5034F720-71E9-45D6-A1E8-E48B310E571A}" destId="{7159EA1E-16DE-4FA1-B670-C2437F619448}" srcOrd="0" destOrd="0" parTransId="{610B20F6-E1C7-4744-A464-24F4349FBE88}" sibTransId="{716FA008-4A0F-44C5-B6F2-A6B4DFC6AC16}"/>
    <dgm:cxn modelId="{6EADBCF5-783B-4476-9DCB-E391DF58837B}" type="presOf" srcId="{40FC15CC-A3C7-4062-AEFA-2EC287BB8F32}" destId="{3E90AA80-99AB-4F0F-A9A6-6EBC305B20CC}" srcOrd="0" destOrd="0" presId="urn:microsoft.com/office/officeart/2005/8/layout/hierarchy1"/>
    <dgm:cxn modelId="{BA0BD3F7-808D-460E-8A16-CD7FBA5CB76F}" srcId="{6905E1DA-35FF-4D8D-A2AB-2D98BA4C66A7}" destId="{2816C87E-422B-4233-8371-DA3A4717A63E}" srcOrd="1" destOrd="0" parTransId="{42CFFA95-56B9-4F9F-B33A-7238ECFD87AE}" sibTransId="{50D3EBC0-5F48-4725-AD5F-C9CD1C9B92AB}"/>
    <dgm:cxn modelId="{36269FFA-1157-4E8C-ADAC-DE6CDA41CC9B}" type="presOf" srcId="{BFFA375E-5BF1-4FBF-A677-AEB85C08D39C}" destId="{B46CC218-CDB9-43CE-99B5-1CC27C718285}" srcOrd="0" destOrd="0" presId="urn:microsoft.com/office/officeart/2005/8/layout/hierarchy1"/>
    <dgm:cxn modelId="{EDA378C3-CEAE-462E-A1C4-629EF3926E3D}" type="presParOf" srcId="{5AC1661C-2838-4229-A24C-9C27BD49FEB3}" destId="{1EB4A642-6F29-404D-8D82-605373F394EA}" srcOrd="0" destOrd="0" presId="urn:microsoft.com/office/officeart/2005/8/layout/hierarchy1"/>
    <dgm:cxn modelId="{B88B2893-DB3F-4704-989A-16EA701B7615}" type="presParOf" srcId="{1EB4A642-6F29-404D-8D82-605373F394EA}" destId="{1194F25A-49FA-472C-8D8A-316A453A93F3}" srcOrd="0" destOrd="0" presId="urn:microsoft.com/office/officeart/2005/8/layout/hierarchy1"/>
    <dgm:cxn modelId="{762769A9-97BC-4B08-9A5E-647C16C027FA}" type="presParOf" srcId="{1194F25A-49FA-472C-8D8A-316A453A93F3}" destId="{50D4FDCA-A5D7-4503-B38D-D3A678DB16E7}" srcOrd="0" destOrd="0" presId="urn:microsoft.com/office/officeart/2005/8/layout/hierarchy1"/>
    <dgm:cxn modelId="{0030A447-DBC2-4E94-BB3B-9ADA5ED7C0BD}" type="presParOf" srcId="{1194F25A-49FA-472C-8D8A-316A453A93F3}" destId="{21FEA9C8-63CF-4894-BDCD-9625DD2C0B58}" srcOrd="1" destOrd="0" presId="urn:microsoft.com/office/officeart/2005/8/layout/hierarchy1"/>
    <dgm:cxn modelId="{F3F2A0B9-A6EA-4B66-935C-2B086F9294A2}" type="presParOf" srcId="{1EB4A642-6F29-404D-8D82-605373F394EA}" destId="{1F5ABB39-C57E-443C-B8DA-1C4721E21B34}" srcOrd="1" destOrd="0" presId="urn:microsoft.com/office/officeart/2005/8/layout/hierarchy1"/>
    <dgm:cxn modelId="{4F3A8EE8-0A02-4450-9CA6-54F3F4ABDD6B}" type="presParOf" srcId="{1F5ABB39-C57E-443C-B8DA-1C4721E21B34}" destId="{51A9F26A-E439-4522-8F80-0EE1E3A1F1D9}" srcOrd="0" destOrd="0" presId="urn:microsoft.com/office/officeart/2005/8/layout/hierarchy1"/>
    <dgm:cxn modelId="{F3C1663D-40C0-4ECC-95A5-B0C98D640632}" type="presParOf" srcId="{1F5ABB39-C57E-443C-B8DA-1C4721E21B34}" destId="{8D8B8E19-DBAA-430D-A53F-63C4AD902A5D}" srcOrd="1" destOrd="0" presId="urn:microsoft.com/office/officeart/2005/8/layout/hierarchy1"/>
    <dgm:cxn modelId="{4EF27072-60B2-46D5-8528-06773DFB9C4B}" type="presParOf" srcId="{8D8B8E19-DBAA-430D-A53F-63C4AD902A5D}" destId="{7A09F63A-1799-4E3E-8092-69E0DB7DE78D}" srcOrd="0" destOrd="0" presId="urn:microsoft.com/office/officeart/2005/8/layout/hierarchy1"/>
    <dgm:cxn modelId="{800D3E3B-7323-48CD-A048-C410EED528DF}" type="presParOf" srcId="{7A09F63A-1799-4E3E-8092-69E0DB7DE78D}" destId="{B5DCED41-C4D3-4ED4-8FA9-AF536891D78F}" srcOrd="0" destOrd="0" presId="urn:microsoft.com/office/officeart/2005/8/layout/hierarchy1"/>
    <dgm:cxn modelId="{F3F98EC4-1B49-4614-A52D-1A7ACFC4B51F}" type="presParOf" srcId="{7A09F63A-1799-4E3E-8092-69E0DB7DE78D}" destId="{AB1F123E-B2F1-4E3D-8A23-2DAF591058E8}" srcOrd="1" destOrd="0" presId="urn:microsoft.com/office/officeart/2005/8/layout/hierarchy1"/>
    <dgm:cxn modelId="{B2950B36-F8D9-41EC-A1A7-133D4ECDA072}" type="presParOf" srcId="{8D8B8E19-DBAA-430D-A53F-63C4AD902A5D}" destId="{C8E12080-3D83-4A2F-AC53-A80D8353D61C}" srcOrd="1" destOrd="0" presId="urn:microsoft.com/office/officeart/2005/8/layout/hierarchy1"/>
    <dgm:cxn modelId="{A15489CD-5D63-4396-932F-0679C7E1D74D}" type="presParOf" srcId="{C8E12080-3D83-4A2F-AC53-A80D8353D61C}" destId="{7783B130-992A-4E06-87D9-4358A7254B6D}" srcOrd="0" destOrd="0" presId="urn:microsoft.com/office/officeart/2005/8/layout/hierarchy1"/>
    <dgm:cxn modelId="{816DF709-6B09-4F35-BAA8-9292CFDBA52E}" type="presParOf" srcId="{C8E12080-3D83-4A2F-AC53-A80D8353D61C}" destId="{552DB219-C57A-4999-99D0-FA1B4E723409}" srcOrd="1" destOrd="0" presId="urn:microsoft.com/office/officeart/2005/8/layout/hierarchy1"/>
    <dgm:cxn modelId="{D2EADE6B-F38B-4FC9-8181-73C3568A3E17}" type="presParOf" srcId="{552DB219-C57A-4999-99D0-FA1B4E723409}" destId="{CB778198-CC39-48A6-BEF3-56EC17CDDBB7}" srcOrd="0" destOrd="0" presId="urn:microsoft.com/office/officeart/2005/8/layout/hierarchy1"/>
    <dgm:cxn modelId="{5BC42740-9BE5-4F4C-9120-8DDA8283484E}" type="presParOf" srcId="{CB778198-CC39-48A6-BEF3-56EC17CDDBB7}" destId="{5F12A487-CAE3-441C-8E77-F44EE5B4EF1D}" srcOrd="0" destOrd="0" presId="urn:microsoft.com/office/officeart/2005/8/layout/hierarchy1"/>
    <dgm:cxn modelId="{D2E49D79-1E0C-4010-AE34-32DEB321DC7A}" type="presParOf" srcId="{CB778198-CC39-48A6-BEF3-56EC17CDDBB7}" destId="{3F143D13-BCEF-48DB-A376-2FD5C603B4EC}" srcOrd="1" destOrd="0" presId="urn:microsoft.com/office/officeart/2005/8/layout/hierarchy1"/>
    <dgm:cxn modelId="{77856125-09FB-4FEC-A65F-DFE2C44EAA0B}" type="presParOf" srcId="{552DB219-C57A-4999-99D0-FA1B4E723409}" destId="{AF834F44-50BD-4AF2-AF6E-27E17B4AF019}" srcOrd="1" destOrd="0" presId="urn:microsoft.com/office/officeart/2005/8/layout/hierarchy1"/>
    <dgm:cxn modelId="{ED76BB88-082C-4BB1-8828-AE2D5DDE8BEA}" type="presParOf" srcId="{AF834F44-50BD-4AF2-AF6E-27E17B4AF019}" destId="{226341F0-010B-420D-9812-C3684B2828B5}" srcOrd="0" destOrd="0" presId="urn:microsoft.com/office/officeart/2005/8/layout/hierarchy1"/>
    <dgm:cxn modelId="{C222BAD3-1855-4C74-9AEF-2D9A09E0D4CA}" type="presParOf" srcId="{AF834F44-50BD-4AF2-AF6E-27E17B4AF019}" destId="{F1E991DA-B997-49EE-B1B9-26FC5AFFE862}" srcOrd="1" destOrd="0" presId="urn:microsoft.com/office/officeart/2005/8/layout/hierarchy1"/>
    <dgm:cxn modelId="{0B3908E2-C783-4DDE-8CDF-9605503B0B59}" type="presParOf" srcId="{F1E991DA-B997-49EE-B1B9-26FC5AFFE862}" destId="{296DF055-D1B2-40A4-8C04-E9FA2DD81C27}" srcOrd="0" destOrd="0" presId="urn:microsoft.com/office/officeart/2005/8/layout/hierarchy1"/>
    <dgm:cxn modelId="{3EF26662-03CC-4B27-9430-DC8C47E0A846}" type="presParOf" srcId="{296DF055-D1B2-40A4-8C04-E9FA2DD81C27}" destId="{1617CB2F-7578-4B41-B128-0CE53AAC9741}" srcOrd="0" destOrd="0" presId="urn:microsoft.com/office/officeart/2005/8/layout/hierarchy1"/>
    <dgm:cxn modelId="{9019224B-34A0-4B7F-95B7-71B3F75770FB}" type="presParOf" srcId="{296DF055-D1B2-40A4-8C04-E9FA2DD81C27}" destId="{5DA82833-41CC-41B3-ADF8-4438CBE678C1}" srcOrd="1" destOrd="0" presId="urn:microsoft.com/office/officeart/2005/8/layout/hierarchy1"/>
    <dgm:cxn modelId="{B1179D61-DE6A-4095-BD2D-C294F3DBCC3D}" type="presParOf" srcId="{F1E991DA-B997-49EE-B1B9-26FC5AFFE862}" destId="{E9663A23-CB7F-4688-A850-EC1A181CA756}" srcOrd="1" destOrd="0" presId="urn:microsoft.com/office/officeart/2005/8/layout/hierarchy1"/>
    <dgm:cxn modelId="{DE25AF16-19A7-42A5-B135-B719F5B80FDE}" type="presParOf" srcId="{1F5ABB39-C57E-443C-B8DA-1C4721E21B34}" destId="{D36549FD-BA5E-4EDE-BCDA-1A3F7FC067BD}" srcOrd="2" destOrd="0" presId="urn:microsoft.com/office/officeart/2005/8/layout/hierarchy1"/>
    <dgm:cxn modelId="{6A8900C5-EEC3-4F08-8581-3FE57F2942FA}" type="presParOf" srcId="{1F5ABB39-C57E-443C-B8DA-1C4721E21B34}" destId="{5559AB03-5743-42F0-A5AC-79E0BA60B8A4}" srcOrd="3" destOrd="0" presId="urn:microsoft.com/office/officeart/2005/8/layout/hierarchy1"/>
    <dgm:cxn modelId="{0D22D776-70C9-4957-A8D3-3A1CCCB50FC9}" type="presParOf" srcId="{5559AB03-5743-42F0-A5AC-79E0BA60B8A4}" destId="{311A82B1-F01A-48A3-AF2C-0930EF464F72}" srcOrd="0" destOrd="0" presId="urn:microsoft.com/office/officeart/2005/8/layout/hierarchy1"/>
    <dgm:cxn modelId="{B0836B9E-A961-46EA-82C7-CE56F3DA71A1}" type="presParOf" srcId="{311A82B1-F01A-48A3-AF2C-0930EF464F72}" destId="{EE5E4427-CEBF-4342-9C93-0016D1FAC4DC}" srcOrd="0" destOrd="0" presId="urn:microsoft.com/office/officeart/2005/8/layout/hierarchy1"/>
    <dgm:cxn modelId="{54AA352C-E6EC-4665-8397-FED3DB5DB754}" type="presParOf" srcId="{311A82B1-F01A-48A3-AF2C-0930EF464F72}" destId="{E491B593-4E41-45B4-B031-00EF20D235E7}" srcOrd="1" destOrd="0" presId="urn:microsoft.com/office/officeart/2005/8/layout/hierarchy1"/>
    <dgm:cxn modelId="{E154514C-6D4F-46FF-80AD-60B2C36E2B83}" type="presParOf" srcId="{5559AB03-5743-42F0-A5AC-79E0BA60B8A4}" destId="{DBA79201-C12E-414D-9917-6E73FB47009E}" srcOrd="1" destOrd="0" presId="urn:microsoft.com/office/officeart/2005/8/layout/hierarchy1"/>
    <dgm:cxn modelId="{4781C975-1165-4047-BF8B-5CB42D8E9737}" type="presParOf" srcId="{DBA79201-C12E-414D-9917-6E73FB47009E}" destId="{EF5A331E-2C90-4901-95C0-68C84259A311}" srcOrd="0" destOrd="0" presId="urn:microsoft.com/office/officeart/2005/8/layout/hierarchy1"/>
    <dgm:cxn modelId="{CCFEFCD4-1A86-4132-83E7-2ABB3DD0AB98}" type="presParOf" srcId="{DBA79201-C12E-414D-9917-6E73FB47009E}" destId="{E9BAAF8D-D83B-4766-BE0B-EF46E218664B}" srcOrd="1" destOrd="0" presId="urn:microsoft.com/office/officeart/2005/8/layout/hierarchy1"/>
    <dgm:cxn modelId="{1FE27363-0D45-460E-BC09-34D26962206A}" type="presParOf" srcId="{E9BAAF8D-D83B-4766-BE0B-EF46E218664B}" destId="{1DEFD9B0-D1E2-4617-90E3-EFB95D371E49}" srcOrd="0" destOrd="0" presId="urn:microsoft.com/office/officeart/2005/8/layout/hierarchy1"/>
    <dgm:cxn modelId="{6843BDC7-DEF8-457E-A712-C1FBE772A257}" type="presParOf" srcId="{1DEFD9B0-D1E2-4617-90E3-EFB95D371E49}" destId="{811C571C-175E-4935-8F96-BF01269EB7F4}" srcOrd="0" destOrd="0" presId="urn:microsoft.com/office/officeart/2005/8/layout/hierarchy1"/>
    <dgm:cxn modelId="{57B6A7BC-D75F-4EAB-9E27-3799872079C1}" type="presParOf" srcId="{1DEFD9B0-D1E2-4617-90E3-EFB95D371E49}" destId="{4BE1D845-FE1E-4730-A278-ADF053E95A3A}" srcOrd="1" destOrd="0" presId="urn:microsoft.com/office/officeart/2005/8/layout/hierarchy1"/>
    <dgm:cxn modelId="{950AEC2A-11B7-43B7-9821-6A4FD99A6C54}" type="presParOf" srcId="{E9BAAF8D-D83B-4766-BE0B-EF46E218664B}" destId="{2AD6DADC-7413-48CD-8E27-61A4D9BE1727}" srcOrd="1" destOrd="0" presId="urn:microsoft.com/office/officeart/2005/8/layout/hierarchy1"/>
    <dgm:cxn modelId="{6C76B77B-CF73-461F-B86A-C2B8F1C00EE1}" type="presParOf" srcId="{2AD6DADC-7413-48CD-8E27-61A4D9BE1727}" destId="{35A13222-CA37-42AE-911F-70C83A34073D}" srcOrd="0" destOrd="0" presId="urn:microsoft.com/office/officeart/2005/8/layout/hierarchy1"/>
    <dgm:cxn modelId="{6553502A-E95D-4929-AECF-842941BA6FAA}" type="presParOf" srcId="{2AD6DADC-7413-48CD-8E27-61A4D9BE1727}" destId="{601102F3-5A9E-4BC1-9254-E14738F7330E}" srcOrd="1" destOrd="0" presId="urn:microsoft.com/office/officeart/2005/8/layout/hierarchy1"/>
    <dgm:cxn modelId="{0ACAFB24-F474-4C68-B762-18F1CA1AEDCC}" type="presParOf" srcId="{601102F3-5A9E-4BC1-9254-E14738F7330E}" destId="{A63BBEF1-AF32-4143-87B6-90C2AA15155D}" srcOrd="0" destOrd="0" presId="urn:microsoft.com/office/officeart/2005/8/layout/hierarchy1"/>
    <dgm:cxn modelId="{604361A6-C1BE-4BE1-AF31-D7C9359DA132}" type="presParOf" srcId="{A63BBEF1-AF32-4143-87B6-90C2AA15155D}" destId="{6D143395-B0BD-4F43-B586-6097024E8C98}" srcOrd="0" destOrd="0" presId="urn:microsoft.com/office/officeart/2005/8/layout/hierarchy1"/>
    <dgm:cxn modelId="{33599050-5B1D-426F-982A-0513129A08AA}" type="presParOf" srcId="{A63BBEF1-AF32-4143-87B6-90C2AA15155D}" destId="{B46CC218-CDB9-43CE-99B5-1CC27C718285}" srcOrd="1" destOrd="0" presId="urn:microsoft.com/office/officeart/2005/8/layout/hierarchy1"/>
    <dgm:cxn modelId="{F5ECA1F6-EDF8-45B6-9D89-083BB05F61F6}" type="presParOf" srcId="{601102F3-5A9E-4BC1-9254-E14738F7330E}" destId="{D2C16B6C-FF3B-43A2-872F-5FB349765376}" srcOrd="1" destOrd="0" presId="urn:microsoft.com/office/officeart/2005/8/layout/hierarchy1"/>
    <dgm:cxn modelId="{09BD5D60-F48B-4CBB-B1B2-297709781ED0}" type="presParOf" srcId="{1F5ABB39-C57E-443C-B8DA-1C4721E21B34}" destId="{3E90AA80-99AB-4F0F-A9A6-6EBC305B20CC}" srcOrd="4" destOrd="0" presId="urn:microsoft.com/office/officeart/2005/8/layout/hierarchy1"/>
    <dgm:cxn modelId="{7E3550C6-97A9-4F95-A625-1FC0392CB80A}" type="presParOf" srcId="{1F5ABB39-C57E-443C-B8DA-1C4721E21B34}" destId="{9305F347-BFF0-4109-98CD-33C3FF6E6833}" srcOrd="5" destOrd="0" presId="urn:microsoft.com/office/officeart/2005/8/layout/hierarchy1"/>
    <dgm:cxn modelId="{F33045D8-DF53-4978-B502-043F708DAD99}" type="presParOf" srcId="{9305F347-BFF0-4109-98CD-33C3FF6E6833}" destId="{602F57BC-19F8-447D-9163-425BACBA8B7A}" srcOrd="0" destOrd="0" presId="urn:microsoft.com/office/officeart/2005/8/layout/hierarchy1"/>
    <dgm:cxn modelId="{B4E14C78-B3F7-4A94-A530-82176F11126A}" type="presParOf" srcId="{602F57BC-19F8-447D-9163-425BACBA8B7A}" destId="{32F2B0C9-FD30-4419-ACBE-4C4FBF999664}" srcOrd="0" destOrd="0" presId="urn:microsoft.com/office/officeart/2005/8/layout/hierarchy1"/>
    <dgm:cxn modelId="{169B1879-CAAD-47C3-AE72-A62A39E82F68}" type="presParOf" srcId="{602F57BC-19F8-447D-9163-425BACBA8B7A}" destId="{3C0107DA-6FA3-4284-B123-E59D8329AE84}" srcOrd="1" destOrd="0" presId="urn:microsoft.com/office/officeart/2005/8/layout/hierarchy1"/>
    <dgm:cxn modelId="{66B265D8-2DBD-4E51-A9E0-7B8BAC340DA8}" type="presParOf" srcId="{9305F347-BFF0-4109-98CD-33C3FF6E6833}" destId="{F38EE45A-B6EC-4C66-B81F-636EB00022DE}" srcOrd="1" destOrd="0" presId="urn:microsoft.com/office/officeart/2005/8/layout/hierarchy1"/>
    <dgm:cxn modelId="{63C24E91-8B3B-4CAF-AFEB-2B7A9692DA35}" type="presParOf" srcId="{F38EE45A-B6EC-4C66-B81F-636EB00022DE}" destId="{85F92025-B55D-4113-8215-55363A889300}" srcOrd="0" destOrd="0" presId="urn:microsoft.com/office/officeart/2005/8/layout/hierarchy1"/>
    <dgm:cxn modelId="{F04D0768-6519-46E3-B5CE-D2E4285F2694}" type="presParOf" srcId="{F38EE45A-B6EC-4C66-B81F-636EB00022DE}" destId="{E91F9E1F-79A3-4F28-A142-32E65A4E8F20}" srcOrd="1" destOrd="0" presId="urn:microsoft.com/office/officeart/2005/8/layout/hierarchy1"/>
    <dgm:cxn modelId="{7EB67472-E277-472D-9707-FAFC63984906}" type="presParOf" srcId="{E91F9E1F-79A3-4F28-A142-32E65A4E8F20}" destId="{A4D8EAE7-F345-49AE-B175-CA75407F1322}" srcOrd="0" destOrd="0" presId="urn:microsoft.com/office/officeart/2005/8/layout/hierarchy1"/>
    <dgm:cxn modelId="{9A7A6B59-2E20-4368-B8CB-60D109A9E86A}" type="presParOf" srcId="{A4D8EAE7-F345-49AE-B175-CA75407F1322}" destId="{A6EA3E23-2BFD-49D6-A583-8CE07EED75EE}" srcOrd="0" destOrd="0" presId="urn:microsoft.com/office/officeart/2005/8/layout/hierarchy1"/>
    <dgm:cxn modelId="{34542F43-DED8-47A1-BC16-B9AE2FB0CC76}" type="presParOf" srcId="{A4D8EAE7-F345-49AE-B175-CA75407F1322}" destId="{005E29F8-202E-4220-8B5F-9495E652F908}" srcOrd="1" destOrd="0" presId="urn:microsoft.com/office/officeart/2005/8/layout/hierarchy1"/>
    <dgm:cxn modelId="{84F27294-C9D5-4400-B797-139E355822A3}" type="presParOf" srcId="{E91F9E1F-79A3-4F28-A142-32E65A4E8F20}" destId="{CA0F4FC0-9C3D-41CD-8B43-E9298F22BCFF}" srcOrd="1" destOrd="0" presId="urn:microsoft.com/office/officeart/2005/8/layout/hierarchy1"/>
    <dgm:cxn modelId="{08AAA397-AF35-485D-ADBC-49929391A5D7}" type="presParOf" srcId="{CA0F4FC0-9C3D-41CD-8B43-E9298F22BCFF}" destId="{3230E246-55D9-41A1-96C1-3809E0E7E59C}" srcOrd="0" destOrd="0" presId="urn:microsoft.com/office/officeart/2005/8/layout/hierarchy1"/>
    <dgm:cxn modelId="{154BFC52-E4BE-4542-91A1-625A4599359E}" type="presParOf" srcId="{CA0F4FC0-9C3D-41CD-8B43-E9298F22BCFF}" destId="{436A71F9-CF7F-4509-8F74-027DAEDDE9B8}" srcOrd="1" destOrd="0" presId="urn:microsoft.com/office/officeart/2005/8/layout/hierarchy1"/>
    <dgm:cxn modelId="{DF73860B-30F1-4122-90A0-96322B32D636}" type="presParOf" srcId="{436A71F9-CF7F-4509-8F74-027DAEDDE9B8}" destId="{2A938322-0211-439E-BA45-B05FFD618CBA}" srcOrd="0" destOrd="0" presId="urn:microsoft.com/office/officeart/2005/8/layout/hierarchy1"/>
    <dgm:cxn modelId="{5DCBC6A6-11A8-45E0-B528-8D107A8CFA23}" type="presParOf" srcId="{2A938322-0211-439E-BA45-B05FFD618CBA}" destId="{D7FD3596-9D31-4676-B1F3-3E2FD721967A}" srcOrd="0" destOrd="0" presId="urn:microsoft.com/office/officeart/2005/8/layout/hierarchy1"/>
    <dgm:cxn modelId="{1CC8CC8D-EDD0-4841-AC03-5EC96A4CA512}" type="presParOf" srcId="{2A938322-0211-439E-BA45-B05FFD618CBA}" destId="{4E873C6E-5336-40FB-BB49-F01F13251480}" srcOrd="1" destOrd="0" presId="urn:microsoft.com/office/officeart/2005/8/layout/hierarchy1"/>
    <dgm:cxn modelId="{D1D54196-7E36-47F0-8D24-651D4861C84D}" type="presParOf" srcId="{436A71F9-CF7F-4509-8F74-027DAEDDE9B8}" destId="{405A0E81-585E-40B9-8029-E983BB601FE9}" srcOrd="1" destOrd="0" presId="urn:microsoft.com/office/officeart/2005/8/layout/hierarchy1"/>
    <dgm:cxn modelId="{BB109134-BF13-45C3-AA6E-15F57D5AF136}" type="presParOf" srcId="{1F5ABB39-C57E-443C-B8DA-1C4721E21B34}" destId="{2AD125B7-582F-4BD4-8029-86AC74C47F78}" srcOrd="6" destOrd="0" presId="urn:microsoft.com/office/officeart/2005/8/layout/hierarchy1"/>
    <dgm:cxn modelId="{676EBCC1-D844-4CC1-A664-F4F0D1E3792A}" type="presParOf" srcId="{1F5ABB39-C57E-443C-B8DA-1C4721E21B34}" destId="{B8A78193-16AF-4884-A059-126683E752CD}" srcOrd="7" destOrd="0" presId="urn:microsoft.com/office/officeart/2005/8/layout/hierarchy1"/>
    <dgm:cxn modelId="{10422399-100E-4EF3-B1D3-242E1B5DF558}" type="presParOf" srcId="{B8A78193-16AF-4884-A059-126683E752CD}" destId="{41745083-1C6D-4D69-B920-D02509DDF8FC}" srcOrd="0" destOrd="0" presId="urn:microsoft.com/office/officeart/2005/8/layout/hierarchy1"/>
    <dgm:cxn modelId="{C332E424-CB75-41A2-83AB-3F838B1EC052}" type="presParOf" srcId="{41745083-1C6D-4D69-B920-D02509DDF8FC}" destId="{07E9D184-1AF8-4FF8-A134-54003D84B765}" srcOrd="0" destOrd="0" presId="urn:microsoft.com/office/officeart/2005/8/layout/hierarchy1"/>
    <dgm:cxn modelId="{00003BF8-CC20-4B2E-A4A4-9871ACC3F303}" type="presParOf" srcId="{41745083-1C6D-4D69-B920-D02509DDF8FC}" destId="{58DB15B0-7416-456F-B4E7-B509040D38BC}" srcOrd="1" destOrd="0" presId="urn:microsoft.com/office/officeart/2005/8/layout/hierarchy1"/>
    <dgm:cxn modelId="{15B127A1-35CD-4955-944F-4CBC78C62ABF}" type="presParOf" srcId="{B8A78193-16AF-4884-A059-126683E752CD}" destId="{1C41BA4D-5BB2-48E4-BED4-082976BA2EBC}" srcOrd="1" destOrd="0" presId="urn:microsoft.com/office/officeart/2005/8/layout/hierarchy1"/>
    <dgm:cxn modelId="{C180ED08-13F1-424E-82BB-8EAE2F3ADFF8}" type="presParOf" srcId="{1C41BA4D-5BB2-48E4-BED4-082976BA2EBC}" destId="{2960C852-373B-4881-B9B4-FB6BDBE184E4}" srcOrd="0" destOrd="0" presId="urn:microsoft.com/office/officeart/2005/8/layout/hierarchy1"/>
    <dgm:cxn modelId="{11D5E16D-7A7D-475F-ACCB-123B9A111624}" type="presParOf" srcId="{1C41BA4D-5BB2-48E4-BED4-082976BA2EBC}" destId="{723F1E61-DAA8-4410-B7FB-78B0F174CFE0}" srcOrd="1" destOrd="0" presId="urn:microsoft.com/office/officeart/2005/8/layout/hierarchy1"/>
    <dgm:cxn modelId="{DD351F43-4504-411A-A2E3-B4087E2E587A}" type="presParOf" srcId="{723F1E61-DAA8-4410-B7FB-78B0F174CFE0}" destId="{2A5300DC-82D5-4C61-A700-537660156090}" srcOrd="0" destOrd="0" presId="urn:microsoft.com/office/officeart/2005/8/layout/hierarchy1"/>
    <dgm:cxn modelId="{600C0D73-8A53-4EF0-9AFD-E50F0351B802}" type="presParOf" srcId="{2A5300DC-82D5-4C61-A700-537660156090}" destId="{09D463AE-7F66-4DD5-8338-CF847F89C5C9}" srcOrd="0" destOrd="0" presId="urn:microsoft.com/office/officeart/2005/8/layout/hierarchy1"/>
    <dgm:cxn modelId="{B1549710-CFF3-43F1-9138-090608F1BA01}" type="presParOf" srcId="{2A5300DC-82D5-4C61-A700-537660156090}" destId="{BB4BC8CE-73BC-4092-A964-34AF87D8C879}" srcOrd="1" destOrd="0" presId="urn:microsoft.com/office/officeart/2005/8/layout/hierarchy1"/>
    <dgm:cxn modelId="{C909A7AC-FD05-4E01-B6D9-AB2F271C3C09}" type="presParOf" srcId="{723F1E61-DAA8-4410-B7FB-78B0F174CFE0}" destId="{B7F92577-FB83-49FB-A66A-B54331817852}" srcOrd="1" destOrd="0" presId="urn:microsoft.com/office/officeart/2005/8/layout/hierarchy1"/>
    <dgm:cxn modelId="{FB2CF637-049C-4D59-9160-DAA21886CAA3}" type="presParOf" srcId="{B7F92577-FB83-49FB-A66A-B54331817852}" destId="{2517E9D2-DC1D-4A64-9EB3-80B18256B91F}" srcOrd="0" destOrd="0" presId="urn:microsoft.com/office/officeart/2005/8/layout/hierarchy1"/>
    <dgm:cxn modelId="{00C71485-5F64-4086-BD17-792427399B31}" type="presParOf" srcId="{B7F92577-FB83-49FB-A66A-B54331817852}" destId="{E3E9ABB1-1729-42A8-ABC7-0063B1E336AD}" srcOrd="1" destOrd="0" presId="urn:microsoft.com/office/officeart/2005/8/layout/hierarchy1"/>
    <dgm:cxn modelId="{F20C3425-464F-4377-A6BE-E48FAF4E147C}" type="presParOf" srcId="{E3E9ABB1-1729-42A8-ABC7-0063B1E336AD}" destId="{40975C1E-5EE5-454F-BC0B-241659B4D1A3}" srcOrd="0" destOrd="0" presId="urn:microsoft.com/office/officeart/2005/8/layout/hierarchy1"/>
    <dgm:cxn modelId="{EAB790E8-0F57-4C4F-B45A-D654F2E3B158}" type="presParOf" srcId="{40975C1E-5EE5-454F-BC0B-241659B4D1A3}" destId="{A957AF89-6739-47AD-B57B-2667E975567C}" srcOrd="0" destOrd="0" presId="urn:microsoft.com/office/officeart/2005/8/layout/hierarchy1"/>
    <dgm:cxn modelId="{E78DB087-1E24-498E-9307-26C03958FA35}" type="presParOf" srcId="{40975C1E-5EE5-454F-BC0B-241659B4D1A3}" destId="{CE283285-F047-402E-888E-0285DDFFA3EF}" srcOrd="1" destOrd="0" presId="urn:microsoft.com/office/officeart/2005/8/layout/hierarchy1"/>
    <dgm:cxn modelId="{AF4E245F-336C-4BF6-BC22-2E08466109D6}" type="presParOf" srcId="{E3E9ABB1-1729-42A8-ABC7-0063B1E336AD}" destId="{E99DC0EB-51F2-4CE1-9DB4-C649D4504005}" srcOrd="1" destOrd="0" presId="urn:microsoft.com/office/officeart/2005/8/layout/hierarchy1"/>
    <dgm:cxn modelId="{6912B5D2-EB68-44BD-A2C7-B55691DB0821}" type="presParOf" srcId="{1F5ABB39-C57E-443C-B8DA-1C4721E21B34}" destId="{8DD9F0A8-AAF3-463F-9168-E0C95FAD7C92}" srcOrd="8" destOrd="0" presId="urn:microsoft.com/office/officeart/2005/8/layout/hierarchy1"/>
    <dgm:cxn modelId="{F51425FB-2548-466A-977E-1BA5F7FBE55D}" type="presParOf" srcId="{1F5ABB39-C57E-443C-B8DA-1C4721E21B34}" destId="{2EAC36A3-F9CC-473F-B222-EFBABCBEB725}" srcOrd="9" destOrd="0" presId="urn:microsoft.com/office/officeart/2005/8/layout/hierarchy1"/>
    <dgm:cxn modelId="{C7AC9BB4-4C82-4D32-99FB-41D3D045BF8E}" type="presParOf" srcId="{2EAC36A3-F9CC-473F-B222-EFBABCBEB725}" destId="{3148E8EA-E2D0-42E2-81B2-AB1DE1F135A4}" srcOrd="0" destOrd="0" presId="urn:microsoft.com/office/officeart/2005/8/layout/hierarchy1"/>
    <dgm:cxn modelId="{6FDFC2D8-ED7F-44E7-891F-DA114D8DC158}" type="presParOf" srcId="{3148E8EA-E2D0-42E2-81B2-AB1DE1F135A4}" destId="{4DECD1C2-6D81-49B1-AEB2-D0AE26DCEB74}" srcOrd="0" destOrd="0" presId="urn:microsoft.com/office/officeart/2005/8/layout/hierarchy1"/>
    <dgm:cxn modelId="{34537DFD-ABDD-4FCA-A282-E894DBEBEA5B}" type="presParOf" srcId="{3148E8EA-E2D0-42E2-81B2-AB1DE1F135A4}" destId="{F4A7AC85-6CC3-44F3-B8F4-5B83D148B4B6}" srcOrd="1" destOrd="0" presId="urn:microsoft.com/office/officeart/2005/8/layout/hierarchy1"/>
    <dgm:cxn modelId="{C1A1B920-E8F0-44F6-95F8-3B4B1BAFC87F}" type="presParOf" srcId="{2EAC36A3-F9CC-473F-B222-EFBABCBEB725}" destId="{C4AA4F72-B650-421C-8AF1-3E881F006329}" srcOrd="1" destOrd="0" presId="urn:microsoft.com/office/officeart/2005/8/layout/hierarchy1"/>
    <dgm:cxn modelId="{612FA803-A9BA-449F-9C90-6A80E126769E}" type="presParOf" srcId="{C4AA4F72-B650-421C-8AF1-3E881F006329}" destId="{9F4FA84C-FBDE-44A8-9029-0C322B4A9A48}" srcOrd="0" destOrd="0" presId="urn:microsoft.com/office/officeart/2005/8/layout/hierarchy1"/>
    <dgm:cxn modelId="{2D2E9DF8-F36A-438C-A113-91B369FA2C01}" type="presParOf" srcId="{C4AA4F72-B650-421C-8AF1-3E881F006329}" destId="{51AA0806-9420-4B03-BF1D-06910C27731E}" srcOrd="1" destOrd="0" presId="urn:microsoft.com/office/officeart/2005/8/layout/hierarchy1"/>
    <dgm:cxn modelId="{728C292B-61D6-4FB5-B5C5-66AD4AF902DE}" type="presParOf" srcId="{51AA0806-9420-4B03-BF1D-06910C27731E}" destId="{C7B081DC-70D6-46E6-AA86-3BA80A91C167}" srcOrd="0" destOrd="0" presId="urn:microsoft.com/office/officeart/2005/8/layout/hierarchy1"/>
    <dgm:cxn modelId="{DC31033B-2247-46A0-B41D-AFC1D37C427A}" type="presParOf" srcId="{C7B081DC-70D6-46E6-AA86-3BA80A91C167}" destId="{7DD7A927-8A3A-464E-A4CF-EA383C507F40}" srcOrd="0" destOrd="0" presId="urn:microsoft.com/office/officeart/2005/8/layout/hierarchy1"/>
    <dgm:cxn modelId="{5BD7F481-0149-4654-82C0-6472FEC33F3B}" type="presParOf" srcId="{C7B081DC-70D6-46E6-AA86-3BA80A91C167}" destId="{45F968AA-E845-4B69-ACC0-354AB03F944F}" srcOrd="1" destOrd="0" presId="urn:microsoft.com/office/officeart/2005/8/layout/hierarchy1"/>
    <dgm:cxn modelId="{5C527182-F262-487D-A9E0-EE667B955B17}" type="presParOf" srcId="{51AA0806-9420-4B03-BF1D-06910C27731E}" destId="{59C5B006-9C8D-4C86-B91E-C0806580064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898047-B4F1-4758-9286-D950FCB9908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3E626A36-DCC5-4DBA-8530-F048D4B691E0}">
      <dgm:prSet phldrT="[Text]" custT="1"/>
      <dgm:spPr/>
      <dgm:t>
        <a:bodyPr/>
        <a:lstStyle/>
        <a:p>
          <a:r>
            <a:rPr lang="en-IN" sz="2400" dirty="0">
              <a:latin typeface="+mj-lt"/>
            </a:rPr>
            <a:t>Part II</a:t>
          </a:r>
        </a:p>
      </dgm:t>
    </dgm:pt>
    <dgm:pt modelId="{0A1191E2-9F84-4217-8253-6F4275794CF2}" type="parTrans" cxnId="{93C4877B-7A8D-4C18-980D-60B11AFF001D}">
      <dgm:prSet/>
      <dgm:spPr/>
      <dgm:t>
        <a:bodyPr/>
        <a:lstStyle/>
        <a:p>
          <a:endParaRPr lang="en-IN"/>
        </a:p>
      </dgm:t>
    </dgm:pt>
    <dgm:pt modelId="{0F6415DD-11F0-4DB6-8AAD-CE600CA17DC2}" type="sibTrans" cxnId="{93C4877B-7A8D-4C18-980D-60B11AFF001D}">
      <dgm:prSet/>
      <dgm:spPr/>
      <dgm:t>
        <a:bodyPr/>
        <a:lstStyle/>
        <a:p>
          <a:endParaRPr lang="en-IN"/>
        </a:p>
      </dgm:t>
    </dgm:pt>
    <dgm:pt modelId="{3AB743C7-2E72-47F8-8033-DF4001C24BD0}">
      <dgm:prSet phldrT="[Text]" custT="1"/>
      <dgm:spPr/>
      <dgm:t>
        <a:bodyPr/>
        <a:lstStyle/>
        <a:p>
          <a:r>
            <a:rPr lang="en-IN" sz="2400" dirty="0">
              <a:latin typeface="+mj-lt"/>
            </a:rPr>
            <a:t>Transactions having Tax Implications</a:t>
          </a:r>
        </a:p>
      </dgm:t>
    </dgm:pt>
    <dgm:pt modelId="{FA3C020F-C76F-4936-874A-C64D52414D35}" type="parTrans" cxnId="{9AD76C9D-5D95-4156-B96F-BF4FCDE71434}">
      <dgm:prSet/>
      <dgm:spPr/>
      <dgm:t>
        <a:bodyPr/>
        <a:lstStyle/>
        <a:p>
          <a:endParaRPr lang="en-IN" sz="2400">
            <a:latin typeface="+mj-lt"/>
          </a:endParaRPr>
        </a:p>
      </dgm:t>
    </dgm:pt>
    <dgm:pt modelId="{6C44FEB1-64DB-482D-8862-54714CFDDD6A}" type="sibTrans" cxnId="{9AD76C9D-5D95-4156-B96F-BF4FCDE71434}">
      <dgm:prSet/>
      <dgm:spPr/>
      <dgm:t>
        <a:bodyPr/>
        <a:lstStyle/>
        <a:p>
          <a:endParaRPr lang="en-IN"/>
        </a:p>
      </dgm:t>
    </dgm:pt>
    <dgm:pt modelId="{7CBC07D5-73BA-44BF-91D5-E487828DC8D8}">
      <dgm:prSet phldrT="[Text]" custT="1"/>
      <dgm:spPr/>
      <dgm:t>
        <a:bodyPr/>
        <a:lstStyle/>
        <a:p>
          <a:r>
            <a:rPr lang="en-IN" sz="2400" dirty="0">
              <a:latin typeface="+mj-lt"/>
            </a:rPr>
            <a:t>Transactions not having tax implications</a:t>
          </a:r>
        </a:p>
      </dgm:t>
    </dgm:pt>
    <dgm:pt modelId="{DC571162-F919-4FF9-91F6-08FC1A58DC82}" type="parTrans" cxnId="{197E6F37-A97C-4A77-823B-63E4F4273AA6}">
      <dgm:prSet/>
      <dgm:spPr/>
      <dgm:t>
        <a:bodyPr/>
        <a:lstStyle/>
        <a:p>
          <a:endParaRPr lang="en-IN" sz="2400">
            <a:latin typeface="+mj-lt"/>
          </a:endParaRPr>
        </a:p>
      </dgm:t>
    </dgm:pt>
    <dgm:pt modelId="{0BA0B03D-F2B3-4E61-9560-3A3B532C49EB}" type="sibTrans" cxnId="{197E6F37-A97C-4A77-823B-63E4F4273AA6}">
      <dgm:prSet/>
      <dgm:spPr/>
      <dgm:t>
        <a:bodyPr/>
        <a:lstStyle/>
        <a:p>
          <a:endParaRPr lang="en-IN"/>
        </a:p>
      </dgm:t>
    </dgm:pt>
    <dgm:pt modelId="{F5759BA9-097C-41E0-A279-E459D5A4F852}">
      <dgm:prSet phldrT="[Text]" custT="1"/>
      <dgm:spPr/>
      <dgm:t>
        <a:bodyPr/>
        <a:lstStyle/>
        <a:p>
          <a:r>
            <a:rPr lang="en-IN" sz="2400" dirty="0">
              <a:latin typeface="+mj-lt"/>
            </a:rPr>
            <a:t>Table 4</a:t>
          </a:r>
        </a:p>
      </dgm:t>
    </dgm:pt>
    <dgm:pt modelId="{A1D9B58B-4896-4982-8E55-DFF29D8535F2}" type="parTrans" cxnId="{7EA686D8-2592-4E14-9ACD-49DFE1E12FE5}">
      <dgm:prSet/>
      <dgm:spPr/>
      <dgm:t>
        <a:bodyPr/>
        <a:lstStyle/>
        <a:p>
          <a:endParaRPr lang="en-IN" sz="2400">
            <a:latin typeface="+mj-lt"/>
          </a:endParaRPr>
        </a:p>
      </dgm:t>
    </dgm:pt>
    <dgm:pt modelId="{D89E0F4E-0DB2-4D16-BD6B-D121AC419203}" type="sibTrans" cxnId="{7EA686D8-2592-4E14-9ACD-49DFE1E12FE5}">
      <dgm:prSet/>
      <dgm:spPr/>
      <dgm:t>
        <a:bodyPr/>
        <a:lstStyle/>
        <a:p>
          <a:endParaRPr lang="en-IN"/>
        </a:p>
      </dgm:t>
    </dgm:pt>
    <dgm:pt modelId="{878918A0-8A59-4AF7-99FE-9ABEA4F5A434}">
      <dgm:prSet phldrT="[Text]" custT="1"/>
      <dgm:spPr/>
      <dgm:t>
        <a:bodyPr/>
        <a:lstStyle/>
        <a:p>
          <a:r>
            <a:rPr lang="en-IN" sz="2400" dirty="0">
              <a:latin typeface="+mj-lt"/>
            </a:rPr>
            <a:t>Table 5</a:t>
          </a:r>
        </a:p>
      </dgm:t>
    </dgm:pt>
    <dgm:pt modelId="{0B795A8E-0C77-4F15-9E4A-70472ED50E31}" type="parTrans" cxnId="{A0731608-94A4-42D7-BD98-EDEFA6A86C24}">
      <dgm:prSet/>
      <dgm:spPr/>
      <dgm:t>
        <a:bodyPr/>
        <a:lstStyle/>
        <a:p>
          <a:endParaRPr lang="en-IN" sz="2400">
            <a:latin typeface="+mj-lt"/>
          </a:endParaRPr>
        </a:p>
      </dgm:t>
    </dgm:pt>
    <dgm:pt modelId="{778CB03B-2B2C-42FA-9761-6958E8C305A2}" type="sibTrans" cxnId="{A0731608-94A4-42D7-BD98-EDEFA6A86C24}">
      <dgm:prSet/>
      <dgm:spPr/>
      <dgm:t>
        <a:bodyPr/>
        <a:lstStyle/>
        <a:p>
          <a:endParaRPr lang="en-IN"/>
        </a:p>
      </dgm:t>
    </dgm:pt>
    <dgm:pt modelId="{8A2C7743-9C10-4266-B91C-B314D326B7BE}" type="pres">
      <dgm:prSet presAssocID="{9A898047-B4F1-4758-9286-D950FCB9908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D582668-E2D9-4E9C-96DB-AAADC591DDCE}" type="pres">
      <dgm:prSet presAssocID="{3E626A36-DCC5-4DBA-8530-F048D4B691E0}" presName="hierRoot1" presStyleCnt="0"/>
      <dgm:spPr/>
    </dgm:pt>
    <dgm:pt modelId="{82C8E60A-8D48-4D3C-9D12-3FA0C216AD9C}" type="pres">
      <dgm:prSet presAssocID="{3E626A36-DCC5-4DBA-8530-F048D4B691E0}" presName="composite" presStyleCnt="0"/>
      <dgm:spPr/>
    </dgm:pt>
    <dgm:pt modelId="{9C0ABE1C-33A3-42B7-B53B-7D30B4591BF7}" type="pres">
      <dgm:prSet presAssocID="{3E626A36-DCC5-4DBA-8530-F048D4B691E0}" presName="background" presStyleLbl="node0" presStyleIdx="0" presStyleCnt="1"/>
      <dgm:spPr/>
    </dgm:pt>
    <dgm:pt modelId="{054C686A-BDC5-4ECD-822C-2CD464BDC7EF}" type="pres">
      <dgm:prSet presAssocID="{3E626A36-DCC5-4DBA-8530-F048D4B691E0}" presName="text" presStyleLbl="fgAcc0" presStyleIdx="0" presStyleCnt="1" custScaleX="155787">
        <dgm:presLayoutVars>
          <dgm:chPref val="3"/>
        </dgm:presLayoutVars>
      </dgm:prSet>
      <dgm:spPr/>
    </dgm:pt>
    <dgm:pt modelId="{93FFA214-FA9D-4FC2-B709-A43AEDD5FED2}" type="pres">
      <dgm:prSet presAssocID="{3E626A36-DCC5-4DBA-8530-F048D4B691E0}" presName="hierChild2" presStyleCnt="0"/>
      <dgm:spPr/>
    </dgm:pt>
    <dgm:pt modelId="{296FB3DA-272C-494F-9A35-AF98343D7DFA}" type="pres">
      <dgm:prSet presAssocID="{FA3C020F-C76F-4936-874A-C64D52414D35}" presName="Name10" presStyleLbl="parChTrans1D2" presStyleIdx="0" presStyleCnt="2" custSzX="812616"/>
      <dgm:spPr/>
    </dgm:pt>
    <dgm:pt modelId="{F3E92062-6BBA-434C-9F12-E01BE46B7E27}" type="pres">
      <dgm:prSet presAssocID="{3AB743C7-2E72-47F8-8033-DF4001C24BD0}" presName="hierRoot2" presStyleCnt="0"/>
      <dgm:spPr/>
    </dgm:pt>
    <dgm:pt modelId="{422921F0-E88A-4A71-AE88-D7FDC37D2049}" type="pres">
      <dgm:prSet presAssocID="{3AB743C7-2E72-47F8-8033-DF4001C24BD0}" presName="composite2" presStyleCnt="0"/>
      <dgm:spPr/>
    </dgm:pt>
    <dgm:pt modelId="{D6325405-7615-4898-BEB6-6000E31CAD6C}" type="pres">
      <dgm:prSet presAssocID="{3AB743C7-2E72-47F8-8033-DF4001C24BD0}" presName="background2" presStyleLbl="node2" presStyleIdx="0" presStyleCnt="2"/>
      <dgm:spPr/>
    </dgm:pt>
    <dgm:pt modelId="{94E8A500-2D8E-42FB-AE6F-DB41E342E6C2}" type="pres">
      <dgm:prSet presAssocID="{3AB743C7-2E72-47F8-8033-DF4001C24BD0}" presName="text2" presStyleLbl="fgAcc2" presStyleIdx="0" presStyleCnt="2" custScaleX="155787">
        <dgm:presLayoutVars>
          <dgm:chPref val="3"/>
        </dgm:presLayoutVars>
      </dgm:prSet>
      <dgm:spPr/>
    </dgm:pt>
    <dgm:pt modelId="{8A87DB2C-573F-469A-90D1-C6CBA3018ABA}" type="pres">
      <dgm:prSet presAssocID="{3AB743C7-2E72-47F8-8033-DF4001C24BD0}" presName="hierChild3" presStyleCnt="0"/>
      <dgm:spPr/>
    </dgm:pt>
    <dgm:pt modelId="{26B35617-3350-484B-9DAD-18F5ED1DE4C1}" type="pres">
      <dgm:prSet presAssocID="{A1D9B58B-4896-4982-8E55-DFF29D8535F2}" presName="Name17" presStyleLbl="parChTrans1D3" presStyleIdx="0" presStyleCnt="2" custSzX="142452"/>
      <dgm:spPr/>
    </dgm:pt>
    <dgm:pt modelId="{65B77D26-98C0-4349-9659-EDA24DE488C6}" type="pres">
      <dgm:prSet presAssocID="{F5759BA9-097C-41E0-A279-E459D5A4F852}" presName="hierRoot3" presStyleCnt="0"/>
      <dgm:spPr/>
    </dgm:pt>
    <dgm:pt modelId="{DF2F0729-E34D-4CED-B3AF-BB2E3B52F4D5}" type="pres">
      <dgm:prSet presAssocID="{F5759BA9-097C-41E0-A279-E459D5A4F852}" presName="composite3" presStyleCnt="0"/>
      <dgm:spPr/>
    </dgm:pt>
    <dgm:pt modelId="{E2B7EAAA-2655-4EFA-B946-E56330F28777}" type="pres">
      <dgm:prSet presAssocID="{F5759BA9-097C-41E0-A279-E459D5A4F852}" presName="background3" presStyleLbl="node3" presStyleIdx="0" presStyleCnt="2"/>
      <dgm:spPr/>
    </dgm:pt>
    <dgm:pt modelId="{A355BA93-110C-433F-987B-F5F1C0C2F7F8}" type="pres">
      <dgm:prSet presAssocID="{F5759BA9-097C-41E0-A279-E459D5A4F852}" presName="text3" presStyleLbl="fgAcc3" presStyleIdx="0" presStyleCnt="2" custScaleX="155787">
        <dgm:presLayoutVars>
          <dgm:chPref val="3"/>
        </dgm:presLayoutVars>
      </dgm:prSet>
      <dgm:spPr/>
    </dgm:pt>
    <dgm:pt modelId="{2463814A-5C24-4822-9398-3AAF92349B34}" type="pres">
      <dgm:prSet presAssocID="{F5759BA9-097C-41E0-A279-E459D5A4F852}" presName="hierChild4" presStyleCnt="0"/>
      <dgm:spPr/>
    </dgm:pt>
    <dgm:pt modelId="{AC7993F2-2E1F-4D6D-8B02-67F8674A58C1}" type="pres">
      <dgm:prSet presAssocID="{DC571162-F919-4FF9-91F6-08FC1A58DC82}" presName="Name10" presStyleLbl="parChTrans1D2" presStyleIdx="1" presStyleCnt="2" custSzX="812616"/>
      <dgm:spPr/>
    </dgm:pt>
    <dgm:pt modelId="{D5CE877E-CDF3-471B-8158-53CBBB0EFF72}" type="pres">
      <dgm:prSet presAssocID="{7CBC07D5-73BA-44BF-91D5-E487828DC8D8}" presName="hierRoot2" presStyleCnt="0"/>
      <dgm:spPr/>
    </dgm:pt>
    <dgm:pt modelId="{7D635671-FC6C-4C50-92BF-84B2F8F5234C}" type="pres">
      <dgm:prSet presAssocID="{7CBC07D5-73BA-44BF-91D5-E487828DC8D8}" presName="composite2" presStyleCnt="0"/>
      <dgm:spPr/>
    </dgm:pt>
    <dgm:pt modelId="{266DD7C7-38FE-4437-B56F-12FEA9DC3CA3}" type="pres">
      <dgm:prSet presAssocID="{7CBC07D5-73BA-44BF-91D5-E487828DC8D8}" presName="background2" presStyleLbl="node2" presStyleIdx="1" presStyleCnt="2"/>
      <dgm:spPr/>
    </dgm:pt>
    <dgm:pt modelId="{AF9CA114-7C55-4A22-9C1D-F11CAA12EF36}" type="pres">
      <dgm:prSet presAssocID="{7CBC07D5-73BA-44BF-91D5-E487828DC8D8}" presName="text2" presStyleLbl="fgAcc2" presStyleIdx="1" presStyleCnt="2" custScaleX="155787">
        <dgm:presLayoutVars>
          <dgm:chPref val="3"/>
        </dgm:presLayoutVars>
      </dgm:prSet>
      <dgm:spPr/>
    </dgm:pt>
    <dgm:pt modelId="{5C68F9D2-7D29-45A8-AFA9-07F227024BEC}" type="pres">
      <dgm:prSet presAssocID="{7CBC07D5-73BA-44BF-91D5-E487828DC8D8}" presName="hierChild3" presStyleCnt="0"/>
      <dgm:spPr/>
    </dgm:pt>
    <dgm:pt modelId="{AE7981E2-0ED4-496B-94BA-309BD2702D1D}" type="pres">
      <dgm:prSet presAssocID="{0B795A8E-0C77-4F15-9E4A-70472ED50E31}" presName="Name17" presStyleLbl="parChTrans1D3" presStyleIdx="1" presStyleCnt="2" custSzX="142452"/>
      <dgm:spPr/>
    </dgm:pt>
    <dgm:pt modelId="{A422563A-0542-4EFD-9FAB-48C4D177B61A}" type="pres">
      <dgm:prSet presAssocID="{878918A0-8A59-4AF7-99FE-9ABEA4F5A434}" presName="hierRoot3" presStyleCnt="0"/>
      <dgm:spPr/>
    </dgm:pt>
    <dgm:pt modelId="{9FD7DFE9-E898-4AF0-9D5B-74887133380A}" type="pres">
      <dgm:prSet presAssocID="{878918A0-8A59-4AF7-99FE-9ABEA4F5A434}" presName="composite3" presStyleCnt="0"/>
      <dgm:spPr/>
    </dgm:pt>
    <dgm:pt modelId="{BDA1B16E-D0CB-4BFC-A88B-E475C611253F}" type="pres">
      <dgm:prSet presAssocID="{878918A0-8A59-4AF7-99FE-9ABEA4F5A434}" presName="background3" presStyleLbl="node3" presStyleIdx="1" presStyleCnt="2"/>
      <dgm:spPr/>
    </dgm:pt>
    <dgm:pt modelId="{54F6C459-0B70-4F3C-BC02-6659718F3D1A}" type="pres">
      <dgm:prSet presAssocID="{878918A0-8A59-4AF7-99FE-9ABEA4F5A434}" presName="text3" presStyleLbl="fgAcc3" presStyleIdx="1" presStyleCnt="2" custScaleX="155787">
        <dgm:presLayoutVars>
          <dgm:chPref val="3"/>
        </dgm:presLayoutVars>
      </dgm:prSet>
      <dgm:spPr/>
    </dgm:pt>
    <dgm:pt modelId="{54390121-576F-41FB-9A35-123E2030EAAD}" type="pres">
      <dgm:prSet presAssocID="{878918A0-8A59-4AF7-99FE-9ABEA4F5A434}" presName="hierChild4" presStyleCnt="0"/>
      <dgm:spPr/>
    </dgm:pt>
  </dgm:ptLst>
  <dgm:cxnLst>
    <dgm:cxn modelId="{A0731608-94A4-42D7-BD98-EDEFA6A86C24}" srcId="{7CBC07D5-73BA-44BF-91D5-E487828DC8D8}" destId="{878918A0-8A59-4AF7-99FE-9ABEA4F5A434}" srcOrd="0" destOrd="0" parTransId="{0B795A8E-0C77-4F15-9E4A-70472ED50E31}" sibTransId="{778CB03B-2B2C-42FA-9761-6958E8C305A2}"/>
    <dgm:cxn modelId="{BB480509-F403-4545-8466-A9E1C59D14CD}" type="presOf" srcId="{0B795A8E-0C77-4F15-9E4A-70472ED50E31}" destId="{AE7981E2-0ED4-496B-94BA-309BD2702D1D}" srcOrd="0" destOrd="0" presId="urn:microsoft.com/office/officeart/2005/8/layout/hierarchy1"/>
    <dgm:cxn modelId="{9EB0AF0E-475D-4483-AB61-6CDCDC43399A}" type="presOf" srcId="{A1D9B58B-4896-4982-8E55-DFF29D8535F2}" destId="{26B35617-3350-484B-9DAD-18F5ED1DE4C1}" srcOrd="0" destOrd="0" presId="urn:microsoft.com/office/officeart/2005/8/layout/hierarchy1"/>
    <dgm:cxn modelId="{351C3A10-BE07-4A87-A6C2-F4107855499F}" type="presOf" srcId="{DC571162-F919-4FF9-91F6-08FC1A58DC82}" destId="{AC7993F2-2E1F-4D6D-8B02-67F8674A58C1}" srcOrd="0" destOrd="0" presId="urn:microsoft.com/office/officeart/2005/8/layout/hierarchy1"/>
    <dgm:cxn modelId="{F775CC14-1175-4824-9777-3F3A8D44AC57}" type="presOf" srcId="{3AB743C7-2E72-47F8-8033-DF4001C24BD0}" destId="{94E8A500-2D8E-42FB-AE6F-DB41E342E6C2}" srcOrd="0" destOrd="0" presId="urn:microsoft.com/office/officeart/2005/8/layout/hierarchy1"/>
    <dgm:cxn modelId="{197E6F37-A97C-4A77-823B-63E4F4273AA6}" srcId="{3E626A36-DCC5-4DBA-8530-F048D4B691E0}" destId="{7CBC07D5-73BA-44BF-91D5-E487828DC8D8}" srcOrd="1" destOrd="0" parTransId="{DC571162-F919-4FF9-91F6-08FC1A58DC82}" sibTransId="{0BA0B03D-F2B3-4E61-9560-3A3B532C49EB}"/>
    <dgm:cxn modelId="{49295E3E-8629-459C-A242-082076BDD59A}" type="presOf" srcId="{7CBC07D5-73BA-44BF-91D5-E487828DC8D8}" destId="{AF9CA114-7C55-4A22-9C1D-F11CAA12EF36}" srcOrd="0" destOrd="0" presId="urn:microsoft.com/office/officeart/2005/8/layout/hierarchy1"/>
    <dgm:cxn modelId="{AD5ABF5F-00C3-4A8B-829E-EF5791276011}" type="presOf" srcId="{878918A0-8A59-4AF7-99FE-9ABEA4F5A434}" destId="{54F6C459-0B70-4F3C-BC02-6659718F3D1A}" srcOrd="0" destOrd="0" presId="urn:microsoft.com/office/officeart/2005/8/layout/hierarchy1"/>
    <dgm:cxn modelId="{4A58754A-BB82-43CB-A726-91CFD596B6EE}" type="presOf" srcId="{F5759BA9-097C-41E0-A279-E459D5A4F852}" destId="{A355BA93-110C-433F-987B-F5F1C0C2F7F8}" srcOrd="0" destOrd="0" presId="urn:microsoft.com/office/officeart/2005/8/layout/hierarchy1"/>
    <dgm:cxn modelId="{93C4877B-7A8D-4C18-980D-60B11AFF001D}" srcId="{9A898047-B4F1-4758-9286-D950FCB9908B}" destId="{3E626A36-DCC5-4DBA-8530-F048D4B691E0}" srcOrd="0" destOrd="0" parTransId="{0A1191E2-9F84-4217-8253-6F4275794CF2}" sibTransId="{0F6415DD-11F0-4DB6-8AAD-CE600CA17DC2}"/>
    <dgm:cxn modelId="{9AD76C9D-5D95-4156-B96F-BF4FCDE71434}" srcId="{3E626A36-DCC5-4DBA-8530-F048D4B691E0}" destId="{3AB743C7-2E72-47F8-8033-DF4001C24BD0}" srcOrd="0" destOrd="0" parTransId="{FA3C020F-C76F-4936-874A-C64D52414D35}" sibTransId="{6C44FEB1-64DB-482D-8862-54714CFDDD6A}"/>
    <dgm:cxn modelId="{8A4DF0B7-9D98-4D3D-B663-466BDD20C90E}" type="presOf" srcId="{FA3C020F-C76F-4936-874A-C64D52414D35}" destId="{296FB3DA-272C-494F-9A35-AF98343D7DFA}" srcOrd="0" destOrd="0" presId="urn:microsoft.com/office/officeart/2005/8/layout/hierarchy1"/>
    <dgm:cxn modelId="{DA8625BD-2B5D-4754-8C37-47172463FA88}" type="presOf" srcId="{3E626A36-DCC5-4DBA-8530-F048D4B691E0}" destId="{054C686A-BDC5-4ECD-822C-2CD464BDC7EF}" srcOrd="0" destOrd="0" presId="urn:microsoft.com/office/officeart/2005/8/layout/hierarchy1"/>
    <dgm:cxn modelId="{218FBFD0-716F-4E96-A608-1914CEAC5456}" type="presOf" srcId="{9A898047-B4F1-4758-9286-D950FCB9908B}" destId="{8A2C7743-9C10-4266-B91C-B314D326B7BE}" srcOrd="0" destOrd="0" presId="urn:microsoft.com/office/officeart/2005/8/layout/hierarchy1"/>
    <dgm:cxn modelId="{7EA686D8-2592-4E14-9ACD-49DFE1E12FE5}" srcId="{3AB743C7-2E72-47F8-8033-DF4001C24BD0}" destId="{F5759BA9-097C-41E0-A279-E459D5A4F852}" srcOrd="0" destOrd="0" parTransId="{A1D9B58B-4896-4982-8E55-DFF29D8535F2}" sibTransId="{D89E0F4E-0DB2-4D16-BD6B-D121AC419203}"/>
    <dgm:cxn modelId="{128AD958-56DA-4BD3-B081-BC69F2AE8595}" type="presParOf" srcId="{8A2C7743-9C10-4266-B91C-B314D326B7BE}" destId="{4D582668-E2D9-4E9C-96DB-AAADC591DDCE}" srcOrd="0" destOrd="0" presId="urn:microsoft.com/office/officeart/2005/8/layout/hierarchy1"/>
    <dgm:cxn modelId="{0529ED0C-4A64-43BC-AA3C-49B0DB01D139}" type="presParOf" srcId="{4D582668-E2D9-4E9C-96DB-AAADC591DDCE}" destId="{82C8E60A-8D48-4D3C-9D12-3FA0C216AD9C}" srcOrd="0" destOrd="0" presId="urn:microsoft.com/office/officeart/2005/8/layout/hierarchy1"/>
    <dgm:cxn modelId="{DFF57457-90EB-4DE5-9C73-89F694F4F2DE}" type="presParOf" srcId="{82C8E60A-8D48-4D3C-9D12-3FA0C216AD9C}" destId="{9C0ABE1C-33A3-42B7-B53B-7D30B4591BF7}" srcOrd="0" destOrd="0" presId="urn:microsoft.com/office/officeart/2005/8/layout/hierarchy1"/>
    <dgm:cxn modelId="{57C53F90-927B-4DF6-93BB-7B41F70A7717}" type="presParOf" srcId="{82C8E60A-8D48-4D3C-9D12-3FA0C216AD9C}" destId="{054C686A-BDC5-4ECD-822C-2CD464BDC7EF}" srcOrd="1" destOrd="0" presId="urn:microsoft.com/office/officeart/2005/8/layout/hierarchy1"/>
    <dgm:cxn modelId="{F6B69BF2-79B6-4748-9199-73FA875EE5EC}" type="presParOf" srcId="{4D582668-E2D9-4E9C-96DB-AAADC591DDCE}" destId="{93FFA214-FA9D-4FC2-B709-A43AEDD5FED2}" srcOrd="1" destOrd="0" presId="urn:microsoft.com/office/officeart/2005/8/layout/hierarchy1"/>
    <dgm:cxn modelId="{E15B489D-20E9-4FA7-8BBB-B0D5EA2D6898}" type="presParOf" srcId="{93FFA214-FA9D-4FC2-B709-A43AEDD5FED2}" destId="{296FB3DA-272C-494F-9A35-AF98343D7DFA}" srcOrd="0" destOrd="0" presId="urn:microsoft.com/office/officeart/2005/8/layout/hierarchy1"/>
    <dgm:cxn modelId="{A3D0C9C0-C85E-4141-8829-B9842DA9997C}" type="presParOf" srcId="{93FFA214-FA9D-4FC2-B709-A43AEDD5FED2}" destId="{F3E92062-6BBA-434C-9F12-E01BE46B7E27}" srcOrd="1" destOrd="0" presId="urn:microsoft.com/office/officeart/2005/8/layout/hierarchy1"/>
    <dgm:cxn modelId="{30AE9543-F610-4F0B-90CD-E94CAFA7AABE}" type="presParOf" srcId="{F3E92062-6BBA-434C-9F12-E01BE46B7E27}" destId="{422921F0-E88A-4A71-AE88-D7FDC37D2049}" srcOrd="0" destOrd="0" presId="urn:microsoft.com/office/officeart/2005/8/layout/hierarchy1"/>
    <dgm:cxn modelId="{E0821897-5F35-45AC-AA9E-DDDC30AFF6FC}" type="presParOf" srcId="{422921F0-E88A-4A71-AE88-D7FDC37D2049}" destId="{D6325405-7615-4898-BEB6-6000E31CAD6C}" srcOrd="0" destOrd="0" presId="urn:microsoft.com/office/officeart/2005/8/layout/hierarchy1"/>
    <dgm:cxn modelId="{ED9D8B68-1AC0-4D1C-A03C-B57E61F368CB}" type="presParOf" srcId="{422921F0-E88A-4A71-AE88-D7FDC37D2049}" destId="{94E8A500-2D8E-42FB-AE6F-DB41E342E6C2}" srcOrd="1" destOrd="0" presId="urn:microsoft.com/office/officeart/2005/8/layout/hierarchy1"/>
    <dgm:cxn modelId="{269DBD0B-D610-4D06-86F8-8E1E4DDA60B5}" type="presParOf" srcId="{F3E92062-6BBA-434C-9F12-E01BE46B7E27}" destId="{8A87DB2C-573F-469A-90D1-C6CBA3018ABA}" srcOrd="1" destOrd="0" presId="urn:microsoft.com/office/officeart/2005/8/layout/hierarchy1"/>
    <dgm:cxn modelId="{AF9D6A5C-2BDA-4811-A93F-DFF2C638B039}" type="presParOf" srcId="{8A87DB2C-573F-469A-90D1-C6CBA3018ABA}" destId="{26B35617-3350-484B-9DAD-18F5ED1DE4C1}" srcOrd="0" destOrd="0" presId="urn:microsoft.com/office/officeart/2005/8/layout/hierarchy1"/>
    <dgm:cxn modelId="{F7015BA2-340D-46E8-BED8-1AE1C42232AD}" type="presParOf" srcId="{8A87DB2C-573F-469A-90D1-C6CBA3018ABA}" destId="{65B77D26-98C0-4349-9659-EDA24DE488C6}" srcOrd="1" destOrd="0" presId="urn:microsoft.com/office/officeart/2005/8/layout/hierarchy1"/>
    <dgm:cxn modelId="{DC8C2F86-3C92-4D25-AA71-E4350F43D2D7}" type="presParOf" srcId="{65B77D26-98C0-4349-9659-EDA24DE488C6}" destId="{DF2F0729-E34D-4CED-B3AF-BB2E3B52F4D5}" srcOrd="0" destOrd="0" presId="urn:microsoft.com/office/officeart/2005/8/layout/hierarchy1"/>
    <dgm:cxn modelId="{3CFA5182-ABCE-4AE6-ABB5-1D19D3077C1E}" type="presParOf" srcId="{DF2F0729-E34D-4CED-B3AF-BB2E3B52F4D5}" destId="{E2B7EAAA-2655-4EFA-B946-E56330F28777}" srcOrd="0" destOrd="0" presId="urn:microsoft.com/office/officeart/2005/8/layout/hierarchy1"/>
    <dgm:cxn modelId="{376F60E8-26D4-4FFB-A436-E99538C6D2C4}" type="presParOf" srcId="{DF2F0729-E34D-4CED-B3AF-BB2E3B52F4D5}" destId="{A355BA93-110C-433F-987B-F5F1C0C2F7F8}" srcOrd="1" destOrd="0" presId="urn:microsoft.com/office/officeart/2005/8/layout/hierarchy1"/>
    <dgm:cxn modelId="{3A3C4EC4-317A-4EA5-83CD-82847A3C4745}" type="presParOf" srcId="{65B77D26-98C0-4349-9659-EDA24DE488C6}" destId="{2463814A-5C24-4822-9398-3AAF92349B34}" srcOrd="1" destOrd="0" presId="urn:microsoft.com/office/officeart/2005/8/layout/hierarchy1"/>
    <dgm:cxn modelId="{FB10B336-9F91-459F-BB50-71251F47351B}" type="presParOf" srcId="{93FFA214-FA9D-4FC2-B709-A43AEDD5FED2}" destId="{AC7993F2-2E1F-4D6D-8B02-67F8674A58C1}" srcOrd="2" destOrd="0" presId="urn:microsoft.com/office/officeart/2005/8/layout/hierarchy1"/>
    <dgm:cxn modelId="{DBB7BD03-8595-4D8C-ABBB-F5AC1E423401}" type="presParOf" srcId="{93FFA214-FA9D-4FC2-B709-A43AEDD5FED2}" destId="{D5CE877E-CDF3-471B-8158-53CBBB0EFF72}" srcOrd="3" destOrd="0" presId="urn:microsoft.com/office/officeart/2005/8/layout/hierarchy1"/>
    <dgm:cxn modelId="{99FA7DDA-D7D8-4FA6-A575-623F67125155}" type="presParOf" srcId="{D5CE877E-CDF3-471B-8158-53CBBB0EFF72}" destId="{7D635671-FC6C-4C50-92BF-84B2F8F5234C}" srcOrd="0" destOrd="0" presId="urn:microsoft.com/office/officeart/2005/8/layout/hierarchy1"/>
    <dgm:cxn modelId="{BB822A6F-271B-4B79-9F96-9194C0C807D4}" type="presParOf" srcId="{7D635671-FC6C-4C50-92BF-84B2F8F5234C}" destId="{266DD7C7-38FE-4437-B56F-12FEA9DC3CA3}" srcOrd="0" destOrd="0" presId="urn:microsoft.com/office/officeart/2005/8/layout/hierarchy1"/>
    <dgm:cxn modelId="{5AFFF76D-406B-493D-9784-5941AF8F16D7}" type="presParOf" srcId="{7D635671-FC6C-4C50-92BF-84B2F8F5234C}" destId="{AF9CA114-7C55-4A22-9C1D-F11CAA12EF36}" srcOrd="1" destOrd="0" presId="urn:microsoft.com/office/officeart/2005/8/layout/hierarchy1"/>
    <dgm:cxn modelId="{A160DE68-BAE6-46E4-97FF-DAAACF8404F4}" type="presParOf" srcId="{D5CE877E-CDF3-471B-8158-53CBBB0EFF72}" destId="{5C68F9D2-7D29-45A8-AFA9-07F227024BEC}" srcOrd="1" destOrd="0" presId="urn:microsoft.com/office/officeart/2005/8/layout/hierarchy1"/>
    <dgm:cxn modelId="{D3FFA865-2F27-461A-BB38-035E23232A4D}" type="presParOf" srcId="{5C68F9D2-7D29-45A8-AFA9-07F227024BEC}" destId="{AE7981E2-0ED4-496B-94BA-309BD2702D1D}" srcOrd="0" destOrd="0" presId="urn:microsoft.com/office/officeart/2005/8/layout/hierarchy1"/>
    <dgm:cxn modelId="{E836644D-44AE-4E4D-B2F2-79387CDA9F26}" type="presParOf" srcId="{5C68F9D2-7D29-45A8-AFA9-07F227024BEC}" destId="{A422563A-0542-4EFD-9FAB-48C4D177B61A}" srcOrd="1" destOrd="0" presId="urn:microsoft.com/office/officeart/2005/8/layout/hierarchy1"/>
    <dgm:cxn modelId="{3C3E48AD-B9D4-41A0-A1D9-3D15ADDFEA01}" type="presParOf" srcId="{A422563A-0542-4EFD-9FAB-48C4D177B61A}" destId="{9FD7DFE9-E898-4AF0-9D5B-74887133380A}" srcOrd="0" destOrd="0" presId="urn:microsoft.com/office/officeart/2005/8/layout/hierarchy1"/>
    <dgm:cxn modelId="{54921B9C-7ED4-43B1-9832-AB8F03C81540}" type="presParOf" srcId="{9FD7DFE9-E898-4AF0-9D5B-74887133380A}" destId="{BDA1B16E-D0CB-4BFC-A88B-E475C611253F}" srcOrd="0" destOrd="0" presId="urn:microsoft.com/office/officeart/2005/8/layout/hierarchy1"/>
    <dgm:cxn modelId="{62955890-047B-4990-AE5F-6B6E83B2CAFE}" type="presParOf" srcId="{9FD7DFE9-E898-4AF0-9D5B-74887133380A}" destId="{54F6C459-0B70-4F3C-BC02-6659718F3D1A}" srcOrd="1" destOrd="0" presId="urn:microsoft.com/office/officeart/2005/8/layout/hierarchy1"/>
    <dgm:cxn modelId="{BF20517E-0B08-4D03-9A53-4A0F66A1339F}" type="presParOf" srcId="{A422563A-0542-4EFD-9FAB-48C4D177B61A}" destId="{54390121-576F-41FB-9A35-123E2030EAA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09F338-0237-4676-AECF-F5EBC0FE7F0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6FA1FCD4-0DCA-4072-B0DE-25108B9EEFB0}">
      <dgm:prSet phldrT="[Text]" custT="1"/>
      <dgm:spPr/>
      <dgm:t>
        <a:bodyPr/>
        <a:lstStyle/>
        <a:p>
          <a:pPr algn="ctr"/>
          <a:r>
            <a:rPr lang="en-IN" sz="1600" b="1" dirty="0">
              <a:latin typeface="+mj-lt"/>
            </a:rPr>
            <a:t>Table 4</a:t>
          </a:r>
          <a:endParaRPr lang="en-IN" sz="1600" dirty="0">
            <a:latin typeface="+mj-lt"/>
          </a:endParaRPr>
        </a:p>
      </dgm:t>
    </dgm:pt>
    <dgm:pt modelId="{6549C1BE-6C66-49A7-92AD-165141C37709}" type="parTrans" cxnId="{A7663AEF-C072-437A-97EC-4156833ACC8A}">
      <dgm:prSet/>
      <dgm:spPr/>
      <dgm:t>
        <a:bodyPr/>
        <a:lstStyle/>
        <a:p>
          <a:endParaRPr lang="en-IN"/>
        </a:p>
      </dgm:t>
    </dgm:pt>
    <dgm:pt modelId="{47A91950-DB47-411C-B8BA-B96DFA93B48B}" type="sibTrans" cxnId="{A7663AEF-C072-437A-97EC-4156833ACC8A}">
      <dgm:prSet/>
      <dgm:spPr/>
      <dgm:t>
        <a:bodyPr/>
        <a:lstStyle/>
        <a:p>
          <a:endParaRPr lang="en-IN"/>
        </a:p>
      </dgm:t>
    </dgm:pt>
    <dgm:pt modelId="{7A2F90E5-90C6-46CD-85AB-C6D50E601C00}">
      <dgm:prSet phldrT="[Text]" custT="1"/>
      <dgm:spPr/>
      <dgm:t>
        <a:bodyPr/>
        <a:lstStyle/>
        <a:p>
          <a:pPr algn="ctr"/>
          <a:r>
            <a:rPr lang="en-IN" sz="1600" dirty="0">
              <a:latin typeface="+mj-lt"/>
            </a:rPr>
            <a:t>Taxable Outward Supplies to</a:t>
          </a:r>
        </a:p>
      </dgm:t>
    </dgm:pt>
    <dgm:pt modelId="{9C6E7A6B-A7B0-454B-BDCD-0358B3DF73BD}" type="parTrans" cxnId="{75BACF28-B864-495C-A7EC-0BAE1A6B0A97}">
      <dgm:prSet/>
      <dgm:spPr/>
      <dgm:t>
        <a:bodyPr/>
        <a:lstStyle/>
        <a:p>
          <a:pPr algn="ctr"/>
          <a:endParaRPr lang="en-IN" sz="1600">
            <a:latin typeface="+mj-lt"/>
          </a:endParaRPr>
        </a:p>
      </dgm:t>
    </dgm:pt>
    <dgm:pt modelId="{CC7FA4BD-C249-4104-B4FF-ED91A488A370}" type="sibTrans" cxnId="{75BACF28-B864-495C-A7EC-0BAE1A6B0A97}">
      <dgm:prSet/>
      <dgm:spPr/>
      <dgm:t>
        <a:bodyPr/>
        <a:lstStyle/>
        <a:p>
          <a:endParaRPr lang="en-IN"/>
        </a:p>
      </dgm:t>
    </dgm:pt>
    <dgm:pt modelId="{6C75B3D2-1844-45B1-808A-5D7E3A8C4A82}">
      <dgm:prSet phldrT="[Text]" custT="1"/>
      <dgm:spPr/>
      <dgm:t>
        <a:bodyPr/>
        <a:lstStyle/>
        <a:p>
          <a:pPr algn="ctr"/>
          <a:r>
            <a:rPr lang="en-IN" sz="1600" dirty="0">
              <a:latin typeface="+mj-lt"/>
            </a:rPr>
            <a:t>B2C</a:t>
          </a:r>
        </a:p>
      </dgm:t>
    </dgm:pt>
    <dgm:pt modelId="{6AE5E1AC-1307-4DB4-A5B2-AA6BFBC09933}" type="parTrans" cxnId="{13293765-6053-4413-9E85-974E82CE1846}">
      <dgm:prSet/>
      <dgm:spPr/>
      <dgm:t>
        <a:bodyPr/>
        <a:lstStyle/>
        <a:p>
          <a:pPr algn="ctr"/>
          <a:endParaRPr lang="en-IN" sz="1600">
            <a:latin typeface="+mj-lt"/>
          </a:endParaRPr>
        </a:p>
      </dgm:t>
    </dgm:pt>
    <dgm:pt modelId="{6CFBE64D-111E-4A91-8AD4-877615CA61C2}" type="sibTrans" cxnId="{13293765-6053-4413-9E85-974E82CE1846}">
      <dgm:prSet/>
      <dgm:spPr/>
      <dgm:t>
        <a:bodyPr/>
        <a:lstStyle/>
        <a:p>
          <a:endParaRPr lang="en-IN"/>
        </a:p>
      </dgm:t>
    </dgm:pt>
    <dgm:pt modelId="{CE8C8076-11DA-4A54-BB61-79F251207636}">
      <dgm:prSet phldrT="[Text]" custT="1"/>
      <dgm:spPr/>
      <dgm:t>
        <a:bodyPr/>
        <a:lstStyle/>
        <a:p>
          <a:pPr algn="ctr"/>
          <a:r>
            <a:rPr lang="en-IN" sz="1600" dirty="0">
              <a:latin typeface="+mj-lt"/>
            </a:rPr>
            <a:t>B2B</a:t>
          </a:r>
        </a:p>
      </dgm:t>
    </dgm:pt>
    <dgm:pt modelId="{9CDE3F6B-2579-474B-A665-B396E6B40230}" type="parTrans" cxnId="{CE7C1B3C-3EFE-4583-9432-4840041307D1}">
      <dgm:prSet/>
      <dgm:spPr/>
      <dgm:t>
        <a:bodyPr/>
        <a:lstStyle/>
        <a:p>
          <a:pPr algn="ctr"/>
          <a:endParaRPr lang="en-IN" sz="1600">
            <a:latin typeface="+mj-lt"/>
          </a:endParaRPr>
        </a:p>
      </dgm:t>
    </dgm:pt>
    <dgm:pt modelId="{3CE9E0B4-A36C-4867-951F-52EA34726191}" type="sibTrans" cxnId="{CE7C1B3C-3EFE-4583-9432-4840041307D1}">
      <dgm:prSet/>
      <dgm:spPr/>
      <dgm:t>
        <a:bodyPr/>
        <a:lstStyle/>
        <a:p>
          <a:endParaRPr lang="en-IN"/>
        </a:p>
      </dgm:t>
    </dgm:pt>
    <dgm:pt modelId="{04B6531C-BDF8-43FE-AC41-E70195C9421D}">
      <dgm:prSet custT="1"/>
      <dgm:spPr/>
      <dgm:t>
        <a:bodyPr/>
        <a:lstStyle/>
        <a:p>
          <a:pPr algn="ctr"/>
          <a:r>
            <a:rPr lang="en-IN" sz="1600" dirty="0">
              <a:latin typeface="+mj-lt"/>
            </a:rPr>
            <a:t>Adjustments &amp; Amendments</a:t>
          </a:r>
        </a:p>
      </dgm:t>
    </dgm:pt>
    <dgm:pt modelId="{BDE5A5CB-FAE2-4746-BAE6-B3D47E553485}" type="parTrans" cxnId="{8409C738-9EA7-4BB6-8DB5-6EFD269A003C}">
      <dgm:prSet/>
      <dgm:spPr/>
      <dgm:t>
        <a:bodyPr/>
        <a:lstStyle/>
        <a:p>
          <a:pPr algn="ctr"/>
          <a:endParaRPr lang="en-IN" sz="1600">
            <a:latin typeface="+mj-lt"/>
          </a:endParaRPr>
        </a:p>
      </dgm:t>
    </dgm:pt>
    <dgm:pt modelId="{7848E081-0449-4A57-8FE3-AAF153FFE77F}" type="sibTrans" cxnId="{8409C738-9EA7-4BB6-8DB5-6EFD269A003C}">
      <dgm:prSet/>
      <dgm:spPr/>
      <dgm:t>
        <a:bodyPr/>
        <a:lstStyle/>
        <a:p>
          <a:endParaRPr lang="en-IN"/>
        </a:p>
      </dgm:t>
    </dgm:pt>
    <dgm:pt modelId="{5AB07F5D-B729-4DD8-B964-4D542A6EF468}">
      <dgm:prSet custT="1"/>
      <dgm:spPr/>
      <dgm:t>
        <a:bodyPr/>
        <a:lstStyle/>
        <a:p>
          <a:pPr algn="ctr"/>
          <a:r>
            <a:rPr lang="en-IN" sz="1600" dirty="0">
              <a:latin typeface="+mj-lt"/>
            </a:rPr>
            <a:t>Exports with Pay</a:t>
          </a:r>
        </a:p>
      </dgm:t>
    </dgm:pt>
    <dgm:pt modelId="{FFF6D447-F017-4D07-BBDC-D776C351FD18}" type="parTrans" cxnId="{1E893DEF-310B-470A-8A0D-2712CACEE189}">
      <dgm:prSet/>
      <dgm:spPr/>
      <dgm:t>
        <a:bodyPr/>
        <a:lstStyle/>
        <a:p>
          <a:pPr algn="ctr"/>
          <a:endParaRPr lang="en-IN" sz="1600">
            <a:latin typeface="+mj-lt"/>
          </a:endParaRPr>
        </a:p>
      </dgm:t>
    </dgm:pt>
    <dgm:pt modelId="{AC97CF32-0EB4-4004-9B87-89D75DE65E29}" type="sibTrans" cxnId="{1E893DEF-310B-470A-8A0D-2712CACEE189}">
      <dgm:prSet/>
      <dgm:spPr/>
      <dgm:t>
        <a:bodyPr/>
        <a:lstStyle/>
        <a:p>
          <a:endParaRPr lang="en-IN"/>
        </a:p>
      </dgm:t>
    </dgm:pt>
    <dgm:pt modelId="{9A4847A6-D2B6-4B3C-8662-2249E00F125E}">
      <dgm:prSet custT="1"/>
      <dgm:spPr/>
      <dgm:t>
        <a:bodyPr/>
        <a:lstStyle/>
        <a:p>
          <a:pPr algn="ctr"/>
          <a:r>
            <a:rPr lang="en-IN" sz="1600" dirty="0">
              <a:latin typeface="+mj-lt"/>
            </a:rPr>
            <a:t>+ Unadjusted Advances (Invoice not  yet raised )</a:t>
          </a:r>
        </a:p>
      </dgm:t>
    </dgm:pt>
    <dgm:pt modelId="{F576BB2F-5E5D-4319-BC0D-E321B9B37589}" type="parTrans" cxnId="{1E34D63B-9453-459C-80F6-E228BDAD3CEB}">
      <dgm:prSet/>
      <dgm:spPr/>
      <dgm:t>
        <a:bodyPr/>
        <a:lstStyle/>
        <a:p>
          <a:pPr algn="ctr"/>
          <a:endParaRPr lang="en-IN" sz="1600">
            <a:latin typeface="+mj-lt"/>
          </a:endParaRPr>
        </a:p>
      </dgm:t>
    </dgm:pt>
    <dgm:pt modelId="{398127AA-A597-4B98-A2D1-D085A243C3B2}" type="sibTrans" cxnId="{1E34D63B-9453-459C-80F6-E228BDAD3CEB}">
      <dgm:prSet/>
      <dgm:spPr/>
      <dgm:t>
        <a:bodyPr/>
        <a:lstStyle/>
        <a:p>
          <a:endParaRPr lang="en-IN"/>
        </a:p>
      </dgm:t>
    </dgm:pt>
    <dgm:pt modelId="{66D13BB0-6D04-4B41-8E30-B480425426BA}">
      <dgm:prSet custT="1"/>
      <dgm:spPr/>
      <dgm:t>
        <a:bodyPr/>
        <a:lstStyle/>
        <a:p>
          <a:pPr algn="ctr"/>
          <a:r>
            <a:rPr lang="en-IN" sz="1600" dirty="0">
              <a:latin typeface="+mj-lt"/>
            </a:rPr>
            <a:t>   - Credit Notes</a:t>
          </a:r>
        </a:p>
      </dgm:t>
    </dgm:pt>
    <dgm:pt modelId="{095EF1BF-5BB8-4956-8BEC-1D2C3697B432}" type="parTrans" cxnId="{2EA89936-44C6-4740-B411-7D848FA3970D}">
      <dgm:prSet/>
      <dgm:spPr/>
      <dgm:t>
        <a:bodyPr/>
        <a:lstStyle/>
        <a:p>
          <a:pPr algn="ctr"/>
          <a:endParaRPr lang="en-IN" sz="1600">
            <a:latin typeface="+mj-lt"/>
          </a:endParaRPr>
        </a:p>
      </dgm:t>
    </dgm:pt>
    <dgm:pt modelId="{E60FBAE4-FCE2-4EA7-AE63-D3F9242D5A4B}" type="sibTrans" cxnId="{2EA89936-44C6-4740-B411-7D848FA3970D}">
      <dgm:prSet/>
      <dgm:spPr/>
      <dgm:t>
        <a:bodyPr/>
        <a:lstStyle/>
        <a:p>
          <a:endParaRPr lang="en-IN"/>
        </a:p>
      </dgm:t>
    </dgm:pt>
    <dgm:pt modelId="{6CF95FFB-3DA7-49E1-9206-EAC0B21BB1A1}">
      <dgm:prSet custT="1"/>
      <dgm:spPr/>
      <dgm:t>
        <a:bodyPr/>
        <a:lstStyle/>
        <a:p>
          <a:pPr algn="ctr"/>
          <a:r>
            <a:rPr lang="en-IN" sz="1600" dirty="0">
              <a:latin typeface="+mj-lt"/>
            </a:rPr>
            <a:t>+ Supplies by Amendments</a:t>
          </a:r>
        </a:p>
      </dgm:t>
    </dgm:pt>
    <dgm:pt modelId="{755B5B23-2816-4E73-9E3E-71011E79AC43}" type="parTrans" cxnId="{BC1AC05E-7605-4F90-9A3F-6959135D6260}">
      <dgm:prSet/>
      <dgm:spPr/>
      <dgm:t>
        <a:bodyPr/>
        <a:lstStyle/>
        <a:p>
          <a:pPr algn="ctr"/>
          <a:endParaRPr lang="en-IN" sz="1600">
            <a:latin typeface="+mj-lt"/>
          </a:endParaRPr>
        </a:p>
      </dgm:t>
    </dgm:pt>
    <dgm:pt modelId="{968D2978-C4B0-4D80-A89D-B2F476A52759}" type="sibTrans" cxnId="{BC1AC05E-7605-4F90-9A3F-6959135D6260}">
      <dgm:prSet/>
      <dgm:spPr/>
      <dgm:t>
        <a:bodyPr/>
        <a:lstStyle/>
        <a:p>
          <a:endParaRPr lang="en-IN"/>
        </a:p>
      </dgm:t>
    </dgm:pt>
    <dgm:pt modelId="{177C9A0E-A8C5-4724-9B0A-A7DB0291B914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4A</a:t>
          </a:r>
        </a:p>
      </dgm:t>
    </dgm:pt>
    <dgm:pt modelId="{F0443CCE-6164-4618-BB17-E73C9FF1348D}" type="parTrans" cxnId="{60E752E5-D55D-40E4-AB46-F118CACEB1D8}">
      <dgm:prSet/>
      <dgm:spPr/>
      <dgm:t>
        <a:bodyPr/>
        <a:lstStyle/>
        <a:p>
          <a:pPr algn="ctr"/>
          <a:endParaRPr lang="en-IN" sz="1600">
            <a:latin typeface="+mj-lt"/>
          </a:endParaRPr>
        </a:p>
      </dgm:t>
    </dgm:pt>
    <dgm:pt modelId="{B757EDB4-77D4-4E79-AE4B-A23CBC99048F}" type="sibTrans" cxnId="{60E752E5-D55D-40E4-AB46-F118CACEB1D8}">
      <dgm:prSet/>
      <dgm:spPr/>
      <dgm:t>
        <a:bodyPr/>
        <a:lstStyle/>
        <a:p>
          <a:endParaRPr lang="en-IN"/>
        </a:p>
      </dgm:t>
    </dgm:pt>
    <dgm:pt modelId="{736C2688-1FE3-447F-A6CF-C0D3A3245875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IN" sz="2000" b="1" dirty="0">
              <a:latin typeface="+mj-lt"/>
            </a:rPr>
            <a:t>4B</a:t>
          </a:r>
        </a:p>
      </dgm:t>
    </dgm:pt>
    <dgm:pt modelId="{DAE45B9B-F3C0-4CA0-8B1D-C4BF2FAF1CFC}" type="parTrans" cxnId="{E55C0F8A-7D4D-4BC5-B5E1-AAA6EFF4BAD5}">
      <dgm:prSet/>
      <dgm:spPr/>
      <dgm:t>
        <a:bodyPr/>
        <a:lstStyle/>
        <a:p>
          <a:pPr algn="ctr"/>
          <a:endParaRPr lang="en-IN" sz="1600">
            <a:latin typeface="+mj-lt"/>
          </a:endParaRPr>
        </a:p>
      </dgm:t>
    </dgm:pt>
    <dgm:pt modelId="{9923C50A-0866-4062-AFAB-0FF38AA40008}" type="sibTrans" cxnId="{E55C0F8A-7D4D-4BC5-B5E1-AAA6EFF4BAD5}">
      <dgm:prSet/>
      <dgm:spPr/>
      <dgm:t>
        <a:bodyPr/>
        <a:lstStyle/>
        <a:p>
          <a:endParaRPr lang="en-IN"/>
        </a:p>
      </dgm:t>
    </dgm:pt>
    <dgm:pt modelId="{176775C0-D7E7-4243-8BE8-B105E10EF2AD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IN" sz="2000" b="1" dirty="0">
              <a:latin typeface="+mj-lt"/>
            </a:rPr>
            <a:t>4C</a:t>
          </a:r>
        </a:p>
      </dgm:t>
    </dgm:pt>
    <dgm:pt modelId="{40B8B819-3B65-4B97-8C8B-53F3FC9969B0}" type="parTrans" cxnId="{4C695B6F-27B3-4915-9273-2BD4C9669830}">
      <dgm:prSet/>
      <dgm:spPr/>
      <dgm:t>
        <a:bodyPr/>
        <a:lstStyle/>
        <a:p>
          <a:pPr algn="ctr"/>
          <a:endParaRPr lang="en-IN" sz="1600">
            <a:latin typeface="+mj-lt"/>
          </a:endParaRPr>
        </a:p>
      </dgm:t>
    </dgm:pt>
    <dgm:pt modelId="{74E7C76A-DC38-4A10-8E04-B3B2C33ECDBA}" type="sibTrans" cxnId="{4C695B6F-27B3-4915-9273-2BD4C9669830}">
      <dgm:prSet/>
      <dgm:spPr/>
      <dgm:t>
        <a:bodyPr/>
        <a:lstStyle/>
        <a:p>
          <a:endParaRPr lang="en-IN"/>
        </a:p>
      </dgm:t>
    </dgm:pt>
    <dgm:pt modelId="{11CAFEB3-57A8-475B-B938-6D71839A2846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IN" sz="2000" b="1" dirty="0">
              <a:latin typeface="+mj-lt"/>
            </a:rPr>
            <a:t>4D</a:t>
          </a:r>
        </a:p>
      </dgm:t>
    </dgm:pt>
    <dgm:pt modelId="{A397093F-4E92-41F5-A2CD-E515CF916544}" type="parTrans" cxnId="{52C199D1-E816-47D1-A95C-43D411667ABA}">
      <dgm:prSet/>
      <dgm:spPr/>
      <dgm:t>
        <a:bodyPr/>
        <a:lstStyle/>
        <a:p>
          <a:pPr algn="ctr"/>
          <a:endParaRPr lang="en-IN" sz="1600">
            <a:latin typeface="+mj-lt"/>
          </a:endParaRPr>
        </a:p>
      </dgm:t>
    </dgm:pt>
    <dgm:pt modelId="{B768A06E-9692-4946-9455-0476A3C3FB29}" type="sibTrans" cxnId="{52C199D1-E816-47D1-A95C-43D411667ABA}">
      <dgm:prSet/>
      <dgm:spPr/>
      <dgm:t>
        <a:bodyPr/>
        <a:lstStyle/>
        <a:p>
          <a:endParaRPr lang="en-IN"/>
        </a:p>
      </dgm:t>
    </dgm:pt>
    <dgm:pt modelId="{E3F5DEC2-8F16-438E-88BB-9EAA6013DADB}">
      <dgm:prSet custT="1"/>
      <dgm:spPr/>
      <dgm:t>
        <a:bodyPr/>
        <a:lstStyle/>
        <a:p>
          <a:pPr algn="ctr"/>
          <a:r>
            <a:rPr lang="en-IN" sz="1600" dirty="0">
              <a:latin typeface="+mj-lt"/>
            </a:rPr>
            <a:t>SEZ Supplies- SEWP</a:t>
          </a:r>
        </a:p>
      </dgm:t>
    </dgm:pt>
    <dgm:pt modelId="{6E5CAE55-6F88-4759-9D1B-941DACD6DC4B}" type="parTrans" cxnId="{E882BD34-3FC2-447F-BEB8-E65A3698E764}">
      <dgm:prSet/>
      <dgm:spPr/>
      <dgm:t>
        <a:bodyPr/>
        <a:lstStyle/>
        <a:p>
          <a:pPr algn="ctr"/>
          <a:endParaRPr lang="en-IN" sz="1600">
            <a:latin typeface="+mj-lt"/>
          </a:endParaRPr>
        </a:p>
      </dgm:t>
    </dgm:pt>
    <dgm:pt modelId="{1F0C6C96-92CC-46E5-8D03-A8F93B76B7AD}" type="sibTrans" cxnId="{E882BD34-3FC2-447F-BEB8-E65A3698E764}">
      <dgm:prSet/>
      <dgm:spPr/>
      <dgm:t>
        <a:bodyPr/>
        <a:lstStyle/>
        <a:p>
          <a:endParaRPr lang="en-IN"/>
        </a:p>
      </dgm:t>
    </dgm:pt>
    <dgm:pt modelId="{C6CD6C5E-2FCB-4CEA-9C0B-4E28BAECE848}">
      <dgm:prSet custT="1"/>
      <dgm:spPr/>
      <dgm:t>
        <a:bodyPr/>
        <a:lstStyle/>
        <a:p>
          <a:pPr algn="ctr"/>
          <a:r>
            <a:rPr lang="en-IN" sz="1600" dirty="0">
              <a:latin typeface="+mj-lt"/>
            </a:rPr>
            <a:t>Deemed Exports</a:t>
          </a:r>
        </a:p>
      </dgm:t>
    </dgm:pt>
    <dgm:pt modelId="{4C0405AB-7686-4D56-A3A9-9D80C4C5CDCE}" type="parTrans" cxnId="{9442F0BE-A1D3-46BD-A485-61ACBF9A5C70}">
      <dgm:prSet/>
      <dgm:spPr/>
      <dgm:t>
        <a:bodyPr/>
        <a:lstStyle/>
        <a:p>
          <a:pPr algn="ctr"/>
          <a:endParaRPr lang="en-IN" sz="1600">
            <a:latin typeface="+mj-lt"/>
          </a:endParaRPr>
        </a:p>
      </dgm:t>
    </dgm:pt>
    <dgm:pt modelId="{096E0197-F0F7-4196-9B5E-41D3444A13E1}" type="sibTrans" cxnId="{9442F0BE-A1D3-46BD-A485-61ACBF9A5C70}">
      <dgm:prSet/>
      <dgm:spPr/>
      <dgm:t>
        <a:bodyPr/>
        <a:lstStyle/>
        <a:p>
          <a:endParaRPr lang="en-IN"/>
        </a:p>
      </dgm:t>
    </dgm:pt>
    <dgm:pt modelId="{59904AAB-43D0-4B04-B384-42B9085C703E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IN" sz="2000" b="1" dirty="0">
              <a:latin typeface="+mj-lt"/>
            </a:rPr>
            <a:t>4E</a:t>
          </a:r>
        </a:p>
      </dgm:t>
    </dgm:pt>
    <dgm:pt modelId="{DF1929CF-3873-4EF1-BB8E-B9E33D289F6E}" type="parTrans" cxnId="{8AD674FF-D4CD-4641-BEEC-B7EF4827A30A}">
      <dgm:prSet/>
      <dgm:spPr/>
      <dgm:t>
        <a:bodyPr/>
        <a:lstStyle/>
        <a:p>
          <a:pPr algn="ctr"/>
          <a:endParaRPr lang="en-IN" sz="1600">
            <a:latin typeface="+mj-lt"/>
          </a:endParaRPr>
        </a:p>
      </dgm:t>
    </dgm:pt>
    <dgm:pt modelId="{D6CBEA76-BAB4-4060-A517-36A60934D9DA}" type="sibTrans" cxnId="{8AD674FF-D4CD-4641-BEEC-B7EF4827A30A}">
      <dgm:prSet/>
      <dgm:spPr/>
      <dgm:t>
        <a:bodyPr/>
        <a:lstStyle/>
        <a:p>
          <a:endParaRPr lang="en-IN"/>
        </a:p>
      </dgm:t>
    </dgm:pt>
    <dgm:pt modelId="{BF7DFADA-7EC2-4F72-B909-6F77ED3F7219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IN" sz="1600" dirty="0">
              <a:latin typeface="+mj-lt"/>
            </a:rPr>
            <a:t>4G</a:t>
          </a:r>
        </a:p>
      </dgm:t>
    </dgm:pt>
    <dgm:pt modelId="{C76B09ED-14FE-4C75-9CD6-FD84541721F9}" type="parTrans" cxnId="{5EBF4A55-8883-49FC-AF95-D4F415D27881}">
      <dgm:prSet/>
      <dgm:spPr/>
      <dgm:t>
        <a:bodyPr/>
        <a:lstStyle/>
        <a:p>
          <a:pPr algn="ctr"/>
          <a:endParaRPr lang="en-IN" sz="1600">
            <a:latin typeface="+mj-lt"/>
          </a:endParaRPr>
        </a:p>
      </dgm:t>
    </dgm:pt>
    <dgm:pt modelId="{C327A945-FFEA-4DAD-B96D-F02BD85E18AC}" type="sibTrans" cxnId="{5EBF4A55-8883-49FC-AF95-D4F415D27881}">
      <dgm:prSet/>
      <dgm:spPr/>
      <dgm:t>
        <a:bodyPr/>
        <a:lstStyle/>
        <a:p>
          <a:endParaRPr lang="en-IN"/>
        </a:p>
      </dgm:t>
    </dgm:pt>
    <dgm:pt modelId="{BDCBB277-156D-4EA9-93C3-CF91E4B540F3}">
      <dgm:prSet custT="1"/>
      <dgm:spPr/>
      <dgm:t>
        <a:bodyPr/>
        <a:lstStyle/>
        <a:p>
          <a:pPr algn="ctr"/>
          <a:r>
            <a:rPr lang="en-IN" sz="1600" dirty="0">
              <a:latin typeface="+mj-lt"/>
            </a:rPr>
            <a:t>Inward Supplies subject to reverse charge</a:t>
          </a:r>
        </a:p>
      </dgm:t>
    </dgm:pt>
    <dgm:pt modelId="{03DD30B2-7ADE-4E26-8CE1-DD5DC8561ED0}" type="parTrans" cxnId="{B06FFFD9-EDAA-4E76-8B92-812F12BC7555}">
      <dgm:prSet/>
      <dgm:spPr/>
      <dgm:t>
        <a:bodyPr/>
        <a:lstStyle/>
        <a:p>
          <a:pPr algn="ctr"/>
          <a:endParaRPr lang="en-IN" sz="1600">
            <a:latin typeface="+mj-lt"/>
          </a:endParaRPr>
        </a:p>
      </dgm:t>
    </dgm:pt>
    <dgm:pt modelId="{143331A7-01BC-4618-B4B2-322803393E16}" type="sibTrans" cxnId="{B06FFFD9-EDAA-4E76-8B92-812F12BC7555}">
      <dgm:prSet/>
      <dgm:spPr/>
      <dgm:t>
        <a:bodyPr/>
        <a:lstStyle/>
        <a:p>
          <a:endParaRPr lang="en-IN"/>
        </a:p>
      </dgm:t>
    </dgm:pt>
    <dgm:pt modelId="{D00087B6-FFFA-4B54-9E8C-F93C72443B07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IN" sz="1600" dirty="0">
              <a:latin typeface="+mj-lt"/>
            </a:rPr>
            <a:t>4F</a:t>
          </a:r>
        </a:p>
      </dgm:t>
    </dgm:pt>
    <dgm:pt modelId="{0C7D82D8-97EE-4005-A24E-A690098AD1C7}" type="parTrans" cxnId="{121BF346-D553-4455-A2ED-234E7BD00EE0}">
      <dgm:prSet/>
      <dgm:spPr/>
      <dgm:t>
        <a:bodyPr/>
        <a:lstStyle/>
        <a:p>
          <a:pPr algn="ctr"/>
          <a:endParaRPr lang="en-IN" sz="1600">
            <a:latin typeface="+mj-lt"/>
          </a:endParaRPr>
        </a:p>
      </dgm:t>
    </dgm:pt>
    <dgm:pt modelId="{878F1FF7-5B1C-4C89-A884-9AD6EC7183E2}" type="sibTrans" cxnId="{121BF346-D553-4455-A2ED-234E7BD00EE0}">
      <dgm:prSet/>
      <dgm:spPr/>
      <dgm:t>
        <a:bodyPr/>
        <a:lstStyle/>
        <a:p>
          <a:endParaRPr lang="en-IN"/>
        </a:p>
      </dgm:t>
    </dgm:pt>
    <dgm:pt modelId="{F6B7AB06-A3D7-4E07-A1CF-8D6C3166C00B}">
      <dgm:prSet custT="1"/>
      <dgm:spPr/>
      <dgm:t>
        <a:bodyPr/>
        <a:lstStyle/>
        <a:p>
          <a:pPr algn="ctr"/>
          <a:r>
            <a:rPr lang="en-IN" sz="1600" dirty="0">
              <a:latin typeface="+mj-lt"/>
            </a:rPr>
            <a:t>  + Debit Notes</a:t>
          </a:r>
        </a:p>
      </dgm:t>
    </dgm:pt>
    <dgm:pt modelId="{C85E54B2-A5AB-47DD-9377-A55CDF2184C4}" type="parTrans" cxnId="{4A733D99-5CFE-4243-90D4-1F63D5C09388}">
      <dgm:prSet/>
      <dgm:spPr/>
      <dgm:t>
        <a:bodyPr/>
        <a:lstStyle/>
        <a:p>
          <a:pPr algn="ctr"/>
          <a:endParaRPr lang="en-IN" sz="1600">
            <a:latin typeface="+mj-lt"/>
          </a:endParaRPr>
        </a:p>
      </dgm:t>
    </dgm:pt>
    <dgm:pt modelId="{6BD4F2B6-C1A3-4D36-8CA1-43703D2A6470}" type="sibTrans" cxnId="{4A733D99-5CFE-4243-90D4-1F63D5C09388}">
      <dgm:prSet/>
      <dgm:spPr/>
      <dgm:t>
        <a:bodyPr/>
        <a:lstStyle/>
        <a:p>
          <a:endParaRPr lang="en-IN"/>
        </a:p>
      </dgm:t>
    </dgm:pt>
    <dgm:pt modelId="{B6BE8C76-ECCB-4097-8193-B0FC8C92A6B4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IN" sz="2000" b="1" dirty="0">
              <a:latin typeface="+mj-lt"/>
            </a:rPr>
            <a:t>4I</a:t>
          </a:r>
        </a:p>
      </dgm:t>
    </dgm:pt>
    <dgm:pt modelId="{E5EF98B6-03B9-4DC8-8820-2DBF536E7C3E}" type="parTrans" cxnId="{3EC36CC1-9C6A-4EBC-8528-FFA7E4BBBA02}">
      <dgm:prSet/>
      <dgm:spPr/>
      <dgm:t>
        <a:bodyPr/>
        <a:lstStyle/>
        <a:p>
          <a:pPr algn="ctr"/>
          <a:endParaRPr lang="en-IN" sz="1600">
            <a:latin typeface="+mj-lt"/>
          </a:endParaRPr>
        </a:p>
      </dgm:t>
    </dgm:pt>
    <dgm:pt modelId="{3E6B1B43-7D02-45A8-A100-BF02292DB9FC}" type="sibTrans" cxnId="{3EC36CC1-9C6A-4EBC-8528-FFA7E4BBBA02}">
      <dgm:prSet/>
      <dgm:spPr/>
      <dgm:t>
        <a:bodyPr/>
        <a:lstStyle/>
        <a:p>
          <a:endParaRPr lang="en-IN"/>
        </a:p>
      </dgm:t>
    </dgm:pt>
    <dgm:pt modelId="{DB4CE104-8C56-46CE-A3B9-31859ECADDB6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IN" sz="2000" b="1" dirty="0">
              <a:latin typeface="+mj-lt"/>
            </a:rPr>
            <a:t>4J</a:t>
          </a:r>
        </a:p>
      </dgm:t>
    </dgm:pt>
    <dgm:pt modelId="{653B1E85-B3AF-419B-9E11-7057A4084BE4}" type="parTrans" cxnId="{C6E7F1AD-C7EF-4278-93BC-CCD0C0B25F1E}">
      <dgm:prSet/>
      <dgm:spPr/>
      <dgm:t>
        <a:bodyPr/>
        <a:lstStyle/>
        <a:p>
          <a:pPr algn="ctr"/>
          <a:endParaRPr lang="en-IN" sz="1600">
            <a:latin typeface="+mj-lt"/>
          </a:endParaRPr>
        </a:p>
      </dgm:t>
    </dgm:pt>
    <dgm:pt modelId="{C579472A-C744-491B-A310-75CA278F37CD}" type="sibTrans" cxnId="{C6E7F1AD-C7EF-4278-93BC-CCD0C0B25F1E}">
      <dgm:prSet/>
      <dgm:spPr/>
      <dgm:t>
        <a:bodyPr/>
        <a:lstStyle/>
        <a:p>
          <a:endParaRPr lang="en-IN"/>
        </a:p>
      </dgm:t>
    </dgm:pt>
    <dgm:pt modelId="{9F786CCE-43E4-4844-BC00-795F24C29E51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IN" sz="2000" b="1" dirty="0">
              <a:latin typeface="+mj-lt"/>
            </a:rPr>
            <a:t>4K</a:t>
          </a:r>
        </a:p>
      </dgm:t>
    </dgm:pt>
    <dgm:pt modelId="{EED3386C-B1FB-4B21-A2DB-74E07C539A29}" type="parTrans" cxnId="{CDBF582D-C26B-4C19-B1EA-66227C72B00D}">
      <dgm:prSet/>
      <dgm:spPr/>
      <dgm:t>
        <a:bodyPr/>
        <a:lstStyle/>
        <a:p>
          <a:pPr algn="ctr"/>
          <a:endParaRPr lang="en-IN" sz="1600">
            <a:latin typeface="+mj-lt"/>
          </a:endParaRPr>
        </a:p>
      </dgm:t>
    </dgm:pt>
    <dgm:pt modelId="{1C517B8F-D11E-4DF7-B0F2-89B27207873F}" type="sibTrans" cxnId="{CDBF582D-C26B-4C19-B1EA-66227C72B00D}">
      <dgm:prSet/>
      <dgm:spPr/>
      <dgm:t>
        <a:bodyPr/>
        <a:lstStyle/>
        <a:p>
          <a:endParaRPr lang="en-IN"/>
        </a:p>
      </dgm:t>
    </dgm:pt>
    <dgm:pt modelId="{864138A7-3017-4427-B239-9A2AA29C8A25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IN" sz="1800" b="1" dirty="0">
              <a:latin typeface="+mj-lt"/>
            </a:rPr>
            <a:t>4A to 4E</a:t>
          </a:r>
        </a:p>
      </dgm:t>
    </dgm:pt>
    <dgm:pt modelId="{1DE166A9-C557-49E1-8342-246361FBB617}" type="sibTrans" cxnId="{C9FF185C-A982-4951-B194-4B0C8B38C53E}">
      <dgm:prSet/>
      <dgm:spPr/>
      <dgm:t>
        <a:bodyPr/>
        <a:lstStyle/>
        <a:p>
          <a:endParaRPr lang="en-IN"/>
        </a:p>
      </dgm:t>
    </dgm:pt>
    <dgm:pt modelId="{84770F29-C8CB-4363-A331-D8284D3BE2B5}" type="parTrans" cxnId="{C9FF185C-A982-4951-B194-4B0C8B38C53E}">
      <dgm:prSet/>
      <dgm:spPr/>
      <dgm:t>
        <a:bodyPr/>
        <a:lstStyle/>
        <a:p>
          <a:pPr algn="ctr"/>
          <a:endParaRPr lang="en-IN" sz="1600">
            <a:latin typeface="+mj-lt"/>
          </a:endParaRPr>
        </a:p>
      </dgm:t>
    </dgm:pt>
    <dgm:pt modelId="{6A3727D1-EB28-4F14-AA20-3EF27F997F1C}">
      <dgm:prSet custT="1"/>
      <dgm:spPr/>
      <dgm:t>
        <a:bodyPr/>
        <a:lstStyle/>
        <a:p>
          <a:pPr algn="ctr"/>
          <a:r>
            <a:rPr lang="en-IN" sz="1600" dirty="0">
              <a:latin typeface="+mj-lt"/>
            </a:rPr>
            <a:t>- Supplies by Amendments</a:t>
          </a:r>
        </a:p>
      </dgm:t>
    </dgm:pt>
    <dgm:pt modelId="{AC78C9A4-62EF-4FC4-9C5D-821BDB6C8E4D}" type="parTrans" cxnId="{5851736D-FA5D-45A4-B0C6-2ED1DC79C30D}">
      <dgm:prSet/>
      <dgm:spPr/>
      <dgm:t>
        <a:bodyPr/>
        <a:lstStyle/>
        <a:p>
          <a:endParaRPr lang="en-IN"/>
        </a:p>
      </dgm:t>
    </dgm:pt>
    <dgm:pt modelId="{9924CA91-FDCD-46CC-AB02-2E7D8F148DF1}" type="sibTrans" cxnId="{5851736D-FA5D-45A4-B0C6-2ED1DC79C30D}">
      <dgm:prSet/>
      <dgm:spPr/>
      <dgm:t>
        <a:bodyPr/>
        <a:lstStyle/>
        <a:p>
          <a:endParaRPr lang="en-IN"/>
        </a:p>
      </dgm:t>
    </dgm:pt>
    <dgm:pt modelId="{959C93E2-3B7A-4E13-9776-95EE53E0082D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4L</a:t>
          </a:r>
        </a:p>
      </dgm:t>
    </dgm:pt>
    <dgm:pt modelId="{0A577545-9E0F-4AD3-87BE-B685A2881BA1}" type="parTrans" cxnId="{2358C63E-7158-4AD3-974C-FED9A24DB130}">
      <dgm:prSet/>
      <dgm:spPr/>
      <dgm:t>
        <a:bodyPr/>
        <a:lstStyle/>
        <a:p>
          <a:endParaRPr lang="en-IN"/>
        </a:p>
      </dgm:t>
    </dgm:pt>
    <dgm:pt modelId="{8BE9E58E-8475-4BD9-A32C-8DA3E8060689}" type="sibTrans" cxnId="{2358C63E-7158-4AD3-974C-FED9A24DB130}">
      <dgm:prSet/>
      <dgm:spPr/>
      <dgm:t>
        <a:bodyPr/>
        <a:lstStyle/>
        <a:p>
          <a:endParaRPr lang="en-IN"/>
        </a:p>
      </dgm:t>
    </dgm:pt>
    <dgm:pt modelId="{422BD50F-D727-44C0-9D4B-29E6B25B5343}" type="pres">
      <dgm:prSet presAssocID="{BC09F338-0237-4676-AECF-F5EBC0FE7F0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6921D01-0EAD-4570-8CBF-407A5BD25D6C}" type="pres">
      <dgm:prSet presAssocID="{6FA1FCD4-0DCA-4072-B0DE-25108B9EEFB0}" presName="hierRoot1" presStyleCnt="0"/>
      <dgm:spPr/>
    </dgm:pt>
    <dgm:pt modelId="{7794D4E8-F39A-4AD3-9ECD-EEE8EAC20DCE}" type="pres">
      <dgm:prSet presAssocID="{6FA1FCD4-0DCA-4072-B0DE-25108B9EEFB0}" presName="composite" presStyleCnt="0"/>
      <dgm:spPr/>
    </dgm:pt>
    <dgm:pt modelId="{50B3298A-5DBD-4186-ABC6-46E3BBF6D25C}" type="pres">
      <dgm:prSet presAssocID="{6FA1FCD4-0DCA-4072-B0DE-25108B9EEFB0}" presName="background" presStyleLbl="node0" presStyleIdx="0" presStyleCnt="1"/>
      <dgm:spPr/>
    </dgm:pt>
    <dgm:pt modelId="{5ABB27F0-E03B-45AF-9FBE-64FAFAFBA886}" type="pres">
      <dgm:prSet presAssocID="{6FA1FCD4-0DCA-4072-B0DE-25108B9EEFB0}" presName="text" presStyleLbl="fgAcc0" presStyleIdx="0" presStyleCnt="1" custScaleX="90555" custScaleY="124557">
        <dgm:presLayoutVars>
          <dgm:chPref val="3"/>
        </dgm:presLayoutVars>
      </dgm:prSet>
      <dgm:spPr/>
    </dgm:pt>
    <dgm:pt modelId="{E42BD0B1-DEA4-4D91-9717-737D371CFAD1}" type="pres">
      <dgm:prSet presAssocID="{6FA1FCD4-0DCA-4072-B0DE-25108B9EEFB0}" presName="hierChild2" presStyleCnt="0"/>
      <dgm:spPr/>
    </dgm:pt>
    <dgm:pt modelId="{C8F7F489-F273-4C32-8A22-811159321256}" type="pres">
      <dgm:prSet presAssocID="{9C6E7A6B-A7B0-454B-BDCD-0358B3DF73BD}" presName="Name10" presStyleLbl="parChTrans1D2" presStyleIdx="0" presStyleCnt="4" custSzY="248736"/>
      <dgm:spPr/>
    </dgm:pt>
    <dgm:pt modelId="{7C76885D-0B71-480F-A56F-553EA0F1785D}" type="pres">
      <dgm:prSet presAssocID="{7A2F90E5-90C6-46CD-85AB-C6D50E601C00}" presName="hierRoot2" presStyleCnt="0"/>
      <dgm:spPr/>
    </dgm:pt>
    <dgm:pt modelId="{E6ADBA1B-C4EF-47FD-BAB2-2FF4BB76591B}" type="pres">
      <dgm:prSet presAssocID="{7A2F90E5-90C6-46CD-85AB-C6D50E601C00}" presName="composite2" presStyleCnt="0"/>
      <dgm:spPr/>
    </dgm:pt>
    <dgm:pt modelId="{3952956F-363D-4F99-AE14-707F39FBBBF9}" type="pres">
      <dgm:prSet presAssocID="{7A2F90E5-90C6-46CD-85AB-C6D50E601C00}" presName="background2" presStyleLbl="node2" presStyleIdx="0" presStyleCnt="4"/>
      <dgm:spPr/>
    </dgm:pt>
    <dgm:pt modelId="{F569CFAF-5A23-46CE-BA86-C7B9D757318C}" type="pres">
      <dgm:prSet presAssocID="{7A2F90E5-90C6-46CD-85AB-C6D50E601C00}" presName="text2" presStyleLbl="fgAcc2" presStyleIdx="0" presStyleCnt="4" custScaleX="126884" custScaleY="216801">
        <dgm:presLayoutVars>
          <dgm:chPref val="3"/>
        </dgm:presLayoutVars>
      </dgm:prSet>
      <dgm:spPr/>
    </dgm:pt>
    <dgm:pt modelId="{0E2FA7CD-E418-49E9-A601-F8FECFEF37B8}" type="pres">
      <dgm:prSet presAssocID="{7A2F90E5-90C6-46CD-85AB-C6D50E601C00}" presName="hierChild3" presStyleCnt="0"/>
      <dgm:spPr/>
    </dgm:pt>
    <dgm:pt modelId="{0F85D8A9-8299-47EA-AF1F-8020148F58E0}" type="pres">
      <dgm:prSet presAssocID="{84770F29-C8CB-4363-A331-D8284D3BE2B5}" presName="Name17" presStyleLbl="parChTrans1D3" presStyleIdx="0" presStyleCnt="7" custSzY="248736"/>
      <dgm:spPr/>
    </dgm:pt>
    <dgm:pt modelId="{8F745A02-9BBF-4ACA-8C76-29A6AEF30068}" type="pres">
      <dgm:prSet presAssocID="{864138A7-3017-4427-B239-9A2AA29C8A25}" presName="hierRoot3" presStyleCnt="0"/>
      <dgm:spPr/>
    </dgm:pt>
    <dgm:pt modelId="{D06488F2-E321-4566-AA65-505226ED256D}" type="pres">
      <dgm:prSet presAssocID="{864138A7-3017-4427-B239-9A2AA29C8A25}" presName="composite3" presStyleCnt="0"/>
      <dgm:spPr/>
    </dgm:pt>
    <dgm:pt modelId="{038520D5-F096-4ECC-A077-532FA4C8916B}" type="pres">
      <dgm:prSet presAssocID="{864138A7-3017-4427-B239-9A2AA29C8A25}" presName="background3" presStyleLbl="node3" presStyleIdx="0" presStyleCnt="7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E6CE5818-2045-4454-88E6-64BD71DFE143}" type="pres">
      <dgm:prSet presAssocID="{864138A7-3017-4427-B239-9A2AA29C8A25}" presName="text3" presStyleLbl="fgAcc3" presStyleIdx="0" presStyleCnt="7" custScaleY="137688">
        <dgm:presLayoutVars>
          <dgm:chPref val="3"/>
        </dgm:presLayoutVars>
      </dgm:prSet>
      <dgm:spPr/>
    </dgm:pt>
    <dgm:pt modelId="{1C1A8677-D61C-471A-A2F3-251EADF66CC8}" type="pres">
      <dgm:prSet presAssocID="{864138A7-3017-4427-B239-9A2AA29C8A25}" presName="hierChild4" presStyleCnt="0"/>
      <dgm:spPr/>
    </dgm:pt>
    <dgm:pt modelId="{E91E97D1-36B6-499B-9FC3-6A68169189C7}" type="pres">
      <dgm:prSet presAssocID="{6AE5E1AC-1307-4DB4-A5B2-AA6BFBC09933}" presName="Name23" presStyleLbl="parChTrans1D4" presStyleIdx="0" presStyleCnt="14" custSzY="248736"/>
      <dgm:spPr/>
    </dgm:pt>
    <dgm:pt modelId="{82A16D33-EB6D-4169-876B-5C31958F9744}" type="pres">
      <dgm:prSet presAssocID="{6C75B3D2-1844-45B1-808A-5D7E3A8C4A82}" presName="hierRoot4" presStyleCnt="0"/>
      <dgm:spPr/>
    </dgm:pt>
    <dgm:pt modelId="{2FA6C124-D84B-4E98-A754-C66ABCD13782}" type="pres">
      <dgm:prSet presAssocID="{6C75B3D2-1844-45B1-808A-5D7E3A8C4A82}" presName="composite4" presStyleCnt="0"/>
      <dgm:spPr/>
    </dgm:pt>
    <dgm:pt modelId="{ED2DD9CD-321B-4DCE-B4AE-B7E4AB624E26}" type="pres">
      <dgm:prSet presAssocID="{6C75B3D2-1844-45B1-808A-5D7E3A8C4A82}" presName="background4" presStyleLbl="node4" presStyleIdx="0" presStyleCnt="14"/>
      <dgm:spPr/>
    </dgm:pt>
    <dgm:pt modelId="{899A993A-3AE8-4965-91C5-1D6AE1D816EA}" type="pres">
      <dgm:prSet presAssocID="{6C75B3D2-1844-45B1-808A-5D7E3A8C4A82}" presName="text4" presStyleLbl="fgAcc4" presStyleIdx="0" presStyleCnt="14" custScaleY="137688">
        <dgm:presLayoutVars>
          <dgm:chPref val="3"/>
        </dgm:presLayoutVars>
      </dgm:prSet>
      <dgm:spPr/>
    </dgm:pt>
    <dgm:pt modelId="{56108683-65FD-4D75-8E44-EB7BB639D42F}" type="pres">
      <dgm:prSet presAssocID="{6C75B3D2-1844-45B1-808A-5D7E3A8C4A82}" presName="hierChild5" presStyleCnt="0"/>
      <dgm:spPr/>
    </dgm:pt>
    <dgm:pt modelId="{76172E21-3F41-43BE-9644-E79135BA8BC8}" type="pres">
      <dgm:prSet presAssocID="{F0443CCE-6164-4618-BB17-E73C9FF1348D}" presName="Name23" presStyleLbl="parChTrans1D4" presStyleIdx="1" presStyleCnt="14" custSzY="248736"/>
      <dgm:spPr/>
    </dgm:pt>
    <dgm:pt modelId="{0BA844CC-C950-4A15-8A74-F5957F988D44}" type="pres">
      <dgm:prSet presAssocID="{177C9A0E-A8C5-4724-9B0A-A7DB0291B914}" presName="hierRoot4" presStyleCnt="0"/>
      <dgm:spPr/>
    </dgm:pt>
    <dgm:pt modelId="{355B9D3E-206C-4781-9DA7-9C244E95F059}" type="pres">
      <dgm:prSet presAssocID="{177C9A0E-A8C5-4724-9B0A-A7DB0291B914}" presName="composite4" presStyleCnt="0"/>
      <dgm:spPr/>
    </dgm:pt>
    <dgm:pt modelId="{60C6AF44-F8B5-4815-8F2A-474B51D28A29}" type="pres">
      <dgm:prSet presAssocID="{177C9A0E-A8C5-4724-9B0A-A7DB0291B914}" presName="background4" presStyleLbl="node4" presStyleIdx="1" presStyleCnt="14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  <dgm:pt modelId="{5980AF8A-0136-48AE-B8F4-543858FB8984}" type="pres">
      <dgm:prSet presAssocID="{177C9A0E-A8C5-4724-9B0A-A7DB0291B914}" presName="text4" presStyleLbl="fgAcc4" presStyleIdx="1" presStyleCnt="14" custScaleY="137688">
        <dgm:presLayoutVars>
          <dgm:chPref val="3"/>
        </dgm:presLayoutVars>
      </dgm:prSet>
      <dgm:spPr>
        <a:xfrm>
          <a:off x="617630" y="4888414"/>
          <a:ext cx="942259" cy="823835"/>
        </a:xfrm>
        <a:prstGeom prst="roundRect">
          <a:avLst>
            <a:gd name="adj" fmla="val 10000"/>
          </a:avLst>
        </a:prstGeom>
      </dgm:spPr>
    </dgm:pt>
    <dgm:pt modelId="{F1D392BC-1AEA-4CD0-8806-E5D8A8CD9BB0}" type="pres">
      <dgm:prSet presAssocID="{177C9A0E-A8C5-4724-9B0A-A7DB0291B914}" presName="hierChild5" presStyleCnt="0"/>
      <dgm:spPr/>
    </dgm:pt>
    <dgm:pt modelId="{160E9DA5-ACA6-4122-9A0B-D021200C3A88}" type="pres">
      <dgm:prSet presAssocID="{9CDE3F6B-2579-474B-A665-B396E6B40230}" presName="Name23" presStyleLbl="parChTrans1D4" presStyleIdx="2" presStyleCnt="14" custSzY="248736"/>
      <dgm:spPr/>
    </dgm:pt>
    <dgm:pt modelId="{A27B97A5-B9D7-4DCB-8FE6-3351AD18A7F8}" type="pres">
      <dgm:prSet presAssocID="{CE8C8076-11DA-4A54-BB61-79F251207636}" presName="hierRoot4" presStyleCnt="0"/>
      <dgm:spPr/>
    </dgm:pt>
    <dgm:pt modelId="{AB4C3B17-331A-47D6-A9FC-9154409F69BC}" type="pres">
      <dgm:prSet presAssocID="{CE8C8076-11DA-4A54-BB61-79F251207636}" presName="composite4" presStyleCnt="0"/>
      <dgm:spPr/>
    </dgm:pt>
    <dgm:pt modelId="{4E59C885-6460-4BB4-9E96-679508B918E7}" type="pres">
      <dgm:prSet presAssocID="{CE8C8076-11DA-4A54-BB61-79F251207636}" presName="background4" presStyleLbl="node4" presStyleIdx="2" presStyleCnt="14"/>
      <dgm:spPr/>
    </dgm:pt>
    <dgm:pt modelId="{2F228AD5-6E05-43D5-A391-DA9237ADAA6F}" type="pres">
      <dgm:prSet presAssocID="{CE8C8076-11DA-4A54-BB61-79F251207636}" presName="text4" presStyleLbl="fgAcc4" presStyleIdx="2" presStyleCnt="14" custScaleY="137688">
        <dgm:presLayoutVars>
          <dgm:chPref val="3"/>
        </dgm:presLayoutVars>
      </dgm:prSet>
      <dgm:spPr/>
    </dgm:pt>
    <dgm:pt modelId="{87176DD9-03A3-41F6-904B-C317AA940BAC}" type="pres">
      <dgm:prSet presAssocID="{CE8C8076-11DA-4A54-BB61-79F251207636}" presName="hierChild5" presStyleCnt="0"/>
      <dgm:spPr/>
    </dgm:pt>
    <dgm:pt modelId="{87CB82BE-85EC-4664-B403-532D1C9C4DB1}" type="pres">
      <dgm:prSet presAssocID="{DAE45B9B-F3C0-4CA0-8B1D-C4BF2FAF1CFC}" presName="Name23" presStyleLbl="parChTrans1D4" presStyleIdx="3" presStyleCnt="14" custSzY="248736"/>
      <dgm:spPr/>
    </dgm:pt>
    <dgm:pt modelId="{168DB2D5-0ADE-41EE-AE6C-C5C57142E4E8}" type="pres">
      <dgm:prSet presAssocID="{736C2688-1FE3-447F-A6CF-C0D3A3245875}" presName="hierRoot4" presStyleCnt="0"/>
      <dgm:spPr/>
    </dgm:pt>
    <dgm:pt modelId="{FED898D4-3E76-4289-AB13-C0FC92D56152}" type="pres">
      <dgm:prSet presAssocID="{736C2688-1FE3-447F-A6CF-C0D3A3245875}" presName="composite4" presStyleCnt="0"/>
      <dgm:spPr/>
    </dgm:pt>
    <dgm:pt modelId="{12D5BCF5-72C4-49A5-9B40-FAA610B9F053}" type="pres">
      <dgm:prSet presAssocID="{736C2688-1FE3-447F-A6CF-C0D3A3245875}" presName="background4" presStyleLbl="node4" presStyleIdx="3" presStyleCnt="14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  <dgm:pt modelId="{A74418DD-AD2B-4DFF-AF28-55C064028A67}" type="pres">
      <dgm:prSet presAssocID="{736C2688-1FE3-447F-A6CF-C0D3A3245875}" presName="text4" presStyleLbl="fgAcc4" presStyleIdx="3" presStyleCnt="14" custScaleY="137688">
        <dgm:presLayoutVars>
          <dgm:chPref val="3"/>
        </dgm:presLayoutVars>
      </dgm:prSet>
      <dgm:spPr/>
    </dgm:pt>
    <dgm:pt modelId="{9FDD5427-6E1A-4ADB-95D2-7687C1EB570C}" type="pres">
      <dgm:prSet presAssocID="{736C2688-1FE3-447F-A6CF-C0D3A3245875}" presName="hierChild5" presStyleCnt="0"/>
      <dgm:spPr/>
    </dgm:pt>
    <dgm:pt modelId="{92248BAD-7458-41FE-ADC4-3FD0A8B85164}" type="pres">
      <dgm:prSet presAssocID="{FFF6D447-F017-4D07-BBDC-D776C351FD18}" presName="Name23" presStyleLbl="parChTrans1D4" presStyleIdx="4" presStyleCnt="14" custSzY="248736"/>
      <dgm:spPr/>
    </dgm:pt>
    <dgm:pt modelId="{7C1E8470-6641-4BBF-BDF6-453E8FC84F7A}" type="pres">
      <dgm:prSet presAssocID="{5AB07F5D-B729-4DD8-B964-4D542A6EF468}" presName="hierRoot4" presStyleCnt="0"/>
      <dgm:spPr/>
    </dgm:pt>
    <dgm:pt modelId="{37192FA2-A0F8-459C-B9AF-33A17D380EF2}" type="pres">
      <dgm:prSet presAssocID="{5AB07F5D-B729-4DD8-B964-4D542A6EF468}" presName="composite4" presStyleCnt="0"/>
      <dgm:spPr/>
    </dgm:pt>
    <dgm:pt modelId="{AB1D02EB-FF37-4B73-AE10-4554C12A9909}" type="pres">
      <dgm:prSet presAssocID="{5AB07F5D-B729-4DD8-B964-4D542A6EF468}" presName="background4" presStyleLbl="node4" presStyleIdx="4" presStyleCnt="14"/>
      <dgm:spPr/>
    </dgm:pt>
    <dgm:pt modelId="{17664B42-A406-4C76-A1BF-1145B544DE78}" type="pres">
      <dgm:prSet presAssocID="{5AB07F5D-B729-4DD8-B964-4D542A6EF468}" presName="text4" presStyleLbl="fgAcc4" presStyleIdx="4" presStyleCnt="14" custScaleY="137688">
        <dgm:presLayoutVars>
          <dgm:chPref val="3"/>
        </dgm:presLayoutVars>
      </dgm:prSet>
      <dgm:spPr/>
    </dgm:pt>
    <dgm:pt modelId="{AB9F9D0A-3550-433C-BFE6-B3FC10E7F8AC}" type="pres">
      <dgm:prSet presAssocID="{5AB07F5D-B729-4DD8-B964-4D542A6EF468}" presName="hierChild5" presStyleCnt="0"/>
      <dgm:spPr/>
    </dgm:pt>
    <dgm:pt modelId="{371B30ED-1804-4634-BBFC-44A9A72F5A65}" type="pres">
      <dgm:prSet presAssocID="{40B8B819-3B65-4B97-8C8B-53F3FC9969B0}" presName="Name23" presStyleLbl="parChTrans1D4" presStyleIdx="5" presStyleCnt="14" custSzY="248736"/>
      <dgm:spPr/>
    </dgm:pt>
    <dgm:pt modelId="{96B95EFD-142D-4922-8414-9BFC4270CF11}" type="pres">
      <dgm:prSet presAssocID="{176775C0-D7E7-4243-8BE8-B105E10EF2AD}" presName="hierRoot4" presStyleCnt="0"/>
      <dgm:spPr/>
    </dgm:pt>
    <dgm:pt modelId="{F59E6148-F690-4FF2-B2DF-563AB6EBA68F}" type="pres">
      <dgm:prSet presAssocID="{176775C0-D7E7-4243-8BE8-B105E10EF2AD}" presName="composite4" presStyleCnt="0"/>
      <dgm:spPr/>
    </dgm:pt>
    <dgm:pt modelId="{692B72E4-F85A-4EA4-BD24-5FF2DA747D95}" type="pres">
      <dgm:prSet presAssocID="{176775C0-D7E7-4243-8BE8-B105E10EF2AD}" presName="background4" presStyleLbl="node4" presStyleIdx="5" presStyleCnt="14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  <dgm:pt modelId="{98E283F7-F845-4AA9-986C-922BC0F18AEB}" type="pres">
      <dgm:prSet presAssocID="{176775C0-D7E7-4243-8BE8-B105E10EF2AD}" presName="text4" presStyleLbl="fgAcc4" presStyleIdx="5" presStyleCnt="14" custScaleY="137688">
        <dgm:presLayoutVars>
          <dgm:chPref val="3"/>
        </dgm:presLayoutVars>
      </dgm:prSet>
      <dgm:spPr/>
    </dgm:pt>
    <dgm:pt modelId="{3F54E297-5F29-48E0-B0EC-2EE44E795B35}" type="pres">
      <dgm:prSet presAssocID="{176775C0-D7E7-4243-8BE8-B105E10EF2AD}" presName="hierChild5" presStyleCnt="0"/>
      <dgm:spPr/>
    </dgm:pt>
    <dgm:pt modelId="{1711DE12-6846-4094-A692-1BCF367E8ABF}" type="pres">
      <dgm:prSet presAssocID="{6E5CAE55-6F88-4759-9D1B-941DACD6DC4B}" presName="Name23" presStyleLbl="parChTrans1D4" presStyleIdx="6" presStyleCnt="14" custSzY="248736"/>
      <dgm:spPr/>
    </dgm:pt>
    <dgm:pt modelId="{6BF0F6BF-4424-48DC-88E2-CF90F780239A}" type="pres">
      <dgm:prSet presAssocID="{E3F5DEC2-8F16-438E-88BB-9EAA6013DADB}" presName="hierRoot4" presStyleCnt="0"/>
      <dgm:spPr/>
    </dgm:pt>
    <dgm:pt modelId="{FAB22B86-7ABE-4BCA-A8F1-6714DE70C86F}" type="pres">
      <dgm:prSet presAssocID="{E3F5DEC2-8F16-438E-88BB-9EAA6013DADB}" presName="composite4" presStyleCnt="0"/>
      <dgm:spPr/>
    </dgm:pt>
    <dgm:pt modelId="{8BC6C8EA-A41E-43EE-AE15-2DD28880537F}" type="pres">
      <dgm:prSet presAssocID="{E3F5DEC2-8F16-438E-88BB-9EAA6013DADB}" presName="background4" presStyleLbl="node4" presStyleIdx="6" presStyleCnt="14"/>
      <dgm:spPr/>
    </dgm:pt>
    <dgm:pt modelId="{1BEBCE2B-E123-437D-938C-715C2ACD4653}" type="pres">
      <dgm:prSet presAssocID="{E3F5DEC2-8F16-438E-88BB-9EAA6013DADB}" presName="text4" presStyleLbl="fgAcc4" presStyleIdx="6" presStyleCnt="14" custScaleY="137688">
        <dgm:presLayoutVars>
          <dgm:chPref val="3"/>
        </dgm:presLayoutVars>
      </dgm:prSet>
      <dgm:spPr/>
    </dgm:pt>
    <dgm:pt modelId="{1CF2F046-AE25-4A16-8F32-B31D9DCCE15C}" type="pres">
      <dgm:prSet presAssocID="{E3F5DEC2-8F16-438E-88BB-9EAA6013DADB}" presName="hierChild5" presStyleCnt="0"/>
      <dgm:spPr/>
    </dgm:pt>
    <dgm:pt modelId="{00E8E22D-918D-4939-AA4C-82924C7D3110}" type="pres">
      <dgm:prSet presAssocID="{A397093F-4E92-41F5-A2CD-E515CF916544}" presName="Name23" presStyleLbl="parChTrans1D4" presStyleIdx="7" presStyleCnt="14" custSzY="248736"/>
      <dgm:spPr/>
    </dgm:pt>
    <dgm:pt modelId="{C92FF3C5-E5E5-4E3A-993B-1D99FBB36867}" type="pres">
      <dgm:prSet presAssocID="{11CAFEB3-57A8-475B-B938-6D71839A2846}" presName="hierRoot4" presStyleCnt="0"/>
      <dgm:spPr/>
    </dgm:pt>
    <dgm:pt modelId="{C453E024-4C25-4A9F-ABD2-FB872A34978C}" type="pres">
      <dgm:prSet presAssocID="{11CAFEB3-57A8-475B-B938-6D71839A2846}" presName="composite4" presStyleCnt="0"/>
      <dgm:spPr/>
    </dgm:pt>
    <dgm:pt modelId="{D359D3F1-8051-4C54-A0FA-50F234469B8E}" type="pres">
      <dgm:prSet presAssocID="{11CAFEB3-57A8-475B-B938-6D71839A2846}" presName="background4" presStyleLbl="node4" presStyleIdx="7" presStyleCnt="14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  <dgm:pt modelId="{D2697A62-3967-41EC-B6F8-C19F5476F887}" type="pres">
      <dgm:prSet presAssocID="{11CAFEB3-57A8-475B-B938-6D71839A2846}" presName="text4" presStyleLbl="fgAcc4" presStyleIdx="7" presStyleCnt="14" custScaleY="137688">
        <dgm:presLayoutVars>
          <dgm:chPref val="3"/>
        </dgm:presLayoutVars>
      </dgm:prSet>
      <dgm:spPr/>
    </dgm:pt>
    <dgm:pt modelId="{CE35EDE1-7152-4CD9-9766-D48D9291B3B2}" type="pres">
      <dgm:prSet presAssocID="{11CAFEB3-57A8-475B-B938-6D71839A2846}" presName="hierChild5" presStyleCnt="0"/>
      <dgm:spPr/>
    </dgm:pt>
    <dgm:pt modelId="{F19D410E-54C7-4EE5-9239-F8F3FB9F1E2F}" type="pres">
      <dgm:prSet presAssocID="{4C0405AB-7686-4D56-A3A9-9D80C4C5CDCE}" presName="Name23" presStyleLbl="parChTrans1D4" presStyleIdx="8" presStyleCnt="14" custSzY="248736"/>
      <dgm:spPr/>
    </dgm:pt>
    <dgm:pt modelId="{7D54A475-0784-47C4-BF9E-8810EBE611E9}" type="pres">
      <dgm:prSet presAssocID="{C6CD6C5E-2FCB-4CEA-9C0B-4E28BAECE848}" presName="hierRoot4" presStyleCnt="0"/>
      <dgm:spPr/>
    </dgm:pt>
    <dgm:pt modelId="{6D5C52AA-FD95-419A-A052-F2718FACC48E}" type="pres">
      <dgm:prSet presAssocID="{C6CD6C5E-2FCB-4CEA-9C0B-4E28BAECE848}" presName="composite4" presStyleCnt="0"/>
      <dgm:spPr/>
    </dgm:pt>
    <dgm:pt modelId="{BA2DDAA8-1D29-41CE-ACA4-46ED1CC01FF9}" type="pres">
      <dgm:prSet presAssocID="{C6CD6C5E-2FCB-4CEA-9C0B-4E28BAECE848}" presName="background4" presStyleLbl="node4" presStyleIdx="8" presStyleCnt="14"/>
      <dgm:spPr/>
    </dgm:pt>
    <dgm:pt modelId="{51E81C7E-7B36-495F-8017-1E0E7CC07CB6}" type="pres">
      <dgm:prSet presAssocID="{C6CD6C5E-2FCB-4CEA-9C0B-4E28BAECE848}" presName="text4" presStyleLbl="fgAcc4" presStyleIdx="8" presStyleCnt="14" custScaleY="137688">
        <dgm:presLayoutVars>
          <dgm:chPref val="3"/>
        </dgm:presLayoutVars>
      </dgm:prSet>
      <dgm:spPr/>
    </dgm:pt>
    <dgm:pt modelId="{29D2729E-1387-4C23-8DDE-90705381CD8C}" type="pres">
      <dgm:prSet presAssocID="{C6CD6C5E-2FCB-4CEA-9C0B-4E28BAECE848}" presName="hierChild5" presStyleCnt="0"/>
      <dgm:spPr/>
    </dgm:pt>
    <dgm:pt modelId="{BC34B591-7828-4063-A620-BCEC3B3F4041}" type="pres">
      <dgm:prSet presAssocID="{DF1929CF-3873-4EF1-BB8E-B9E33D289F6E}" presName="Name23" presStyleLbl="parChTrans1D4" presStyleIdx="9" presStyleCnt="14" custSzY="248736"/>
      <dgm:spPr/>
    </dgm:pt>
    <dgm:pt modelId="{8BB82249-DF64-4392-857E-05D317009940}" type="pres">
      <dgm:prSet presAssocID="{59904AAB-43D0-4B04-B384-42B9085C703E}" presName="hierRoot4" presStyleCnt="0"/>
      <dgm:spPr/>
    </dgm:pt>
    <dgm:pt modelId="{44B7BA74-4D9D-403E-91CF-863A80DBBA87}" type="pres">
      <dgm:prSet presAssocID="{59904AAB-43D0-4B04-B384-42B9085C703E}" presName="composite4" presStyleCnt="0"/>
      <dgm:spPr/>
    </dgm:pt>
    <dgm:pt modelId="{C7DE06F8-DFE4-497B-A033-C9C90B5798AC}" type="pres">
      <dgm:prSet presAssocID="{59904AAB-43D0-4B04-B384-42B9085C703E}" presName="background4" presStyleLbl="node4" presStyleIdx="9" presStyleCnt="14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  <dgm:pt modelId="{0C13A222-AADA-4481-A946-77EB78D59975}" type="pres">
      <dgm:prSet presAssocID="{59904AAB-43D0-4B04-B384-42B9085C703E}" presName="text4" presStyleLbl="fgAcc4" presStyleIdx="9" presStyleCnt="14" custScaleY="137688">
        <dgm:presLayoutVars>
          <dgm:chPref val="3"/>
        </dgm:presLayoutVars>
      </dgm:prSet>
      <dgm:spPr/>
    </dgm:pt>
    <dgm:pt modelId="{A359EBCA-61E6-4094-B68A-A6EC96DE1FBA}" type="pres">
      <dgm:prSet presAssocID="{59904AAB-43D0-4B04-B384-42B9085C703E}" presName="hierChild5" presStyleCnt="0"/>
      <dgm:spPr/>
    </dgm:pt>
    <dgm:pt modelId="{F0C47C8A-3018-47E0-9582-F4757219BCD6}" type="pres">
      <dgm:prSet presAssocID="{F576BB2F-5E5D-4319-BC0D-E321B9B37589}" presName="Name10" presStyleLbl="parChTrans1D2" presStyleIdx="1" presStyleCnt="4" custSzY="248736"/>
      <dgm:spPr/>
    </dgm:pt>
    <dgm:pt modelId="{7029E29D-4235-49C1-82D3-498508746D64}" type="pres">
      <dgm:prSet presAssocID="{9A4847A6-D2B6-4B3C-8662-2249E00F125E}" presName="hierRoot2" presStyleCnt="0"/>
      <dgm:spPr/>
    </dgm:pt>
    <dgm:pt modelId="{4758F9F2-875B-4E3A-9607-5584A2448AB5}" type="pres">
      <dgm:prSet presAssocID="{9A4847A6-D2B6-4B3C-8662-2249E00F125E}" presName="composite2" presStyleCnt="0"/>
      <dgm:spPr/>
    </dgm:pt>
    <dgm:pt modelId="{F8BBAF05-0444-4D3B-B34D-1F7178A670BB}" type="pres">
      <dgm:prSet presAssocID="{9A4847A6-D2B6-4B3C-8662-2249E00F125E}" presName="background2" presStyleLbl="node2" presStyleIdx="1" presStyleCnt="4"/>
      <dgm:spPr/>
    </dgm:pt>
    <dgm:pt modelId="{CBFDBE1B-9409-4F72-BD3B-9DC559B62A6E}" type="pres">
      <dgm:prSet presAssocID="{9A4847A6-D2B6-4B3C-8662-2249E00F125E}" presName="text2" presStyleLbl="fgAcc2" presStyleIdx="1" presStyleCnt="4" custScaleX="126884" custScaleY="216801">
        <dgm:presLayoutVars>
          <dgm:chPref val="3"/>
        </dgm:presLayoutVars>
      </dgm:prSet>
      <dgm:spPr/>
    </dgm:pt>
    <dgm:pt modelId="{DBE3DB12-1155-474F-8BD2-4634506F4598}" type="pres">
      <dgm:prSet presAssocID="{9A4847A6-D2B6-4B3C-8662-2249E00F125E}" presName="hierChild3" presStyleCnt="0"/>
      <dgm:spPr/>
    </dgm:pt>
    <dgm:pt modelId="{9B57D55B-CE12-4DB9-9E18-0606A0B192F8}" type="pres">
      <dgm:prSet presAssocID="{0C7D82D8-97EE-4005-A24E-A690098AD1C7}" presName="Name17" presStyleLbl="parChTrans1D3" presStyleIdx="1" presStyleCnt="7" custSzY="248736"/>
      <dgm:spPr/>
    </dgm:pt>
    <dgm:pt modelId="{D278DC43-856C-4B01-91EE-31C3EC30E79D}" type="pres">
      <dgm:prSet presAssocID="{D00087B6-FFFA-4B54-9E8C-F93C72443B07}" presName="hierRoot3" presStyleCnt="0"/>
      <dgm:spPr/>
    </dgm:pt>
    <dgm:pt modelId="{284374AE-0218-4830-B95D-6A2CF43FA427}" type="pres">
      <dgm:prSet presAssocID="{D00087B6-FFFA-4B54-9E8C-F93C72443B07}" presName="composite3" presStyleCnt="0"/>
      <dgm:spPr/>
    </dgm:pt>
    <dgm:pt modelId="{73564A35-2251-4B82-BB59-1245B0BB3899}" type="pres">
      <dgm:prSet presAssocID="{D00087B6-FFFA-4B54-9E8C-F93C72443B07}" presName="background3" presStyleLbl="node3" presStyleIdx="1" presStyleCnt="7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  <dgm:pt modelId="{D032CFE4-9C65-4BEE-B87A-8E7342327049}" type="pres">
      <dgm:prSet presAssocID="{D00087B6-FFFA-4B54-9E8C-F93C72443B07}" presName="text3" presStyleLbl="fgAcc3" presStyleIdx="1" presStyleCnt="7" custScaleY="137688">
        <dgm:presLayoutVars>
          <dgm:chPref val="3"/>
        </dgm:presLayoutVars>
      </dgm:prSet>
      <dgm:spPr/>
    </dgm:pt>
    <dgm:pt modelId="{72692C85-ACFD-4CF9-94B2-B1B6EC0CBACD}" type="pres">
      <dgm:prSet presAssocID="{D00087B6-FFFA-4B54-9E8C-F93C72443B07}" presName="hierChild4" presStyleCnt="0"/>
      <dgm:spPr/>
    </dgm:pt>
    <dgm:pt modelId="{F907B7A7-CF7E-49B2-99D4-25102CD649C8}" type="pres">
      <dgm:prSet presAssocID="{03DD30B2-7ADE-4E26-8CE1-DD5DC8561ED0}" presName="Name10" presStyleLbl="parChTrans1D2" presStyleIdx="2" presStyleCnt="4" custSzY="248736"/>
      <dgm:spPr/>
    </dgm:pt>
    <dgm:pt modelId="{90E2029E-A9CB-401A-A788-8E0CBA529377}" type="pres">
      <dgm:prSet presAssocID="{BDCBB277-156D-4EA9-93C3-CF91E4B540F3}" presName="hierRoot2" presStyleCnt="0"/>
      <dgm:spPr/>
    </dgm:pt>
    <dgm:pt modelId="{2AD64E67-59CB-4267-A646-15D757B004F2}" type="pres">
      <dgm:prSet presAssocID="{BDCBB277-156D-4EA9-93C3-CF91E4B540F3}" presName="composite2" presStyleCnt="0"/>
      <dgm:spPr/>
    </dgm:pt>
    <dgm:pt modelId="{70AA670C-EFBB-4ED5-8970-E412CE0D9912}" type="pres">
      <dgm:prSet presAssocID="{BDCBB277-156D-4EA9-93C3-CF91E4B540F3}" presName="background2" presStyleLbl="node2" presStyleIdx="2" presStyleCnt="4"/>
      <dgm:spPr/>
    </dgm:pt>
    <dgm:pt modelId="{7FF8AC1B-25DD-45E6-BF18-BF80883A1235}" type="pres">
      <dgm:prSet presAssocID="{BDCBB277-156D-4EA9-93C3-CF91E4B540F3}" presName="text2" presStyleLbl="fgAcc2" presStyleIdx="2" presStyleCnt="4" custScaleX="126884" custScaleY="210335">
        <dgm:presLayoutVars>
          <dgm:chPref val="3"/>
        </dgm:presLayoutVars>
      </dgm:prSet>
      <dgm:spPr/>
    </dgm:pt>
    <dgm:pt modelId="{3F96BFA7-8C5D-4AE3-A296-C011A4122BB7}" type="pres">
      <dgm:prSet presAssocID="{BDCBB277-156D-4EA9-93C3-CF91E4B540F3}" presName="hierChild3" presStyleCnt="0"/>
      <dgm:spPr/>
    </dgm:pt>
    <dgm:pt modelId="{2A9769F1-76F9-4407-B978-034BEF6E4AB8}" type="pres">
      <dgm:prSet presAssocID="{C76B09ED-14FE-4C75-9CD6-FD84541721F9}" presName="Name17" presStyleLbl="parChTrans1D3" presStyleIdx="2" presStyleCnt="7" custSzY="248736"/>
      <dgm:spPr/>
    </dgm:pt>
    <dgm:pt modelId="{2E47087B-CC65-4774-8F82-683398079FF8}" type="pres">
      <dgm:prSet presAssocID="{BF7DFADA-7EC2-4F72-B909-6F77ED3F7219}" presName="hierRoot3" presStyleCnt="0"/>
      <dgm:spPr/>
    </dgm:pt>
    <dgm:pt modelId="{94F6A1C9-7C9C-427A-95ED-08526BB47490}" type="pres">
      <dgm:prSet presAssocID="{BF7DFADA-7EC2-4F72-B909-6F77ED3F7219}" presName="composite3" presStyleCnt="0"/>
      <dgm:spPr/>
    </dgm:pt>
    <dgm:pt modelId="{1397421C-8258-4329-B3D4-2AB11BDFABA8}" type="pres">
      <dgm:prSet presAssocID="{BF7DFADA-7EC2-4F72-B909-6F77ED3F7219}" presName="background3" presStyleLbl="node3" presStyleIdx="2" presStyleCnt="7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  <dgm:pt modelId="{CA845549-3AE3-4EFE-98CA-7766AD9EA3A1}" type="pres">
      <dgm:prSet presAssocID="{BF7DFADA-7EC2-4F72-B909-6F77ED3F7219}" presName="text3" presStyleLbl="fgAcc3" presStyleIdx="2" presStyleCnt="7" custScaleY="137688">
        <dgm:presLayoutVars>
          <dgm:chPref val="3"/>
        </dgm:presLayoutVars>
      </dgm:prSet>
      <dgm:spPr/>
    </dgm:pt>
    <dgm:pt modelId="{49A553AD-2B0E-45EE-9BD2-C916B8D057DB}" type="pres">
      <dgm:prSet presAssocID="{BF7DFADA-7EC2-4F72-B909-6F77ED3F7219}" presName="hierChild4" presStyleCnt="0"/>
      <dgm:spPr/>
    </dgm:pt>
    <dgm:pt modelId="{0DF38FA8-7FAC-45D7-8331-0036D815FBC8}" type="pres">
      <dgm:prSet presAssocID="{BDE5A5CB-FAE2-4746-BAE6-B3D47E553485}" presName="Name10" presStyleLbl="parChTrans1D2" presStyleIdx="3" presStyleCnt="4" custSzY="248736"/>
      <dgm:spPr/>
    </dgm:pt>
    <dgm:pt modelId="{5E45830D-28AA-4A3B-A229-2962FF6BB92C}" type="pres">
      <dgm:prSet presAssocID="{04B6531C-BDF8-43FE-AC41-E70195C9421D}" presName="hierRoot2" presStyleCnt="0"/>
      <dgm:spPr/>
    </dgm:pt>
    <dgm:pt modelId="{2904E3C0-55D9-4521-ADC4-4CF5668A87C4}" type="pres">
      <dgm:prSet presAssocID="{04B6531C-BDF8-43FE-AC41-E70195C9421D}" presName="composite2" presStyleCnt="0"/>
      <dgm:spPr/>
    </dgm:pt>
    <dgm:pt modelId="{D0DE1215-8534-4355-8F4C-6FD63FE62F2C}" type="pres">
      <dgm:prSet presAssocID="{04B6531C-BDF8-43FE-AC41-E70195C9421D}" presName="background2" presStyleLbl="node2" presStyleIdx="3" presStyleCnt="4"/>
      <dgm:spPr/>
    </dgm:pt>
    <dgm:pt modelId="{EF82EB48-A6C1-42A3-8B39-AFD819CBC3F1}" type="pres">
      <dgm:prSet presAssocID="{04B6531C-BDF8-43FE-AC41-E70195C9421D}" presName="text2" presStyleLbl="fgAcc2" presStyleIdx="3" presStyleCnt="4" custScaleX="126884" custScaleY="216801">
        <dgm:presLayoutVars>
          <dgm:chPref val="3"/>
        </dgm:presLayoutVars>
      </dgm:prSet>
      <dgm:spPr/>
    </dgm:pt>
    <dgm:pt modelId="{6735E8D0-C524-4DA3-A253-386DB2D18E7F}" type="pres">
      <dgm:prSet presAssocID="{04B6531C-BDF8-43FE-AC41-E70195C9421D}" presName="hierChild3" presStyleCnt="0"/>
      <dgm:spPr/>
    </dgm:pt>
    <dgm:pt modelId="{DEEEB704-B75A-4833-B4FF-6BED4C1E2585}" type="pres">
      <dgm:prSet presAssocID="{095EF1BF-5BB8-4956-8BEC-1D2C3697B432}" presName="Name17" presStyleLbl="parChTrans1D3" presStyleIdx="3" presStyleCnt="7" custSzY="248736"/>
      <dgm:spPr/>
    </dgm:pt>
    <dgm:pt modelId="{686D0233-6BF7-4F44-B5BE-2858A8B72161}" type="pres">
      <dgm:prSet presAssocID="{66D13BB0-6D04-4B41-8E30-B480425426BA}" presName="hierRoot3" presStyleCnt="0"/>
      <dgm:spPr/>
    </dgm:pt>
    <dgm:pt modelId="{63CFDCE8-2F69-4E3C-9520-1C5CB36032DF}" type="pres">
      <dgm:prSet presAssocID="{66D13BB0-6D04-4B41-8E30-B480425426BA}" presName="composite3" presStyleCnt="0"/>
      <dgm:spPr/>
    </dgm:pt>
    <dgm:pt modelId="{D5A8E993-C541-47E7-8B2E-CDDC4A591761}" type="pres">
      <dgm:prSet presAssocID="{66D13BB0-6D04-4B41-8E30-B480425426BA}" presName="background3" presStyleLbl="node3" presStyleIdx="3" presStyleCnt="7"/>
      <dgm:spPr/>
    </dgm:pt>
    <dgm:pt modelId="{03718D9E-D4CC-41B8-8D74-6FEE319C96A8}" type="pres">
      <dgm:prSet presAssocID="{66D13BB0-6D04-4B41-8E30-B480425426BA}" presName="text3" presStyleLbl="fgAcc3" presStyleIdx="3" presStyleCnt="7" custScaleY="216801">
        <dgm:presLayoutVars>
          <dgm:chPref val="3"/>
        </dgm:presLayoutVars>
      </dgm:prSet>
      <dgm:spPr/>
    </dgm:pt>
    <dgm:pt modelId="{AD24E3CD-CA9E-48BD-ABFC-466108C9B40F}" type="pres">
      <dgm:prSet presAssocID="{66D13BB0-6D04-4B41-8E30-B480425426BA}" presName="hierChild4" presStyleCnt="0"/>
      <dgm:spPr/>
    </dgm:pt>
    <dgm:pt modelId="{16F9BE41-E254-4CF9-86E8-98DA041E9F11}" type="pres">
      <dgm:prSet presAssocID="{E5EF98B6-03B9-4DC8-8820-2DBF536E7C3E}" presName="Name23" presStyleLbl="parChTrans1D4" presStyleIdx="10" presStyleCnt="14" custSzY="248736"/>
      <dgm:spPr/>
    </dgm:pt>
    <dgm:pt modelId="{F094A62F-3B24-49F3-9107-A86FB11EC93F}" type="pres">
      <dgm:prSet presAssocID="{B6BE8C76-ECCB-4097-8193-B0FC8C92A6B4}" presName="hierRoot4" presStyleCnt="0"/>
      <dgm:spPr/>
    </dgm:pt>
    <dgm:pt modelId="{929EEF77-1828-469B-9C5E-8D9D0FBF0FE8}" type="pres">
      <dgm:prSet presAssocID="{B6BE8C76-ECCB-4097-8193-B0FC8C92A6B4}" presName="composite4" presStyleCnt="0"/>
      <dgm:spPr/>
    </dgm:pt>
    <dgm:pt modelId="{0FE11433-1C38-4170-9E62-C8844739F038}" type="pres">
      <dgm:prSet presAssocID="{B6BE8C76-ECCB-4097-8193-B0FC8C92A6B4}" presName="background4" presStyleLbl="node4" presStyleIdx="10" presStyleCnt="14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  <dgm:pt modelId="{308DA750-CA4F-43B4-A06C-B58809FD972A}" type="pres">
      <dgm:prSet presAssocID="{B6BE8C76-ECCB-4097-8193-B0FC8C92A6B4}" presName="text4" presStyleLbl="fgAcc4" presStyleIdx="10" presStyleCnt="14" custScaleY="137688">
        <dgm:presLayoutVars>
          <dgm:chPref val="3"/>
        </dgm:presLayoutVars>
      </dgm:prSet>
      <dgm:spPr/>
    </dgm:pt>
    <dgm:pt modelId="{E2B73B90-58C7-4FF1-BEAC-97CC489745F1}" type="pres">
      <dgm:prSet presAssocID="{B6BE8C76-ECCB-4097-8193-B0FC8C92A6B4}" presName="hierChild5" presStyleCnt="0"/>
      <dgm:spPr/>
    </dgm:pt>
    <dgm:pt modelId="{916C525E-5AE3-4769-9C9A-89A967526BF5}" type="pres">
      <dgm:prSet presAssocID="{C85E54B2-A5AB-47DD-9377-A55CDF2184C4}" presName="Name17" presStyleLbl="parChTrans1D3" presStyleIdx="4" presStyleCnt="7" custSzY="248736"/>
      <dgm:spPr/>
    </dgm:pt>
    <dgm:pt modelId="{E90400BF-43F6-4747-B84D-55A05690493B}" type="pres">
      <dgm:prSet presAssocID="{F6B7AB06-A3D7-4E07-A1CF-8D6C3166C00B}" presName="hierRoot3" presStyleCnt="0"/>
      <dgm:spPr/>
    </dgm:pt>
    <dgm:pt modelId="{2E33949A-1891-4EFA-AE06-8993ABA9A42A}" type="pres">
      <dgm:prSet presAssocID="{F6B7AB06-A3D7-4E07-A1CF-8D6C3166C00B}" presName="composite3" presStyleCnt="0"/>
      <dgm:spPr/>
    </dgm:pt>
    <dgm:pt modelId="{D940C9E5-DF52-469A-A58D-8E15A8CDBE26}" type="pres">
      <dgm:prSet presAssocID="{F6B7AB06-A3D7-4E07-A1CF-8D6C3166C00B}" presName="background3" presStyleLbl="node3" presStyleIdx="4" presStyleCnt="7"/>
      <dgm:spPr/>
    </dgm:pt>
    <dgm:pt modelId="{8E2619C3-88ED-49A9-9F30-AE54490AADBD}" type="pres">
      <dgm:prSet presAssocID="{F6B7AB06-A3D7-4E07-A1CF-8D6C3166C00B}" presName="text3" presStyleLbl="fgAcc3" presStyleIdx="4" presStyleCnt="7" custScaleY="218828">
        <dgm:presLayoutVars>
          <dgm:chPref val="3"/>
        </dgm:presLayoutVars>
      </dgm:prSet>
      <dgm:spPr/>
    </dgm:pt>
    <dgm:pt modelId="{4B4772DA-180C-4A29-A719-4A00F58DAB5C}" type="pres">
      <dgm:prSet presAssocID="{F6B7AB06-A3D7-4E07-A1CF-8D6C3166C00B}" presName="hierChild4" presStyleCnt="0"/>
      <dgm:spPr/>
    </dgm:pt>
    <dgm:pt modelId="{875B7911-7B40-4FF4-8265-2BE5223CC080}" type="pres">
      <dgm:prSet presAssocID="{653B1E85-B3AF-419B-9E11-7057A4084BE4}" presName="Name23" presStyleLbl="parChTrans1D4" presStyleIdx="11" presStyleCnt="14" custSzY="248736"/>
      <dgm:spPr/>
    </dgm:pt>
    <dgm:pt modelId="{56C58724-181D-4409-8871-F94BF983978E}" type="pres">
      <dgm:prSet presAssocID="{DB4CE104-8C56-46CE-A3B9-31859ECADDB6}" presName="hierRoot4" presStyleCnt="0"/>
      <dgm:spPr/>
    </dgm:pt>
    <dgm:pt modelId="{D9EE1A23-73C8-4D90-8F6A-A2B72755EAF3}" type="pres">
      <dgm:prSet presAssocID="{DB4CE104-8C56-46CE-A3B9-31859ECADDB6}" presName="composite4" presStyleCnt="0"/>
      <dgm:spPr/>
    </dgm:pt>
    <dgm:pt modelId="{03B49563-7C63-4A38-AFEB-78042A5F5EC4}" type="pres">
      <dgm:prSet presAssocID="{DB4CE104-8C56-46CE-A3B9-31859ECADDB6}" presName="background4" presStyleLbl="node4" presStyleIdx="11" presStyleCnt="14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  <dgm:pt modelId="{C54BA3C3-B5BF-4881-A137-18B55C2F5C5B}" type="pres">
      <dgm:prSet presAssocID="{DB4CE104-8C56-46CE-A3B9-31859ECADDB6}" presName="text4" presStyleLbl="fgAcc4" presStyleIdx="11" presStyleCnt="14" custScaleY="137688">
        <dgm:presLayoutVars>
          <dgm:chPref val="3"/>
        </dgm:presLayoutVars>
      </dgm:prSet>
      <dgm:spPr/>
    </dgm:pt>
    <dgm:pt modelId="{3F36B1D7-FD35-4298-B5A2-71972323A10A}" type="pres">
      <dgm:prSet presAssocID="{DB4CE104-8C56-46CE-A3B9-31859ECADDB6}" presName="hierChild5" presStyleCnt="0"/>
      <dgm:spPr/>
    </dgm:pt>
    <dgm:pt modelId="{06C2A10A-FB01-4CA2-8ECD-12A32D8CA647}" type="pres">
      <dgm:prSet presAssocID="{755B5B23-2816-4E73-9E3E-71011E79AC43}" presName="Name17" presStyleLbl="parChTrans1D3" presStyleIdx="5" presStyleCnt="7" custSzY="248736"/>
      <dgm:spPr/>
    </dgm:pt>
    <dgm:pt modelId="{63032D78-C46A-4A08-8A6D-E5BD4B56D906}" type="pres">
      <dgm:prSet presAssocID="{6CF95FFB-3DA7-49E1-9206-EAC0B21BB1A1}" presName="hierRoot3" presStyleCnt="0"/>
      <dgm:spPr/>
    </dgm:pt>
    <dgm:pt modelId="{4321C3B5-0AAA-4C51-AFDA-6DECC78B7522}" type="pres">
      <dgm:prSet presAssocID="{6CF95FFB-3DA7-49E1-9206-EAC0B21BB1A1}" presName="composite3" presStyleCnt="0"/>
      <dgm:spPr/>
    </dgm:pt>
    <dgm:pt modelId="{190D0D3D-1C9A-4F15-8784-8ACDB07A3D45}" type="pres">
      <dgm:prSet presAssocID="{6CF95FFB-3DA7-49E1-9206-EAC0B21BB1A1}" presName="background3" presStyleLbl="node3" presStyleIdx="5" presStyleCnt="7"/>
      <dgm:spPr/>
    </dgm:pt>
    <dgm:pt modelId="{7F60DFB6-EE4B-45A8-AABE-FC5A2AC2F948}" type="pres">
      <dgm:prSet presAssocID="{6CF95FFB-3DA7-49E1-9206-EAC0B21BB1A1}" presName="text3" presStyleLbl="fgAcc3" presStyleIdx="5" presStyleCnt="7" custScaleY="216801">
        <dgm:presLayoutVars>
          <dgm:chPref val="3"/>
        </dgm:presLayoutVars>
      </dgm:prSet>
      <dgm:spPr/>
    </dgm:pt>
    <dgm:pt modelId="{8C3B323D-CD4F-4CE7-A77F-4314DD97BF83}" type="pres">
      <dgm:prSet presAssocID="{6CF95FFB-3DA7-49E1-9206-EAC0B21BB1A1}" presName="hierChild4" presStyleCnt="0"/>
      <dgm:spPr/>
    </dgm:pt>
    <dgm:pt modelId="{7C7CF4B1-53B9-4225-AAD2-8A1518A2C93F}" type="pres">
      <dgm:prSet presAssocID="{EED3386C-B1FB-4B21-A2DB-74E07C539A29}" presName="Name23" presStyleLbl="parChTrans1D4" presStyleIdx="12" presStyleCnt="14" custSzY="248736"/>
      <dgm:spPr/>
    </dgm:pt>
    <dgm:pt modelId="{7C330EBD-98E3-4767-8E70-4966F3ED6E8B}" type="pres">
      <dgm:prSet presAssocID="{9F786CCE-43E4-4844-BC00-795F24C29E51}" presName="hierRoot4" presStyleCnt="0"/>
      <dgm:spPr/>
    </dgm:pt>
    <dgm:pt modelId="{F5B010FA-FA3E-440D-B68A-CFE86289AB78}" type="pres">
      <dgm:prSet presAssocID="{9F786CCE-43E4-4844-BC00-795F24C29E51}" presName="composite4" presStyleCnt="0"/>
      <dgm:spPr/>
    </dgm:pt>
    <dgm:pt modelId="{7FFA581B-E6DF-481C-8FE6-51F1B5595DB5}" type="pres">
      <dgm:prSet presAssocID="{9F786CCE-43E4-4844-BC00-795F24C29E51}" presName="background4" presStyleLbl="node4" presStyleIdx="12" presStyleCnt="14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  <dgm:pt modelId="{3E4189EE-3547-4C4D-9AEB-C3AB29C3019F}" type="pres">
      <dgm:prSet presAssocID="{9F786CCE-43E4-4844-BC00-795F24C29E51}" presName="text4" presStyleLbl="fgAcc4" presStyleIdx="12" presStyleCnt="14" custScaleY="137688">
        <dgm:presLayoutVars>
          <dgm:chPref val="3"/>
        </dgm:presLayoutVars>
      </dgm:prSet>
      <dgm:spPr/>
    </dgm:pt>
    <dgm:pt modelId="{7FDB7235-8229-4816-85AF-ADFB3EC8CD1B}" type="pres">
      <dgm:prSet presAssocID="{9F786CCE-43E4-4844-BC00-795F24C29E51}" presName="hierChild5" presStyleCnt="0"/>
      <dgm:spPr/>
    </dgm:pt>
    <dgm:pt modelId="{11D895DF-AD08-49C2-B0F4-618C96B3FC48}" type="pres">
      <dgm:prSet presAssocID="{AC78C9A4-62EF-4FC4-9C5D-821BDB6C8E4D}" presName="Name17" presStyleLbl="parChTrans1D3" presStyleIdx="6" presStyleCnt="7"/>
      <dgm:spPr/>
    </dgm:pt>
    <dgm:pt modelId="{D0CF75F1-7DDD-40CA-8E13-E8FB47F069AF}" type="pres">
      <dgm:prSet presAssocID="{6A3727D1-EB28-4F14-AA20-3EF27F997F1C}" presName="hierRoot3" presStyleCnt="0"/>
      <dgm:spPr/>
    </dgm:pt>
    <dgm:pt modelId="{AC8CAE0F-6410-4806-8972-2A91F0AC2294}" type="pres">
      <dgm:prSet presAssocID="{6A3727D1-EB28-4F14-AA20-3EF27F997F1C}" presName="composite3" presStyleCnt="0"/>
      <dgm:spPr/>
    </dgm:pt>
    <dgm:pt modelId="{29C5EEA1-DB43-4E47-9852-374A3252EA1B}" type="pres">
      <dgm:prSet presAssocID="{6A3727D1-EB28-4F14-AA20-3EF27F997F1C}" presName="background3" presStyleLbl="node3" presStyleIdx="6" presStyleCnt="7"/>
      <dgm:spPr/>
    </dgm:pt>
    <dgm:pt modelId="{86F8667B-2D0F-4EB3-8CC2-53AAFCF2BAD8}" type="pres">
      <dgm:prSet presAssocID="{6A3727D1-EB28-4F14-AA20-3EF27F997F1C}" presName="text3" presStyleLbl="fgAcc3" presStyleIdx="6" presStyleCnt="7" custScaleY="216801">
        <dgm:presLayoutVars>
          <dgm:chPref val="3"/>
        </dgm:presLayoutVars>
      </dgm:prSet>
      <dgm:spPr/>
    </dgm:pt>
    <dgm:pt modelId="{2FE5A839-1E69-4A00-B184-3AD0D6BB342B}" type="pres">
      <dgm:prSet presAssocID="{6A3727D1-EB28-4F14-AA20-3EF27F997F1C}" presName="hierChild4" presStyleCnt="0"/>
      <dgm:spPr/>
    </dgm:pt>
    <dgm:pt modelId="{D9C3CDAE-2644-4D14-91DE-C80C51A0246A}" type="pres">
      <dgm:prSet presAssocID="{0A577545-9E0F-4AD3-87BE-B685A2881BA1}" presName="Name23" presStyleLbl="parChTrans1D4" presStyleIdx="13" presStyleCnt="14" custSzY="248736"/>
      <dgm:spPr/>
    </dgm:pt>
    <dgm:pt modelId="{EDB8E616-1C0F-4C7E-B3C4-3D560AA4F3B8}" type="pres">
      <dgm:prSet presAssocID="{959C93E2-3B7A-4E13-9776-95EE53E0082D}" presName="hierRoot4" presStyleCnt="0"/>
      <dgm:spPr/>
    </dgm:pt>
    <dgm:pt modelId="{19584EE6-DA8F-4FA9-A9F9-E6D96E847AF9}" type="pres">
      <dgm:prSet presAssocID="{959C93E2-3B7A-4E13-9776-95EE53E0082D}" presName="composite4" presStyleCnt="0"/>
      <dgm:spPr/>
    </dgm:pt>
    <dgm:pt modelId="{2D71EA56-DBDF-4C03-8971-F0BDFA23285C}" type="pres">
      <dgm:prSet presAssocID="{959C93E2-3B7A-4E13-9776-95EE53E0082D}" presName="background4" presStyleLbl="node4" presStyleIdx="13" presStyleCnt="14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  <dgm:pt modelId="{4D67DCA0-8102-424D-BE86-1073942B5E8D}" type="pres">
      <dgm:prSet presAssocID="{959C93E2-3B7A-4E13-9776-95EE53E0082D}" presName="text4" presStyleLbl="fgAcc4" presStyleIdx="13" presStyleCnt="14" custScaleY="137688">
        <dgm:presLayoutVars>
          <dgm:chPref val="3"/>
        </dgm:presLayoutVars>
      </dgm:prSet>
      <dgm:spPr>
        <a:xfrm>
          <a:off x="9706543" y="4246450"/>
          <a:ext cx="930569" cy="813614"/>
        </a:xfrm>
        <a:prstGeom prst="roundRect">
          <a:avLst>
            <a:gd name="adj" fmla="val 10000"/>
          </a:avLst>
        </a:prstGeom>
      </dgm:spPr>
    </dgm:pt>
    <dgm:pt modelId="{51CD0447-70FB-4D08-A30B-701A61DAA0D6}" type="pres">
      <dgm:prSet presAssocID="{959C93E2-3B7A-4E13-9776-95EE53E0082D}" presName="hierChild5" presStyleCnt="0"/>
      <dgm:spPr/>
    </dgm:pt>
  </dgm:ptLst>
  <dgm:cxnLst>
    <dgm:cxn modelId="{8841F406-B012-4A9D-B338-5556AFE83B5A}" type="presOf" srcId="{9C6E7A6B-A7B0-454B-BDCD-0358B3DF73BD}" destId="{C8F7F489-F273-4C32-8A22-811159321256}" srcOrd="0" destOrd="0" presId="urn:microsoft.com/office/officeart/2005/8/layout/hierarchy1"/>
    <dgm:cxn modelId="{D3AE230A-759F-41D0-802B-B5B213B4E1B9}" type="presOf" srcId="{176775C0-D7E7-4243-8BE8-B105E10EF2AD}" destId="{98E283F7-F845-4AA9-986C-922BC0F18AEB}" srcOrd="0" destOrd="0" presId="urn:microsoft.com/office/officeart/2005/8/layout/hierarchy1"/>
    <dgm:cxn modelId="{8061B00E-0CDB-4280-9C47-D7A4CC62A086}" type="presOf" srcId="{11CAFEB3-57A8-475B-B938-6D71839A2846}" destId="{D2697A62-3967-41EC-B6F8-C19F5476F887}" srcOrd="0" destOrd="0" presId="urn:microsoft.com/office/officeart/2005/8/layout/hierarchy1"/>
    <dgm:cxn modelId="{D546B911-56F0-4F0F-B175-FF785CFCFC97}" type="presOf" srcId="{BF7DFADA-7EC2-4F72-B909-6F77ED3F7219}" destId="{CA845549-3AE3-4EFE-98CA-7766AD9EA3A1}" srcOrd="0" destOrd="0" presId="urn:microsoft.com/office/officeart/2005/8/layout/hierarchy1"/>
    <dgm:cxn modelId="{329ABD12-838A-4CB4-8193-394983AF4C1F}" type="presOf" srcId="{F576BB2F-5E5D-4319-BC0D-E321B9B37589}" destId="{F0C47C8A-3018-47E0-9582-F4757219BCD6}" srcOrd="0" destOrd="0" presId="urn:microsoft.com/office/officeart/2005/8/layout/hierarchy1"/>
    <dgm:cxn modelId="{49416013-06DE-41A4-8534-6A546439A4EB}" type="presOf" srcId="{6E5CAE55-6F88-4759-9D1B-941DACD6DC4B}" destId="{1711DE12-6846-4094-A692-1BCF367E8ABF}" srcOrd="0" destOrd="0" presId="urn:microsoft.com/office/officeart/2005/8/layout/hierarchy1"/>
    <dgm:cxn modelId="{0D646917-DA1D-49FF-B169-252C3174F6D4}" type="presOf" srcId="{177C9A0E-A8C5-4724-9B0A-A7DB0291B914}" destId="{5980AF8A-0136-48AE-B8F4-543858FB8984}" srcOrd="0" destOrd="0" presId="urn:microsoft.com/office/officeart/2005/8/layout/hierarchy1"/>
    <dgm:cxn modelId="{3EA80219-8FD9-44A3-9E46-031D827054BB}" type="presOf" srcId="{755B5B23-2816-4E73-9E3E-71011E79AC43}" destId="{06C2A10A-FB01-4CA2-8ECD-12A32D8CA647}" srcOrd="0" destOrd="0" presId="urn:microsoft.com/office/officeart/2005/8/layout/hierarchy1"/>
    <dgm:cxn modelId="{F99E5D1C-D982-40AA-A40C-DA579C85FBE4}" type="presOf" srcId="{9A4847A6-D2B6-4B3C-8662-2249E00F125E}" destId="{CBFDBE1B-9409-4F72-BD3B-9DC559B62A6E}" srcOrd="0" destOrd="0" presId="urn:microsoft.com/office/officeart/2005/8/layout/hierarchy1"/>
    <dgm:cxn modelId="{75BACF28-B864-495C-A7EC-0BAE1A6B0A97}" srcId="{6FA1FCD4-0DCA-4072-B0DE-25108B9EEFB0}" destId="{7A2F90E5-90C6-46CD-85AB-C6D50E601C00}" srcOrd="0" destOrd="0" parTransId="{9C6E7A6B-A7B0-454B-BDCD-0358B3DF73BD}" sibTransId="{CC7FA4BD-C249-4104-B4FF-ED91A488A370}"/>
    <dgm:cxn modelId="{8609B22C-37E8-4B33-A4BE-1238974F7D23}" type="presOf" srcId="{9F786CCE-43E4-4844-BC00-795F24C29E51}" destId="{3E4189EE-3547-4C4D-9AEB-C3AB29C3019F}" srcOrd="0" destOrd="0" presId="urn:microsoft.com/office/officeart/2005/8/layout/hierarchy1"/>
    <dgm:cxn modelId="{CDBF582D-C26B-4C19-B1EA-66227C72B00D}" srcId="{6CF95FFB-3DA7-49E1-9206-EAC0B21BB1A1}" destId="{9F786CCE-43E4-4844-BC00-795F24C29E51}" srcOrd="0" destOrd="0" parTransId="{EED3386C-B1FB-4B21-A2DB-74E07C539A29}" sibTransId="{1C517B8F-D11E-4DF7-B0F2-89B27207873F}"/>
    <dgm:cxn modelId="{A4243132-8646-4626-9984-1541CE4EBDEB}" type="presOf" srcId="{095EF1BF-5BB8-4956-8BEC-1D2C3697B432}" destId="{DEEEB704-B75A-4833-B4FF-6BED4C1E2585}" srcOrd="0" destOrd="0" presId="urn:microsoft.com/office/officeart/2005/8/layout/hierarchy1"/>
    <dgm:cxn modelId="{F2965E32-7728-455C-8563-05FA9B77C932}" type="presOf" srcId="{AC78C9A4-62EF-4FC4-9C5D-821BDB6C8E4D}" destId="{11D895DF-AD08-49C2-B0F4-618C96B3FC48}" srcOrd="0" destOrd="0" presId="urn:microsoft.com/office/officeart/2005/8/layout/hierarchy1"/>
    <dgm:cxn modelId="{91BB4C32-F3F0-4C6C-AFE2-B9778FAC5762}" type="presOf" srcId="{5AB07F5D-B729-4DD8-B964-4D542A6EF468}" destId="{17664B42-A406-4C76-A1BF-1145B544DE78}" srcOrd="0" destOrd="0" presId="urn:microsoft.com/office/officeart/2005/8/layout/hierarchy1"/>
    <dgm:cxn modelId="{02B29A34-14C7-4C0A-BC4B-FC5E038F380F}" type="presOf" srcId="{0A577545-9E0F-4AD3-87BE-B685A2881BA1}" destId="{D9C3CDAE-2644-4D14-91DE-C80C51A0246A}" srcOrd="0" destOrd="0" presId="urn:microsoft.com/office/officeart/2005/8/layout/hierarchy1"/>
    <dgm:cxn modelId="{E882BD34-3FC2-447F-BEB8-E65A3698E764}" srcId="{864138A7-3017-4427-B239-9A2AA29C8A25}" destId="{E3F5DEC2-8F16-438E-88BB-9EAA6013DADB}" srcOrd="3" destOrd="0" parTransId="{6E5CAE55-6F88-4759-9D1B-941DACD6DC4B}" sibTransId="{1F0C6C96-92CC-46E5-8D03-A8F93B76B7AD}"/>
    <dgm:cxn modelId="{2EA89936-44C6-4740-B411-7D848FA3970D}" srcId="{04B6531C-BDF8-43FE-AC41-E70195C9421D}" destId="{66D13BB0-6D04-4B41-8E30-B480425426BA}" srcOrd="0" destOrd="0" parTransId="{095EF1BF-5BB8-4956-8BEC-1D2C3697B432}" sibTransId="{E60FBAE4-FCE2-4EA7-AE63-D3F9242D5A4B}"/>
    <dgm:cxn modelId="{8409C738-9EA7-4BB6-8DB5-6EFD269A003C}" srcId="{6FA1FCD4-0DCA-4072-B0DE-25108B9EEFB0}" destId="{04B6531C-BDF8-43FE-AC41-E70195C9421D}" srcOrd="3" destOrd="0" parTransId="{BDE5A5CB-FAE2-4746-BAE6-B3D47E553485}" sibTransId="{7848E081-0449-4A57-8FE3-AAF153FFE77F}"/>
    <dgm:cxn modelId="{1E34D63B-9453-459C-80F6-E228BDAD3CEB}" srcId="{6FA1FCD4-0DCA-4072-B0DE-25108B9EEFB0}" destId="{9A4847A6-D2B6-4B3C-8662-2249E00F125E}" srcOrd="1" destOrd="0" parTransId="{F576BB2F-5E5D-4319-BC0D-E321B9B37589}" sibTransId="{398127AA-A597-4B98-A2D1-D085A243C3B2}"/>
    <dgm:cxn modelId="{CE7C1B3C-3EFE-4583-9432-4840041307D1}" srcId="{864138A7-3017-4427-B239-9A2AA29C8A25}" destId="{CE8C8076-11DA-4A54-BB61-79F251207636}" srcOrd="1" destOrd="0" parTransId="{9CDE3F6B-2579-474B-A665-B396E6B40230}" sibTransId="{3CE9E0B4-A36C-4867-951F-52EA34726191}"/>
    <dgm:cxn modelId="{531FCD3D-16A6-4C3D-B299-FDBA2BE21AEB}" type="presOf" srcId="{C76B09ED-14FE-4C75-9CD6-FD84541721F9}" destId="{2A9769F1-76F9-4407-B978-034BEF6E4AB8}" srcOrd="0" destOrd="0" presId="urn:microsoft.com/office/officeart/2005/8/layout/hierarchy1"/>
    <dgm:cxn modelId="{F2F1363E-B012-45E4-AD88-FDB9B423140D}" type="presOf" srcId="{864138A7-3017-4427-B239-9A2AA29C8A25}" destId="{E6CE5818-2045-4454-88E6-64BD71DFE143}" srcOrd="0" destOrd="0" presId="urn:microsoft.com/office/officeart/2005/8/layout/hierarchy1"/>
    <dgm:cxn modelId="{2358C63E-7158-4AD3-974C-FED9A24DB130}" srcId="{6A3727D1-EB28-4F14-AA20-3EF27F997F1C}" destId="{959C93E2-3B7A-4E13-9776-95EE53E0082D}" srcOrd="0" destOrd="0" parTransId="{0A577545-9E0F-4AD3-87BE-B685A2881BA1}" sibTransId="{8BE9E58E-8475-4BD9-A32C-8DA3E8060689}"/>
    <dgm:cxn modelId="{FD910440-3F2E-4EC1-B580-11452196CF79}" type="presOf" srcId="{DAE45B9B-F3C0-4CA0-8B1D-C4BF2FAF1CFC}" destId="{87CB82BE-85EC-4664-B403-532D1C9C4DB1}" srcOrd="0" destOrd="0" presId="urn:microsoft.com/office/officeart/2005/8/layout/hierarchy1"/>
    <dgm:cxn modelId="{C9FF185C-A982-4951-B194-4B0C8B38C53E}" srcId="{7A2F90E5-90C6-46CD-85AB-C6D50E601C00}" destId="{864138A7-3017-4427-B239-9A2AA29C8A25}" srcOrd="0" destOrd="0" parTransId="{84770F29-C8CB-4363-A331-D8284D3BE2B5}" sibTransId="{1DE166A9-C557-49E1-8342-246361FBB617}"/>
    <dgm:cxn modelId="{E80ED05D-E23F-40C9-A807-A4CA3D16C674}" type="presOf" srcId="{6AE5E1AC-1307-4DB4-A5B2-AA6BFBC09933}" destId="{E91E97D1-36B6-499B-9FC3-6A68169189C7}" srcOrd="0" destOrd="0" presId="urn:microsoft.com/office/officeart/2005/8/layout/hierarchy1"/>
    <dgm:cxn modelId="{BC1AC05E-7605-4F90-9A3F-6959135D6260}" srcId="{04B6531C-BDF8-43FE-AC41-E70195C9421D}" destId="{6CF95FFB-3DA7-49E1-9206-EAC0B21BB1A1}" srcOrd="2" destOrd="0" parTransId="{755B5B23-2816-4E73-9E3E-71011E79AC43}" sibTransId="{968D2978-C4B0-4D80-A89D-B2F476A52759}"/>
    <dgm:cxn modelId="{C4116B60-1932-47EB-9058-CFBF99664AFF}" type="presOf" srcId="{E5EF98B6-03B9-4DC8-8820-2DBF536E7C3E}" destId="{16F9BE41-E254-4CF9-86E8-98DA041E9F11}" srcOrd="0" destOrd="0" presId="urn:microsoft.com/office/officeart/2005/8/layout/hierarchy1"/>
    <dgm:cxn modelId="{64A26F41-9086-49B0-ABEB-F4CD6EFD0532}" type="presOf" srcId="{B6BE8C76-ECCB-4097-8193-B0FC8C92A6B4}" destId="{308DA750-CA4F-43B4-A06C-B58809FD972A}" srcOrd="0" destOrd="0" presId="urn:microsoft.com/office/officeart/2005/8/layout/hierarchy1"/>
    <dgm:cxn modelId="{13293765-6053-4413-9E85-974E82CE1846}" srcId="{864138A7-3017-4427-B239-9A2AA29C8A25}" destId="{6C75B3D2-1844-45B1-808A-5D7E3A8C4A82}" srcOrd="0" destOrd="0" parTransId="{6AE5E1AC-1307-4DB4-A5B2-AA6BFBC09933}" sibTransId="{6CFBE64D-111E-4A91-8AD4-877615CA61C2}"/>
    <dgm:cxn modelId="{8C8A2846-65E0-4375-854E-AF9D2D4E9C2A}" type="presOf" srcId="{4C0405AB-7686-4D56-A3A9-9D80C4C5CDCE}" destId="{F19D410E-54C7-4EE5-9239-F8F3FB9F1E2F}" srcOrd="0" destOrd="0" presId="urn:microsoft.com/office/officeart/2005/8/layout/hierarchy1"/>
    <dgm:cxn modelId="{8D63E966-9070-4A4D-9DD5-EBE0034A53F6}" type="presOf" srcId="{6CF95FFB-3DA7-49E1-9206-EAC0B21BB1A1}" destId="{7F60DFB6-EE4B-45A8-AABE-FC5A2AC2F948}" srcOrd="0" destOrd="0" presId="urn:microsoft.com/office/officeart/2005/8/layout/hierarchy1"/>
    <dgm:cxn modelId="{121BF346-D553-4455-A2ED-234E7BD00EE0}" srcId="{9A4847A6-D2B6-4B3C-8662-2249E00F125E}" destId="{D00087B6-FFFA-4B54-9E8C-F93C72443B07}" srcOrd="0" destOrd="0" parTransId="{0C7D82D8-97EE-4005-A24E-A690098AD1C7}" sibTransId="{878F1FF7-5B1C-4C89-A884-9AD6EC7183E2}"/>
    <dgm:cxn modelId="{BD0CB747-7A06-440D-B9E5-DAF3F200A3BB}" type="presOf" srcId="{CE8C8076-11DA-4A54-BB61-79F251207636}" destId="{2F228AD5-6E05-43D5-A391-DA9237ADAA6F}" srcOrd="0" destOrd="0" presId="urn:microsoft.com/office/officeart/2005/8/layout/hierarchy1"/>
    <dgm:cxn modelId="{A1739969-A8A0-4A36-84D7-B8B2679F5DAD}" type="presOf" srcId="{9CDE3F6B-2579-474B-A665-B396E6B40230}" destId="{160E9DA5-ACA6-4122-9A0B-D021200C3A88}" srcOrd="0" destOrd="0" presId="urn:microsoft.com/office/officeart/2005/8/layout/hierarchy1"/>
    <dgm:cxn modelId="{5851736D-FA5D-45A4-B0C6-2ED1DC79C30D}" srcId="{04B6531C-BDF8-43FE-AC41-E70195C9421D}" destId="{6A3727D1-EB28-4F14-AA20-3EF27F997F1C}" srcOrd="3" destOrd="0" parTransId="{AC78C9A4-62EF-4FC4-9C5D-821BDB6C8E4D}" sibTransId="{9924CA91-FDCD-46CC-AB02-2E7D8F148DF1}"/>
    <dgm:cxn modelId="{4C695B6F-27B3-4915-9273-2BD4C9669830}" srcId="{5AB07F5D-B729-4DD8-B964-4D542A6EF468}" destId="{176775C0-D7E7-4243-8BE8-B105E10EF2AD}" srcOrd="0" destOrd="0" parTransId="{40B8B819-3B65-4B97-8C8B-53F3FC9969B0}" sibTransId="{74E7C76A-DC38-4A10-8E04-B3B2C33ECDBA}"/>
    <dgm:cxn modelId="{4AABBC53-3056-4229-B354-8953150BFF29}" type="presOf" srcId="{EED3386C-B1FB-4B21-A2DB-74E07C539A29}" destId="{7C7CF4B1-53B9-4225-AAD2-8A1518A2C93F}" srcOrd="0" destOrd="0" presId="urn:microsoft.com/office/officeart/2005/8/layout/hierarchy1"/>
    <dgm:cxn modelId="{3A085174-2AB6-4B5D-AB84-AD166F9441AF}" type="presOf" srcId="{03DD30B2-7ADE-4E26-8CE1-DD5DC8561ED0}" destId="{F907B7A7-CF7E-49B2-99D4-25102CD649C8}" srcOrd="0" destOrd="0" presId="urn:microsoft.com/office/officeart/2005/8/layout/hierarchy1"/>
    <dgm:cxn modelId="{5EBF4A55-8883-49FC-AF95-D4F415D27881}" srcId="{BDCBB277-156D-4EA9-93C3-CF91E4B540F3}" destId="{BF7DFADA-7EC2-4F72-B909-6F77ED3F7219}" srcOrd="0" destOrd="0" parTransId="{C76B09ED-14FE-4C75-9CD6-FD84541721F9}" sibTransId="{C327A945-FFEA-4DAD-B96D-F02BD85E18AC}"/>
    <dgm:cxn modelId="{FF028177-3632-4F78-9B47-7DB119DDC124}" type="presOf" srcId="{7A2F90E5-90C6-46CD-85AB-C6D50E601C00}" destId="{F569CFAF-5A23-46CE-BA86-C7B9D757318C}" srcOrd="0" destOrd="0" presId="urn:microsoft.com/office/officeart/2005/8/layout/hierarchy1"/>
    <dgm:cxn modelId="{2631D782-FDA3-4A0F-96EE-725439A83C7C}" type="presOf" srcId="{59904AAB-43D0-4B04-B384-42B9085C703E}" destId="{0C13A222-AADA-4481-A946-77EB78D59975}" srcOrd="0" destOrd="0" presId="urn:microsoft.com/office/officeart/2005/8/layout/hierarchy1"/>
    <dgm:cxn modelId="{F782D882-4294-41B1-863B-9B5DC25B8D09}" type="presOf" srcId="{A397093F-4E92-41F5-A2CD-E515CF916544}" destId="{00E8E22D-918D-4939-AA4C-82924C7D3110}" srcOrd="0" destOrd="0" presId="urn:microsoft.com/office/officeart/2005/8/layout/hierarchy1"/>
    <dgm:cxn modelId="{22CE5185-DB75-4D7F-80A2-DF70065F78DA}" type="presOf" srcId="{DF1929CF-3873-4EF1-BB8E-B9E33D289F6E}" destId="{BC34B591-7828-4063-A620-BCEC3B3F4041}" srcOrd="0" destOrd="0" presId="urn:microsoft.com/office/officeart/2005/8/layout/hierarchy1"/>
    <dgm:cxn modelId="{07186F89-5CDA-412D-8B0E-6FA1C1E7CFE5}" type="presOf" srcId="{C85E54B2-A5AB-47DD-9377-A55CDF2184C4}" destId="{916C525E-5AE3-4769-9C9A-89A967526BF5}" srcOrd="0" destOrd="0" presId="urn:microsoft.com/office/officeart/2005/8/layout/hierarchy1"/>
    <dgm:cxn modelId="{E55C0F8A-7D4D-4BC5-B5E1-AAA6EFF4BAD5}" srcId="{CE8C8076-11DA-4A54-BB61-79F251207636}" destId="{736C2688-1FE3-447F-A6CF-C0D3A3245875}" srcOrd="0" destOrd="0" parTransId="{DAE45B9B-F3C0-4CA0-8B1D-C4BF2FAF1CFC}" sibTransId="{9923C50A-0866-4062-AFAB-0FF38AA40008}"/>
    <dgm:cxn modelId="{66F30D8B-559F-41CD-9857-6CA19C37DDF1}" type="presOf" srcId="{BDCBB277-156D-4EA9-93C3-CF91E4B540F3}" destId="{7FF8AC1B-25DD-45E6-BF18-BF80883A1235}" srcOrd="0" destOrd="0" presId="urn:microsoft.com/office/officeart/2005/8/layout/hierarchy1"/>
    <dgm:cxn modelId="{99B1FE8C-93E6-4B31-872A-61AC378E4A16}" type="presOf" srcId="{F0443CCE-6164-4618-BB17-E73C9FF1348D}" destId="{76172E21-3F41-43BE-9644-E79135BA8BC8}" srcOrd="0" destOrd="0" presId="urn:microsoft.com/office/officeart/2005/8/layout/hierarchy1"/>
    <dgm:cxn modelId="{C2EBB18D-8A76-4579-B66C-AA6109ABFE17}" type="presOf" srcId="{E3F5DEC2-8F16-438E-88BB-9EAA6013DADB}" destId="{1BEBCE2B-E123-437D-938C-715C2ACD4653}" srcOrd="0" destOrd="0" presId="urn:microsoft.com/office/officeart/2005/8/layout/hierarchy1"/>
    <dgm:cxn modelId="{01C6698E-8AEF-4E04-9BD8-ED76D7277662}" type="presOf" srcId="{959C93E2-3B7A-4E13-9776-95EE53E0082D}" destId="{4D67DCA0-8102-424D-BE86-1073942B5E8D}" srcOrd="0" destOrd="0" presId="urn:microsoft.com/office/officeart/2005/8/layout/hierarchy1"/>
    <dgm:cxn modelId="{34AAEA8F-B67F-4F29-AAC5-6B4C69C66E7E}" type="presOf" srcId="{D00087B6-FFFA-4B54-9E8C-F93C72443B07}" destId="{D032CFE4-9C65-4BEE-B87A-8E7342327049}" srcOrd="0" destOrd="0" presId="urn:microsoft.com/office/officeart/2005/8/layout/hierarchy1"/>
    <dgm:cxn modelId="{C6998B92-7894-4F6B-8BE1-D6E4D461B893}" type="presOf" srcId="{6C75B3D2-1844-45B1-808A-5D7E3A8C4A82}" destId="{899A993A-3AE8-4965-91C5-1D6AE1D816EA}" srcOrd="0" destOrd="0" presId="urn:microsoft.com/office/officeart/2005/8/layout/hierarchy1"/>
    <dgm:cxn modelId="{4A733D99-5CFE-4243-90D4-1F63D5C09388}" srcId="{04B6531C-BDF8-43FE-AC41-E70195C9421D}" destId="{F6B7AB06-A3D7-4E07-A1CF-8D6C3166C00B}" srcOrd="1" destOrd="0" parTransId="{C85E54B2-A5AB-47DD-9377-A55CDF2184C4}" sibTransId="{6BD4F2B6-C1A3-4D36-8CA1-43703D2A6470}"/>
    <dgm:cxn modelId="{56B1A2A0-FB1D-4577-8741-2DE19C9A9D0E}" type="presOf" srcId="{6FA1FCD4-0DCA-4072-B0DE-25108B9EEFB0}" destId="{5ABB27F0-E03B-45AF-9FBE-64FAFAFBA886}" srcOrd="0" destOrd="0" presId="urn:microsoft.com/office/officeart/2005/8/layout/hierarchy1"/>
    <dgm:cxn modelId="{C6E7F1AD-C7EF-4278-93BC-CCD0C0B25F1E}" srcId="{F6B7AB06-A3D7-4E07-A1CF-8D6C3166C00B}" destId="{DB4CE104-8C56-46CE-A3B9-31859ECADDB6}" srcOrd="0" destOrd="0" parTransId="{653B1E85-B3AF-419B-9E11-7057A4084BE4}" sibTransId="{C579472A-C744-491B-A310-75CA278F37CD}"/>
    <dgm:cxn modelId="{9B96C2B0-057F-420C-9675-48F2A44C582D}" type="presOf" srcId="{DB4CE104-8C56-46CE-A3B9-31859ECADDB6}" destId="{C54BA3C3-B5BF-4881-A137-18B55C2F5C5B}" srcOrd="0" destOrd="0" presId="urn:microsoft.com/office/officeart/2005/8/layout/hierarchy1"/>
    <dgm:cxn modelId="{99C33BB3-99A6-4BC0-B2C7-83AB6A8738DE}" type="presOf" srcId="{40B8B819-3B65-4B97-8C8B-53F3FC9969B0}" destId="{371B30ED-1804-4634-BBFC-44A9A72F5A65}" srcOrd="0" destOrd="0" presId="urn:microsoft.com/office/officeart/2005/8/layout/hierarchy1"/>
    <dgm:cxn modelId="{D081CEB6-F3D4-4549-B31A-CB043BA599E2}" type="presOf" srcId="{FFF6D447-F017-4D07-BBDC-D776C351FD18}" destId="{92248BAD-7458-41FE-ADC4-3FD0A8B85164}" srcOrd="0" destOrd="0" presId="urn:microsoft.com/office/officeart/2005/8/layout/hierarchy1"/>
    <dgm:cxn modelId="{EDE89ABE-DF36-4675-9098-9AA01663ECA8}" type="presOf" srcId="{F6B7AB06-A3D7-4E07-A1CF-8D6C3166C00B}" destId="{8E2619C3-88ED-49A9-9F30-AE54490AADBD}" srcOrd="0" destOrd="0" presId="urn:microsoft.com/office/officeart/2005/8/layout/hierarchy1"/>
    <dgm:cxn modelId="{9442F0BE-A1D3-46BD-A485-61ACBF9A5C70}" srcId="{864138A7-3017-4427-B239-9A2AA29C8A25}" destId="{C6CD6C5E-2FCB-4CEA-9C0B-4E28BAECE848}" srcOrd="4" destOrd="0" parTransId="{4C0405AB-7686-4D56-A3A9-9D80C4C5CDCE}" sibTransId="{096E0197-F0F7-4196-9B5E-41D3444A13E1}"/>
    <dgm:cxn modelId="{3EC36CC1-9C6A-4EBC-8528-FFA7E4BBBA02}" srcId="{66D13BB0-6D04-4B41-8E30-B480425426BA}" destId="{B6BE8C76-ECCB-4097-8193-B0FC8C92A6B4}" srcOrd="0" destOrd="0" parTransId="{E5EF98B6-03B9-4DC8-8820-2DBF536E7C3E}" sibTransId="{3E6B1B43-7D02-45A8-A100-BF02292DB9FC}"/>
    <dgm:cxn modelId="{A52805C4-175B-4E07-BF33-826468EDD370}" type="presOf" srcId="{BDE5A5CB-FAE2-4746-BAE6-B3D47E553485}" destId="{0DF38FA8-7FAC-45D7-8331-0036D815FBC8}" srcOrd="0" destOrd="0" presId="urn:microsoft.com/office/officeart/2005/8/layout/hierarchy1"/>
    <dgm:cxn modelId="{E7882BCB-BBF2-4099-8DA4-CDD5693931AC}" type="presOf" srcId="{66D13BB0-6D04-4B41-8E30-B480425426BA}" destId="{03718D9E-D4CC-41B8-8D74-6FEE319C96A8}" srcOrd="0" destOrd="0" presId="urn:microsoft.com/office/officeart/2005/8/layout/hierarchy1"/>
    <dgm:cxn modelId="{1DFF9ECC-87C7-4A74-918C-9E39C739D37A}" type="presOf" srcId="{0C7D82D8-97EE-4005-A24E-A690098AD1C7}" destId="{9B57D55B-CE12-4DB9-9E18-0606A0B192F8}" srcOrd="0" destOrd="0" presId="urn:microsoft.com/office/officeart/2005/8/layout/hierarchy1"/>
    <dgm:cxn modelId="{52C199D1-E816-47D1-A95C-43D411667ABA}" srcId="{E3F5DEC2-8F16-438E-88BB-9EAA6013DADB}" destId="{11CAFEB3-57A8-475B-B938-6D71839A2846}" srcOrd="0" destOrd="0" parTransId="{A397093F-4E92-41F5-A2CD-E515CF916544}" sibTransId="{B768A06E-9692-4946-9455-0476A3C3FB29}"/>
    <dgm:cxn modelId="{DEE6E0D3-3641-466C-95D3-C44CE796B796}" type="presOf" srcId="{04B6531C-BDF8-43FE-AC41-E70195C9421D}" destId="{EF82EB48-A6C1-42A3-8B39-AFD819CBC3F1}" srcOrd="0" destOrd="0" presId="urn:microsoft.com/office/officeart/2005/8/layout/hierarchy1"/>
    <dgm:cxn modelId="{B06FFFD9-EDAA-4E76-8B92-812F12BC7555}" srcId="{6FA1FCD4-0DCA-4072-B0DE-25108B9EEFB0}" destId="{BDCBB277-156D-4EA9-93C3-CF91E4B540F3}" srcOrd="2" destOrd="0" parTransId="{03DD30B2-7ADE-4E26-8CE1-DD5DC8561ED0}" sibTransId="{143331A7-01BC-4618-B4B2-322803393E16}"/>
    <dgm:cxn modelId="{131389E1-BD22-4CA4-A84B-5633F728B4B3}" type="presOf" srcId="{736C2688-1FE3-447F-A6CF-C0D3A3245875}" destId="{A74418DD-AD2B-4DFF-AF28-55C064028A67}" srcOrd="0" destOrd="0" presId="urn:microsoft.com/office/officeart/2005/8/layout/hierarchy1"/>
    <dgm:cxn modelId="{60E752E5-D55D-40E4-AB46-F118CACEB1D8}" srcId="{6C75B3D2-1844-45B1-808A-5D7E3A8C4A82}" destId="{177C9A0E-A8C5-4724-9B0A-A7DB0291B914}" srcOrd="0" destOrd="0" parTransId="{F0443CCE-6164-4618-BB17-E73C9FF1348D}" sibTransId="{B757EDB4-77D4-4E79-AE4B-A23CBC99048F}"/>
    <dgm:cxn modelId="{3E5C97E5-62FC-4BFD-B3BD-B0AD89C0E320}" type="presOf" srcId="{6A3727D1-EB28-4F14-AA20-3EF27F997F1C}" destId="{86F8667B-2D0F-4EB3-8CC2-53AAFCF2BAD8}" srcOrd="0" destOrd="0" presId="urn:microsoft.com/office/officeart/2005/8/layout/hierarchy1"/>
    <dgm:cxn modelId="{1AC592EE-8A6A-43C7-B9EE-985F8BD1280E}" type="presOf" srcId="{84770F29-C8CB-4363-A331-D8284D3BE2B5}" destId="{0F85D8A9-8299-47EA-AF1F-8020148F58E0}" srcOrd="0" destOrd="0" presId="urn:microsoft.com/office/officeart/2005/8/layout/hierarchy1"/>
    <dgm:cxn modelId="{A7663AEF-C072-437A-97EC-4156833ACC8A}" srcId="{BC09F338-0237-4676-AECF-F5EBC0FE7F07}" destId="{6FA1FCD4-0DCA-4072-B0DE-25108B9EEFB0}" srcOrd="0" destOrd="0" parTransId="{6549C1BE-6C66-49A7-92AD-165141C37709}" sibTransId="{47A91950-DB47-411C-B8BA-B96DFA93B48B}"/>
    <dgm:cxn modelId="{1E893DEF-310B-470A-8A0D-2712CACEE189}" srcId="{864138A7-3017-4427-B239-9A2AA29C8A25}" destId="{5AB07F5D-B729-4DD8-B964-4D542A6EF468}" srcOrd="2" destOrd="0" parTransId="{FFF6D447-F017-4D07-BBDC-D776C351FD18}" sibTransId="{AC97CF32-0EB4-4004-9B87-89D75DE65E29}"/>
    <dgm:cxn modelId="{463081FB-DE2F-4270-8EFE-BF428B0A8801}" type="presOf" srcId="{BC09F338-0237-4676-AECF-F5EBC0FE7F07}" destId="{422BD50F-D727-44C0-9D4B-29E6B25B5343}" srcOrd="0" destOrd="0" presId="urn:microsoft.com/office/officeart/2005/8/layout/hierarchy1"/>
    <dgm:cxn modelId="{15BC12FD-2107-4FC4-A59A-DDC61A437A87}" type="presOf" srcId="{C6CD6C5E-2FCB-4CEA-9C0B-4E28BAECE848}" destId="{51E81C7E-7B36-495F-8017-1E0E7CC07CB6}" srcOrd="0" destOrd="0" presId="urn:microsoft.com/office/officeart/2005/8/layout/hierarchy1"/>
    <dgm:cxn modelId="{0BD093FD-0042-4694-AE26-59CCE1492385}" type="presOf" srcId="{653B1E85-B3AF-419B-9E11-7057A4084BE4}" destId="{875B7911-7B40-4FF4-8265-2BE5223CC080}" srcOrd="0" destOrd="0" presId="urn:microsoft.com/office/officeart/2005/8/layout/hierarchy1"/>
    <dgm:cxn modelId="{8AD674FF-D4CD-4641-BEEC-B7EF4827A30A}" srcId="{C6CD6C5E-2FCB-4CEA-9C0B-4E28BAECE848}" destId="{59904AAB-43D0-4B04-B384-42B9085C703E}" srcOrd="0" destOrd="0" parTransId="{DF1929CF-3873-4EF1-BB8E-B9E33D289F6E}" sibTransId="{D6CBEA76-BAB4-4060-A517-36A60934D9DA}"/>
    <dgm:cxn modelId="{8F2C17CF-7C6B-409D-9FAD-B10DBC2AF21D}" type="presParOf" srcId="{422BD50F-D727-44C0-9D4B-29E6B25B5343}" destId="{26921D01-0EAD-4570-8CBF-407A5BD25D6C}" srcOrd="0" destOrd="0" presId="urn:microsoft.com/office/officeart/2005/8/layout/hierarchy1"/>
    <dgm:cxn modelId="{EB86B9DE-FF62-4B56-B8EE-9406ADE5F34E}" type="presParOf" srcId="{26921D01-0EAD-4570-8CBF-407A5BD25D6C}" destId="{7794D4E8-F39A-4AD3-9ECD-EEE8EAC20DCE}" srcOrd="0" destOrd="0" presId="urn:microsoft.com/office/officeart/2005/8/layout/hierarchy1"/>
    <dgm:cxn modelId="{88AD0035-B3A4-4136-99D1-5076D4E99B9A}" type="presParOf" srcId="{7794D4E8-F39A-4AD3-9ECD-EEE8EAC20DCE}" destId="{50B3298A-5DBD-4186-ABC6-46E3BBF6D25C}" srcOrd="0" destOrd="0" presId="urn:microsoft.com/office/officeart/2005/8/layout/hierarchy1"/>
    <dgm:cxn modelId="{3F7CED9D-7535-4297-9031-2C9623BE3A11}" type="presParOf" srcId="{7794D4E8-F39A-4AD3-9ECD-EEE8EAC20DCE}" destId="{5ABB27F0-E03B-45AF-9FBE-64FAFAFBA886}" srcOrd="1" destOrd="0" presId="urn:microsoft.com/office/officeart/2005/8/layout/hierarchy1"/>
    <dgm:cxn modelId="{2BADBAE1-A8C7-430B-A681-C9A74DD0E67B}" type="presParOf" srcId="{26921D01-0EAD-4570-8CBF-407A5BD25D6C}" destId="{E42BD0B1-DEA4-4D91-9717-737D371CFAD1}" srcOrd="1" destOrd="0" presId="urn:microsoft.com/office/officeart/2005/8/layout/hierarchy1"/>
    <dgm:cxn modelId="{713489F3-E1C9-407B-AE9B-90A75B30AD7D}" type="presParOf" srcId="{E42BD0B1-DEA4-4D91-9717-737D371CFAD1}" destId="{C8F7F489-F273-4C32-8A22-811159321256}" srcOrd="0" destOrd="0" presId="urn:microsoft.com/office/officeart/2005/8/layout/hierarchy1"/>
    <dgm:cxn modelId="{8BD233F9-55D3-44A6-8434-C21CC49D4AB3}" type="presParOf" srcId="{E42BD0B1-DEA4-4D91-9717-737D371CFAD1}" destId="{7C76885D-0B71-480F-A56F-553EA0F1785D}" srcOrd="1" destOrd="0" presId="urn:microsoft.com/office/officeart/2005/8/layout/hierarchy1"/>
    <dgm:cxn modelId="{B03A7A15-C1D0-4DF4-800B-3BB6067CC885}" type="presParOf" srcId="{7C76885D-0B71-480F-A56F-553EA0F1785D}" destId="{E6ADBA1B-C4EF-47FD-BAB2-2FF4BB76591B}" srcOrd="0" destOrd="0" presId="urn:microsoft.com/office/officeart/2005/8/layout/hierarchy1"/>
    <dgm:cxn modelId="{9D733A3F-2EE3-41EC-A0B2-57283EFEC1EB}" type="presParOf" srcId="{E6ADBA1B-C4EF-47FD-BAB2-2FF4BB76591B}" destId="{3952956F-363D-4F99-AE14-707F39FBBBF9}" srcOrd="0" destOrd="0" presId="urn:microsoft.com/office/officeart/2005/8/layout/hierarchy1"/>
    <dgm:cxn modelId="{38343E26-4A30-4C46-B802-1BB72ADCCC73}" type="presParOf" srcId="{E6ADBA1B-C4EF-47FD-BAB2-2FF4BB76591B}" destId="{F569CFAF-5A23-46CE-BA86-C7B9D757318C}" srcOrd="1" destOrd="0" presId="urn:microsoft.com/office/officeart/2005/8/layout/hierarchy1"/>
    <dgm:cxn modelId="{3301C1FA-3A67-43A8-BFB9-189640674DBB}" type="presParOf" srcId="{7C76885D-0B71-480F-A56F-553EA0F1785D}" destId="{0E2FA7CD-E418-49E9-A601-F8FECFEF37B8}" srcOrd="1" destOrd="0" presId="urn:microsoft.com/office/officeart/2005/8/layout/hierarchy1"/>
    <dgm:cxn modelId="{660C40C6-31CD-42D3-B750-9CD58ECA8CF5}" type="presParOf" srcId="{0E2FA7CD-E418-49E9-A601-F8FECFEF37B8}" destId="{0F85D8A9-8299-47EA-AF1F-8020148F58E0}" srcOrd="0" destOrd="0" presId="urn:microsoft.com/office/officeart/2005/8/layout/hierarchy1"/>
    <dgm:cxn modelId="{7DAB36E8-8239-4B52-81A5-870C7E7626F3}" type="presParOf" srcId="{0E2FA7CD-E418-49E9-A601-F8FECFEF37B8}" destId="{8F745A02-9BBF-4ACA-8C76-29A6AEF30068}" srcOrd="1" destOrd="0" presId="urn:microsoft.com/office/officeart/2005/8/layout/hierarchy1"/>
    <dgm:cxn modelId="{02AEED0E-70E4-4B09-A035-32A66FB1BD70}" type="presParOf" srcId="{8F745A02-9BBF-4ACA-8C76-29A6AEF30068}" destId="{D06488F2-E321-4566-AA65-505226ED256D}" srcOrd="0" destOrd="0" presId="urn:microsoft.com/office/officeart/2005/8/layout/hierarchy1"/>
    <dgm:cxn modelId="{2071BF21-BE47-4FCC-973D-51537CDAA46A}" type="presParOf" srcId="{D06488F2-E321-4566-AA65-505226ED256D}" destId="{038520D5-F096-4ECC-A077-532FA4C8916B}" srcOrd="0" destOrd="0" presId="urn:microsoft.com/office/officeart/2005/8/layout/hierarchy1"/>
    <dgm:cxn modelId="{1F11E584-618B-473C-B420-DAD015DCB0FD}" type="presParOf" srcId="{D06488F2-E321-4566-AA65-505226ED256D}" destId="{E6CE5818-2045-4454-88E6-64BD71DFE143}" srcOrd="1" destOrd="0" presId="urn:microsoft.com/office/officeart/2005/8/layout/hierarchy1"/>
    <dgm:cxn modelId="{A7E9477D-09DB-4C85-B190-003433C4E2D4}" type="presParOf" srcId="{8F745A02-9BBF-4ACA-8C76-29A6AEF30068}" destId="{1C1A8677-D61C-471A-A2F3-251EADF66CC8}" srcOrd="1" destOrd="0" presId="urn:microsoft.com/office/officeart/2005/8/layout/hierarchy1"/>
    <dgm:cxn modelId="{E927CC60-CAAB-4918-B8BF-3D057B6C4F5C}" type="presParOf" srcId="{1C1A8677-D61C-471A-A2F3-251EADF66CC8}" destId="{E91E97D1-36B6-499B-9FC3-6A68169189C7}" srcOrd="0" destOrd="0" presId="urn:microsoft.com/office/officeart/2005/8/layout/hierarchy1"/>
    <dgm:cxn modelId="{58BB1D58-2B9E-49FC-B0E7-A6B51E49CDE5}" type="presParOf" srcId="{1C1A8677-D61C-471A-A2F3-251EADF66CC8}" destId="{82A16D33-EB6D-4169-876B-5C31958F9744}" srcOrd="1" destOrd="0" presId="urn:microsoft.com/office/officeart/2005/8/layout/hierarchy1"/>
    <dgm:cxn modelId="{F01835FA-35EE-4056-BE2E-08278AAC0EF3}" type="presParOf" srcId="{82A16D33-EB6D-4169-876B-5C31958F9744}" destId="{2FA6C124-D84B-4E98-A754-C66ABCD13782}" srcOrd="0" destOrd="0" presId="urn:microsoft.com/office/officeart/2005/8/layout/hierarchy1"/>
    <dgm:cxn modelId="{7026C3F0-FD08-4F3B-8236-5AC284BDF7B0}" type="presParOf" srcId="{2FA6C124-D84B-4E98-A754-C66ABCD13782}" destId="{ED2DD9CD-321B-4DCE-B4AE-B7E4AB624E26}" srcOrd="0" destOrd="0" presId="urn:microsoft.com/office/officeart/2005/8/layout/hierarchy1"/>
    <dgm:cxn modelId="{ADD8A249-C478-4676-8F14-6ECA7323727A}" type="presParOf" srcId="{2FA6C124-D84B-4E98-A754-C66ABCD13782}" destId="{899A993A-3AE8-4965-91C5-1D6AE1D816EA}" srcOrd="1" destOrd="0" presId="urn:microsoft.com/office/officeart/2005/8/layout/hierarchy1"/>
    <dgm:cxn modelId="{9045E97A-D3FD-44DA-A069-A6975C344771}" type="presParOf" srcId="{82A16D33-EB6D-4169-876B-5C31958F9744}" destId="{56108683-65FD-4D75-8E44-EB7BB639D42F}" srcOrd="1" destOrd="0" presId="urn:microsoft.com/office/officeart/2005/8/layout/hierarchy1"/>
    <dgm:cxn modelId="{912BC3AA-5454-41C8-B2E3-A4AC05EB85FD}" type="presParOf" srcId="{56108683-65FD-4D75-8E44-EB7BB639D42F}" destId="{76172E21-3F41-43BE-9644-E79135BA8BC8}" srcOrd="0" destOrd="0" presId="urn:microsoft.com/office/officeart/2005/8/layout/hierarchy1"/>
    <dgm:cxn modelId="{3CD32C89-429F-4F40-BA1D-6B1EDB1BC2E2}" type="presParOf" srcId="{56108683-65FD-4D75-8E44-EB7BB639D42F}" destId="{0BA844CC-C950-4A15-8A74-F5957F988D44}" srcOrd="1" destOrd="0" presId="urn:microsoft.com/office/officeart/2005/8/layout/hierarchy1"/>
    <dgm:cxn modelId="{2128FB04-1663-490B-BA5A-68AFED4D8E42}" type="presParOf" srcId="{0BA844CC-C950-4A15-8A74-F5957F988D44}" destId="{355B9D3E-206C-4781-9DA7-9C244E95F059}" srcOrd="0" destOrd="0" presId="urn:microsoft.com/office/officeart/2005/8/layout/hierarchy1"/>
    <dgm:cxn modelId="{331E779C-25DA-48AA-96A5-91B9B9BAF909}" type="presParOf" srcId="{355B9D3E-206C-4781-9DA7-9C244E95F059}" destId="{60C6AF44-F8B5-4815-8F2A-474B51D28A29}" srcOrd="0" destOrd="0" presId="urn:microsoft.com/office/officeart/2005/8/layout/hierarchy1"/>
    <dgm:cxn modelId="{5B575EF4-D00B-4D5D-B3AB-6B371E380EBC}" type="presParOf" srcId="{355B9D3E-206C-4781-9DA7-9C244E95F059}" destId="{5980AF8A-0136-48AE-B8F4-543858FB8984}" srcOrd="1" destOrd="0" presId="urn:microsoft.com/office/officeart/2005/8/layout/hierarchy1"/>
    <dgm:cxn modelId="{9C80069C-34E3-49D1-9167-C58CD9462C3D}" type="presParOf" srcId="{0BA844CC-C950-4A15-8A74-F5957F988D44}" destId="{F1D392BC-1AEA-4CD0-8806-E5D8A8CD9BB0}" srcOrd="1" destOrd="0" presId="urn:microsoft.com/office/officeart/2005/8/layout/hierarchy1"/>
    <dgm:cxn modelId="{38E0CE76-23A7-43BD-983C-BC7E1891F95A}" type="presParOf" srcId="{1C1A8677-D61C-471A-A2F3-251EADF66CC8}" destId="{160E9DA5-ACA6-4122-9A0B-D021200C3A88}" srcOrd="2" destOrd="0" presId="urn:microsoft.com/office/officeart/2005/8/layout/hierarchy1"/>
    <dgm:cxn modelId="{4AC7049A-CAB5-4A95-BCC4-EDB9EBD39063}" type="presParOf" srcId="{1C1A8677-D61C-471A-A2F3-251EADF66CC8}" destId="{A27B97A5-B9D7-4DCB-8FE6-3351AD18A7F8}" srcOrd="3" destOrd="0" presId="urn:microsoft.com/office/officeart/2005/8/layout/hierarchy1"/>
    <dgm:cxn modelId="{CFDC2A8F-0C9B-404B-B5B7-E6FB9148EA5A}" type="presParOf" srcId="{A27B97A5-B9D7-4DCB-8FE6-3351AD18A7F8}" destId="{AB4C3B17-331A-47D6-A9FC-9154409F69BC}" srcOrd="0" destOrd="0" presId="urn:microsoft.com/office/officeart/2005/8/layout/hierarchy1"/>
    <dgm:cxn modelId="{3EE325DE-208E-415C-8EA7-45E9F3A04E76}" type="presParOf" srcId="{AB4C3B17-331A-47D6-A9FC-9154409F69BC}" destId="{4E59C885-6460-4BB4-9E96-679508B918E7}" srcOrd="0" destOrd="0" presId="urn:microsoft.com/office/officeart/2005/8/layout/hierarchy1"/>
    <dgm:cxn modelId="{3FF1AAB4-58A8-45A0-99E8-F6B4FB91E6A9}" type="presParOf" srcId="{AB4C3B17-331A-47D6-A9FC-9154409F69BC}" destId="{2F228AD5-6E05-43D5-A391-DA9237ADAA6F}" srcOrd="1" destOrd="0" presId="urn:microsoft.com/office/officeart/2005/8/layout/hierarchy1"/>
    <dgm:cxn modelId="{7C6AE2BE-7B94-4555-B378-AAFFC6691105}" type="presParOf" srcId="{A27B97A5-B9D7-4DCB-8FE6-3351AD18A7F8}" destId="{87176DD9-03A3-41F6-904B-C317AA940BAC}" srcOrd="1" destOrd="0" presId="urn:microsoft.com/office/officeart/2005/8/layout/hierarchy1"/>
    <dgm:cxn modelId="{5F6AF2AE-A6A2-4368-871E-7C1E8F97DA52}" type="presParOf" srcId="{87176DD9-03A3-41F6-904B-C317AA940BAC}" destId="{87CB82BE-85EC-4664-B403-532D1C9C4DB1}" srcOrd="0" destOrd="0" presId="urn:microsoft.com/office/officeart/2005/8/layout/hierarchy1"/>
    <dgm:cxn modelId="{4F4FE152-DB63-45E1-BD29-B5FDBF5A5FD6}" type="presParOf" srcId="{87176DD9-03A3-41F6-904B-C317AA940BAC}" destId="{168DB2D5-0ADE-41EE-AE6C-C5C57142E4E8}" srcOrd="1" destOrd="0" presId="urn:microsoft.com/office/officeart/2005/8/layout/hierarchy1"/>
    <dgm:cxn modelId="{B1DC948B-F0B7-41A5-87FD-E2B79F8CCB39}" type="presParOf" srcId="{168DB2D5-0ADE-41EE-AE6C-C5C57142E4E8}" destId="{FED898D4-3E76-4289-AB13-C0FC92D56152}" srcOrd="0" destOrd="0" presId="urn:microsoft.com/office/officeart/2005/8/layout/hierarchy1"/>
    <dgm:cxn modelId="{2AE16674-5662-4D2B-A2C8-E7E33F19421A}" type="presParOf" srcId="{FED898D4-3E76-4289-AB13-C0FC92D56152}" destId="{12D5BCF5-72C4-49A5-9B40-FAA610B9F053}" srcOrd="0" destOrd="0" presId="urn:microsoft.com/office/officeart/2005/8/layout/hierarchy1"/>
    <dgm:cxn modelId="{9E96E5D0-4C91-4951-9113-EFE1DA7302A1}" type="presParOf" srcId="{FED898D4-3E76-4289-AB13-C0FC92D56152}" destId="{A74418DD-AD2B-4DFF-AF28-55C064028A67}" srcOrd="1" destOrd="0" presId="urn:microsoft.com/office/officeart/2005/8/layout/hierarchy1"/>
    <dgm:cxn modelId="{C1F6C988-BFD7-40F6-84DA-8F0573831BBC}" type="presParOf" srcId="{168DB2D5-0ADE-41EE-AE6C-C5C57142E4E8}" destId="{9FDD5427-6E1A-4ADB-95D2-7687C1EB570C}" srcOrd="1" destOrd="0" presId="urn:microsoft.com/office/officeart/2005/8/layout/hierarchy1"/>
    <dgm:cxn modelId="{B2BADDB6-F938-44C6-9C42-3FBEB82521E1}" type="presParOf" srcId="{1C1A8677-D61C-471A-A2F3-251EADF66CC8}" destId="{92248BAD-7458-41FE-ADC4-3FD0A8B85164}" srcOrd="4" destOrd="0" presId="urn:microsoft.com/office/officeart/2005/8/layout/hierarchy1"/>
    <dgm:cxn modelId="{0C1FD7B0-06F3-418F-BFF3-7470BD38ACD9}" type="presParOf" srcId="{1C1A8677-D61C-471A-A2F3-251EADF66CC8}" destId="{7C1E8470-6641-4BBF-BDF6-453E8FC84F7A}" srcOrd="5" destOrd="0" presId="urn:microsoft.com/office/officeart/2005/8/layout/hierarchy1"/>
    <dgm:cxn modelId="{424E02EB-A020-4E43-BAF7-F2AE93CC07CF}" type="presParOf" srcId="{7C1E8470-6641-4BBF-BDF6-453E8FC84F7A}" destId="{37192FA2-A0F8-459C-B9AF-33A17D380EF2}" srcOrd="0" destOrd="0" presId="urn:microsoft.com/office/officeart/2005/8/layout/hierarchy1"/>
    <dgm:cxn modelId="{D27FC070-BEF2-4405-AEEC-B6208D6D60C5}" type="presParOf" srcId="{37192FA2-A0F8-459C-B9AF-33A17D380EF2}" destId="{AB1D02EB-FF37-4B73-AE10-4554C12A9909}" srcOrd="0" destOrd="0" presId="urn:microsoft.com/office/officeart/2005/8/layout/hierarchy1"/>
    <dgm:cxn modelId="{E32F5968-2C86-47AF-996D-D08087FB3CF0}" type="presParOf" srcId="{37192FA2-A0F8-459C-B9AF-33A17D380EF2}" destId="{17664B42-A406-4C76-A1BF-1145B544DE78}" srcOrd="1" destOrd="0" presId="urn:microsoft.com/office/officeart/2005/8/layout/hierarchy1"/>
    <dgm:cxn modelId="{089856FB-2675-48A5-89E7-5CF67EAB478F}" type="presParOf" srcId="{7C1E8470-6641-4BBF-BDF6-453E8FC84F7A}" destId="{AB9F9D0A-3550-433C-BFE6-B3FC10E7F8AC}" srcOrd="1" destOrd="0" presId="urn:microsoft.com/office/officeart/2005/8/layout/hierarchy1"/>
    <dgm:cxn modelId="{50259A06-2520-463C-AE17-C5760FA2BBC8}" type="presParOf" srcId="{AB9F9D0A-3550-433C-BFE6-B3FC10E7F8AC}" destId="{371B30ED-1804-4634-BBFC-44A9A72F5A65}" srcOrd="0" destOrd="0" presId="urn:microsoft.com/office/officeart/2005/8/layout/hierarchy1"/>
    <dgm:cxn modelId="{2931110F-7E72-417C-88C1-566648071E11}" type="presParOf" srcId="{AB9F9D0A-3550-433C-BFE6-B3FC10E7F8AC}" destId="{96B95EFD-142D-4922-8414-9BFC4270CF11}" srcOrd="1" destOrd="0" presId="urn:microsoft.com/office/officeart/2005/8/layout/hierarchy1"/>
    <dgm:cxn modelId="{AF0B932A-AF58-4415-8F3B-D1765CC6A5E7}" type="presParOf" srcId="{96B95EFD-142D-4922-8414-9BFC4270CF11}" destId="{F59E6148-F690-4FF2-B2DF-563AB6EBA68F}" srcOrd="0" destOrd="0" presId="urn:microsoft.com/office/officeart/2005/8/layout/hierarchy1"/>
    <dgm:cxn modelId="{49B5CF66-3AE3-485C-AE19-6A633D003BFC}" type="presParOf" srcId="{F59E6148-F690-4FF2-B2DF-563AB6EBA68F}" destId="{692B72E4-F85A-4EA4-BD24-5FF2DA747D95}" srcOrd="0" destOrd="0" presId="urn:microsoft.com/office/officeart/2005/8/layout/hierarchy1"/>
    <dgm:cxn modelId="{33B8A347-6C32-494F-8630-CC6F071EC342}" type="presParOf" srcId="{F59E6148-F690-4FF2-B2DF-563AB6EBA68F}" destId="{98E283F7-F845-4AA9-986C-922BC0F18AEB}" srcOrd="1" destOrd="0" presId="urn:microsoft.com/office/officeart/2005/8/layout/hierarchy1"/>
    <dgm:cxn modelId="{E98293F2-876F-4D54-9C45-F25B34172907}" type="presParOf" srcId="{96B95EFD-142D-4922-8414-9BFC4270CF11}" destId="{3F54E297-5F29-48E0-B0EC-2EE44E795B35}" srcOrd="1" destOrd="0" presId="urn:microsoft.com/office/officeart/2005/8/layout/hierarchy1"/>
    <dgm:cxn modelId="{E8411CBC-215C-42D0-A003-9D1C834F9528}" type="presParOf" srcId="{1C1A8677-D61C-471A-A2F3-251EADF66CC8}" destId="{1711DE12-6846-4094-A692-1BCF367E8ABF}" srcOrd="6" destOrd="0" presId="urn:microsoft.com/office/officeart/2005/8/layout/hierarchy1"/>
    <dgm:cxn modelId="{CDE70651-572F-4F44-B8F1-C5D57969FD9D}" type="presParOf" srcId="{1C1A8677-D61C-471A-A2F3-251EADF66CC8}" destId="{6BF0F6BF-4424-48DC-88E2-CF90F780239A}" srcOrd="7" destOrd="0" presId="urn:microsoft.com/office/officeart/2005/8/layout/hierarchy1"/>
    <dgm:cxn modelId="{9E402C0E-354C-4E53-AF66-2CD4DF46E766}" type="presParOf" srcId="{6BF0F6BF-4424-48DC-88E2-CF90F780239A}" destId="{FAB22B86-7ABE-4BCA-A8F1-6714DE70C86F}" srcOrd="0" destOrd="0" presId="urn:microsoft.com/office/officeart/2005/8/layout/hierarchy1"/>
    <dgm:cxn modelId="{43549E68-285C-4B9F-99DF-E8AE1836B483}" type="presParOf" srcId="{FAB22B86-7ABE-4BCA-A8F1-6714DE70C86F}" destId="{8BC6C8EA-A41E-43EE-AE15-2DD28880537F}" srcOrd="0" destOrd="0" presId="urn:microsoft.com/office/officeart/2005/8/layout/hierarchy1"/>
    <dgm:cxn modelId="{53CE4FCE-8589-4354-A15A-5763FD717DE0}" type="presParOf" srcId="{FAB22B86-7ABE-4BCA-A8F1-6714DE70C86F}" destId="{1BEBCE2B-E123-437D-938C-715C2ACD4653}" srcOrd="1" destOrd="0" presId="urn:microsoft.com/office/officeart/2005/8/layout/hierarchy1"/>
    <dgm:cxn modelId="{414DC765-ABC0-4C89-B327-1FCFFB2ABE54}" type="presParOf" srcId="{6BF0F6BF-4424-48DC-88E2-CF90F780239A}" destId="{1CF2F046-AE25-4A16-8F32-B31D9DCCE15C}" srcOrd="1" destOrd="0" presId="urn:microsoft.com/office/officeart/2005/8/layout/hierarchy1"/>
    <dgm:cxn modelId="{1080EB64-30F3-438C-8D57-0B08CAC97C66}" type="presParOf" srcId="{1CF2F046-AE25-4A16-8F32-B31D9DCCE15C}" destId="{00E8E22D-918D-4939-AA4C-82924C7D3110}" srcOrd="0" destOrd="0" presId="urn:microsoft.com/office/officeart/2005/8/layout/hierarchy1"/>
    <dgm:cxn modelId="{0C86B8F1-A0E7-40C6-8C71-6DDF1F632FE6}" type="presParOf" srcId="{1CF2F046-AE25-4A16-8F32-B31D9DCCE15C}" destId="{C92FF3C5-E5E5-4E3A-993B-1D99FBB36867}" srcOrd="1" destOrd="0" presId="urn:microsoft.com/office/officeart/2005/8/layout/hierarchy1"/>
    <dgm:cxn modelId="{8E167175-14BB-42A8-A28E-640E34C58A78}" type="presParOf" srcId="{C92FF3C5-E5E5-4E3A-993B-1D99FBB36867}" destId="{C453E024-4C25-4A9F-ABD2-FB872A34978C}" srcOrd="0" destOrd="0" presId="urn:microsoft.com/office/officeart/2005/8/layout/hierarchy1"/>
    <dgm:cxn modelId="{4AAFE020-4F3A-417A-9EA6-543BE5469764}" type="presParOf" srcId="{C453E024-4C25-4A9F-ABD2-FB872A34978C}" destId="{D359D3F1-8051-4C54-A0FA-50F234469B8E}" srcOrd="0" destOrd="0" presId="urn:microsoft.com/office/officeart/2005/8/layout/hierarchy1"/>
    <dgm:cxn modelId="{CD991B28-E7CC-4916-A152-562DFCC90D8C}" type="presParOf" srcId="{C453E024-4C25-4A9F-ABD2-FB872A34978C}" destId="{D2697A62-3967-41EC-B6F8-C19F5476F887}" srcOrd="1" destOrd="0" presId="urn:microsoft.com/office/officeart/2005/8/layout/hierarchy1"/>
    <dgm:cxn modelId="{64B80D34-CF06-43B8-8D42-14EBF0F0EF3B}" type="presParOf" srcId="{C92FF3C5-E5E5-4E3A-993B-1D99FBB36867}" destId="{CE35EDE1-7152-4CD9-9766-D48D9291B3B2}" srcOrd="1" destOrd="0" presId="urn:microsoft.com/office/officeart/2005/8/layout/hierarchy1"/>
    <dgm:cxn modelId="{89DA0C39-E015-47F9-847A-AC13AE208F41}" type="presParOf" srcId="{1C1A8677-D61C-471A-A2F3-251EADF66CC8}" destId="{F19D410E-54C7-4EE5-9239-F8F3FB9F1E2F}" srcOrd="8" destOrd="0" presId="urn:microsoft.com/office/officeart/2005/8/layout/hierarchy1"/>
    <dgm:cxn modelId="{638436A8-0D85-4F42-B0F6-F35CA6A3B82E}" type="presParOf" srcId="{1C1A8677-D61C-471A-A2F3-251EADF66CC8}" destId="{7D54A475-0784-47C4-BF9E-8810EBE611E9}" srcOrd="9" destOrd="0" presId="urn:microsoft.com/office/officeart/2005/8/layout/hierarchy1"/>
    <dgm:cxn modelId="{6A701027-A660-4E61-BDBC-718D0CEA8558}" type="presParOf" srcId="{7D54A475-0784-47C4-BF9E-8810EBE611E9}" destId="{6D5C52AA-FD95-419A-A052-F2718FACC48E}" srcOrd="0" destOrd="0" presId="urn:microsoft.com/office/officeart/2005/8/layout/hierarchy1"/>
    <dgm:cxn modelId="{E96038C8-97A2-4C84-B7F6-D5DFFAB6B234}" type="presParOf" srcId="{6D5C52AA-FD95-419A-A052-F2718FACC48E}" destId="{BA2DDAA8-1D29-41CE-ACA4-46ED1CC01FF9}" srcOrd="0" destOrd="0" presId="urn:microsoft.com/office/officeart/2005/8/layout/hierarchy1"/>
    <dgm:cxn modelId="{4989C785-3BFE-49F2-8972-1573A2BA7386}" type="presParOf" srcId="{6D5C52AA-FD95-419A-A052-F2718FACC48E}" destId="{51E81C7E-7B36-495F-8017-1E0E7CC07CB6}" srcOrd="1" destOrd="0" presId="urn:microsoft.com/office/officeart/2005/8/layout/hierarchy1"/>
    <dgm:cxn modelId="{775275F1-52B1-4EA8-A289-3578BF8AD9CA}" type="presParOf" srcId="{7D54A475-0784-47C4-BF9E-8810EBE611E9}" destId="{29D2729E-1387-4C23-8DDE-90705381CD8C}" srcOrd="1" destOrd="0" presId="urn:microsoft.com/office/officeart/2005/8/layout/hierarchy1"/>
    <dgm:cxn modelId="{F511CA56-86E7-4880-B56A-AACC47B54E8E}" type="presParOf" srcId="{29D2729E-1387-4C23-8DDE-90705381CD8C}" destId="{BC34B591-7828-4063-A620-BCEC3B3F4041}" srcOrd="0" destOrd="0" presId="urn:microsoft.com/office/officeart/2005/8/layout/hierarchy1"/>
    <dgm:cxn modelId="{63C7EE8A-EEE9-4991-8298-5E1CB8AB69F0}" type="presParOf" srcId="{29D2729E-1387-4C23-8DDE-90705381CD8C}" destId="{8BB82249-DF64-4392-857E-05D317009940}" srcOrd="1" destOrd="0" presId="urn:microsoft.com/office/officeart/2005/8/layout/hierarchy1"/>
    <dgm:cxn modelId="{CB828550-C583-4CEB-A152-C9657814EF28}" type="presParOf" srcId="{8BB82249-DF64-4392-857E-05D317009940}" destId="{44B7BA74-4D9D-403E-91CF-863A80DBBA87}" srcOrd="0" destOrd="0" presId="urn:microsoft.com/office/officeart/2005/8/layout/hierarchy1"/>
    <dgm:cxn modelId="{2868B439-F81B-48F0-B12A-1AA8DB846ED6}" type="presParOf" srcId="{44B7BA74-4D9D-403E-91CF-863A80DBBA87}" destId="{C7DE06F8-DFE4-497B-A033-C9C90B5798AC}" srcOrd="0" destOrd="0" presId="urn:microsoft.com/office/officeart/2005/8/layout/hierarchy1"/>
    <dgm:cxn modelId="{2443880A-F9DB-4E5F-A667-292FBC7CCDF1}" type="presParOf" srcId="{44B7BA74-4D9D-403E-91CF-863A80DBBA87}" destId="{0C13A222-AADA-4481-A946-77EB78D59975}" srcOrd="1" destOrd="0" presId="urn:microsoft.com/office/officeart/2005/8/layout/hierarchy1"/>
    <dgm:cxn modelId="{7932FB97-604C-4FA7-BAFA-85B8280B314D}" type="presParOf" srcId="{8BB82249-DF64-4392-857E-05D317009940}" destId="{A359EBCA-61E6-4094-B68A-A6EC96DE1FBA}" srcOrd="1" destOrd="0" presId="urn:microsoft.com/office/officeart/2005/8/layout/hierarchy1"/>
    <dgm:cxn modelId="{699B6795-8404-4130-8F53-7C1FBA5ED83E}" type="presParOf" srcId="{E42BD0B1-DEA4-4D91-9717-737D371CFAD1}" destId="{F0C47C8A-3018-47E0-9582-F4757219BCD6}" srcOrd="2" destOrd="0" presId="urn:microsoft.com/office/officeart/2005/8/layout/hierarchy1"/>
    <dgm:cxn modelId="{7ED01F57-650F-45F3-B664-8D8372E2D628}" type="presParOf" srcId="{E42BD0B1-DEA4-4D91-9717-737D371CFAD1}" destId="{7029E29D-4235-49C1-82D3-498508746D64}" srcOrd="3" destOrd="0" presId="urn:microsoft.com/office/officeart/2005/8/layout/hierarchy1"/>
    <dgm:cxn modelId="{2362A656-DAFA-4AE2-B581-36AC21D60A1B}" type="presParOf" srcId="{7029E29D-4235-49C1-82D3-498508746D64}" destId="{4758F9F2-875B-4E3A-9607-5584A2448AB5}" srcOrd="0" destOrd="0" presId="urn:microsoft.com/office/officeart/2005/8/layout/hierarchy1"/>
    <dgm:cxn modelId="{E936391D-21CE-4743-BE33-6BF9EEA89B2A}" type="presParOf" srcId="{4758F9F2-875B-4E3A-9607-5584A2448AB5}" destId="{F8BBAF05-0444-4D3B-B34D-1F7178A670BB}" srcOrd="0" destOrd="0" presId="urn:microsoft.com/office/officeart/2005/8/layout/hierarchy1"/>
    <dgm:cxn modelId="{8B3FDEE8-6BF5-4860-BA25-CCBE81CB6890}" type="presParOf" srcId="{4758F9F2-875B-4E3A-9607-5584A2448AB5}" destId="{CBFDBE1B-9409-4F72-BD3B-9DC559B62A6E}" srcOrd="1" destOrd="0" presId="urn:microsoft.com/office/officeart/2005/8/layout/hierarchy1"/>
    <dgm:cxn modelId="{C01EF794-50B3-4675-99E8-D9C0B69FC036}" type="presParOf" srcId="{7029E29D-4235-49C1-82D3-498508746D64}" destId="{DBE3DB12-1155-474F-8BD2-4634506F4598}" srcOrd="1" destOrd="0" presId="urn:microsoft.com/office/officeart/2005/8/layout/hierarchy1"/>
    <dgm:cxn modelId="{05C11FAD-E929-4BE1-B429-49B166B0EBC6}" type="presParOf" srcId="{DBE3DB12-1155-474F-8BD2-4634506F4598}" destId="{9B57D55B-CE12-4DB9-9E18-0606A0B192F8}" srcOrd="0" destOrd="0" presId="urn:microsoft.com/office/officeart/2005/8/layout/hierarchy1"/>
    <dgm:cxn modelId="{B1B4C0DF-A2E1-4F5F-BD21-097A595D63C1}" type="presParOf" srcId="{DBE3DB12-1155-474F-8BD2-4634506F4598}" destId="{D278DC43-856C-4B01-91EE-31C3EC30E79D}" srcOrd="1" destOrd="0" presId="urn:microsoft.com/office/officeart/2005/8/layout/hierarchy1"/>
    <dgm:cxn modelId="{FE4102C6-52E7-4BD4-8607-BC6A103BA5D3}" type="presParOf" srcId="{D278DC43-856C-4B01-91EE-31C3EC30E79D}" destId="{284374AE-0218-4830-B95D-6A2CF43FA427}" srcOrd="0" destOrd="0" presId="urn:microsoft.com/office/officeart/2005/8/layout/hierarchy1"/>
    <dgm:cxn modelId="{71463E73-BF6A-445E-887E-87455B8D701F}" type="presParOf" srcId="{284374AE-0218-4830-B95D-6A2CF43FA427}" destId="{73564A35-2251-4B82-BB59-1245B0BB3899}" srcOrd="0" destOrd="0" presId="urn:microsoft.com/office/officeart/2005/8/layout/hierarchy1"/>
    <dgm:cxn modelId="{95D03D97-ECBF-4ED8-9B68-7ABD34064BB8}" type="presParOf" srcId="{284374AE-0218-4830-B95D-6A2CF43FA427}" destId="{D032CFE4-9C65-4BEE-B87A-8E7342327049}" srcOrd="1" destOrd="0" presId="urn:microsoft.com/office/officeart/2005/8/layout/hierarchy1"/>
    <dgm:cxn modelId="{47EB3090-A074-451B-823B-68F44586A4D9}" type="presParOf" srcId="{D278DC43-856C-4B01-91EE-31C3EC30E79D}" destId="{72692C85-ACFD-4CF9-94B2-B1B6EC0CBACD}" srcOrd="1" destOrd="0" presId="urn:microsoft.com/office/officeart/2005/8/layout/hierarchy1"/>
    <dgm:cxn modelId="{ABF996CD-5B33-4792-8244-174641C49FE4}" type="presParOf" srcId="{E42BD0B1-DEA4-4D91-9717-737D371CFAD1}" destId="{F907B7A7-CF7E-49B2-99D4-25102CD649C8}" srcOrd="4" destOrd="0" presId="urn:microsoft.com/office/officeart/2005/8/layout/hierarchy1"/>
    <dgm:cxn modelId="{C432FD4A-E67A-453B-B273-83F16ADE9715}" type="presParOf" srcId="{E42BD0B1-DEA4-4D91-9717-737D371CFAD1}" destId="{90E2029E-A9CB-401A-A788-8E0CBA529377}" srcOrd="5" destOrd="0" presId="urn:microsoft.com/office/officeart/2005/8/layout/hierarchy1"/>
    <dgm:cxn modelId="{DABA7516-7424-46EB-9F28-90F82EDE339F}" type="presParOf" srcId="{90E2029E-A9CB-401A-A788-8E0CBA529377}" destId="{2AD64E67-59CB-4267-A646-15D757B004F2}" srcOrd="0" destOrd="0" presId="urn:microsoft.com/office/officeart/2005/8/layout/hierarchy1"/>
    <dgm:cxn modelId="{B54FADE6-447C-435C-A273-196168F9C39F}" type="presParOf" srcId="{2AD64E67-59CB-4267-A646-15D757B004F2}" destId="{70AA670C-EFBB-4ED5-8970-E412CE0D9912}" srcOrd="0" destOrd="0" presId="urn:microsoft.com/office/officeart/2005/8/layout/hierarchy1"/>
    <dgm:cxn modelId="{B80ED846-F15D-4F44-8E64-B2F884229C03}" type="presParOf" srcId="{2AD64E67-59CB-4267-A646-15D757B004F2}" destId="{7FF8AC1B-25DD-45E6-BF18-BF80883A1235}" srcOrd="1" destOrd="0" presId="urn:microsoft.com/office/officeart/2005/8/layout/hierarchy1"/>
    <dgm:cxn modelId="{A7DF4211-FC99-4FE0-8440-7D616A94379C}" type="presParOf" srcId="{90E2029E-A9CB-401A-A788-8E0CBA529377}" destId="{3F96BFA7-8C5D-4AE3-A296-C011A4122BB7}" srcOrd="1" destOrd="0" presId="urn:microsoft.com/office/officeart/2005/8/layout/hierarchy1"/>
    <dgm:cxn modelId="{CDAEE465-182B-4047-B495-4A284E92EA85}" type="presParOf" srcId="{3F96BFA7-8C5D-4AE3-A296-C011A4122BB7}" destId="{2A9769F1-76F9-4407-B978-034BEF6E4AB8}" srcOrd="0" destOrd="0" presId="urn:microsoft.com/office/officeart/2005/8/layout/hierarchy1"/>
    <dgm:cxn modelId="{E72411B6-19A1-4281-B6AD-A48DC2D835BD}" type="presParOf" srcId="{3F96BFA7-8C5D-4AE3-A296-C011A4122BB7}" destId="{2E47087B-CC65-4774-8F82-683398079FF8}" srcOrd="1" destOrd="0" presId="urn:microsoft.com/office/officeart/2005/8/layout/hierarchy1"/>
    <dgm:cxn modelId="{4E7E2EAC-7F15-4C12-BD9E-25B890D33674}" type="presParOf" srcId="{2E47087B-CC65-4774-8F82-683398079FF8}" destId="{94F6A1C9-7C9C-427A-95ED-08526BB47490}" srcOrd="0" destOrd="0" presId="urn:microsoft.com/office/officeart/2005/8/layout/hierarchy1"/>
    <dgm:cxn modelId="{BCCF6DC4-3D17-4222-83D0-642B0A9A9E71}" type="presParOf" srcId="{94F6A1C9-7C9C-427A-95ED-08526BB47490}" destId="{1397421C-8258-4329-B3D4-2AB11BDFABA8}" srcOrd="0" destOrd="0" presId="urn:microsoft.com/office/officeart/2005/8/layout/hierarchy1"/>
    <dgm:cxn modelId="{71784C98-E02C-4EE5-88C3-2CA8569F73F8}" type="presParOf" srcId="{94F6A1C9-7C9C-427A-95ED-08526BB47490}" destId="{CA845549-3AE3-4EFE-98CA-7766AD9EA3A1}" srcOrd="1" destOrd="0" presId="urn:microsoft.com/office/officeart/2005/8/layout/hierarchy1"/>
    <dgm:cxn modelId="{10CB1242-B1B1-4561-925C-81CAF6F1927E}" type="presParOf" srcId="{2E47087B-CC65-4774-8F82-683398079FF8}" destId="{49A553AD-2B0E-45EE-9BD2-C916B8D057DB}" srcOrd="1" destOrd="0" presId="urn:microsoft.com/office/officeart/2005/8/layout/hierarchy1"/>
    <dgm:cxn modelId="{9004C3E1-E56E-47F5-B031-8F1B1A07271F}" type="presParOf" srcId="{E42BD0B1-DEA4-4D91-9717-737D371CFAD1}" destId="{0DF38FA8-7FAC-45D7-8331-0036D815FBC8}" srcOrd="6" destOrd="0" presId="urn:microsoft.com/office/officeart/2005/8/layout/hierarchy1"/>
    <dgm:cxn modelId="{11243352-DE14-436B-AFE9-1F0446D6B016}" type="presParOf" srcId="{E42BD0B1-DEA4-4D91-9717-737D371CFAD1}" destId="{5E45830D-28AA-4A3B-A229-2962FF6BB92C}" srcOrd="7" destOrd="0" presId="urn:microsoft.com/office/officeart/2005/8/layout/hierarchy1"/>
    <dgm:cxn modelId="{5DB63571-291A-4DF6-9362-146569CA4E6E}" type="presParOf" srcId="{5E45830D-28AA-4A3B-A229-2962FF6BB92C}" destId="{2904E3C0-55D9-4521-ADC4-4CF5668A87C4}" srcOrd="0" destOrd="0" presId="urn:microsoft.com/office/officeart/2005/8/layout/hierarchy1"/>
    <dgm:cxn modelId="{9390A89F-2B26-4E92-9A32-FC47D6EFB34C}" type="presParOf" srcId="{2904E3C0-55D9-4521-ADC4-4CF5668A87C4}" destId="{D0DE1215-8534-4355-8F4C-6FD63FE62F2C}" srcOrd="0" destOrd="0" presId="urn:microsoft.com/office/officeart/2005/8/layout/hierarchy1"/>
    <dgm:cxn modelId="{35916700-FDFB-45CE-B596-0C9781F41F41}" type="presParOf" srcId="{2904E3C0-55D9-4521-ADC4-4CF5668A87C4}" destId="{EF82EB48-A6C1-42A3-8B39-AFD819CBC3F1}" srcOrd="1" destOrd="0" presId="urn:microsoft.com/office/officeart/2005/8/layout/hierarchy1"/>
    <dgm:cxn modelId="{EE12FAE2-1213-4A88-8A86-DFC1F43ADA91}" type="presParOf" srcId="{5E45830D-28AA-4A3B-A229-2962FF6BB92C}" destId="{6735E8D0-C524-4DA3-A253-386DB2D18E7F}" srcOrd="1" destOrd="0" presId="urn:microsoft.com/office/officeart/2005/8/layout/hierarchy1"/>
    <dgm:cxn modelId="{943ECE20-C91E-4D24-BA84-3804C9D37998}" type="presParOf" srcId="{6735E8D0-C524-4DA3-A253-386DB2D18E7F}" destId="{DEEEB704-B75A-4833-B4FF-6BED4C1E2585}" srcOrd="0" destOrd="0" presId="urn:microsoft.com/office/officeart/2005/8/layout/hierarchy1"/>
    <dgm:cxn modelId="{7BCE9336-BB6D-432A-A17B-9DFCA6693CE2}" type="presParOf" srcId="{6735E8D0-C524-4DA3-A253-386DB2D18E7F}" destId="{686D0233-6BF7-4F44-B5BE-2858A8B72161}" srcOrd="1" destOrd="0" presId="urn:microsoft.com/office/officeart/2005/8/layout/hierarchy1"/>
    <dgm:cxn modelId="{262EABDA-CA08-40BF-BD89-79EA25505248}" type="presParOf" srcId="{686D0233-6BF7-4F44-B5BE-2858A8B72161}" destId="{63CFDCE8-2F69-4E3C-9520-1C5CB36032DF}" srcOrd="0" destOrd="0" presId="urn:microsoft.com/office/officeart/2005/8/layout/hierarchy1"/>
    <dgm:cxn modelId="{7FB67966-68EC-4707-8DAE-2106A4BF5AD2}" type="presParOf" srcId="{63CFDCE8-2F69-4E3C-9520-1C5CB36032DF}" destId="{D5A8E993-C541-47E7-8B2E-CDDC4A591761}" srcOrd="0" destOrd="0" presId="urn:microsoft.com/office/officeart/2005/8/layout/hierarchy1"/>
    <dgm:cxn modelId="{6FDFFCFC-3E09-423A-A8B8-4FD432E8334D}" type="presParOf" srcId="{63CFDCE8-2F69-4E3C-9520-1C5CB36032DF}" destId="{03718D9E-D4CC-41B8-8D74-6FEE319C96A8}" srcOrd="1" destOrd="0" presId="urn:microsoft.com/office/officeart/2005/8/layout/hierarchy1"/>
    <dgm:cxn modelId="{410AFC27-B838-456A-B3BA-48F3EEAF65E8}" type="presParOf" srcId="{686D0233-6BF7-4F44-B5BE-2858A8B72161}" destId="{AD24E3CD-CA9E-48BD-ABFC-466108C9B40F}" srcOrd="1" destOrd="0" presId="urn:microsoft.com/office/officeart/2005/8/layout/hierarchy1"/>
    <dgm:cxn modelId="{66CA27C2-DA4F-47D5-B9B5-931112062E05}" type="presParOf" srcId="{AD24E3CD-CA9E-48BD-ABFC-466108C9B40F}" destId="{16F9BE41-E254-4CF9-86E8-98DA041E9F11}" srcOrd="0" destOrd="0" presId="urn:microsoft.com/office/officeart/2005/8/layout/hierarchy1"/>
    <dgm:cxn modelId="{9902F18A-BE9D-43CB-9C21-A0FE64BC9520}" type="presParOf" srcId="{AD24E3CD-CA9E-48BD-ABFC-466108C9B40F}" destId="{F094A62F-3B24-49F3-9107-A86FB11EC93F}" srcOrd="1" destOrd="0" presId="urn:microsoft.com/office/officeart/2005/8/layout/hierarchy1"/>
    <dgm:cxn modelId="{7CB20BD7-79D9-42B2-A1B4-6D8ED00A82EC}" type="presParOf" srcId="{F094A62F-3B24-49F3-9107-A86FB11EC93F}" destId="{929EEF77-1828-469B-9C5E-8D9D0FBF0FE8}" srcOrd="0" destOrd="0" presId="urn:microsoft.com/office/officeart/2005/8/layout/hierarchy1"/>
    <dgm:cxn modelId="{D7D9DEB6-8670-40AD-B7FA-4A8120B42D6E}" type="presParOf" srcId="{929EEF77-1828-469B-9C5E-8D9D0FBF0FE8}" destId="{0FE11433-1C38-4170-9E62-C8844739F038}" srcOrd="0" destOrd="0" presId="urn:microsoft.com/office/officeart/2005/8/layout/hierarchy1"/>
    <dgm:cxn modelId="{5E8909B3-9789-4B23-8084-7D97B7D07B53}" type="presParOf" srcId="{929EEF77-1828-469B-9C5E-8D9D0FBF0FE8}" destId="{308DA750-CA4F-43B4-A06C-B58809FD972A}" srcOrd="1" destOrd="0" presId="urn:microsoft.com/office/officeart/2005/8/layout/hierarchy1"/>
    <dgm:cxn modelId="{1596AF49-C35C-4832-B174-B4670CAA5183}" type="presParOf" srcId="{F094A62F-3B24-49F3-9107-A86FB11EC93F}" destId="{E2B73B90-58C7-4FF1-BEAC-97CC489745F1}" srcOrd="1" destOrd="0" presId="urn:microsoft.com/office/officeart/2005/8/layout/hierarchy1"/>
    <dgm:cxn modelId="{E4C78B84-92FC-42F4-B834-FDD0A3F47547}" type="presParOf" srcId="{6735E8D0-C524-4DA3-A253-386DB2D18E7F}" destId="{916C525E-5AE3-4769-9C9A-89A967526BF5}" srcOrd="2" destOrd="0" presId="urn:microsoft.com/office/officeart/2005/8/layout/hierarchy1"/>
    <dgm:cxn modelId="{1BCE61BB-E211-40D4-AB2C-124397D0E421}" type="presParOf" srcId="{6735E8D0-C524-4DA3-A253-386DB2D18E7F}" destId="{E90400BF-43F6-4747-B84D-55A05690493B}" srcOrd="3" destOrd="0" presId="urn:microsoft.com/office/officeart/2005/8/layout/hierarchy1"/>
    <dgm:cxn modelId="{4A7D232B-CEA1-41D5-8A6A-62868A48653D}" type="presParOf" srcId="{E90400BF-43F6-4747-B84D-55A05690493B}" destId="{2E33949A-1891-4EFA-AE06-8993ABA9A42A}" srcOrd="0" destOrd="0" presId="urn:microsoft.com/office/officeart/2005/8/layout/hierarchy1"/>
    <dgm:cxn modelId="{682E2517-5182-4904-AB2F-B99EE9A15692}" type="presParOf" srcId="{2E33949A-1891-4EFA-AE06-8993ABA9A42A}" destId="{D940C9E5-DF52-469A-A58D-8E15A8CDBE26}" srcOrd="0" destOrd="0" presId="urn:microsoft.com/office/officeart/2005/8/layout/hierarchy1"/>
    <dgm:cxn modelId="{62E0F622-7900-4913-A6C4-EAAC82FE7F6F}" type="presParOf" srcId="{2E33949A-1891-4EFA-AE06-8993ABA9A42A}" destId="{8E2619C3-88ED-49A9-9F30-AE54490AADBD}" srcOrd="1" destOrd="0" presId="urn:microsoft.com/office/officeart/2005/8/layout/hierarchy1"/>
    <dgm:cxn modelId="{7AD22F9C-DA9D-4479-A452-789E4EAF53A7}" type="presParOf" srcId="{E90400BF-43F6-4747-B84D-55A05690493B}" destId="{4B4772DA-180C-4A29-A719-4A00F58DAB5C}" srcOrd="1" destOrd="0" presId="urn:microsoft.com/office/officeart/2005/8/layout/hierarchy1"/>
    <dgm:cxn modelId="{80B583B7-2B9F-4E44-AF41-41DE21267A03}" type="presParOf" srcId="{4B4772DA-180C-4A29-A719-4A00F58DAB5C}" destId="{875B7911-7B40-4FF4-8265-2BE5223CC080}" srcOrd="0" destOrd="0" presId="urn:microsoft.com/office/officeart/2005/8/layout/hierarchy1"/>
    <dgm:cxn modelId="{F9D43B06-4F00-493F-94CE-B354E4E4F864}" type="presParOf" srcId="{4B4772DA-180C-4A29-A719-4A00F58DAB5C}" destId="{56C58724-181D-4409-8871-F94BF983978E}" srcOrd="1" destOrd="0" presId="urn:microsoft.com/office/officeart/2005/8/layout/hierarchy1"/>
    <dgm:cxn modelId="{F54AC680-8E88-43B2-948D-50FB896B3E7E}" type="presParOf" srcId="{56C58724-181D-4409-8871-F94BF983978E}" destId="{D9EE1A23-73C8-4D90-8F6A-A2B72755EAF3}" srcOrd="0" destOrd="0" presId="urn:microsoft.com/office/officeart/2005/8/layout/hierarchy1"/>
    <dgm:cxn modelId="{235E98B0-06A7-4E61-B53F-DDB629979168}" type="presParOf" srcId="{D9EE1A23-73C8-4D90-8F6A-A2B72755EAF3}" destId="{03B49563-7C63-4A38-AFEB-78042A5F5EC4}" srcOrd="0" destOrd="0" presId="urn:microsoft.com/office/officeart/2005/8/layout/hierarchy1"/>
    <dgm:cxn modelId="{24D3919F-2E2A-4233-9F4B-A228AD3EDB33}" type="presParOf" srcId="{D9EE1A23-73C8-4D90-8F6A-A2B72755EAF3}" destId="{C54BA3C3-B5BF-4881-A137-18B55C2F5C5B}" srcOrd="1" destOrd="0" presId="urn:microsoft.com/office/officeart/2005/8/layout/hierarchy1"/>
    <dgm:cxn modelId="{F1F892B5-7E2E-40C4-A064-8B40E0518D0F}" type="presParOf" srcId="{56C58724-181D-4409-8871-F94BF983978E}" destId="{3F36B1D7-FD35-4298-B5A2-71972323A10A}" srcOrd="1" destOrd="0" presId="urn:microsoft.com/office/officeart/2005/8/layout/hierarchy1"/>
    <dgm:cxn modelId="{D662E07F-45BA-4190-90A9-540632765303}" type="presParOf" srcId="{6735E8D0-C524-4DA3-A253-386DB2D18E7F}" destId="{06C2A10A-FB01-4CA2-8ECD-12A32D8CA647}" srcOrd="4" destOrd="0" presId="urn:microsoft.com/office/officeart/2005/8/layout/hierarchy1"/>
    <dgm:cxn modelId="{95E33761-73CA-4E77-9F02-A270AE1F814D}" type="presParOf" srcId="{6735E8D0-C524-4DA3-A253-386DB2D18E7F}" destId="{63032D78-C46A-4A08-8A6D-E5BD4B56D906}" srcOrd="5" destOrd="0" presId="urn:microsoft.com/office/officeart/2005/8/layout/hierarchy1"/>
    <dgm:cxn modelId="{8F50E02E-339D-4407-A8D9-903650F51DB7}" type="presParOf" srcId="{63032D78-C46A-4A08-8A6D-E5BD4B56D906}" destId="{4321C3B5-0AAA-4C51-AFDA-6DECC78B7522}" srcOrd="0" destOrd="0" presId="urn:microsoft.com/office/officeart/2005/8/layout/hierarchy1"/>
    <dgm:cxn modelId="{3FC61AA9-FE38-4DF9-815C-67A7F7759585}" type="presParOf" srcId="{4321C3B5-0AAA-4C51-AFDA-6DECC78B7522}" destId="{190D0D3D-1C9A-4F15-8784-8ACDB07A3D45}" srcOrd="0" destOrd="0" presId="urn:microsoft.com/office/officeart/2005/8/layout/hierarchy1"/>
    <dgm:cxn modelId="{D6D297DC-40B6-4014-8A53-D3C37F388176}" type="presParOf" srcId="{4321C3B5-0AAA-4C51-AFDA-6DECC78B7522}" destId="{7F60DFB6-EE4B-45A8-AABE-FC5A2AC2F948}" srcOrd="1" destOrd="0" presId="urn:microsoft.com/office/officeart/2005/8/layout/hierarchy1"/>
    <dgm:cxn modelId="{852873DD-BF85-4CDF-988B-2B02EAB02FC8}" type="presParOf" srcId="{63032D78-C46A-4A08-8A6D-E5BD4B56D906}" destId="{8C3B323D-CD4F-4CE7-A77F-4314DD97BF83}" srcOrd="1" destOrd="0" presId="urn:microsoft.com/office/officeart/2005/8/layout/hierarchy1"/>
    <dgm:cxn modelId="{84879445-A679-4AD9-9B84-72C6BC81790A}" type="presParOf" srcId="{8C3B323D-CD4F-4CE7-A77F-4314DD97BF83}" destId="{7C7CF4B1-53B9-4225-AAD2-8A1518A2C93F}" srcOrd="0" destOrd="0" presId="urn:microsoft.com/office/officeart/2005/8/layout/hierarchy1"/>
    <dgm:cxn modelId="{E0CC9C43-F79E-498D-B715-62346E8E85F1}" type="presParOf" srcId="{8C3B323D-CD4F-4CE7-A77F-4314DD97BF83}" destId="{7C330EBD-98E3-4767-8E70-4966F3ED6E8B}" srcOrd="1" destOrd="0" presId="urn:microsoft.com/office/officeart/2005/8/layout/hierarchy1"/>
    <dgm:cxn modelId="{64E4A9FB-57A8-4E0D-8442-77BDFB74DE1E}" type="presParOf" srcId="{7C330EBD-98E3-4767-8E70-4966F3ED6E8B}" destId="{F5B010FA-FA3E-440D-B68A-CFE86289AB78}" srcOrd="0" destOrd="0" presId="urn:microsoft.com/office/officeart/2005/8/layout/hierarchy1"/>
    <dgm:cxn modelId="{326A71C4-D9D5-444B-8379-8FBD0AF8715C}" type="presParOf" srcId="{F5B010FA-FA3E-440D-B68A-CFE86289AB78}" destId="{7FFA581B-E6DF-481C-8FE6-51F1B5595DB5}" srcOrd="0" destOrd="0" presId="urn:microsoft.com/office/officeart/2005/8/layout/hierarchy1"/>
    <dgm:cxn modelId="{9E748725-B6EF-4021-BC03-33F12FFE8E4C}" type="presParOf" srcId="{F5B010FA-FA3E-440D-B68A-CFE86289AB78}" destId="{3E4189EE-3547-4C4D-9AEB-C3AB29C3019F}" srcOrd="1" destOrd="0" presId="urn:microsoft.com/office/officeart/2005/8/layout/hierarchy1"/>
    <dgm:cxn modelId="{DE1161F9-E720-481D-B16F-E092DA6A82BF}" type="presParOf" srcId="{7C330EBD-98E3-4767-8E70-4966F3ED6E8B}" destId="{7FDB7235-8229-4816-85AF-ADFB3EC8CD1B}" srcOrd="1" destOrd="0" presId="urn:microsoft.com/office/officeart/2005/8/layout/hierarchy1"/>
    <dgm:cxn modelId="{BC6423EE-7066-494F-BC29-E2E441F5BEB3}" type="presParOf" srcId="{6735E8D0-C524-4DA3-A253-386DB2D18E7F}" destId="{11D895DF-AD08-49C2-B0F4-618C96B3FC48}" srcOrd="6" destOrd="0" presId="urn:microsoft.com/office/officeart/2005/8/layout/hierarchy1"/>
    <dgm:cxn modelId="{289DC73B-8409-476F-A917-9A9CAA3EECFB}" type="presParOf" srcId="{6735E8D0-C524-4DA3-A253-386DB2D18E7F}" destId="{D0CF75F1-7DDD-40CA-8E13-E8FB47F069AF}" srcOrd="7" destOrd="0" presId="urn:microsoft.com/office/officeart/2005/8/layout/hierarchy1"/>
    <dgm:cxn modelId="{682C3974-3C23-4046-9988-C6B07F79470B}" type="presParOf" srcId="{D0CF75F1-7DDD-40CA-8E13-E8FB47F069AF}" destId="{AC8CAE0F-6410-4806-8972-2A91F0AC2294}" srcOrd="0" destOrd="0" presId="urn:microsoft.com/office/officeart/2005/8/layout/hierarchy1"/>
    <dgm:cxn modelId="{BDA44DD2-1629-4602-9826-2C107E198BAD}" type="presParOf" srcId="{AC8CAE0F-6410-4806-8972-2A91F0AC2294}" destId="{29C5EEA1-DB43-4E47-9852-374A3252EA1B}" srcOrd="0" destOrd="0" presId="urn:microsoft.com/office/officeart/2005/8/layout/hierarchy1"/>
    <dgm:cxn modelId="{4C0237B9-88E4-4A18-A9C4-5DA2A7825B2C}" type="presParOf" srcId="{AC8CAE0F-6410-4806-8972-2A91F0AC2294}" destId="{86F8667B-2D0F-4EB3-8CC2-53AAFCF2BAD8}" srcOrd="1" destOrd="0" presId="urn:microsoft.com/office/officeart/2005/8/layout/hierarchy1"/>
    <dgm:cxn modelId="{6E8BB685-9B14-48D3-A837-CA63C84C22DD}" type="presParOf" srcId="{D0CF75F1-7DDD-40CA-8E13-E8FB47F069AF}" destId="{2FE5A839-1E69-4A00-B184-3AD0D6BB342B}" srcOrd="1" destOrd="0" presId="urn:microsoft.com/office/officeart/2005/8/layout/hierarchy1"/>
    <dgm:cxn modelId="{D8B6EDDF-B39F-4A9F-8A16-EBEE5ED50997}" type="presParOf" srcId="{2FE5A839-1E69-4A00-B184-3AD0D6BB342B}" destId="{D9C3CDAE-2644-4D14-91DE-C80C51A0246A}" srcOrd="0" destOrd="0" presId="urn:microsoft.com/office/officeart/2005/8/layout/hierarchy1"/>
    <dgm:cxn modelId="{67F88CEC-C008-4AB1-A657-7BC5CA26AA2B}" type="presParOf" srcId="{2FE5A839-1E69-4A00-B184-3AD0D6BB342B}" destId="{EDB8E616-1C0F-4C7E-B3C4-3D560AA4F3B8}" srcOrd="1" destOrd="0" presId="urn:microsoft.com/office/officeart/2005/8/layout/hierarchy1"/>
    <dgm:cxn modelId="{8E0EC7EF-C527-4504-93C7-1EF150972A63}" type="presParOf" srcId="{EDB8E616-1C0F-4C7E-B3C4-3D560AA4F3B8}" destId="{19584EE6-DA8F-4FA9-A9F9-E6D96E847AF9}" srcOrd="0" destOrd="0" presId="urn:microsoft.com/office/officeart/2005/8/layout/hierarchy1"/>
    <dgm:cxn modelId="{B8745E04-A0A5-4D37-B593-658CA3D7433F}" type="presParOf" srcId="{19584EE6-DA8F-4FA9-A9F9-E6D96E847AF9}" destId="{2D71EA56-DBDF-4C03-8971-F0BDFA23285C}" srcOrd="0" destOrd="0" presId="urn:microsoft.com/office/officeart/2005/8/layout/hierarchy1"/>
    <dgm:cxn modelId="{494DB4E5-337F-494F-AB07-B09A21117F22}" type="presParOf" srcId="{19584EE6-DA8F-4FA9-A9F9-E6D96E847AF9}" destId="{4D67DCA0-8102-424D-BE86-1073942B5E8D}" srcOrd="1" destOrd="0" presId="urn:microsoft.com/office/officeart/2005/8/layout/hierarchy1"/>
    <dgm:cxn modelId="{676224B7-BB52-412A-9C84-2641AEF81603}" type="presParOf" srcId="{EDB8E616-1C0F-4C7E-B3C4-3D560AA4F3B8}" destId="{51CD0447-70FB-4D08-A30B-701A61DAA0D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C09F338-0237-4676-AECF-F5EBC0FE7F07}" type="doc">
      <dgm:prSet loTypeId="urn:microsoft.com/office/officeart/2005/8/layout/hierarchy6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6FA1FCD4-0DCA-4072-B0DE-25108B9EEFB0}">
      <dgm:prSet phldrT="[Text]" custT="1"/>
      <dgm:spPr/>
      <dgm:t>
        <a:bodyPr/>
        <a:lstStyle/>
        <a:p>
          <a:pPr algn="ctr"/>
          <a:r>
            <a:rPr lang="en-IN" sz="1600" b="0" dirty="0">
              <a:latin typeface="+mj-lt"/>
            </a:rPr>
            <a:t>Table 5 : </a:t>
          </a:r>
        </a:p>
      </dgm:t>
    </dgm:pt>
    <dgm:pt modelId="{6549C1BE-6C66-49A7-92AD-165141C37709}" type="parTrans" cxnId="{A7663AEF-C072-437A-97EC-4156833ACC8A}">
      <dgm:prSet/>
      <dgm:spPr/>
      <dgm:t>
        <a:bodyPr/>
        <a:lstStyle/>
        <a:p>
          <a:endParaRPr lang="en-IN" sz="1600" b="0">
            <a:latin typeface="+mj-lt"/>
          </a:endParaRPr>
        </a:p>
      </dgm:t>
    </dgm:pt>
    <dgm:pt modelId="{47A91950-DB47-411C-B8BA-B96DFA93B48B}" type="sibTrans" cxnId="{A7663AEF-C072-437A-97EC-4156833ACC8A}">
      <dgm:prSet/>
      <dgm:spPr/>
      <dgm:t>
        <a:bodyPr/>
        <a:lstStyle/>
        <a:p>
          <a:endParaRPr lang="en-IN" sz="1600" b="0">
            <a:latin typeface="+mj-lt"/>
          </a:endParaRPr>
        </a:p>
      </dgm:t>
    </dgm:pt>
    <dgm:pt modelId="{736C2688-1FE3-447F-A6CF-C0D3A3245875}">
      <dgm:prSet phldrT="[Text]" custT="1"/>
      <dgm:spPr/>
      <dgm:t>
        <a:bodyPr/>
        <a:lstStyle/>
        <a:p>
          <a:pPr algn="ctr"/>
          <a:r>
            <a:rPr lang="en-IN" sz="1600" b="0" dirty="0">
              <a:latin typeface="+mj-lt"/>
            </a:rPr>
            <a:t>Exports without Pay</a:t>
          </a:r>
        </a:p>
      </dgm:t>
    </dgm:pt>
    <dgm:pt modelId="{DAE45B9B-F3C0-4CA0-8B1D-C4BF2FAF1CFC}" type="parTrans" cxnId="{E55C0F8A-7D4D-4BC5-B5E1-AAA6EFF4BAD5}">
      <dgm:prSet/>
      <dgm:spPr/>
      <dgm:t>
        <a:bodyPr/>
        <a:lstStyle/>
        <a:p>
          <a:pPr algn="ctr"/>
          <a:endParaRPr lang="en-IN" sz="1600" b="0">
            <a:latin typeface="+mj-lt"/>
          </a:endParaRPr>
        </a:p>
      </dgm:t>
    </dgm:pt>
    <dgm:pt modelId="{9923C50A-0866-4062-AFAB-0FF38AA40008}" type="sibTrans" cxnId="{E55C0F8A-7D4D-4BC5-B5E1-AAA6EFF4BAD5}">
      <dgm:prSet/>
      <dgm:spPr/>
      <dgm:t>
        <a:bodyPr/>
        <a:lstStyle/>
        <a:p>
          <a:endParaRPr lang="en-IN" sz="1600" b="0">
            <a:latin typeface="+mj-lt"/>
          </a:endParaRPr>
        </a:p>
      </dgm:t>
    </dgm:pt>
    <dgm:pt modelId="{176775C0-D7E7-4243-8BE8-B105E10EF2AD}">
      <dgm:prSet custT="1"/>
      <dgm:spPr/>
      <dgm:t>
        <a:bodyPr/>
        <a:lstStyle/>
        <a:p>
          <a:pPr algn="ctr"/>
          <a:r>
            <a:rPr lang="en-IN" sz="1600" b="0" dirty="0">
              <a:latin typeface="+mj-lt"/>
            </a:rPr>
            <a:t>5A</a:t>
          </a:r>
        </a:p>
      </dgm:t>
    </dgm:pt>
    <dgm:pt modelId="{40B8B819-3B65-4B97-8C8B-53F3FC9969B0}" type="parTrans" cxnId="{4C695B6F-27B3-4915-9273-2BD4C9669830}">
      <dgm:prSet/>
      <dgm:spPr/>
      <dgm:t>
        <a:bodyPr/>
        <a:lstStyle/>
        <a:p>
          <a:pPr algn="ctr"/>
          <a:endParaRPr lang="en-IN" sz="1600" b="0">
            <a:latin typeface="+mj-lt"/>
          </a:endParaRPr>
        </a:p>
      </dgm:t>
    </dgm:pt>
    <dgm:pt modelId="{74E7C76A-DC38-4A10-8E04-B3B2C33ECDBA}" type="sibTrans" cxnId="{4C695B6F-27B3-4915-9273-2BD4C9669830}">
      <dgm:prSet/>
      <dgm:spPr/>
      <dgm:t>
        <a:bodyPr/>
        <a:lstStyle/>
        <a:p>
          <a:endParaRPr lang="en-IN" sz="1600" b="0">
            <a:latin typeface="+mj-lt"/>
          </a:endParaRPr>
        </a:p>
      </dgm:t>
    </dgm:pt>
    <dgm:pt modelId="{11CAFEB3-57A8-475B-B938-6D71839A2846}">
      <dgm:prSet custT="1"/>
      <dgm:spPr/>
      <dgm:t>
        <a:bodyPr/>
        <a:lstStyle/>
        <a:p>
          <a:pPr algn="ctr"/>
          <a:r>
            <a:rPr lang="en-IN" sz="1600" b="0" dirty="0">
              <a:latin typeface="+mj-lt"/>
            </a:rPr>
            <a:t>5B</a:t>
          </a:r>
        </a:p>
      </dgm:t>
    </dgm:pt>
    <dgm:pt modelId="{A397093F-4E92-41F5-A2CD-E515CF916544}" type="parTrans" cxnId="{52C199D1-E816-47D1-A95C-43D411667ABA}">
      <dgm:prSet/>
      <dgm:spPr/>
      <dgm:t>
        <a:bodyPr/>
        <a:lstStyle/>
        <a:p>
          <a:pPr algn="ctr"/>
          <a:endParaRPr lang="en-IN" sz="1600" b="0">
            <a:latin typeface="+mj-lt"/>
          </a:endParaRPr>
        </a:p>
      </dgm:t>
    </dgm:pt>
    <dgm:pt modelId="{B768A06E-9692-4946-9455-0476A3C3FB29}" type="sibTrans" cxnId="{52C199D1-E816-47D1-A95C-43D411667ABA}">
      <dgm:prSet/>
      <dgm:spPr/>
      <dgm:t>
        <a:bodyPr/>
        <a:lstStyle/>
        <a:p>
          <a:endParaRPr lang="en-IN" sz="1600" b="0">
            <a:latin typeface="+mj-lt"/>
          </a:endParaRPr>
        </a:p>
      </dgm:t>
    </dgm:pt>
    <dgm:pt modelId="{E3F5DEC2-8F16-438E-88BB-9EAA6013DADB}">
      <dgm:prSet custT="1"/>
      <dgm:spPr/>
      <dgm:t>
        <a:bodyPr/>
        <a:lstStyle/>
        <a:p>
          <a:pPr algn="ctr"/>
          <a:r>
            <a:rPr lang="en-IN" sz="1600" b="0" dirty="0">
              <a:latin typeface="+mj-lt"/>
            </a:rPr>
            <a:t>SEZ Supplies- SEWOP</a:t>
          </a:r>
        </a:p>
      </dgm:t>
    </dgm:pt>
    <dgm:pt modelId="{6E5CAE55-6F88-4759-9D1B-941DACD6DC4B}" type="parTrans" cxnId="{E882BD34-3FC2-447F-BEB8-E65A3698E764}">
      <dgm:prSet/>
      <dgm:spPr/>
      <dgm:t>
        <a:bodyPr/>
        <a:lstStyle/>
        <a:p>
          <a:pPr algn="ctr"/>
          <a:endParaRPr lang="en-IN" sz="1600" b="0">
            <a:latin typeface="+mj-lt"/>
          </a:endParaRPr>
        </a:p>
      </dgm:t>
    </dgm:pt>
    <dgm:pt modelId="{1F0C6C96-92CC-46E5-8D03-A8F93B76B7AD}" type="sibTrans" cxnId="{E882BD34-3FC2-447F-BEB8-E65A3698E764}">
      <dgm:prSet/>
      <dgm:spPr/>
      <dgm:t>
        <a:bodyPr/>
        <a:lstStyle/>
        <a:p>
          <a:endParaRPr lang="en-IN" sz="1600" b="0">
            <a:latin typeface="+mj-lt"/>
          </a:endParaRPr>
        </a:p>
      </dgm:t>
    </dgm:pt>
    <dgm:pt modelId="{C6CD6C5E-2FCB-4CEA-9C0B-4E28BAECE848}">
      <dgm:prSet custT="1"/>
      <dgm:spPr/>
      <dgm:t>
        <a:bodyPr/>
        <a:lstStyle/>
        <a:p>
          <a:pPr algn="ctr"/>
          <a:r>
            <a:rPr lang="en-IN" sz="1600" b="0" dirty="0">
              <a:latin typeface="+mj-lt"/>
            </a:rPr>
            <a:t>Outward RCM</a:t>
          </a:r>
        </a:p>
      </dgm:t>
    </dgm:pt>
    <dgm:pt modelId="{4C0405AB-7686-4D56-A3A9-9D80C4C5CDCE}" type="parTrans" cxnId="{9442F0BE-A1D3-46BD-A485-61ACBF9A5C70}">
      <dgm:prSet/>
      <dgm:spPr/>
      <dgm:t>
        <a:bodyPr/>
        <a:lstStyle/>
        <a:p>
          <a:pPr algn="ctr"/>
          <a:endParaRPr lang="en-IN" sz="1600" b="0">
            <a:latin typeface="+mj-lt"/>
          </a:endParaRPr>
        </a:p>
      </dgm:t>
    </dgm:pt>
    <dgm:pt modelId="{096E0197-F0F7-4196-9B5E-41D3444A13E1}" type="sibTrans" cxnId="{9442F0BE-A1D3-46BD-A485-61ACBF9A5C70}">
      <dgm:prSet/>
      <dgm:spPr/>
      <dgm:t>
        <a:bodyPr/>
        <a:lstStyle/>
        <a:p>
          <a:endParaRPr lang="en-IN" sz="1600" b="0">
            <a:latin typeface="+mj-lt"/>
          </a:endParaRPr>
        </a:p>
      </dgm:t>
    </dgm:pt>
    <dgm:pt modelId="{59904AAB-43D0-4B04-B384-42B9085C703E}">
      <dgm:prSet custT="1"/>
      <dgm:spPr/>
      <dgm:t>
        <a:bodyPr/>
        <a:lstStyle/>
        <a:p>
          <a:pPr algn="ctr"/>
          <a:r>
            <a:rPr lang="en-IN" sz="1600" b="0" dirty="0">
              <a:latin typeface="+mj-lt"/>
            </a:rPr>
            <a:t>5C</a:t>
          </a:r>
        </a:p>
      </dgm:t>
    </dgm:pt>
    <dgm:pt modelId="{DF1929CF-3873-4EF1-BB8E-B9E33D289F6E}" type="parTrans" cxnId="{8AD674FF-D4CD-4641-BEEC-B7EF4827A30A}">
      <dgm:prSet/>
      <dgm:spPr/>
      <dgm:t>
        <a:bodyPr/>
        <a:lstStyle/>
        <a:p>
          <a:pPr algn="ctr"/>
          <a:endParaRPr lang="en-IN" sz="1600" b="0">
            <a:latin typeface="+mj-lt"/>
          </a:endParaRPr>
        </a:p>
      </dgm:t>
    </dgm:pt>
    <dgm:pt modelId="{D6CBEA76-BAB4-4060-A517-36A60934D9DA}" type="sibTrans" cxnId="{8AD674FF-D4CD-4641-BEEC-B7EF4827A30A}">
      <dgm:prSet/>
      <dgm:spPr/>
      <dgm:t>
        <a:bodyPr/>
        <a:lstStyle/>
        <a:p>
          <a:endParaRPr lang="en-IN" sz="1600" b="0">
            <a:latin typeface="+mj-lt"/>
          </a:endParaRPr>
        </a:p>
      </dgm:t>
    </dgm:pt>
    <dgm:pt modelId="{5F584260-59E1-4A75-9448-E072680FA6D6}">
      <dgm:prSet custT="1"/>
      <dgm:spPr/>
      <dgm:t>
        <a:bodyPr/>
        <a:lstStyle/>
        <a:p>
          <a:pPr algn="ctr"/>
          <a:r>
            <a:rPr lang="en-IN" sz="1600" b="0" dirty="0">
              <a:latin typeface="+mj-lt"/>
            </a:rPr>
            <a:t>Exempted</a:t>
          </a:r>
        </a:p>
      </dgm:t>
    </dgm:pt>
    <dgm:pt modelId="{71CDE552-09CA-48D3-AF8F-CAB017F6C9D8}" type="parTrans" cxnId="{BD8F75EA-9E6A-487C-BD0C-B458C7A0695E}">
      <dgm:prSet/>
      <dgm:spPr/>
      <dgm:t>
        <a:bodyPr/>
        <a:lstStyle/>
        <a:p>
          <a:endParaRPr lang="en-IN" sz="1600" b="0">
            <a:latin typeface="+mj-lt"/>
          </a:endParaRPr>
        </a:p>
      </dgm:t>
    </dgm:pt>
    <dgm:pt modelId="{1DB13E89-4D39-450C-B5A8-B99D0088C3A6}" type="sibTrans" cxnId="{BD8F75EA-9E6A-487C-BD0C-B458C7A0695E}">
      <dgm:prSet/>
      <dgm:spPr/>
      <dgm:t>
        <a:bodyPr/>
        <a:lstStyle/>
        <a:p>
          <a:endParaRPr lang="en-IN" sz="1600" b="0">
            <a:latin typeface="+mj-lt"/>
          </a:endParaRPr>
        </a:p>
      </dgm:t>
    </dgm:pt>
    <dgm:pt modelId="{A4073EB8-01F1-4EE8-AAF5-58A8866CF48D}">
      <dgm:prSet custT="1"/>
      <dgm:spPr/>
      <dgm:t>
        <a:bodyPr/>
        <a:lstStyle/>
        <a:p>
          <a:pPr algn="ctr"/>
          <a:r>
            <a:rPr lang="en-IN" sz="1600" b="0" dirty="0">
              <a:latin typeface="+mj-lt"/>
            </a:rPr>
            <a:t>Nil Rated</a:t>
          </a:r>
        </a:p>
      </dgm:t>
    </dgm:pt>
    <dgm:pt modelId="{A2587E4F-FB53-46D2-875D-8EDAF41B3E8A}" type="parTrans" cxnId="{949D26AB-C242-4743-BFC8-0E7038EDB5D8}">
      <dgm:prSet/>
      <dgm:spPr/>
      <dgm:t>
        <a:bodyPr/>
        <a:lstStyle/>
        <a:p>
          <a:endParaRPr lang="en-IN" sz="1600" b="0">
            <a:latin typeface="+mj-lt"/>
          </a:endParaRPr>
        </a:p>
      </dgm:t>
    </dgm:pt>
    <dgm:pt modelId="{61C5C290-4247-4710-B065-0AB04476C0DF}" type="sibTrans" cxnId="{949D26AB-C242-4743-BFC8-0E7038EDB5D8}">
      <dgm:prSet/>
      <dgm:spPr/>
      <dgm:t>
        <a:bodyPr/>
        <a:lstStyle/>
        <a:p>
          <a:endParaRPr lang="en-IN" sz="1600" b="0">
            <a:latin typeface="+mj-lt"/>
          </a:endParaRPr>
        </a:p>
      </dgm:t>
    </dgm:pt>
    <dgm:pt modelId="{7E0F2D69-0F4E-4D50-99E9-707B14058E07}">
      <dgm:prSet custT="1"/>
      <dgm:spPr/>
      <dgm:t>
        <a:bodyPr/>
        <a:lstStyle/>
        <a:p>
          <a:pPr algn="ctr"/>
          <a:r>
            <a:rPr lang="en-IN" sz="1600" b="0" dirty="0">
              <a:latin typeface="+mj-lt"/>
            </a:rPr>
            <a:t>Non-GST supply</a:t>
          </a:r>
        </a:p>
      </dgm:t>
    </dgm:pt>
    <dgm:pt modelId="{DA12B703-E756-4EB8-8E79-0C06385B090A}" type="parTrans" cxnId="{F8AB6434-4945-42CE-9CB4-FFDC36995DD9}">
      <dgm:prSet/>
      <dgm:spPr/>
      <dgm:t>
        <a:bodyPr/>
        <a:lstStyle/>
        <a:p>
          <a:endParaRPr lang="en-IN" sz="1600" b="0">
            <a:latin typeface="+mj-lt"/>
          </a:endParaRPr>
        </a:p>
      </dgm:t>
    </dgm:pt>
    <dgm:pt modelId="{FE0A1638-28D7-4169-A2A3-9FA230C9951E}" type="sibTrans" cxnId="{F8AB6434-4945-42CE-9CB4-FFDC36995DD9}">
      <dgm:prSet/>
      <dgm:spPr/>
      <dgm:t>
        <a:bodyPr/>
        <a:lstStyle/>
        <a:p>
          <a:endParaRPr lang="en-IN" sz="1600" b="0">
            <a:latin typeface="+mj-lt"/>
          </a:endParaRPr>
        </a:p>
      </dgm:t>
    </dgm:pt>
    <dgm:pt modelId="{112816B1-3F0A-4E0C-A74D-CE8DDEC708CF}">
      <dgm:prSet custT="1"/>
      <dgm:spPr/>
      <dgm:t>
        <a:bodyPr/>
        <a:lstStyle/>
        <a:p>
          <a:pPr algn="ctr"/>
          <a:r>
            <a:rPr lang="en-IN" sz="1600" b="0" dirty="0">
              <a:latin typeface="+mj-lt"/>
            </a:rPr>
            <a:t>5D</a:t>
          </a:r>
        </a:p>
      </dgm:t>
    </dgm:pt>
    <dgm:pt modelId="{E0B8E656-1027-4456-BBDF-FB0FA43D1700}" type="parTrans" cxnId="{0B967DE3-EDF4-400C-B954-CDE9712E781E}">
      <dgm:prSet/>
      <dgm:spPr/>
      <dgm:t>
        <a:bodyPr/>
        <a:lstStyle/>
        <a:p>
          <a:endParaRPr lang="en-IN" sz="1600" b="0">
            <a:latin typeface="+mj-lt"/>
          </a:endParaRPr>
        </a:p>
      </dgm:t>
    </dgm:pt>
    <dgm:pt modelId="{ED8D284D-0934-41B2-A0C8-6619E112CB60}" type="sibTrans" cxnId="{0B967DE3-EDF4-400C-B954-CDE9712E781E}">
      <dgm:prSet/>
      <dgm:spPr/>
      <dgm:t>
        <a:bodyPr/>
        <a:lstStyle/>
        <a:p>
          <a:endParaRPr lang="en-IN" sz="1600" b="0">
            <a:latin typeface="+mj-lt"/>
          </a:endParaRPr>
        </a:p>
      </dgm:t>
    </dgm:pt>
    <dgm:pt modelId="{02BE7A4A-B22A-417A-BCF2-1282073B34FF}">
      <dgm:prSet custT="1"/>
      <dgm:spPr/>
      <dgm:t>
        <a:bodyPr/>
        <a:lstStyle/>
        <a:p>
          <a:pPr algn="ctr"/>
          <a:r>
            <a:rPr lang="en-IN" sz="1600" b="0" dirty="0">
              <a:latin typeface="+mj-lt"/>
            </a:rPr>
            <a:t>5E </a:t>
          </a:r>
        </a:p>
      </dgm:t>
    </dgm:pt>
    <dgm:pt modelId="{88607483-5D6A-4DAC-8324-89A0825DDCC2}" type="parTrans" cxnId="{39041A44-DD25-4515-90CF-21888090C0FA}">
      <dgm:prSet/>
      <dgm:spPr/>
      <dgm:t>
        <a:bodyPr/>
        <a:lstStyle/>
        <a:p>
          <a:endParaRPr lang="en-IN" sz="1600" b="0">
            <a:latin typeface="+mj-lt"/>
          </a:endParaRPr>
        </a:p>
      </dgm:t>
    </dgm:pt>
    <dgm:pt modelId="{B13D9E0A-B69F-4C31-AC64-C1608E3BA815}" type="sibTrans" cxnId="{39041A44-DD25-4515-90CF-21888090C0FA}">
      <dgm:prSet/>
      <dgm:spPr/>
      <dgm:t>
        <a:bodyPr/>
        <a:lstStyle/>
        <a:p>
          <a:endParaRPr lang="en-IN" sz="1600" b="0">
            <a:latin typeface="+mj-lt"/>
          </a:endParaRPr>
        </a:p>
      </dgm:t>
    </dgm:pt>
    <dgm:pt modelId="{883EE151-B48D-4410-AD84-AA1C03475D0A}">
      <dgm:prSet custT="1"/>
      <dgm:spPr/>
      <dgm:t>
        <a:bodyPr/>
        <a:lstStyle/>
        <a:p>
          <a:pPr algn="ctr"/>
          <a:r>
            <a:rPr lang="en-IN" sz="1600" b="0" dirty="0">
              <a:latin typeface="+mj-lt"/>
            </a:rPr>
            <a:t>5F</a:t>
          </a:r>
        </a:p>
      </dgm:t>
    </dgm:pt>
    <dgm:pt modelId="{FDD5E203-58F7-463C-AC97-45FCC29A7E13}" type="parTrans" cxnId="{1C00755F-02CB-40EC-BA6E-8194F2BAF767}">
      <dgm:prSet/>
      <dgm:spPr/>
      <dgm:t>
        <a:bodyPr/>
        <a:lstStyle/>
        <a:p>
          <a:endParaRPr lang="en-IN" sz="1600" b="0">
            <a:latin typeface="+mj-lt"/>
          </a:endParaRPr>
        </a:p>
      </dgm:t>
    </dgm:pt>
    <dgm:pt modelId="{12F17457-D77E-4D79-A711-938EE8D4C5B9}" type="sibTrans" cxnId="{1C00755F-02CB-40EC-BA6E-8194F2BAF767}">
      <dgm:prSet/>
      <dgm:spPr/>
      <dgm:t>
        <a:bodyPr/>
        <a:lstStyle/>
        <a:p>
          <a:endParaRPr lang="en-IN" sz="1600" b="0">
            <a:latin typeface="+mj-lt"/>
          </a:endParaRPr>
        </a:p>
      </dgm:t>
    </dgm:pt>
    <dgm:pt modelId="{7A2F90E5-90C6-46CD-85AB-C6D50E601C00}">
      <dgm:prSet phldrT="[Text]" custT="1"/>
      <dgm:spPr/>
      <dgm:t>
        <a:bodyPr/>
        <a:lstStyle/>
        <a:p>
          <a:pPr algn="ctr"/>
          <a:r>
            <a:rPr lang="en-IN" sz="1600" b="0" dirty="0">
              <a:latin typeface="+mj-lt"/>
            </a:rPr>
            <a:t>Exempt Outward Supplies to  :: 5A to 5F</a:t>
          </a:r>
        </a:p>
      </dgm:t>
    </dgm:pt>
    <dgm:pt modelId="{CC7FA4BD-C249-4104-B4FF-ED91A488A370}" type="sibTrans" cxnId="{75BACF28-B864-495C-A7EC-0BAE1A6B0A97}">
      <dgm:prSet/>
      <dgm:spPr/>
      <dgm:t>
        <a:bodyPr/>
        <a:lstStyle/>
        <a:p>
          <a:endParaRPr lang="en-IN" sz="1600" b="0">
            <a:latin typeface="+mj-lt"/>
          </a:endParaRPr>
        </a:p>
      </dgm:t>
    </dgm:pt>
    <dgm:pt modelId="{9C6E7A6B-A7B0-454B-BDCD-0358B3DF73BD}" type="parTrans" cxnId="{75BACF28-B864-495C-A7EC-0BAE1A6B0A97}">
      <dgm:prSet/>
      <dgm:spPr/>
      <dgm:t>
        <a:bodyPr/>
        <a:lstStyle/>
        <a:p>
          <a:pPr algn="ctr"/>
          <a:endParaRPr lang="en-IN" sz="1600" b="0">
            <a:latin typeface="+mj-lt"/>
          </a:endParaRPr>
        </a:p>
      </dgm:t>
    </dgm:pt>
    <dgm:pt modelId="{E7CD7255-03B5-4A8B-9504-F7C911FFC954}" type="pres">
      <dgm:prSet presAssocID="{BC09F338-0237-4676-AECF-F5EBC0FE7F0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6AD8C40-7844-43E5-B3E0-2EA0000899B2}" type="pres">
      <dgm:prSet presAssocID="{BC09F338-0237-4676-AECF-F5EBC0FE7F07}" presName="hierFlow" presStyleCnt="0"/>
      <dgm:spPr/>
    </dgm:pt>
    <dgm:pt modelId="{5109E163-5E5C-4DAB-A271-2E19A7C3B1CA}" type="pres">
      <dgm:prSet presAssocID="{BC09F338-0237-4676-AECF-F5EBC0FE7F0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F958B1C-7449-438A-8246-F525133F97B4}" type="pres">
      <dgm:prSet presAssocID="{6FA1FCD4-0DCA-4072-B0DE-25108B9EEFB0}" presName="Name14" presStyleCnt="0"/>
      <dgm:spPr/>
    </dgm:pt>
    <dgm:pt modelId="{D0C00781-108E-424D-BD59-369C2675CD24}" type="pres">
      <dgm:prSet presAssocID="{6FA1FCD4-0DCA-4072-B0DE-25108B9EEFB0}" presName="level1Shape" presStyleLbl="node0" presStyleIdx="0" presStyleCnt="1">
        <dgm:presLayoutVars>
          <dgm:chPref val="3"/>
        </dgm:presLayoutVars>
      </dgm:prSet>
      <dgm:spPr/>
    </dgm:pt>
    <dgm:pt modelId="{AB92794B-171F-4060-909F-5AB25C9C6A78}" type="pres">
      <dgm:prSet presAssocID="{6FA1FCD4-0DCA-4072-B0DE-25108B9EEFB0}" presName="hierChild2" presStyleCnt="0"/>
      <dgm:spPr/>
    </dgm:pt>
    <dgm:pt modelId="{E79F5A04-B15A-4C03-8B53-9E2A3960173A}" type="pres">
      <dgm:prSet presAssocID="{9C6E7A6B-A7B0-454B-BDCD-0358B3DF73BD}" presName="Name19" presStyleLbl="parChTrans1D2" presStyleIdx="0" presStyleCnt="1"/>
      <dgm:spPr/>
    </dgm:pt>
    <dgm:pt modelId="{853B042F-3455-4135-9FCA-46D72E873FAF}" type="pres">
      <dgm:prSet presAssocID="{7A2F90E5-90C6-46CD-85AB-C6D50E601C00}" presName="Name21" presStyleCnt="0"/>
      <dgm:spPr/>
    </dgm:pt>
    <dgm:pt modelId="{4F4084D9-F14A-4D03-9888-29DA6057A173}" type="pres">
      <dgm:prSet presAssocID="{7A2F90E5-90C6-46CD-85AB-C6D50E601C00}" presName="level2Shape" presStyleLbl="node2" presStyleIdx="0" presStyleCnt="1"/>
      <dgm:spPr/>
    </dgm:pt>
    <dgm:pt modelId="{24783116-E798-4313-8A51-945286436164}" type="pres">
      <dgm:prSet presAssocID="{7A2F90E5-90C6-46CD-85AB-C6D50E601C00}" presName="hierChild3" presStyleCnt="0"/>
      <dgm:spPr/>
    </dgm:pt>
    <dgm:pt modelId="{3C632CF4-17EF-4F10-B8C2-7D0965B303F5}" type="pres">
      <dgm:prSet presAssocID="{DAE45B9B-F3C0-4CA0-8B1D-C4BF2FAF1CFC}" presName="Name19" presStyleLbl="parChTrans1D3" presStyleIdx="0" presStyleCnt="6"/>
      <dgm:spPr/>
    </dgm:pt>
    <dgm:pt modelId="{AE2BC0B6-DE21-4C28-861B-6E47D4325952}" type="pres">
      <dgm:prSet presAssocID="{736C2688-1FE3-447F-A6CF-C0D3A3245875}" presName="Name21" presStyleCnt="0"/>
      <dgm:spPr/>
    </dgm:pt>
    <dgm:pt modelId="{10317DE0-CB40-405E-A9FE-B08D2B00FD56}" type="pres">
      <dgm:prSet presAssocID="{736C2688-1FE3-447F-A6CF-C0D3A3245875}" presName="level2Shape" presStyleLbl="node3" presStyleIdx="0" presStyleCnt="6"/>
      <dgm:spPr/>
    </dgm:pt>
    <dgm:pt modelId="{FBE09BF5-60FC-49C6-AE4A-625DDB06DA0B}" type="pres">
      <dgm:prSet presAssocID="{736C2688-1FE3-447F-A6CF-C0D3A3245875}" presName="hierChild3" presStyleCnt="0"/>
      <dgm:spPr/>
    </dgm:pt>
    <dgm:pt modelId="{4A01B1DA-47EF-4B95-B7ED-B62BB0D3F6E2}" type="pres">
      <dgm:prSet presAssocID="{40B8B819-3B65-4B97-8C8B-53F3FC9969B0}" presName="Name19" presStyleLbl="parChTrans1D4" presStyleIdx="0" presStyleCnt="6"/>
      <dgm:spPr/>
    </dgm:pt>
    <dgm:pt modelId="{5E595DA1-535E-40BB-8123-9D3977C647E3}" type="pres">
      <dgm:prSet presAssocID="{176775C0-D7E7-4243-8BE8-B105E10EF2AD}" presName="Name21" presStyleCnt="0"/>
      <dgm:spPr/>
    </dgm:pt>
    <dgm:pt modelId="{E0E37156-8318-4963-A51F-92892DCDC738}" type="pres">
      <dgm:prSet presAssocID="{176775C0-D7E7-4243-8BE8-B105E10EF2AD}" presName="level2Shape" presStyleLbl="node4" presStyleIdx="0" presStyleCnt="6"/>
      <dgm:spPr/>
    </dgm:pt>
    <dgm:pt modelId="{5735EF21-767C-4BCE-A1AA-8BDE0ADF6EEC}" type="pres">
      <dgm:prSet presAssocID="{176775C0-D7E7-4243-8BE8-B105E10EF2AD}" presName="hierChild3" presStyleCnt="0"/>
      <dgm:spPr/>
    </dgm:pt>
    <dgm:pt modelId="{F27A5D7A-D8C8-493B-980A-D8E95740937B}" type="pres">
      <dgm:prSet presAssocID="{6E5CAE55-6F88-4759-9D1B-941DACD6DC4B}" presName="Name19" presStyleLbl="parChTrans1D3" presStyleIdx="1" presStyleCnt="6"/>
      <dgm:spPr/>
    </dgm:pt>
    <dgm:pt modelId="{74341B4B-2BED-4D77-9901-46536EB5362E}" type="pres">
      <dgm:prSet presAssocID="{E3F5DEC2-8F16-438E-88BB-9EAA6013DADB}" presName="Name21" presStyleCnt="0"/>
      <dgm:spPr/>
    </dgm:pt>
    <dgm:pt modelId="{1E0E1753-8554-4E73-A0C3-122A1C39612F}" type="pres">
      <dgm:prSet presAssocID="{E3F5DEC2-8F16-438E-88BB-9EAA6013DADB}" presName="level2Shape" presStyleLbl="node3" presStyleIdx="1" presStyleCnt="6"/>
      <dgm:spPr/>
    </dgm:pt>
    <dgm:pt modelId="{876E8E1E-6474-4859-9CAE-21ADE02E637F}" type="pres">
      <dgm:prSet presAssocID="{E3F5DEC2-8F16-438E-88BB-9EAA6013DADB}" presName="hierChild3" presStyleCnt="0"/>
      <dgm:spPr/>
    </dgm:pt>
    <dgm:pt modelId="{50943478-CB01-4DB0-A9FF-3D2F4A8221AB}" type="pres">
      <dgm:prSet presAssocID="{A397093F-4E92-41F5-A2CD-E515CF916544}" presName="Name19" presStyleLbl="parChTrans1D4" presStyleIdx="1" presStyleCnt="6"/>
      <dgm:spPr/>
    </dgm:pt>
    <dgm:pt modelId="{7E2E0F7F-5934-4E61-93B5-7F64DC2B16B7}" type="pres">
      <dgm:prSet presAssocID="{11CAFEB3-57A8-475B-B938-6D71839A2846}" presName="Name21" presStyleCnt="0"/>
      <dgm:spPr/>
    </dgm:pt>
    <dgm:pt modelId="{66E64D29-6324-4D18-A74F-42CA55F7FDA8}" type="pres">
      <dgm:prSet presAssocID="{11CAFEB3-57A8-475B-B938-6D71839A2846}" presName="level2Shape" presStyleLbl="node4" presStyleIdx="1" presStyleCnt="6"/>
      <dgm:spPr/>
    </dgm:pt>
    <dgm:pt modelId="{6B03E1EE-DE71-4BC4-9A42-3026657E4488}" type="pres">
      <dgm:prSet presAssocID="{11CAFEB3-57A8-475B-B938-6D71839A2846}" presName="hierChild3" presStyleCnt="0"/>
      <dgm:spPr/>
    </dgm:pt>
    <dgm:pt modelId="{923EA5F8-CC07-406F-99BC-C359BD52AA62}" type="pres">
      <dgm:prSet presAssocID="{4C0405AB-7686-4D56-A3A9-9D80C4C5CDCE}" presName="Name19" presStyleLbl="parChTrans1D3" presStyleIdx="2" presStyleCnt="6"/>
      <dgm:spPr/>
    </dgm:pt>
    <dgm:pt modelId="{685B13F7-3AA6-47CA-A7D1-2490DC1DC26B}" type="pres">
      <dgm:prSet presAssocID="{C6CD6C5E-2FCB-4CEA-9C0B-4E28BAECE848}" presName="Name21" presStyleCnt="0"/>
      <dgm:spPr/>
    </dgm:pt>
    <dgm:pt modelId="{58605C1F-CD2B-4B94-B7CC-B3987A7DD948}" type="pres">
      <dgm:prSet presAssocID="{C6CD6C5E-2FCB-4CEA-9C0B-4E28BAECE848}" presName="level2Shape" presStyleLbl="node3" presStyleIdx="2" presStyleCnt="6"/>
      <dgm:spPr/>
    </dgm:pt>
    <dgm:pt modelId="{BACC42FC-4DCC-4C0B-9FF7-A2F3AEF7DA69}" type="pres">
      <dgm:prSet presAssocID="{C6CD6C5E-2FCB-4CEA-9C0B-4E28BAECE848}" presName="hierChild3" presStyleCnt="0"/>
      <dgm:spPr/>
    </dgm:pt>
    <dgm:pt modelId="{A472330A-3368-4CCE-A5B1-D10DFB386C3F}" type="pres">
      <dgm:prSet presAssocID="{DF1929CF-3873-4EF1-BB8E-B9E33D289F6E}" presName="Name19" presStyleLbl="parChTrans1D4" presStyleIdx="2" presStyleCnt="6"/>
      <dgm:spPr/>
    </dgm:pt>
    <dgm:pt modelId="{50D8F0CC-8317-493B-AB32-EE2A333DFBF0}" type="pres">
      <dgm:prSet presAssocID="{59904AAB-43D0-4B04-B384-42B9085C703E}" presName="Name21" presStyleCnt="0"/>
      <dgm:spPr/>
    </dgm:pt>
    <dgm:pt modelId="{B911AD35-E8B9-4F3A-BFA2-B7F21811A7CF}" type="pres">
      <dgm:prSet presAssocID="{59904AAB-43D0-4B04-B384-42B9085C703E}" presName="level2Shape" presStyleLbl="node4" presStyleIdx="2" presStyleCnt="6"/>
      <dgm:spPr/>
    </dgm:pt>
    <dgm:pt modelId="{822E177C-4F69-48F6-AE49-766662E135F5}" type="pres">
      <dgm:prSet presAssocID="{59904AAB-43D0-4B04-B384-42B9085C703E}" presName="hierChild3" presStyleCnt="0"/>
      <dgm:spPr/>
    </dgm:pt>
    <dgm:pt modelId="{0389A8DB-AE36-40C9-BA31-BE9E50746964}" type="pres">
      <dgm:prSet presAssocID="{71CDE552-09CA-48D3-AF8F-CAB017F6C9D8}" presName="Name19" presStyleLbl="parChTrans1D3" presStyleIdx="3" presStyleCnt="6"/>
      <dgm:spPr/>
    </dgm:pt>
    <dgm:pt modelId="{C33579C9-875C-4617-94CB-693B7F14AAEF}" type="pres">
      <dgm:prSet presAssocID="{5F584260-59E1-4A75-9448-E072680FA6D6}" presName="Name21" presStyleCnt="0"/>
      <dgm:spPr/>
    </dgm:pt>
    <dgm:pt modelId="{2CC6AC70-092C-4B98-A2A9-9FF9C3F986C2}" type="pres">
      <dgm:prSet presAssocID="{5F584260-59E1-4A75-9448-E072680FA6D6}" presName="level2Shape" presStyleLbl="node3" presStyleIdx="3" presStyleCnt="6"/>
      <dgm:spPr/>
    </dgm:pt>
    <dgm:pt modelId="{9F1F9F6D-B6B4-423E-98E4-568364DB61A9}" type="pres">
      <dgm:prSet presAssocID="{5F584260-59E1-4A75-9448-E072680FA6D6}" presName="hierChild3" presStyleCnt="0"/>
      <dgm:spPr/>
    </dgm:pt>
    <dgm:pt modelId="{1186349D-DA74-4969-BEBD-D33EBF5CB2C6}" type="pres">
      <dgm:prSet presAssocID="{E0B8E656-1027-4456-BBDF-FB0FA43D1700}" presName="Name19" presStyleLbl="parChTrans1D4" presStyleIdx="3" presStyleCnt="6"/>
      <dgm:spPr/>
    </dgm:pt>
    <dgm:pt modelId="{60C9F536-32BC-4DA0-A8A5-28544099A40B}" type="pres">
      <dgm:prSet presAssocID="{112816B1-3F0A-4E0C-A74D-CE8DDEC708CF}" presName="Name21" presStyleCnt="0"/>
      <dgm:spPr/>
    </dgm:pt>
    <dgm:pt modelId="{EEE0EB53-CA81-4212-8B7F-92A292990760}" type="pres">
      <dgm:prSet presAssocID="{112816B1-3F0A-4E0C-A74D-CE8DDEC708CF}" presName="level2Shape" presStyleLbl="node4" presStyleIdx="3" presStyleCnt="6"/>
      <dgm:spPr/>
    </dgm:pt>
    <dgm:pt modelId="{A6C7207B-E048-453A-9A6E-45DDCB22B7DF}" type="pres">
      <dgm:prSet presAssocID="{112816B1-3F0A-4E0C-A74D-CE8DDEC708CF}" presName="hierChild3" presStyleCnt="0"/>
      <dgm:spPr/>
    </dgm:pt>
    <dgm:pt modelId="{887321AF-54A1-4DC9-A315-E9A8A6D7A090}" type="pres">
      <dgm:prSet presAssocID="{A2587E4F-FB53-46D2-875D-8EDAF41B3E8A}" presName="Name19" presStyleLbl="parChTrans1D3" presStyleIdx="4" presStyleCnt="6"/>
      <dgm:spPr/>
    </dgm:pt>
    <dgm:pt modelId="{AC69E403-3C7D-4B2E-A23C-0120DE1A6F1A}" type="pres">
      <dgm:prSet presAssocID="{A4073EB8-01F1-4EE8-AAF5-58A8866CF48D}" presName="Name21" presStyleCnt="0"/>
      <dgm:spPr/>
    </dgm:pt>
    <dgm:pt modelId="{40E01527-A122-4EBC-9059-64AD8940F232}" type="pres">
      <dgm:prSet presAssocID="{A4073EB8-01F1-4EE8-AAF5-58A8866CF48D}" presName="level2Shape" presStyleLbl="node3" presStyleIdx="4" presStyleCnt="6"/>
      <dgm:spPr/>
    </dgm:pt>
    <dgm:pt modelId="{91FC273C-4511-464B-A529-0F22B4DFC7FF}" type="pres">
      <dgm:prSet presAssocID="{A4073EB8-01F1-4EE8-AAF5-58A8866CF48D}" presName="hierChild3" presStyleCnt="0"/>
      <dgm:spPr/>
    </dgm:pt>
    <dgm:pt modelId="{1AADA384-C30D-468D-ACDB-E85D31C87333}" type="pres">
      <dgm:prSet presAssocID="{88607483-5D6A-4DAC-8324-89A0825DDCC2}" presName="Name19" presStyleLbl="parChTrans1D4" presStyleIdx="4" presStyleCnt="6"/>
      <dgm:spPr/>
    </dgm:pt>
    <dgm:pt modelId="{220AD4D9-41E6-418A-8C68-C6CDC43E7099}" type="pres">
      <dgm:prSet presAssocID="{02BE7A4A-B22A-417A-BCF2-1282073B34FF}" presName="Name21" presStyleCnt="0"/>
      <dgm:spPr/>
    </dgm:pt>
    <dgm:pt modelId="{CD840484-0574-4432-89E3-3CA0A7B2F4F1}" type="pres">
      <dgm:prSet presAssocID="{02BE7A4A-B22A-417A-BCF2-1282073B34FF}" presName="level2Shape" presStyleLbl="node4" presStyleIdx="4" presStyleCnt="6"/>
      <dgm:spPr/>
    </dgm:pt>
    <dgm:pt modelId="{D68A8AAC-9A89-42EC-A2D6-36ADE1A49FEE}" type="pres">
      <dgm:prSet presAssocID="{02BE7A4A-B22A-417A-BCF2-1282073B34FF}" presName="hierChild3" presStyleCnt="0"/>
      <dgm:spPr/>
    </dgm:pt>
    <dgm:pt modelId="{498B83E7-E354-4630-8050-CEAB44DE2424}" type="pres">
      <dgm:prSet presAssocID="{DA12B703-E756-4EB8-8E79-0C06385B090A}" presName="Name19" presStyleLbl="parChTrans1D3" presStyleIdx="5" presStyleCnt="6"/>
      <dgm:spPr/>
    </dgm:pt>
    <dgm:pt modelId="{E449C619-4908-492F-B12F-9F6EDA46AD83}" type="pres">
      <dgm:prSet presAssocID="{7E0F2D69-0F4E-4D50-99E9-707B14058E07}" presName="Name21" presStyleCnt="0"/>
      <dgm:spPr/>
    </dgm:pt>
    <dgm:pt modelId="{5568C962-B545-436F-9F69-B761009B49FF}" type="pres">
      <dgm:prSet presAssocID="{7E0F2D69-0F4E-4D50-99E9-707B14058E07}" presName="level2Shape" presStyleLbl="node3" presStyleIdx="5" presStyleCnt="6"/>
      <dgm:spPr/>
    </dgm:pt>
    <dgm:pt modelId="{3512B592-CCC1-4B19-A4CF-6DA1F8CC1C47}" type="pres">
      <dgm:prSet presAssocID="{7E0F2D69-0F4E-4D50-99E9-707B14058E07}" presName="hierChild3" presStyleCnt="0"/>
      <dgm:spPr/>
    </dgm:pt>
    <dgm:pt modelId="{A0A38184-9CA4-4668-BC54-6A1ADD4421F8}" type="pres">
      <dgm:prSet presAssocID="{FDD5E203-58F7-463C-AC97-45FCC29A7E13}" presName="Name19" presStyleLbl="parChTrans1D4" presStyleIdx="5" presStyleCnt="6"/>
      <dgm:spPr/>
    </dgm:pt>
    <dgm:pt modelId="{FCADD0F3-F3B6-4BC5-AFEC-36E0E54EBC7F}" type="pres">
      <dgm:prSet presAssocID="{883EE151-B48D-4410-AD84-AA1C03475D0A}" presName="Name21" presStyleCnt="0"/>
      <dgm:spPr/>
    </dgm:pt>
    <dgm:pt modelId="{611FC1FD-258A-4293-8D37-444491FC608E}" type="pres">
      <dgm:prSet presAssocID="{883EE151-B48D-4410-AD84-AA1C03475D0A}" presName="level2Shape" presStyleLbl="node4" presStyleIdx="5" presStyleCnt="6"/>
      <dgm:spPr/>
    </dgm:pt>
    <dgm:pt modelId="{E5D971AD-848A-4712-8610-F1E67B94EFE9}" type="pres">
      <dgm:prSet presAssocID="{883EE151-B48D-4410-AD84-AA1C03475D0A}" presName="hierChild3" presStyleCnt="0"/>
      <dgm:spPr/>
    </dgm:pt>
    <dgm:pt modelId="{64F01E3E-AA2A-4165-BF5A-A64C8C800C92}" type="pres">
      <dgm:prSet presAssocID="{BC09F338-0237-4676-AECF-F5EBC0FE7F07}" presName="bgShapesFlow" presStyleCnt="0"/>
      <dgm:spPr/>
    </dgm:pt>
  </dgm:ptLst>
  <dgm:cxnLst>
    <dgm:cxn modelId="{6640BA10-5284-4385-80D5-46ED39838278}" type="presOf" srcId="{E0B8E656-1027-4456-BBDF-FB0FA43D1700}" destId="{1186349D-DA74-4969-BEBD-D33EBF5CB2C6}" srcOrd="0" destOrd="0" presId="urn:microsoft.com/office/officeart/2005/8/layout/hierarchy6"/>
    <dgm:cxn modelId="{D1478715-5E28-4FF6-A9E2-A4039B174660}" type="presOf" srcId="{112816B1-3F0A-4E0C-A74D-CE8DDEC708CF}" destId="{EEE0EB53-CA81-4212-8B7F-92A292990760}" srcOrd="0" destOrd="0" presId="urn:microsoft.com/office/officeart/2005/8/layout/hierarchy6"/>
    <dgm:cxn modelId="{79119221-FB25-4183-82C5-1D35236F906C}" type="presOf" srcId="{A2587E4F-FB53-46D2-875D-8EDAF41B3E8A}" destId="{887321AF-54A1-4DC9-A315-E9A8A6D7A090}" srcOrd="0" destOrd="0" presId="urn:microsoft.com/office/officeart/2005/8/layout/hierarchy6"/>
    <dgm:cxn modelId="{75BACF28-B864-495C-A7EC-0BAE1A6B0A97}" srcId="{6FA1FCD4-0DCA-4072-B0DE-25108B9EEFB0}" destId="{7A2F90E5-90C6-46CD-85AB-C6D50E601C00}" srcOrd="0" destOrd="0" parTransId="{9C6E7A6B-A7B0-454B-BDCD-0358B3DF73BD}" sibTransId="{CC7FA4BD-C249-4104-B4FF-ED91A488A370}"/>
    <dgm:cxn modelId="{386FE02E-8A4B-4F8C-8D60-305C21727D28}" type="presOf" srcId="{4C0405AB-7686-4D56-A3A9-9D80C4C5CDCE}" destId="{923EA5F8-CC07-406F-99BC-C359BD52AA62}" srcOrd="0" destOrd="0" presId="urn:microsoft.com/office/officeart/2005/8/layout/hierarchy6"/>
    <dgm:cxn modelId="{F8AB6434-4945-42CE-9CB4-FFDC36995DD9}" srcId="{7A2F90E5-90C6-46CD-85AB-C6D50E601C00}" destId="{7E0F2D69-0F4E-4D50-99E9-707B14058E07}" srcOrd="5" destOrd="0" parTransId="{DA12B703-E756-4EB8-8E79-0C06385B090A}" sibTransId="{FE0A1638-28D7-4169-A2A3-9FA230C9951E}"/>
    <dgm:cxn modelId="{E882BD34-3FC2-447F-BEB8-E65A3698E764}" srcId="{7A2F90E5-90C6-46CD-85AB-C6D50E601C00}" destId="{E3F5DEC2-8F16-438E-88BB-9EAA6013DADB}" srcOrd="1" destOrd="0" parTransId="{6E5CAE55-6F88-4759-9D1B-941DACD6DC4B}" sibTransId="{1F0C6C96-92CC-46E5-8D03-A8F93B76B7AD}"/>
    <dgm:cxn modelId="{4CF40C37-BE62-4133-A4E3-7ED8BF9E1EB2}" type="presOf" srcId="{88607483-5D6A-4DAC-8324-89A0825DDCC2}" destId="{1AADA384-C30D-468D-ACDB-E85D31C87333}" srcOrd="0" destOrd="0" presId="urn:microsoft.com/office/officeart/2005/8/layout/hierarchy6"/>
    <dgm:cxn modelId="{1C00755F-02CB-40EC-BA6E-8194F2BAF767}" srcId="{7E0F2D69-0F4E-4D50-99E9-707B14058E07}" destId="{883EE151-B48D-4410-AD84-AA1C03475D0A}" srcOrd="0" destOrd="0" parTransId="{FDD5E203-58F7-463C-AC97-45FCC29A7E13}" sibTransId="{12F17457-D77E-4D79-A711-938EE8D4C5B9}"/>
    <dgm:cxn modelId="{B54DF663-583C-4E0B-B0F2-AE16E19AE411}" type="presOf" srcId="{883EE151-B48D-4410-AD84-AA1C03475D0A}" destId="{611FC1FD-258A-4293-8D37-444491FC608E}" srcOrd="0" destOrd="0" presId="urn:microsoft.com/office/officeart/2005/8/layout/hierarchy6"/>
    <dgm:cxn modelId="{39041A44-DD25-4515-90CF-21888090C0FA}" srcId="{A4073EB8-01F1-4EE8-AAF5-58A8866CF48D}" destId="{02BE7A4A-B22A-417A-BCF2-1282073B34FF}" srcOrd="0" destOrd="0" parTransId="{88607483-5D6A-4DAC-8324-89A0825DDCC2}" sibTransId="{B13D9E0A-B69F-4C31-AC64-C1608E3BA815}"/>
    <dgm:cxn modelId="{A2F8D244-D27F-46AD-BECB-435B0BEDDCC6}" type="presOf" srcId="{71CDE552-09CA-48D3-AF8F-CAB017F6C9D8}" destId="{0389A8DB-AE36-40C9-BA31-BE9E50746964}" srcOrd="0" destOrd="0" presId="urn:microsoft.com/office/officeart/2005/8/layout/hierarchy6"/>
    <dgm:cxn modelId="{7FBC4F4B-FF39-4ACA-864C-FAAA331DB6DC}" type="presOf" srcId="{DAE45B9B-F3C0-4CA0-8B1D-C4BF2FAF1CFC}" destId="{3C632CF4-17EF-4F10-B8C2-7D0965B303F5}" srcOrd="0" destOrd="0" presId="urn:microsoft.com/office/officeart/2005/8/layout/hierarchy6"/>
    <dgm:cxn modelId="{4C695B6F-27B3-4915-9273-2BD4C9669830}" srcId="{736C2688-1FE3-447F-A6CF-C0D3A3245875}" destId="{176775C0-D7E7-4243-8BE8-B105E10EF2AD}" srcOrd="0" destOrd="0" parTransId="{40B8B819-3B65-4B97-8C8B-53F3FC9969B0}" sibTransId="{74E7C76A-DC38-4A10-8E04-B3B2C33ECDBA}"/>
    <dgm:cxn modelId="{27E48B51-F062-491A-9806-3EDB4F8C4E95}" type="presOf" srcId="{02BE7A4A-B22A-417A-BCF2-1282073B34FF}" destId="{CD840484-0574-4432-89E3-3CA0A7B2F4F1}" srcOrd="0" destOrd="0" presId="urn:microsoft.com/office/officeart/2005/8/layout/hierarchy6"/>
    <dgm:cxn modelId="{A59C5E77-38BF-494C-92C8-AF2B7E862411}" type="presOf" srcId="{5F584260-59E1-4A75-9448-E072680FA6D6}" destId="{2CC6AC70-092C-4B98-A2A9-9FF9C3F986C2}" srcOrd="0" destOrd="0" presId="urn:microsoft.com/office/officeart/2005/8/layout/hierarchy6"/>
    <dgm:cxn modelId="{E59F7181-17EF-4376-9E7C-4C47A51E7060}" type="presOf" srcId="{11CAFEB3-57A8-475B-B938-6D71839A2846}" destId="{66E64D29-6324-4D18-A74F-42CA55F7FDA8}" srcOrd="0" destOrd="0" presId="urn:microsoft.com/office/officeart/2005/8/layout/hierarchy6"/>
    <dgm:cxn modelId="{E55C0F8A-7D4D-4BC5-B5E1-AAA6EFF4BAD5}" srcId="{7A2F90E5-90C6-46CD-85AB-C6D50E601C00}" destId="{736C2688-1FE3-447F-A6CF-C0D3A3245875}" srcOrd="0" destOrd="0" parTransId="{DAE45B9B-F3C0-4CA0-8B1D-C4BF2FAF1CFC}" sibTransId="{9923C50A-0866-4062-AFAB-0FF38AA40008}"/>
    <dgm:cxn modelId="{9BA77C8B-AC53-4511-9AF3-FE883B332EE3}" type="presOf" srcId="{176775C0-D7E7-4243-8BE8-B105E10EF2AD}" destId="{E0E37156-8318-4963-A51F-92892DCDC738}" srcOrd="0" destOrd="0" presId="urn:microsoft.com/office/officeart/2005/8/layout/hierarchy6"/>
    <dgm:cxn modelId="{9D27498D-292A-456C-B1A7-6395E507B720}" type="presOf" srcId="{736C2688-1FE3-447F-A6CF-C0D3A3245875}" destId="{10317DE0-CB40-405E-A9FE-B08D2B00FD56}" srcOrd="0" destOrd="0" presId="urn:microsoft.com/office/officeart/2005/8/layout/hierarchy6"/>
    <dgm:cxn modelId="{15F58096-0AC1-46CB-8482-87BDB4102A8D}" type="presOf" srcId="{BC09F338-0237-4676-AECF-F5EBC0FE7F07}" destId="{E7CD7255-03B5-4A8B-9504-F7C911FFC954}" srcOrd="0" destOrd="0" presId="urn:microsoft.com/office/officeart/2005/8/layout/hierarchy6"/>
    <dgm:cxn modelId="{8C87D89E-5E14-4D20-B1E3-A41F6137B432}" type="presOf" srcId="{DF1929CF-3873-4EF1-BB8E-B9E33D289F6E}" destId="{A472330A-3368-4CCE-A5B1-D10DFB386C3F}" srcOrd="0" destOrd="0" presId="urn:microsoft.com/office/officeart/2005/8/layout/hierarchy6"/>
    <dgm:cxn modelId="{51A6239F-956A-4459-B1EB-5F6B0F3E1EAB}" type="presOf" srcId="{DA12B703-E756-4EB8-8E79-0C06385B090A}" destId="{498B83E7-E354-4630-8050-CEAB44DE2424}" srcOrd="0" destOrd="0" presId="urn:microsoft.com/office/officeart/2005/8/layout/hierarchy6"/>
    <dgm:cxn modelId="{9DF9A5A3-F9BF-4039-BA07-3E0893058C57}" type="presOf" srcId="{A4073EB8-01F1-4EE8-AAF5-58A8866CF48D}" destId="{40E01527-A122-4EBC-9059-64AD8940F232}" srcOrd="0" destOrd="0" presId="urn:microsoft.com/office/officeart/2005/8/layout/hierarchy6"/>
    <dgm:cxn modelId="{949D26AB-C242-4743-BFC8-0E7038EDB5D8}" srcId="{7A2F90E5-90C6-46CD-85AB-C6D50E601C00}" destId="{A4073EB8-01F1-4EE8-AAF5-58A8866CF48D}" srcOrd="4" destOrd="0" parTransId="{A2587E4F-FB53-46D2-875D-8EDAF41B3E8A}" sibTransId="{61C5C290-4247-4710-B065-0AB04476C0DF}"/>
    <dgm:cxn modelId="{2E3338B0-00AF-4CED-90D5-D1075AEE7966}" type="presOf" srcId="{6FA1FCD4-0DCA-4072-B0DE-25108B9EEFB0}" destId="{D0C00781-108E-424D-BD59-369C2675CD24}" srcOrd="0" destOrd="0" presId="urn:microsoft.com/office/officeart/2005/8/layout/hierarchy6"/>
    <dgm:cxn modelId="{F03101B3-C589-40E0-9A6F-B8FC4D59AEE8}" type="presOf" srcId="{E3F5DEC2-8F16-438E-88BB-9EAA6013DADB}" destId="{1E0E1753-8554-4E73-A0C3-122A1C39612F}" srcOrd="0" destOrd="0" presId="urn:microsoft.com/office/officeart/2005/8/layout/hierarchy6"/>
    <dgm:cxn modelId="{9442F0BE-A1D3-46BD-A485-61ACBF9A5C70}" srcId="{7A2F90E5-90C6-46CD-85AB-C6D50E601C00}" destId="{C6CD6C5E-2FCB-4CEA-9C0B-4E28BAECE848}" srcOrd="2" destOrd="0" parTransId="{4C0405AB-7686-4D56-A3A9-9D80C4C5CDCE}" sibTransId="{096E0197-F0F7-4196-9B5E-41D3444A13E1}"/>
    <dgm:cxn modelId="{7BDC5DC1-8B17-4974-BB09-2F4673A49ADE}" type="presOf" srcId="{7A2F90E5-90C6-46CD-85AB-C6D50E601C00}" destId="{4F4084D9-F14A-4D03-9888-29DA6057A173}" srcOrd="0" destOrd="0" presId="urn:microsoft.com/office/officeart/2005/8/layout/hierarchy6"/>
    <dgm:cxn modelId="{311CD3C3-0CB9-4E5B-BA5F-A7B4D849B8D2}" type="presOf" srcId="{59904AAB-43D0-4B04-B384-42B9085C703E}" destId="{B911AD35-E8B9-4F3A-BFA2-B7F21811A7CF}" srcOrd="0" destOrd="0" presId="urn:microsoft.com/office/officeart/2005/8/layout/hierarchy6"/>
    <dgm:cxn modelId="{52C199D1-E816-47D1-A95C-43D411667ABA}" srcId="{E3F5DEC2-8F16-438E-88BB-9EAA6013DADB}" destId="{11CAFEB3-57A8-475B-B938-6D71839A2846}" srcOrd="0" destOrd="0" parTransId="{A397093F-4E92-41F5-A2CD-E515CF916544}" sibTransId="{B768A06E-9692-4946-9455-0476A3C3FB29}"/>
    <dgm:cxn modelId="{AB87D9D1-56C0-4D72-9AF3-73454667DF07}" type="presOf" srcId="{C6CD6C5E-2FCB-4CEA-9C0B-4E28BAECE848}" destId="{58605C1F-CD2B-4B94-B7CC-B3987A7DD948}" srcOrd="0" destOrd="0" presId="urn:microsoft.com/office/officeart/2005/8/layout/hierarchy6"/>
    <dgm:cxn modelId="{5BF1F8D4-A7A3-440E-92F9-2FEE91B425D8}" type="presOf" srcId="{9C6E7A6B-A7B0-454B-BDCD-0358B3DF73BD}" destId="{E79F5A04-B15A-4C03-8B53-9E2A3960173A}" srcOrd="0" destOrd="0" presId="urn:microsoft.com/office/officeart/2005/8/layout/hierarchy6"/>
    <dgm:cxn modelId="{A06090D6-8945-4172-AC07-C2075228B5E5}" type="presOf" srcId="{A397093F-4E92-41F5-A2CD-E515CF916544}" destId="{50943478-CB01-4DB0-A9FF-3D2F4A8221AB}" srcOrd="0" destOrd="0" presId="urn:microsoft.com/office/officeart/2005/8/layout/hierarchy6"/>
    <dgm:cxn modelId="{0CCBD4DB-D483-4000-8347-64F12CFB871C}" type="presOf" srcId="{40B8B819-3B65-4B97-8C8B-53F3FC9969B0}" destId="{4A01B1DA-47EF-4B95-B7ED-B62BB0D3F6E2}" srcOrd="0" destOrd="0" presId="urn:microsoft.com/office/officeart/2005/8/layout/hierarchy6"/>
    <dgm:cxn modelId="{0B967DE3-EDF4-400C-B954-CDE9712E781E}" srcId="{5F584260-59E1-4A75-9448-E072680FA6D6}" destId="{112816B1-3F0A-4E0C-A74D-CE8DDEC708CF}" srcOrd="0" destOrd="0" parTransId="{E0B8E656-1027-4456-BBDF-FB0FA43D1700}" sibTransId="{ED8D284D-0934-41B2-A0C8-6619E112CB60}"/>
    <dgm:cxn modelId="{BD8F75EA-9E6A-487C-BD0C-B458C7A0695E}" srcId="{7A2F90E5-90C6-46CD-85AB-C6D50E601C00}" destId="{5F584260-59E1-4A75-9448-E072680FA6D6}" srcOrd="3" destOrd="0" parTransId="{71CDE552-09CA-48D3-AF8F-CAB017F6C9D8}" sibTransId="{1DB13E89-4D39-450C-B5A8-B99D0088C3A6}"/>
    <dgm:cxn modelId="{A7663AEF-C072-437A-97EC-4156833ACC8A}" srcId="{BC09F338-0237-4676-AECF-F5EBC0FE7F07}" destId="{6FA1FCD4-0DCA-4072-B0DE-25108B9EEFB0}" srcOrd="0" destOrd="0" parTransId="{6549C1BE-6C66-49A7-92AD-165141C37709}" sibTransId="{47A91950-DB47-411C-B8BA-B96DFA93B48B}"/>
    <dgm:cxn modelId="{62BE5BF1-D9DB-4825-8B84-9145B00AD7B8}" type="presOf" srcId="{6E5CAE55-6F88-4759-9D1B-941DACD6DC4B}" destId="{F27A5D7A-D8C8-493B-980A-D8E95740937B}" srcOrd="0" destOrd="0" presId="urn:microsoft.com/office/officeart/2005/8/layout/hierarchy6"/>
    <dgm:cxn modelId="{5BEC5DF8-9219-4595-A0D5-20611076C91E}" type="presOf" srcId="{FDD5E203-58F7-463C-AC97-45FCC29A7E13}" destId="{A0A38184-9CA4-4668-BC54-6A1ADD4421F8}" srcOrd="0" destOrd="0" presId="urn:microsoft.com/office/officeart/2005/8/layout/hierarchy6"/>
    <dgm:cxn modelId="{901FFBFE-5130-44D0-B759-0964ED926225}" type="presOf" srcId="{7E0F2D69-0F4E-4D50-99E9-707B14058E07}" destId="{5568C962-B545-436F-9F69-B761009B49FF}" srcOrd="0" destOrd="0" presId="urn:microsoft.com/office/officeart/2005/8/layout/hierarchy6"/>
    <dgm:cxn modelId="{8AD674FF-D4CD-4641-BEEC-B7EF4827A30A}" srcId="{C6CD6C5E-2FCB-4CEA-9C0B-4E28BAECE848}" destId="{59904AAB-43D0-4B04-B384-42B9085C703E}" srcOrd="0" destOrd="0" parTransId="{DF1929CF-3873-4EF1-BB8E-B9E33D289F6E}" sibTransId="{D6CBEA76-BAB4-4060-A517-36A60934D9DA}"/>
    <dgm:cxn modelId="{93032415-21D6-4069-B0B8-A03446BFCB5E}" type="presParOf" srcId="{E7CD7255-03B5-4A8B-9504-F7C911FFC954}" destId="{A6AD8C40-7844-43E5-B3E0-2EA0000899B2}" srcOrd="0" destOrd="0" presId="urn:microsoft.com/office/officeart/2005/8/layout/hierarchy6"/>
    <dgm:cxn modelId="{20DDB892-235B-4F91-9CE5-7D7634AE068D}" type="presParOf" srcId="{A6AD8C40-7844-43E5-B3E0-2EA0000899B2}" destId="{5109E163-5E5C-4DAB-A271-2E19A7C3B1CA}" srcOrd="0" destOrd="0" presId="urn:microsoft.com/office/officeart/2005/8/layout/hierarchy6"/>
    <dgm:cxn modelId="{522A258C-34F8-4DF6-9714-727135A87709}" type="presParOf" srcId="{5109E163-5E5C-4DAB-A271-2E19A7C3B1CA}" destId="{5F958B1C-7449-438A-8246-F525133F97B4}" srcOrd="0" destOrd="0" presId="urn:microsoft.com/office/officeart/2005/8/layout/hierarchy6"/>
    <dgm:cxn modelId="{3757B6D9-E207-4EE2-8E65-5658E0146D32}" type="presParOf" srcId="{5F958B1C-7449-438A-8246-F525133F97B4}" destId="{D0C00781-108E-424D-BD59-369C2675CD24}" srcOrd="0" destOrd="0" presId="urn:microsoft.com/office/officeart/2005/8/layout/hierarchy6"/>
    <dgm:cxn modelId="{1162D3E4-FFDF-4B4D-8037-04011FE8671B}" type="presParOf" srcId="{5F958B1C-7449-438A-8246-F525133F97B4}" destId="{AB92794B-171F-4060-909F-5AB25C9C6A78}" srcOrd="1" destOrd="0" presId="urn:microsoft.com/office/officeart/2005/8/layout/hierarchy6"/>
    <dgm:cxn modelId="{84A0B238-35AE-4096-A7E2-5AD2BD5EC62C}" type="presParOf" srcId="{AB92794B-171F-4060-909F-5AB25C9C6A78}" destId="{E79F5A04-B15A-4C03-8B53-9E2A3960173A}" srcOrd="0" destOrd="0" presId="urn:microsoft.com/office/officeart/2005/8/layout/hierarchy6"/>
    <dgm:cxn modelId="{F0E93149-A471-4A97-99EA-065693D7FD52}" type="presParOf" srcId="{AB92794B-171F-4060-909F-5AB25C9C6A78}" destId="{853B042F-3455-4135-9FCA-46D72E873FAF}" srcOrd="1" destOrd="0" presId="urn:microsoft.com/office/officeart/2005/8/layout/hierarchy6"/>
    <dgm:cxn modelId="{99E61ABF-4A0F-43CA-B918-146A726825A4}" type="presParOf" srcId="{853B042F-3455-4135-9FCA-46D72E873FAF}" destId="{4F4084D9-F14A-4D03-9888-29DA6057A173}" srcOrd="0" destOrd="0" presId="urn:microsoft.com/office/officeart/2005/8/layout/hierarchy6"/>
    <dgm:cxn modelId="{ABF9E9FD-D02C-4D15-A70B-25FA1E3FDFBB}" type="presParOf" srcId="{853B042F-3455-4135-9FCA-46D72E873FAF}" destId="{24783116-E798-4313-8A51-945286436164}" srcOrd="1" destOrd="0" presId="urn:microsoft.com/office/officeart/2005/8/layout/hierarchy6"/>
    <dgm:cxn modelId="{CB702C74-0968-4018-AFCC-16318AB0C280}" type="presParOf" srcId="{24783116-E798-4313-8A51-945286436164}" destId="{3C632CF4-17EF-4F10-B8C2-7D0965B303F5}" srcOrd="0" destOrd="0" presId="urn:microsoft.com/office/officeart/2005/8/layout/hierarchy6"/>
    <dgm:cxn modelId="{3B4B8DAA-7B4E-4A63-9584-EA5CF7744E76}" type="presParOf" srcId="{24783116-E798-4313-8A51-945286436164}" destId="{AE2BC0B6-DE21-4C28-861B-6E47D4325952}" srcOrd="1" destOrd="0" presId="urn:microsoft.com/office/officeart/2005/8/layout/hierarchy6"/>
    <dgm:cxn modelId="{B356DC7D-BF9B-4A40-95E9-F862944AB0C1}" type="presParOf" srcId="{AE2BC0B6-DE21-4C28-861B-6E47D4325952}" destId="{10317DE0-CB40-405E-A9FE-B08D2B00FD56}" srcOrd="0" destOrd="0" presId="urn:microsoft.com/office/officeart/2005/8/layout/hierarchy6"/>
    <dgm:cxn modelId="{7591E34B-D4BD-468C-87AB-2A6CC8AA7B62}" type="presParOf" srcId="{AE2BC0B6-DE21-4C28-861B-6E47D4325952}" destId="{FBE09BF5-60FC-49C6-AE4A-625DDB06DA0B}" srcOrd="1" destOrd="0" presId="urn:microsoft.com/office/officeart/2005/8/layout/hierarchy6"/>
    <dgm:cxn modelId="{616F800D-1096-4E1F-A369-E1E30D9B59AA}" type="presParOf" srcId="{FBE09BF5-60FC-49C6-AE4A-625DDB06DA0B}" destId="{4A01B1DA-47EF-4B95-B7ED-B62BB0D3F6E2}" srcOrd="0" destOrd="0" presId="urn:microsoft.com/office/officeart/2005/8/layout/hierarchy6"/>
    <dgm:cxn modelId="{62A50E8C-141B-476F-B796-E3B028E55245}" type="presParOf" srcId="{FBE09BF5-60FC-49C6-AE4A-625DDB06DA0B}" destId="{5E595DA1-535E-40BB-8123-9D3977C647E3}" srcOrd="1" destOrd="0" presId="urn:microsoft.com/office/officeart/2005/8/layout/hierarchy6"/>
    <dgm:cxn modelId="{DFE31CB2-869D-4AD2-9C4C-C45AF09696D6}" type="presParOf" srcId="{5E595DA1-535E-40BB-8123-9D3977C647E3}" destId="{E0E37156-8318-4963-A51F-92892DCDC738}" srcOrd="0" destOrd="0" presId="urn:microsoft.com/office/officeart/2005/8/layout/hierarchy6"/>
    <dgm:cxn modelId="{600B34D3-5350-476A-A749-E5CE2F9FD8A4}" type="presParOf" srcId="{5E595DA1-535E-40BB-8123-9D3977C647E3}" destId="{5735EF21-767C-4BCE-A1AA-8BDE0ADF6EEC}" srcOrd="1" destOrd="0" presId="urn:microsoft.com/office/officeart/2005/8/layout/hierarchy6"/>
    <dgm:cxn modelId="{4FAE456A-1C4B-44F8-9D94-D30B3165E969}" type="presParOf" srcId="{24783116-E798-4313-8A51-945286436164}" destId="{F27A5D7A-D8C8-493B-980A-D8E95740937B}" srcOrd="2" destOrd="0" presId="urn:microsoft.com/office/officeart/2005/8/layout/hierarchy6"/>
    <dgm:cxn modelId="{EC8BC169-0F96-426D-88A3-BDA127F6AD08}" type="presParOf" srcId="{24783116-E798-4313-8A51-945286436164}" destId="{74341B4B-2BED-4D77-9901-46536EB5362E}" srcOrd="3" destOrd="0" presId="urn:microsoft.com/office/officeart/2005/8/layout/hierarchy6"/>
    <dgm:cxn modelId="{2F0599BB-8923-4D1C-A223-3E35BE429CD3}" type="presParOf" srcId="{74341B4B-2BED-4D77-9901-46536EB5362E}" destId="{1E0E1753-8554-4E73-A0C3-122A1C39612F}" srcOrd="0" destOrd="0" presId="urn:microsoft.com/office/officeart/2005/8/layout/hierarchy6"/>
    <dgm:cxn modelId="{9FC0552B-A2C3-4A19-9D59-149199D98BCA}" type="presParOf" srcId="{74341B4B-2BED-4D77-9901-46536EB5362E}" destId="{876E8E1E-6474-4859-9CAE-21ADE02E637F}" srcOrd="1" destOrd="0" presId="urn:microsoft.com/office/officeart/2005/8/layout/hierarchy6"/>
    <dgm:cxn modelId="{431AF551-EF8F-42AF-9FBF-0B03FF396F4E}" type="presParOf" srcId="{876E8E1E-6474-4859-9CAE-21ADE02E637F}" destId="{50943478-CB01-4DB0-A9FF-3D2F4A8221AB}" srcOrd="0" destOrd="0" presId="urn:microsoft.com/office/officeart/2005/8/layout/hierarchy6"/>
    <dgm:cxn modelId="{95C3B5E7-CE51-42F6-B828-927BFB78D48A}" type="presParOf" srcId="{876E8E1E-6474-4859-9CAE-21ADE02E637F}" destId="{7E2E0F7F-5934-4E61-93B5-7F64DC2B16B7}" srcOrd="1" destOrd="0" presId="urn:microsoft.com/office/officeart/2005/8/layout/hierarchy6"/>
    <dgm:cxn modelId="{FC200B8D-FC88-4E49-991F-1611C4F7FE3F}" type="presParOf" srcId="{7E2E0F7F-5934-4E61-93B5-7F64DC2B16B7}" destId="{66E64D29-6324-4D18-A74F-42CA55F7FDA8}" srcOrd="0" destOrd="0" presId="urn:microsoft.com/office/officeart/2005/8/layout/hierarchy6"/>
    <dgm:cxn modelId="{45CCB894-2F45-4870-9141-82C3E25F86CD}" type="presParOf" srcId="{7E2E0F7F-5934-4E61-93B5-7F64DC2B16B7}" destId="{6B03E1EE-DE71-4BC4-9A42-3026657E4488}" srcOrd="1" destOrd="0" presId="urn:microsoft.com/office/officeart/2005/8/layout/hierarchy6"/>
    <dgm:cxn modelId="{5B651BAB-3696-4044-B1BC-1E4A9FCAA4FF}" type="presParOf" srcId="{24783116-E798-4313-8A51-945286436164}" destId="{923EA5F8-CC07-406F-99BC-C359BD52AA62}" srcOrd="4" destOrd="0" presId="urn:microsoft.com/office/officeart/2005/8/layout/hierarchy6"/>
    <dgm:cxn modelId="{3D50CEAA-21E9-49D0-BCBF-B2398EC1E3E5}" type="presParOf" srcId="{24783116-E798-4313-8A51-945286436164}" destId="{685B13F7-3AA6-47CA-A7D1-2490DC1DC26B}" srcOrd="5" destOrd="0" presId="urn:microsoft.com/office/officeart/2005/8/layout/hierarchy6"/>
    <dgm:cxn modelId="{80230DF7-2E41-414B-BB5F-1AD30A7E0BCD}" type="presParOf" srcId="{685B13F7-3AA6-47CA-A7D1-2490DC1DC26B}" destId="{58605C1F-CD2B-4B94-B7CC-B3987A7DD948}" srcOrd="0" destOrd="0" presId="urn:microsoft.com/office/officeart/2005/8/layout/hierarchy6"/>
    <dgm:cxn modelId="{DE3A08B7-63BA-4CFB-A590-64298406E24A}" type="presParOf" srcId="{685B13F7-3AA6-47CA-A7D1-2490DC1DC26B}" destId="{BACC42FC-4DCC-4C0B-9FF7-A2F3AEF7DA69}" srcOrd="1" destOrd="0" presId="urn:microsoft.com/office/officeart/2005/8/layout/hierarchy6"/>
    <dgm:cxn modelId="{91A93A37-F8E4-4018-86BE-D58AFA6151F9}" type="presParOf" srcId="{BACC42FC-4DCC-4C0B-9FF7-A2F3AEF7DA69}" destId="{A472330A-3368-4CCE-A5B1-D10DFB386C3F}" srcOrd="0" destOrd="0" presId="urn:microsoft.com/office/officeart/2005/8/layout/hierarchy6"/>
    <dgm:cxn modelId="{2CAF5D67-DF4F-48BE-A852-E7E5E1A65498}" type="presParOf" srcId="{BACC42FC-4DCC-4C0B-9FF7-A2F3AEF7DA69}" destId="{50D8F0CC-8317-493B-AB32-EE2A333DFBF0}" srcOrd="1" destOrd="0" presId="urn:microsoft.com/office/officeart/2005/8/layout/hierarchy6"/>
    <dgm:cxn modelId="{A6959248-A70E-4966-A6A1-069ACB682C8B}" type="presParOf" srcId="{50D8F0CC-8317-493B-AB32-EE2A333DFBF0}" destId="{B911AD35-E8B9-4F3A-BFA2-B7F21811A7CF}" srcOrd="0" destOrd="0" presId="urn:microsoft.com/office/officeart/2005/8/layout/hierarchy6"/>
    <dgm:cxn modelId="{B31BA379-0F94-4A44-B31C-09324087D05D}" type="presParOf" srcId="{50D8F0CC-8317-493B-AB32-EE2A333DFBF0}" destId="{822E177C-4F69-48F6-AE49-766662E135F5}" srcOrd="1" destOrd="0" presId="urn:microsoft.com/office/officeart/2005/8/layout/hierarchy6"/>
    <dgm:cxn modelId="{D3A5B7AE-BBC1-493E-B50F-409DDF63DA87}" type="presParOf" srcId="{24783116-E798-4313-8A51-945286436164}" destId="{0389A8DB-AE36-40C9-BA31-BE9E50746964}" srcOrd="6" destOrd="0" presId="urn:microsoft.com/office/officeart/2005/8/layout/hierarchy6"/>
    <dgm:cxn modelId="{956FDA0B-84F7-469F-9F1D-A7AA61338DB7}" type="presParOf" srcId="{24783116-E798-4313-8A51-945286436164}" destId="{C33579C9-875C-4617-94CB-693B7F14AAEF}" srcOrd="7" destOrd="0" presId="urn:microsoft.com/office/officeart/2005/8/layout/hierarchy6"/>
    <dgm:cxn modelId="{4CB5CBE5-5403-4C5A-B049-623BB35AE106}" type="presParOf" srcId="{C33579C9-875C-4617-94CB-693B7F14AAEF}" destId="{2CC6AC70-092C-4B98-A2A9-9FF9C3F986C2}" srcOrd="0" destOrd="0" presId="urn:microsoft.com/office/officeart/2005/8/layout/hierarchy6"/>
    <dgm:cxn modelId="{FC3681E3-7EB4-46CA-BA38-E7AADABC4E1E}" type="presParOf" srcId="{C33579C9-875C-4617-94CB-693B7F14AAEF}" destId="{9F1F9F6D-B6B4-423E-98E4-568364DB61A9}" srcOrd="1" destOrd="0" presId="urn:microsoft.com/office/officeart/2005/8/layout/hierarchy6"/>
    <dgm:cxn modelId="{061CC131-78E8-40CC-AD31-2D1317BC88AD}" type="presParOf" srcId="{9F1F9F6D-B6B4-423E-98E4-568364DB61A9}" destId="{1186349D-DA74-4969-BEBD-D33EBF5CB2C6}" srcOrd="0" destOrd="0" presId="urn:microsoft.com/office/officeart/2005/8/layout/hierarchy6"/>
    <dgm:cxn modelId="{EF203DAD-4338-466F-B0F7-650C5E4CD2B0}" type="presParOf" srcId="{9F1F9F6D-B6B4-423E-98E4-568364DB61A9}" destId="{60C9F536-32BC-4DA0-A8A5-28544099A40B}" srcOrd="1" destOrd="0" presId="urn:microsoft.com/office/officeart/2005/8/layout/hierarchy6"/>
    <dgm:cxn modelId="{5ED6B114-EEBF-4316-AE71-3766500DB4D8}" type="presParOf" srcId="{60C9F536-32BC-4DA0-A8A5-28544099A40B}" destId="{EEE0EB53-CA81-4212-8B7F-92A292990760}" srcOrd="0" destOrd="0" presId="urn:microsoft.com/office/officeart/2005/8/layout/hierarchy6"/>
    <dgm:cxn modelId="{3AA169C4-ECDA-4DA9-9A1A-52DCF0B0FB33}" type="presParOf" srcId="{60C9F536-32BC-4DA0-A8A5-28544099A40B}" destId="{A6C7207B-E048-453A-9A6E-45DDCB22B7DF}" srcOrd="1" destOrd="0" presId="urn:microsoft.com/office/officeart/2005/8/layout/hierarchy6"/>
    <dgm:cxn modelId="{8FA22138-0BDF-4E27-BC55-273A0CF9E900}" type="presParOf" srcId="{24783116-E798-4313-8A51-945286436164}" destId="{887321AF-54A1-4DC9-A315-E9A8A6D7A090}" srcOrd="8" destOrd="0" presId="urn:microsoft.com/office/officeart/2005/8/layout/hierarchy6"/>
    <dgm:cxn modelId="{0F51E4B2-39E0-4680-91E5-08A55AEA7593}" type="presParOf" srcId="{24783116-E798-4313-8A51-945286436164}" destId="{AC69E403-3C7D-4B2E-A23C-0120DE1A6F1A}" srcOrd="9" destOrd="0" presId="urn:microsoft.com/office/officeart/2005/8/layout/hierarchy6"/>
    <dgm:cxn modelId="{1DD00762-5E27-454D-B22E-3B8B1F67E0A3}" type="presParOf" srcId="{AC69E403-3C7D-4B2E-A23C-0120DE1A6F1A}" destId="{40E01527-A122-4EBC-9059-64AD8940F232}" srcOrd="0" destOrd="0" presId="urn:microsoft.com/office/officeart/2005/8/layout/hierarchy6"/>
    <dgm:cxn modelId="{63DDE825-E368-4F01-8597-BC960A86BF8C}" type="presParOf" srcId="{AC69E403-3C7D-4B2E-A23C-0120DE1A6F1A}" destId="{91FC273C-4511-464B-A529-0F22B4DFC7FF}" srcOrd="1" destOrd="0" presId="urn:microsoft.com/office/officeart/2005/8/layout/hierarchy6"/>
    <dgm:cxn modelId="{5B0D488E-42EC-4C55-84E6-89715854D0CD}" type="presParOf" srcId="{91FC273C-4511-464B-A529-0F22B4DFC7FF}" destId="{1AADA384-C30D-468D-ACDB-E85D31C87333}" srcOrd="0" destOrd="0" presId="urn:microsoft.com/office/officeart/2005/8/layout/hierarchy6"/>
    <dgm:cxn modelId="{D7A71942-559B-498B-A410-5DF95C25424C}" type="presParOf" srcId="{91FC273C-4511-464B-A529-0F22B4DFC7FF}" destId="{220AD4D9-41E6-418A-8C68-C6CDC43E7099}" srcOrd="1" destOrd="0" presId="urn:microsoft.com/office/officeart/2005/8/layout/hierarchy6"/>
    <dgm:cxn modelId="{9A6EA8CA-549C-49B2-B659-F54FD0DB247D}" type="presParOf" srcId="{220AD4D9-41E6-418A-8C68-C6CDC43E7099}" destId="{CD840484-0574-4432-89E3-3CA0A7B2F4F1}" srcOrd="0" destOrd="0" presId="urn:microsoft.com/office/officeart/2005/8/layout/hierarchy6"/>
    <dgm:cxn modelId="{8FF999D9-6264-492F-A329-EA8D61A3C852}" type="presParOf" srcId="{220AD4D9-41E6-418A-8C68-C6CDC43E7099}" destId="{D68A8AAC-9A89-42EC-A2D6-36ADE1A49FEE}" srcOrd="1" destOrd="0" presId="urn:microsoft.com/office/officeart/2005/8/layout/hierarchy6"/>
    <dgm:cxn modelId="{730C3CFE-4AB9-4D45-935F-BB3CA45C3C12}" type="presParOf" srcId="{24783116-E798-4313-8A51-945286436164}" destId="{498B83E7-E354-4630-8050-CEAB44DE2424}" srcOrd="10" destOrd="0" presId="urn:microsoft.com/office/officeart/2005/8/layout/hierarchy6"/>
    <dgm:cxn modelId="{0525C77F-9443-4F8E-BE9A-522B00C158CF}" type="presParOf" srcId="{24783116-E798-4313-8A51-945286436164}" destId="{E449C619-4908-492F-B12F-9F6EDA46AD83}" srcOrd="11" destOrd="0" presId="urn:microsoft.com/office/officeart/2005/8/layout/hierarchy6"/>
    <dgm:cxn modelId="{FD64CA8A-DEC7-49D5-88EC-F18912BE4A11}" type="presParOf" srcId="{E449C619-4908-492F-B12F-9F6EDA46AD83}" destId="{5568C962-B545-436F-9F69-B761009B49FF}" srcOrd="0" destOrd="0" presId="urn:microsoft.com/office/officeart/2005/8/layout/hierarchy6"/>
    <dgm:cxn modelId="{783CA07F-0374-44B1-B31F-5ADD7F499C47}" type="presParOf" srcId="{E449C619-4908-492F-B12F-9F6EDA46AD83}" destId="{3512B592-CCC1-4B19-A4CF-6DA1F8CC1C47}" srcOrd="1" destOrd="0" presId="urn:microsoft.com/office/officeart/2005/8/layout/hierarchy6"/>
    <dgm:cxn modelId="{0604857A-5214-4F86-851D-16042C0835DB}" type="presParOf" srcId="{3512B592-CCC1-4B19-A4CF-6DA1F8CC1C47}" destId="{A0A38184-9CA4-4668-BC54-6A1ADD4421F8}" srcOrd="0" destOrd="0" presId="urn:microsoft.com/office/officeart/2005/8/layout/hierarchy6"/>
    <dgm:cxn modelId="{47BD4E04-8AAB-45EF-A0D4-EE1FF28A2D08}" type="presParOf" srcId="{3512B592-CCC1-4B19-A4CF-6DA1F8CC1C47}" destId="{FCADD0F3-F3B6-4BC5-AFEC-36E0E54EBC7F}" srcOrd="1" destOrd="0" presId="urn:microsoft.com/office/officeart/2005/8/layout/hierarchy6"/>
    <dgm:cxn modelId="{60390C59-6DFB-49A0-B4A2-BF9F89DF9680}" type="presParOf" srcId="{FCADD0F3-F3B6-4BC5-AFEC-36E0E54EBC7F}" destId="{611FC1FD-258A-4293-8D37-444491FC608E}" srcOrd="0" destOrd="0" presId="urn:microsoft.com/office/officeart/2005/8/layout/hierarchy6"/>
    <dgm:cxn modelId="{5C7372FC-37CA-4AC5-A56F-889D33385842}" type="presParOf" srcId="{FCADD0F3-F3B6-4BC5-AFEC-36E0E54EBC7F}" destId="{E5D971AD-848A-4712-8610-F1E67B94EFE9}" srcOrd="1" destOrd="0" presId="urn:microsoft.com/office/officeart/2005/8/layout/hierarchy6"/>
    <dgm:cxn modelId="{28692869-4E91-4DF3-82A9-A37877D94476}" type="presParOf" srcId="{E7CD7255-03B5-4A8B-9504-F7C911FFC954}" destId="{64F01E3E-AA2A-4165-BF5A-A64C8C800C9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2C0B2B-8D02-4F69-8DA9-3664A5FAD35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8F69658-28E1-4E1E-B4EC-5086BB932D93}">
      <dgm:prSet phldrT="[Text]"/>
      <dgm:spPr/>
      <dgm:t>
        <a:bodyPr/>
        <a:lstStyle/>
        <a:p>
          <a:r>
            <a:rPr lang="en-IN" dirty="0"/>
            <a:t>Turnover 5N</a:t>
          </a:r>
        </a:p>
      </dgm:t>
    </dgm:pt>
    <dgm:pt modelId="{55ABD7ED-B5C1-4DCD-AC8F-ED6CEF5647ED}" type="parTrans" cxnId="{532F0469-FA0D-49AF-B90C-561C8EC37E88}">
      <dgm:prSet/>
      <dgm:spPr/>
      <dgm:t>
        <a:bodyPr/>
        <a:lstStyle/>
        <a:p>
          <a:endParaRPr lang="en-IN"/>
        </a:p>
      </dgm:t>
    </dgm:pt>
    <dgm:pt modelId="{536887A3-DD39-4E85-9848-3CCFF2EC2891}" type="sibTrans" cxnId="{532F0469-FA0D-49AF-B90C-561C8EC37E88}">
      <dgm:prSet/>
      <dgm:spPr/>
      <dgm:t>
        <a:bodyPr/>
        <a:lstStyle/>
        <a:p>
          <a:endParaRPr lang="en-IN"/>
        </a:p>
      </dgm:t>
    </dgm:pt>
    <dgm:pt modelId="{00DC81A8-0D13-4E91-BAB7-D501280A7246}">
      <dgm:prSet phldrT="[Text]"/>
      <dgm:spPr/>
      <dgm:t>
        <a:bodyPr/>
        <a:lstStyle/>
        <a:p>
          <a:r>
            <a:rPr lang="en-IN" dirty="0"/>
            <a:t>5M </a:t>
          </a:r>
        </a:p>
      </dgm:t>
    </dgm:pt>
    <dgm:pt modelId="{3F1559BB-7280-4D91-A38A-807AB2421325}" type="parTrans" cxnId="{ABF092AC-434C-4ED6-88E0-3BEA466E6E27}">
      <dgm:prSet/>
      <dgm:spPr/>
      <dgm:t>
        <a:bodyPr/>
        <a:lstStyle/>
        <a:p>
          <a:endParaRPr lang="en-IN"/>
        </a:p>
      </dgm:t>
    </dgm:pt>
    <dgm:pt modelId="{4F96A44A-4A82-498A-805B-364B9A20537A}" type="sibTrans" cxnId="{ABF092AC-434C-4ED6-88E0-3BEA466E6E27}">
      <dgm:prSet/>
      <dgm:spPr/>
      <dgm:t>
        <a:bodyPr/>
        <a:lstStyle/>
        <a:p>
          <a:endParaRPr lang="en-IN"/>
        </a:p>
      </dgm:t>
    </dgm:pt>
    <dgm:pt modelId="{C72027D2-530E-40A9-ACE1-49CAA7FDA67B}">
      <dgm:prSet phldrT="[Text]"/>
      <dgm:spPr/>
      <dgm:t>
        <a:bodyPr/>
        <a:lstStyle/>
        <a:p>
          <a:r>
            <a:rPr lang="en-IN" dirty="0"/>
            <a:t>Taxable </a:t>
          </a:r>
        </a:p>
      </dgm:t>
    </dgm:pt>
    <dgm:pt modelId="{E3179F29-C6A1-4573-A30D-07C70C9BFF4D}" type="parTrans" cxnId="{3A6280A7-1BB6-4059-A093-7008F3796F19}">
      <dgm:prSet/>
      <dgm:spPr/>
      <dgm:t>
        <a:bodyPr/>
        <a:lstStyle/>
        <a:p>
          <a:endParaRPr lang="en-IN"/>
        </a:p>
      </dgm:t>
    </dgm:pt>
    <dgm:pt modelId="{55071309-AE3A-4A10-A8D3-0CCFAB9B2403}" type="sibTrans" cxnId="{3A6280A7-1BB6-4059-A093-7008F3796F19}">
      <dgm:prSet/>
      <dgm:spPr/>
      <dgm:t>
        <a:bodyPr/>
        <a:lstStyle/>
        <a:p>
          <a:endParaRPr lang="en-IN"/>
        </a:p>
      </dgm:t>
    </dgm:pt>
    <dgm:pt modelId="{68C667C9-95CF-4CF9-8F8F-5ECCB2EE9A4E}">
      <dgm:prSet phldrT="[Text]"/>
      <dgm:spPr/>
      <dgm:t>
        <a:bodyPr/>
        <a:lstStyle/>
        <a:p>
          <a:r>
            <a:rPr lang="en-IN" dirty="0"/>
            <a:t>Exempted</a:t>
          </a:r>
        </a:p>
      </dgm:t>
    </dgm:pt>
    <dgm:pt modelId="{F139FC38-385C-46E4-B774-CC7B7BC2F7EC}" type="parTrans" cxnId="{9E631AB7-CCAC-48CF-96B2-71953808134B}">
      <dgm:prSet/>
      <dgm:spPr/>
      <dgm:t>
        <a:bodyPr/>
        <a:lstStyle/>
        <a:p>
          <a:endParaRPr lang="en-IN"/>
        </a:p>
      </dgm:t>
    </dgm:pt>
    <dgm:pt modelId="{F571D5C0-BEFB-4B43-8EC6-5D258A465110}" type="sibTrans" cxnId="{9E631AB7-CCAC-48CF-96B2-71953808134B}">
      <dgm:prSet/>
      <dgm:spPr/>
      <dgm:t>
        <a:bodyPr/>
        <a:lstStyle/>
        <a:p>
          <a:endParaRPr lang="en-IN"/>
        </a:p>
      </dgm:t>
    </dgm:pt>
    <dgm:pt modelId="{BCE89FB1-2499-4963-82A7-C210D39DD503}">
      <dgm:prSet phldrT="[Text]"/>
      <dgm:spPr/>
      <dgm:t>
        <a:bodyPr/>
        <a:lstStyle/>
        <a:p>
          <a:r>
            <a:rPr lang="en-IN" dirty="0"/>
            <a:t>4N - 4G(RCM) </a:t>
          </a:r>
        </a:p>
      </dgm:t>
    </dgm:pt>
    <dgm:pt modelId="{9E4E0B60-B778-40E0-9FCE-4B8CFC170729}" type="parTrans" cxnId="{1CEA9EE2-4AA6-4761-9D1B-C5D3C9FC2B1D}">
      <dgm:prSet/>
      <dgm:spPr/>
      <dgm:t>
        <a:bodyPr/>
        <a:lstStyle/>
        <a:p>
          <a:endParaRPr lang="en-IN"/>
        </a:p>
      </dgm:t>
    </dgm:pt>
    <dgm:pt modelId="{B59E14D3-0F65-4AAE-AEA7-FA20705D32B0}" type="sibTrans" cxnId="{1CEA9EE2-4AA6-4761-9D1B-C5D3C9FC2B1D}">
      <dgm:prSet/>
      <dgm:spPr/>
      <dgm:t>
        <a:bodyPr/>
        <a:lstStyle/>
        <a:p>
          <a:endParaRPr lang="en-IN"/>
        </a:p>
      </dgm:t>
    </dgm:pt>
    <dgm:pt modelId="{A86771CF-F73F-460D-845C-F40ACCC8F494}" type="pres">
      <dgm:prSet presAssocID="{2F2C0B2B-8D02-4F69-8DA9-3664A5FAD3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1B5A85C-AC13-409F-A841-D9059830D5B5}" type="pres">
      <dgm:prSet presAssocID="{D8F69658-28E1-4E1E-B4EC-5086BB932D93}" presName="hierRoot1" presStyleCnt="0"/>
      <dgm:spPr/>
    </dgm:pt>
    <dgm:pt modelId="{254F229E-F9C8-4EF7-81E5-91C5C8D440A7}" type="pres">
      <dgm:prSet presAssocID="{D8F69658-28E1-4E1E-B4EC-5086BB932D93}" presName="composite" presStyleCnt="0"/>
      <dgm:spPr/>
    </dgm:pt>
    <dgm:pt modelId="{CC2A38E2-E818-4ACD-A0E3-3D710AD9AD5C}" type="pres">
      <dgm:prSet presAssocID="{D8F69658-28E1-4E1E-B4EC-5086BB932D93}" presName="background" presStyleLbl="node0" presStyleIdx="0" presStyleCnt="1"/>
      <dgm:spPr/>
    </dgm:pt>
    <dgm:pt modelId="{20ED4C0D-A8ED-435D-89D2-8510D4259A8B}" type="pres">
      <dgm:prSet presAssocID="{D8F69658-28E1-4E1E-B4EC-5086BB932D93}" presName="text" presStyleLbl="fgAcc0" presStyleIdx="0" presStyleCnt="1">
        <dgm:presLayoutVars>
          <dgm:chPref val="3"/>
        </dgm:presLayoutVars>
      </dgm:prSet>
      <dgm:spPr/>
    </dgm:pt>
    <dgm:pt modelId="{57AB89E0-202F-46EF-9F83-A9544D36E160}" type="pres">
      <dgm:prSet presAssocID="{D8F69658-28E1-4E1E-B4EC-5086BB932D93}" presName="hierChild2" presStyleCnt="0"/>
      <dgm:spPr/>
    </dgm:pt>
    <dgm:pt modelId="{B5D5089A-7801-454A-8B2F-1289C2321A4E}" type="pres">
      <dgm:prSet presAssocID="{E3179F29-C6A1-4573-A30D-07C70C9BFF4D}" presName="Name10" presStyleLbl="parChTrans1D2" presStyleIdx="0" presStyleCnt="2"/>
      <dgm:spPr/>
    </dgm:pt>
    <dgm:pt modelId="{CEBC3CED-0DE0-4C11-A3C8-8A2C1097C307}" type="pres">
      <dgm:prSet presAssocID="{C72027D2-530E-40A9-ACE1-49CAA7FDA67B}" presName="hierRoot2" presStyleCnt="0"/>
      <dgm:spPr/>
    </dgm:pt>
    <dgm:pt modelId="{98654295-9F78-4EDD-B22D-88DAB064F59D}" type="pres">
      <dgm:prSet presAssocID="{C72027D2-530E-40A9-ACE1-49CAA7FDA67B}" presName="composite2" presStyleCnt="0"/>
      <dgm:spPr/>
    </dgm:pt>
    <dgm:pt modelId="{C1BD9603-7C58-49D4-B1F7-BAB88F48BF41}" type="pres">
      <dgm:prSet presAssocID="{C72027D2-530E-40A9-ACE1-49CAA7FDA67B}" presName="background2" presStyleLbl="node2" presStyleIdx="0" presStyleCnt="2"/>
      <dgm:spPr/>
    </dgm:pt>
    <dgm:pt modelId="{AE1A259D-9F3A-4907-BB31-92921B35E731}" type="pres">
      <dgm:prSet presAssocID="{C72027D2-530E-40A9-ACE1-49CAA7FDA67B}" presName="text2" presStyleLbl="fgAcc2" presStyleIdx="0" presStyleCnt="2">
        <dgm:presLayoutVars>
          <dgm:chPref val="3"/>
        </dgm:presLayoutVars>
      </dgm:prSet>
      <dgm:spPr/>
    </dgm:pt>
    <dgm:pt modelId="{E0B0CA5C-4D47-4823-9224-11C6D86BA70D}" type="pres">
      <dgm:prSet presAssocID="{C72027D2-530E-40A9-ACE1-49CAA7FDA67B}" presName="hierChild3" presStyleCnt="0"/>
      <dgm:spPr/>
    </dgm:pt>
    <dgm:pt modelId="{35735DE0-8EAB-42F5-9F88-E7B89E704C8E}" type="pres">
      <dgm:prSet presAssocID="{9E4E0B60-B778-40E0-9FCE-4B8CFC170729}" presName="Name17" presStyleLbl="parChTrans1D3" presStyleIdx="0" presStyleCnt="2"/>
      <dgm:spPr/>
    </dgm:pt>
    <dgm:pt modelId="{7AC411E7-B239-4657-869D-BA1D9FCDF27E}" type="pres">
      <dgm:prSet presAssocID="{BCE89FB1-2499-4963-82A7-C210D39DD503}" presName="hierRoot3" presStyleCnt="0"/>
      <dgm:spPr/>
    </dgm:pt>
    <dgm:pt modelId="{1688E89D-8ED4-46AB-BF9E-C9DFE5619C33}" type="pres">
      <dgm:prSet presAssocID="{BCE89FB1-2499-4963-82A7-C210D39DD503}" presName="composite3" presStyleCnt="0"/>
      <dgm:spPr/>
    </dgm:pt>
    <dgm:pt modelId="{538528C3-A9D4-4187-94F8-3881E0445171}" type="pres">
      <dgm:prSet presAssocID="{BCE89FB1-2499-4963-82A7-C210D39DD503}" presName="background3" presStyleLbl="node3" presStyleIdx="0" presStyleCnt="2"/>
      <dgm:spPr/>
    </dgm:pt>
    <dgm:pt modelId="{4BAAE853-0222-4DFF-BFCE-CAC1C686713E}" type="pres">
      <dgm:prSet presAssocID="{BCE89FB1-2499-4963-82A7-C210D39DD503}" presName="text3" presStyleLbl="fgAcc3" presStyleIdx="0" presStyleCnt="2">
        <dgm:presLayoutVars>
          <dgm:chPref val="3"/>
        </dgm:presLayoutVars>
      </dgm:prSet>
      <dgm:spPr/>
    </dgm:pt>
    <dgm:pt modelId="{4DAB9310-190C-46E3-A2A5-141E477CE238}" type="pres">
      <dgm:prSet presAssocID="{BCE89FB1-2499-4963-82A7-C210D39DD503}" presName="hierChild4" presStyleCnt="0"/>
      <dgm:spPr/>
    </dgm:pt>
    <dgm:pt modelId="{91B2D694-868F-4434-AEE9-BFC54C4CB45A}" type="pres">
      <dgm:prSet presAssocID="{F139FC38-385C-46E4-B774-CC7B7BC2F7EC}" presName="Name10" presStyleLbl="parChTrans1D2" presStyleIdx="1" presStyleCnt="2"/>
      <dgm:spPr/>
    </dgm:pt>
    <dgm:pt modelId="{9AC93A54-9193-4261-AD91-ABF0EAD5414F}" type="pres">
      <dgm:prSet presAssocID="{68C667C9-95CF-4CF9-8F8F-5ECCB2EE9A4E}" presName="hierRoot2" presStyleCnt="0"/>
      <dgm:spPr/>
    </dgm:pt>
    <dgm:pt modelId="{888C83CC-309F-4246-AD4D-C7BA531F1147}" type="pres">
      <dgm:prSet presAssocID="{68C667C9-95CF-4CF9-8F8F-5ECCB2EE9A4E}" presName="composite2" presStyleCnt="0"/>
      <dgm:spPr/>
    </dgm:pt>
    <dgm:pt modelId="{A5751346-4941-4647-8450-2A6F00792107}" type="pres">
      <dgm:prSet presAssocID="{68C667C9-95CF-4CF9-8F8F-5ECCB2EE9A4E}" presName="background2" presStyleLbl="node2" presStyleIdx="1" presStyleCnt="2"/>
      <dgm:spPr/>
    </dgm:pt>
    <dgm:pt modelId="{8DB10BF2-5C70-48B7-A1BE-F1A4DE41DE49}" type="pres">
      <dgm:prSet presAssocID="{68C667C9-95CF-4CF9-8F8F-5ECCB2EE9A4E}" presName="text2" presStyleLbl="fgAcc2" presStyleIdx="1" presStyleCnt="2">
        <dgm:presLayoutVars>
          <dgm:chPref val="3"/>
        </dgm:presLayoutVars>
      </dgm:prSet>
      <dgm:spPr/>
    </dgm:pt>
    <dgm:pt modelId="{8F39C3E4-36AE-4EE7-9396-5BEC29418459}" type="pres">
      <dgm:prSet presAssocID="{68C667C9-95CF-4CF9-8F8F-5ECCB2EE9A4E}" presName="hierChild3" presStyleCnt="0"/>
      <dgm:spPr/>
    </dgm:pt>
    <dgm:pt modelId="{929515AC-765B-4DF7-AAF2-56BBFFEF0BD0}" type="pres">
      <dgm:prSet presAssocID="{3F1559BB-7280-4D91-A38A-807AB2421325}" presName="Name17" presStyleLbl="parChTrans1D3" presStyleIdx="1" presStyleCnt="2"/>
      <dgm:spPr/>
    </dgm:pt>
    <dgm:pt modelId="{B1D88554-EE83-4E49-9FE2-BFF15751D170}" type="pres">
      <dgm:prSet presAssocID="{00DC81A8-0D13-4E91-BAB7-D501280A7246}" presName="hierRoot3" presStyleCnt="0"/>
      <dgm:spPr/>
    </dgm:pt>
    <dgm:pt modelId="{7CC804C3-ADE8-4A00-87DF-BE901131CB4A}" type="pres">
      <dgm:prSet presAssocID="{00DC81A8-0D13-4E91-BAB7-D501280A7246}" presName="composite3" presStyleCnt="0"/>
      <dgm:spPr/>
    </dgm:pt>
    <dgm:pt modelId="{925A2F60-22AA-45C1-9F6C-5A8507F4C3F3}" type="pres">
      <dgm:prSet presAssocID="{00DC81A8-0D13-4E91-BAB7-D501280A7246}" presName="background3" presStyleLbl="node3" presStyleIdx="1" presStyleCnt="2"/>
      <dgm:spPr/>
    </dgm:pt>
    <dgm:pt modelId="{79854C4E-D5E2-419A-B504-5CAFA2DC7D7A}" type="pres">
      <dgm:prSet presAssocID="{00DC81A8-0D13-4E91-BAB7-D501280A7246}" presName="text3" presStyleLbl="fgAcc3" presStyleIdx="1" presStyleCnt="2">
        <dgm:presLayoutVars>
          <dgm:chPref val="3"/>
        </dgm:presLayoutVars>
      </dgm:prSet>
      <dgm:spPr/>
    </dgm:pt>
    <dgm:pt modelId="{13DEE483-71F7-41EC-AE27-BC2CA894715F}" type="pres">
      <dgm:prSet presAssocID="{00DC81A8-0D13-4E91-BAB7-D501280A7246}" presName="hierChild4" presStyleCnt="0"/>
      <dgm:spPr/>
    </dgm:pt>
  </dgm:ptLst>
  <dgm:cxnLst>
    <dgm:cxn modelId="{81315A06-08A4-4C78-9067-41A6EAD7B598}" type="presOf" srcId="{F139FC38-385C-46E4-B774-CC7B7BC2F7EC}" destId="{91B2D694-868F-4434-AEE9-BFC54C4CB45A}" srcOrd="0" destOrd="0" presId="urn:microsoft.com/office/officeart/2005/8/layout/hierarchy1"/>
    <dgm:cxn modelId="{1E536714-2F63-4EE5-8962-0586AF1BE4F7}" type="presOf" srcId="{C72027D2-530E-40A9-ACE1-49CAA7FDA67B}" destId="{AE1A259D-9F3A-4907-BB31-92921B35E731}" srcOrd="0" destOrd="0" presId="urn:microsoft.com/office/officeart/2005/8/layout/hierarchy1"/>
    <dgm:cxn modelId="{4DDE8D1A-A671-46C0-BB09-CFBFCF73F3A1}" type="presOf" srcId="{00DC81A8-0D13-4E91-BAB7-D501280A7246}" destId="{79854C4E-D5E2-419A-B504-5CAFA2DC7D7A}" srcOrd="0" destOrd="0" presId="urn:microsoft.com/office/officeart/2005/8/layout/hierarchy1"/>
    <dgm:cxn modelId="{E2DAFC2E-89D9-41B8-8870-F9927BE42BD4}" type="presOf" srcId="{E3179F29-C6A1-4573-A30D-07C70C9BFF4D}" destId="{B5D5089A-7801-454A-8B2F-1289C2321A4E}" srcOrd="0" destOrd="0" presId="urn:microsoft.com/office/officeart/2005/8/layout/hierarchy1"/>
    <dgm:cxn modelId="{532F0469-FA0D-49AF-B90C-561C8EC37E88}" srcId="{2F2C0B2B-8D02-4F69-8DA9-3664A5FAD355}" destId="{D8F69658-28E1-4E1E-B4EC-5086BB932D93}" srcOrd="0" destOrd="0" parTransId="{55ABD7ED-B5C1-4DCD-AC8F-ED6CEF5647ED}" sibTransId="{536887A3-DD39-4E85-9848-3CCFF2EC2891}"/>
    <dgm:cxn modelId="{AE046E54-74F2-4321-872A-D52775EA3FC6}" type="presOf" srcId="{9E4E0B60-B778-40E0-9FCE-4B8CFC170729}" destId="{35735DE0-8EAB-42F5-9F88-E7B89E704C8E}" srcOrd="0" destOrd="0" presId="urn:microsoft.com/office/officeart/2005/8/layout/hierarchy1"/>
    <dgm:cxn modelId="{7B663781-26A8-4DA1-91A8-C74B0D1189CE}" type="presOf" srcId="{3F1559BB-7280-4D91-A38A-807AB2421325}" destId="{929515AC-765B-4DF7-AAF2-56BBFFEF0BD0}" srcOrd="0" destOrd="0" presId="urn:microsoft.com/office/officeart/2005/8/layout/hierarchy1"/>
    <dgm:cxn modelId="{3A6280A7-1BB6-4059-A093-7008F3796F19}" srcId="{D8F69658-28E1-4E1E-B4EC-5086BB932D93}" destId="{C72027D2-530E-40A9-ACE1-49CAA7FDA67B}" srcOrd="0" destOrd="0" parTransId="{E3179F29-C6A1-4573-A30D-07C70C9BFF4D}" sibTransId="{55071309-AE3A-4A10-A8D3-0CCFAB9B2403}"/>
    <dgm:cxn modelId="{ABF092AC-434C-4ED6-88E0-3BEA466E6E27}" srcId="{68C667C9-95CF-4CF9-8F8F-5ECCB2EE9A4E}" destId="{00DC81A8-0D13-4E91-BAB7-D501280A7246}" srcOrd="0" destOrd="0" parTransId="{3F1559BB-7280-4D91-A38A-807AB2421325}" sibTransId="{4F96A44A-4A82-498A-805B-364B9A20537A}"/>
    <dgm:cxn modelId="{9E631AB7-CCAC-48CF-96B2-71953808134B}" srcId="{D8F69658-28E1-4E1E-B4EC-5086BB932D93}" destId="{68C667C9-95CF-4CF9-8F8F-5ECCB2EE9A4E}" srcOrd="1" destOrd="0" parTransId="{F139FC38-385C-46E4-B774-CC7B7BC2F7EC}" sibTransId="{F571D5C0-BEFB-4B43-8EC6-5D258A465110}"/>
    <dgm:cxn modelId="{0E4F37B8-A3AF-481A-9C9A-9613FD771C3D}" type="presOf" srcId="{D8F69658-28E1-4E1E-B4EC-5086BB932D93}" destId="{20ED4C0D-A8ED-435D-89D2-8510D4259A8B}" srcOrd="0" destOrd="0" presId="urn:microsoft.com/office/officeart/2005/8/layout/hierarchy1"/>
    <dgm:cxn modelId="{563110CD-C57F-4090-9689-D0433D55DA90}" type="presOf" srcId="{2F2C0B2B-8D02-4F69-8DA9-3664A5FAD355}" destId="{A86771CF-F73F-460D-845C-F40ACCC8F494}" srcOrd="0" destOrd="0" presId="urn:microsoft.com/office/officeart/2005/8/layout/hierarchy1"/>
    <dgm:cxn modelId="{41A1A6D8-74E3-44CA-80E7-E7AC1393BF75}" type="presOf" srcId="{BCE89FB1-2499-4963-82A7-C210D39DD503}" destId="{4BAAE853-0222-4DFF-BFCE-CAC1C686713E}" srcOrd="0" destOrd="0" presId="urn:microsoft.com/office/officeart/2005/8/layout/hierarchy1"/>
    <dgm:cxn modelId="{1CEA9EE2-4AA6-4761-9D1B-C5D3C9FC2B1D}" srcId="{C72027D2-530E-40A9-ACE1-49CAA7FDA67B}" destId="{BCE89FB1-2499-4963-82A7-C210D39DD503}" srcOrd="0" destOrd="0" parTransId="{9E4E0B60-B778-40E0-9FCE-4B8CFC170729}" sibTransId="{B59E14D3-0F65-4AAE-AEA7-FA20705D32B0}"/>
    <dgm:cxn modelId="{D84C19F1-14D1-47AF-AF39-8FB7E0BA6C59}" type="presOf" srcId="{68C667C9-95CF-4CF9-8F8F-5ECCB2EE9A4E}" destId="{8DB10BF2-5C70-48B7-A1BE-F1A4DE41DE49}" srcOrd="0" destOrd="0" presId="urn:microsoft.com/office/officeart/2005/8/layout/hierarchy1"/>
    <dgm:cxn modelId="{C0CC406D-BCF0-480F-B82B-26E3E8212D9B}" type="presParOf" srcId="{A86771CF-F73F-460D-845C-F40ACCC8F494}" destId="{F1B5A85C-AC13-409F-A841-D9059830D5B5}" srcOrd="0" destOrd="0" presId="urn:microsoft.com/office/officeart/2005/8/layout/hierarchy1"/>
    <dgm:cxn modelId="{0197034F-89EF-48E6-8291-D48AB886BC4D}" type="presParOf" srcId="{F1B5A85C-AC13-409F-A841-D9059830D5B5}" destId="{254F229E-F9C8-4EF7-81E5-91C5C8D440A7}" srcOrd="0" destOrd="0" presId="urn:microsoft.com/office/officeart/2005/8/layout/hierarchy1"/>
    <dgm:cxn modelId="{6C4FF4C9-6F3F-4762-ABA5-1CB7BED4A2A8}" type="presParOf" srcId="{254F229E-F9C8-4EF7-81E5-91C5C8D440A7}" destId="{CC2A38E2-E818-4ACD-A0E3-3D710AD9AD5C}" srcOrd="0" destOrd="0" presId="urn:microsoft.com/office/officeart/2005/8/layout/hierarchy1"/>
    <dgm:cxn modelId="{93E902A9-4004-4973-8483-09CD62B56ED2}" type="presParOf" srcId="{254F229E-F9C8-4EF7-81E5-91C5C8D440A7}" destId="{20ED4C0D-A8ED-435D-89D2-8510D4259A8B}" srcOrd="1" destOrd="0" presId="urn:microsoft.com/office/officeart/2005/8/layout/hierarchy1"/>
    <dgm:cxn modelId="{2F5F6D5B-B7D2-4929-92A1-F3D9E28FA705}" type="presParOf" srcId="{F1B5A85C-AC13-409F-A841-D9059830D5B5}" destId="{57AB89E0-202F-46EF-9F83-A9544D36E160}" srcOrd="1" destOrd="0" presId="urn:microsoft.com/office/officeart/2005/8/layout/hierarchy1"/>
    <dgm:cxn modelId="{8D530566-FE8F-4582-9DAD-DEC630D7A160}" type="presParOf" srcId="{57AB89E0-202F-46EF-9F83-A9544D36E160}" destId="{B5D5089A-7801-454A-8B2F-1289C2321A4E}" srcOrd="0" destOrd="0" presId="urn:microsoft.com/office/officeart/2005/8/layout/hierarchy1"/>
    <dgm:cxn modelId="{97259DE5-87AB-4809-8485-DB5BA68A3527}" type="presParOf" srcId="{57AB89E0-202F-46EF-9F83-A9544D36E160}" destId="{CEBC3CED-0DE0-4C11-A3C8-8A2C1097C307}" srcOrd="1" destOrd="0" presId="urn:microsoft.com/office/officeart/2005/8/layout/hierarchy1"/>
    <dgm:cxn modelId="{DD9DBD8F-DB5D-4967-818A-F7293D85B3B3}" type="presParOf" srcId="{CEBC3CED-0DE0-4C11-A3C8-8A2C1097C307}" destId="{98654295-9F78-4EDD-B22D-88DAB064F59D}" srcOrd="0" destOrd="0" presId="urn:microsoft.com/office/officeart/2005/8/layout/hierarchy1"/>
    <dgm:cxn modelId="{AAAF8B41-9819-4C32-9229-9F49B3E03430}" type="presParOf" srcId="{98654295-9F78-4EDD-B22D-88DAB064F59D}" destId="{C1BD9603-7C58-49D4-B1F7-BAB88F48BF41}" srcOrd="0" destOrd="0" presId="urn:microsoft.com/office/officeart/2005/8/layout/hierarchy1"/>
    <dgm:cxn modelId="{D3C262F4-E9FB-46D1-970D-D079AE0F5C6D}" type="presParOf" srcId="{98654295-9F78-4EDD-B22D-88DAB064F59D}" destId="{AE1A259D-9F3A-4907-BB31-92921B35E731}" srcOrd="1" destOrd="0" presId="urn:microsoft.com/office/officeart/2005/8/layout/hierarchy1"/>
    <dgm:cxn modelId="{0E042AE4-00B6-4BDD-BF44-E30920025BF4}" type="presParOf" srcId="{CEBC3CED-0DE0-4C11-A3C8-8A2C1097C307}" destId="{E0B0CA5C-4D47-4823-9224-11C6D86BA70D}" srcOrd="1" destOrd="0" presId="urn:microsoft.com/office/officeart/2005/8/layout/hierarchy1"/>
    <dgm:cxn modelId="{A919B529-1D88-40E2-85CD-D55F9B3D41C8}" type="presParOf" srcId="{E0B0CA5C-4D47-4823-9224-11C6D86BA70D}" destId="{35735DE0-8EAB-42F5-9F88-E7B89E704C8E}" srcOrd="0" destOrd="0" presId="urn:microsoft.com/office/officeart/2005/8/layout/hierarchy1"/>
    <dgm:cxn modelId="{C8F03478-A5B2-4715-A604-5B243BF3A780}" type="presParOf" srcId="{E0B0CA5C-4D47-4823-9224-11C6D86BA70D}" destId="{7AC411E7-B239-4657-869D-BA1D9FCDF27E}" srcOrd="1" destOrd="0" presId="urn:microsoft.com/office/officeart/2005/8/layout/hierarchy1"/>
    <dgm:cxn modelId="{8D554D1E-914C-45A2-8C40-B7A67C812F5C}" type="presParOf" srcId="{7AC411E7-B239-4657-869D-BA1D9FCDF27E}" destId="{1688E89D-8ED4-46AB-BF9E-C9DFE5619C33}" srcOrd="0" destOrd="0" presId="urn:microsoft.com/office/officeart/2005/8/layout/hierarchy1"/>
    <dgm:cxn modelId="{502EA513-4BC5-4FCB-982F-8C2595F989CC}" type="presParOf" srcId="{1688E89D-8ED4-46AB-BF9E-C9DFE5619C33}" destId="{538528C3-A9D4-4187-94F8-3881E0445171}" srcOrd="0" destOrd="0" presId="urn:microsoft.com/office/officeart/2005/8/layout/hierarchy1"/>
    <dgm:cxn modelId="{2BDEC7F1-8099-4AA5-9E3A-B987CDC11C67}" type="presParOf" srcId="{1688E89D-8ED4-46AB-BF9E-C9DFE5619C33}" destId="{4BAAE853-0222-4DFF-BFCE-CAC1C686713E}" srcOrd="1" destOrd="0" presId="urn:microsoft.com/office/officeart/2005/8/layout/hierarchy1"/>
    <dgm:cxn modelId="{E823E84B-E567-4462-BCC8-DA7D6823ED2C}" type="presParOf" srcId="{7AC411E7-B239-4657-869D-BA1D9FCDF27E}" destId="{4DAB9310-190C-46E3-A2A5-141E477CE238}" srcOrd="1" destOrd="0" presId="urn:microsoft.com/office/officeart/2005/8/layout/hierarchy1"/>
    <dgm:cxn modelId="{42721535-E05B-4342-8BF0-8724CE19037D}" type="presParOf" srcId="{57AB89E0-202F-46EF-9F83-A9544D36E160}" destId="{91B2D694-868F-4434-AEE9-BFC54C4CB45A}" srcOrd="2" destOrd="0" presId="urn:microsoft.com/office/officeart/2005/8/layout/hierarchy1"/>
    <dgm:cxn modelId="{DF36CF60-9B77-4F22-BDBE-F01AAB84C1F6}" type="presParOf" srcId="{57AB89E0-202F-46EF-9F83-A9544D36E160}" destId="{9AC93A54-9193-4261-AD91-ABF0EAD5414F}" srcOrd="3" destOrd="0" presId="urn:microsoft.com/office/officeart/2005/8/layout/hierarchy1"/>
    <dgm:cxn modelId="{7B1DB91D-5DF3-4ABB-82BE-36036A86FFFC}" type="presParOf" srcId="{9AC93A54-9193-4261-AD91-ABF0EAD5414F}" destId="{888C83CC-309F-4246-AD4D-C7BA531F1147}" srcOrd="0" destOrd="0" presId="urn:microsoft.com/office/officeart/2005/8/layout/hierarchy1"/>
    <dgm:cxn modelId="{9CC65FB1-5712-4750-A50F-220BA6F9D440}" type="presParOf" srcId="{888C83CC-309F-4246-AD4D-C7BA531F1147}" destId="{A5751346-4941-4647-8450-2A6F00792107}" srcOrd="0" destOrd="0" presId="urn:microsoft.com/office/officeart/2005/8/layout/hierarchy1"/>
    <dgm:cxn modelId="{204640E8-AB61-4BAE-920C-39CB7077FE1D}" type="presParOf" srcId="{888C83CC-309F-4246-AD4D-C7BA531F1147}" destId="{8DB10BF2-5C70-48B7-A1BE-F1A4DE41DE49}" srcOrd="1" destOrd="0" presId="urn:microsoft.com/office/officeart/2005/8/layout/hierarchy1"/>
    <dgm:cxn modelId="{327CF1D0-AA61-40F0-ADCC-1BFEB99F9A47}" type="presParOf" srcId="{9AC93A54-9193-4261-AD91-ABF0EAD5414F}" destId="{8F39C3E4-36AE-4EE7-9396-5BEC29418459}" srcOrd="1" destOrd="0" presId="urn:microsoft.com/office/officeart/2005/8/layout/hierarchy1"/>
    <dgm:cxn modelId="{734C9C71-C0C2-4591-B659-1FD5FECF2388}" type="presParOf" srcId="{8F39C3E4-36AE-4EE7-9396-5BEC29418459}" destId="{929515AC-765B-4DF7-AAF2-56BBFFEF0BD0}" srcOrd="0" destOrd="0" presId="urn:microsoft.com/office/officeart/2005/8/layout/hierarchy1"/>
    <dgm:cxn modelId="{9094D9BE-DD82-45CF-9DEB-A01AAB2C796B}" type="presParOf" srcId="{8F39C3E4-36AE-4EE7-9396-5BEC29418459}" destId="{B1D88554-EE83-4E49-9FE2-BFF15751D170}" srcOrd="1" destOrd="0" presId="urn:microsoft.com/office/officeart/2005/8/layout/hierarchy1"/>
    <dgm:cxn modelId="{210D9342-1BDC-428A-B20A-D98A6DC9F243}" type="presParOf" srcId="{B1D88554-EE83-4E49-9FE2-BFF15751D170}" destId="{7CC804C3-ADE8-4A00-87DF-BE901131CB4A}" srcOrd="0" destOrd="0" presId="urn:microsoft.com/office/officeart/2005/8/layout/hierarchy1"/>
    <dgm:cxn modelId="{4B74D51C-4AA4-4D17-9309-5792297E3DDA}" type="presParOf" srcId="{7CC804C3-ADE8-4A00-87DF-BE901131CB4A}" destId="{925A2F60-22AA-45C1-9F6C-5A8507F4C3F3}" srcOrd="0" destOrd="0" presId="urn:microsoft.com/office/officeart/2005/8/layout/hierarchy1"/>
    <dgm:cxn modelId="{75590863-7C69-449A-95D2-E8E95F92CD3F}" type="presParOf" srcId="{7CC804C3-ADE8-4A00-87DF-BE901131CB4A}" destId="{79854C4E-D5E2-419A-B504-5CAFA2DC7D7A}" srcOrd="1" destOrd="0" presId="urn:microsoft.com/office/officeart/2005/8/layout/hierarchy1"/>
    <dgm:cxn modelId="{0813B5A2-97D0-482C-AF1C-5F4234739157}" type="presParOf" srcId="{B1D88554-EE83-4E49-9FE2-BFF15751D170}" destId="{13DEE483-71F7-41EC-AE27-BC2CA894715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A7EA4-E544-4241-93B0-F1B8E7FBFF42}">
      <dsp:nvSpPr>
        <dsp:cNvPr id="0" name=""/>
        <dsp:cNvSpPr/>
      </dsp:nvSpPr>
      <dsp:spPr>
        <a:xfrm>
          <a:off x="0" y="19211"/>
          <a:ext cx="5878830" cy="127120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/>
            <a:t>Basic of GSTR 9 and 9C</a:t>
          </a:r>
        </a:p>
      </dsp:txBody>
      <dsp:txXfrm>
        <a:off x="62055" y="81266"/>
        <a:ext cx="5754720" cy="1147095"/>
      </dsp:txXfrm>
    </dsp:sp>
    <dsp:sp modelId="{FCD1DF63-2D85-4CD0-930C-B315F8B3D3EF}">
      <dsp:nvSpPr>
        <dsp:cNvPr id="0" name=""/>
        <dsp:cNvSpPr/>
      </dsp:nvSpPr>
      <dsp:spPr>
        <a:xfrm>
          <a:off x="0" y="1382576"/>
          <a:ext cx="5878830" cy="127120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/>
            <a:t>Key Validation before filing GST annual Returns</a:t>
          </a:r>
        </a:p>
      </dsp:txBody>
      <dsp:txXfrm>
        <a:off x="62055" y="1444631"/>
        <a:ext cx="5754720" cy="1147095"/>
      </dsp:txXfrm>
    </dsp:sp>
    <dsp:sp modelId="{BE9A0C18-F41D-491C-88D9-1C516CC88049}">
      <dsp:nvSpPr>
        <dsp:cNvPr id="0" name=""/>
        <dsp:cNvSpPr/>
      </dsp:nvSpPr>
      <dsp:spPr>
        <a:xfrm>
          <a:off x="0" y="2745942"/>
          <a:ext cx="5878830" cy="127120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/>
            <a:t>Use Excel in Data Extraction</a:t>
          </a:r>
        </a:p>
      </dsp:txBody>
      <dsp:txXfrm>
        <a:off x="62055" y="2807997"/>
        <a:ext cx="5754720" cy="1147095"/>
      </dsp:txXfrm>
    </dsp:sp>
    <dsp:sp modelId="{A233DBA3-FF4E-49D7-8095-E6C6166FF8EA}">
      <dsp:nvSpPr>
        <dsp:cNvPr id="0" name=""/>
        <dsp:cNvSpPr/>
      </dsp:nvSpPr>
      <dsp:spPr>
        <a:xfrm>
          <a:off x="0" y="4109307"/>
          <a:ext cx="5878830" cy="127120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/>
            <a:t>Use of Other Automation Tool in R9 and 9C preparation</a:t>
          </a:r>
        </a:p>
      </dsp:txBody>
      <dsp:txXfrm>
        <a:off x="62055" y="4171362"/>
        <a:ext cx="5754720" cy="114709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92948-EDF2-4B1C-9CE0-40CE5E73BDED}">
      <dsp:nvSpPr>
        <dsp:cNvPr id="0" name=""/>
        <dsp:cNvSpPr/>
      </dsp:nvSpPr>
      <dsp:spPr>
        <a:xfrm>
          <a:off x="2352613" y="3502670"/>
          <a:ext cx="91440" cy="298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43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B1AAF1-C462-41C2-B995-6C23BB880CB4}">
      <dsp:nvSpPr>
        <dsp:cNvPr id="0" name=""/>
        <dsp:cNvSpPr/>
      </dsp:nvSpPr>
      <dsp:spPr>
        <a:xfrm>
          <a:off x="2352613" y="2552639"/>
          <a:ext cx="91440" cy="298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43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87FF2-C4D1-4D5A-A44E-A302FC3E9E2A}">
      <dsp:nvSpPr>
        <dsp:cNvPr id="0" name=""/>
        <dsp:cNvSpPr/>
      </dsp:nvSpPr>
      <dsp:spPr>
        <a:xfrm>
          <a:off x="2352613" y="1602608"/>
          <a:ext cx="91440" cy="298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43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706E8-9457-4CE5-9ED0-F54C34384828}">
      <dsp:nvSpPr>
        <dsp:cNvPr id="0" name=""/>
        <dsp:cNvSpPr/>
      </dsp:nvSpPr>
      <dsp:spPr>
        <a:xfrm>
          <a:off x="2352613" y="652577"/>
          <a:ext cx="91440" cy="298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43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A38E2-E818-4ACD-A0E3-3D710AD9AD5C}">
      <dsp:nvSpPr>
        <dsp:cNvPr id="0" name=""/>
        <dsp:cNvSpPr/>
      </dsp:nvSpPr>
      <dsp:spPr>
        <a:xfrm>
          <a:off x="1885265" y="981"/>
          <a:ext cx="1026136" cy="6515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ED4C0D-A8ED-435D-89D2-8510D4259A8B}">
      <dsp:nvSpPr>
        <dsp:cNvPr id="0" name=""/>
        <dsp:cNvSpPr/>
      </dsp:nvSpPr>
      <dsp:spPr>
        <a:xfrm>
          <a:off x="1999280" y="109295"/>
          <a:ext cx="1026136" cy="6515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Include</a:t>
          </a:r>
        </a:p>
      </dsp:txBody>
      <dsp:txXfrm>
        <a:off x="2018365" y="128380"/>
        <a:ext cx="987966" cy="613426"/>
      </dsp:txXfrm>
    </dsp:sp>
    <dsp:sp modelId="{D6B3E434-73DE-4020-8DD4-20F0973F6D1F}">
      <dsp:nvSpPr>
        <dsp:cNvPr id="0" name=""/>
        <dsp:cNvSpPr/>
      </dsp:nvSpPr>
      <dsp:spPr>
        <a:xfrm>
          <a:off x="1885265" y="951012"/>
          <a:ext cx="1026136" cy="6515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3F82D-8096-4114-96BE-FAF9C1A80CE5}">
      <dsp:nvSpPr>
        <dsp:cNvPr id="0" name=""/>
        <dsp:cNvSpPr/>
      </dsp:nvSpPr>
      <dsp:spPr>
        <a:xfrm>
          <a:off x="1999280" y="1059326"/>
          <a:ext cx="1026136" cy="6515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Original</a:t>
          </a:r>
        </a:p>
      </dsp:txBody>
      <dsp:txXfrm>
        <a:off x="2018365" y="1078411"/>
        <a:ext cx="987966" cy="613426"/>
      </dsp:txXfrm>
    </dsp:sp>
    <dsp:sp modelId="{EFBF9DEB-348D-43F3-B74C-3D1E3395BD00}">
      <dsp:nvSpPr>
        <dsp:cNvPr id="0" name=""/>
        <dsp:cNvSpPr/>
      </dsp:nvSpPr>
      <dsp:spPr>
        <a:xfrm>
          <a:off x="1885265" y="1901043"/>
          <a:ext cx="1026136" cy="6515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84489-D527-4000-86BB-DB675995D835}">
      <dsp:nvSpPr>
        <dsp:cNvPr id="0" name=""/>
        <dsp:cNvSpPr/>
      </dsp:nvSpPr>
      <dsp:spPr>
        <a:xfrm>
          <a:off x="1999280" y="2009357"/>
          <a:ext cx="1026136" cy="6515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Amended</a:t>
          </a:r>
        </a:p>
      </dsp:txBody>
      <dsp:txXfrm>
        <a:off x="2018365" y="2028442"/>
        <a:ext cx="987966" cy="613426"/>
      </dsp:txXfrm>
    </dsp:sp>
    <dsp:sp modelId="{3BA267DD-414F-4C21-9C69-189F73349319}">
      <dsp:nvSpPr>
        <dsp:cNvPr id="0" name=""/>
        <dsp:cNvSpPr/>
      </dsp:nvSpPr>
      <dsp:spPr>
        <a:xfrm>
          <a:off x="1885265" y="2851074"/>
          <a:ext cx="1026136" cy="6515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676CB6-91D2-4801-B047-F5D1A9761FFA}">
      <dsp:nvSpPr>
        <dsp:cNvPr id="0" name=""/>
        <dsp:cNvSpPr/>
      </dsp:nvSpPr>
      <dsp:spPr>
        <a:xfrm>
          <a:off x="1999280" y="2959388"/>
          <a:ext cx="1026136" cy="6515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Dr /Cr Note</a:t>
          </a:r>
        </a:p>
      </dsp:txBody>
      <dsp:txXfrm>
        <a:off x="2018365" y="2978473"/>
        <a:ext cx="987966" cy="613426"/>
      </dsp:txXfrm>
    </dsp:sp>
    <dsp:sp modelId="{AD66C41C-6B19-4AE2-A8C0-47D73C6FF3B1}">
      <dsp:nvSpPr>
        <dsp:cNvPr id="0" name=""/>
        <dsp:cNvSpPr/>
      </dsp:nvSpPr>
      <dsp:spPr>
        <a:xfrm>
          <a:off x="1885265" y="3801105"/>
          <a:ext cx="1026136" cy="6515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B60CD-8D81-4499-96BB-DCEEEFB72D7B}">
      <dsp:nvSpPr>
        <dsp:cNvPr id="0" name=""/>
        <dsp:cNvSpPr/>
      </dsp:nvSpPr>
      <dsp:spPr>
        <a:xfrm>
          <a:off x="1999280" y="3909419"/>
          <a:ext cx="1026136" cy="6515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NON GST</a:t>
          </a:r>
        </a:p>
      </dsp:txBody>
      <dsp:txXfrm>
        <a:off x="2018365" y="3928504"/>
        <a:ext cx="987966" cy="6134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B9F2D-0819-46C7-97F3-D7ADDD28910D}">
      <dsp:nvSpPr>
        <dsp:cNvPr id="0" name=""/>
        <dsp:cNvSpPr/>
      </dsp:nvSpPr>
      <dsp:spPr>
        <a:xfrm>
          <a:off x="48" y="33063"/>
          <a:ext cx="4650600" cy="10368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kern="1200" dirty="0"/>
            <a:t>Credit of P&amp;L</a:t>
          </a:r>
        </a:p>
      </dsp:txBody>
      <dsp:txXfrm>
        <a:off x="48" y="33063"/>
        <a:ext cx="4650600" cy="1036800"/>
      </dsp:txXfrm>
    </dsp:sp>
    <dsp:sp modelId="{8D25CB9B-E364-4556-A077-077703D67EF0}">
      <dsp:nvSpPr>
        <dsp:cNvPr id="0" name=""/>
        <dsp:cNvSpPr/>
      </dsp:nvSpPr>
      <dsp:spPr>
        <a:xfrm>
          <a:off x="48" y="1069863"/>
          <a:ext cx="4650600" cy="15811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Other Income</a:t>
          </a:r>
          <a:endParaRPr lang="en-IN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3600" kern="1200" dirty="0"/>
        </a:p>
      </dsp:txBody>
      <dsp:txXfrm>
        <a:off x="48" y="1069863"/>
        <a:ext cx="4650600" cy="1581120"/>
      </dsp:txXfrm>
    </dsp:sp>
    <dsp:sp modelId="{30CBFBE4-C369-4601-9D3C-35190B23A98F}">
      <dsp:nvSpPr>
        <dsp:cNvPr id="0" name=""/>
        <dsp:cNvSpPr/>
      </dsp:nvSpPr>
      <dsp:spPr>
        <a:xfrm>
          <a:off x="5301733" y="33063"/>
          <a:ext cx="4650600" cy="10368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kern="1200" dirty="0"/>
            <a:t>Debit of P&amp;L</a:t>
          </a:r>
        </a:p>
      </dsp:txBody>
      <dsp:txXfrm>
        <a:off x="5301733" y="33063"/>
        <a:ext cx="4650600" cy="1036800"/>
      </dsp:txXfrm>
    </dsp:sp>
    <dsp:sp modelId="{5E48E6E6-AB81-4D98-9523-0DC33B6C0C37}">
      <dsp:nvSpPr>
        <dsp:cNvPr id="0" name=""/>
        <dsp:cNvSpPr/>
      </dsp:nvSpPr>
      <dsp:spPr>
        <a:xfrm>
          <a:off x="5301733" y="1069863"/>
          <a:ext cx="4650600" cy="158112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Set off against expenses</a:t>
          </a:r>
          <a:endParaRPr lang="en-IN" sz="3600" kern="1200" dirty="0"/>
        </a:p>
      </dsp:txBody>
      <dsp:txXfrm>
        <a:off x="5301733" y="1069863"/>
        <a:ext cx="4650600" cy="15811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B9F2D-0819-46C7-97F3-D7ADDD28910D}">
      <dsp:nvSpPr>
        <dsp:cNvPr id="0" name=""/>
        <dsp:cNvSpPr/>
      </dsp:nvSpPr>
      <dsp:spPr>
        <a:xfrm>
          <a:off x="3110" y="142177"/>
          <a:ext cx="3032366" cy="108209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Asset side of balance sheet</a:t>
          </a:r>
          <a:endParaRPr lang="en-IN" sz="3000" kern="1200" dirty="0"/>
        </a:p>
      </dsp:txBody>
      <dsp:txXfrm>
        <a:off x="3110" y="142177"/>
        <a:ext cx="3032366" cy="1082091"/>
      </dsp:txXfrm>
    </dsp:sp>
    <dsp:sp modelId="{8D25CB9B-E364-4556-A077-077703D67EF0}">
      <dsp:nvSpPr>
        <dsp:cNvPr id="0" name=""/>
        <dsp:cNvSpPr/>
      </dsp:nvSpPr>
      <dsp:spPr>
        <a:xfrm>
          <a:off x="3110" y="1224269"/>
          <a:ext cx="3032366" cy="13176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Sale </a:t>
          </a:r>
          <a:r>
            <a:rPr lang="en-US" sz="3000" kern="1200"/>
            <a:t>of Fixed Assets</a:t>
          </a:r>
          <a:endParaRPr lang="en-IN" sz="3000" kern="1200" dirty="0"/>
        </a:p>
      </dsp:txBody>
      <dsp:txXfrm>
        <a:off x="3110" y="1224269"/>
        <a:ext cx="3032366" cy="1317600"/>
      </dsp:txXfrm>
    </dsp:sp>
    <dsp:sp modelId="{3B2B5E18-4BDC-49A8-A94C-DB5DFEAB798A}">
      <dsp:nvSpPr>
        <dsp:cNvPr id="0" name=""/>
        <dsp:cNvSpPr/>
      </dsp:nvSpPr>
      <dsp:spPr>
        <a:xfrm>
          <a:off x="3460008" y="142177"/>
          <a:ext cx="3032366" cy="1082091"/>
        </a:xfrm>
        <a:prstGeom prst="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Liability side of balance sheet</a:t>
          </a:r>
          <a:endParaRPr lang="en-IN" sz="3000" kern="1200" dirty="0"/>
        </a:p>
      </dsp:txBody>
      <dsp:txXfrm>
        <a:off x="3460008" y="142177"/>
        <a:ext cx="3032366" cy="1082091"/>
      </dsp:txXfrm>
    </dsp:sp>
    <dsp:sp modelId="{AC8C4989-1C43-4AA2-957E-CC4E1A55576F}">
      <dsp:nvSpPr>
        <dsp:cNvPr id="0" name=""/>
        <dsp:cNvSpPr/>
      </dsp:nvSpPr>
      <dsp:spPr>
        <a:xfrm>
          <a:off x="3460008" y="1224269"/>
          <a:ext cx="3032366" cy="1317600"/>
        </a:xfrm>
        <a:prstGeom prst="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Advances</a:t>
          </a:r>
          <a:endParaRPr lang="en-IN" sz="3000" kern="1200" dirty="0"/>
        </a:p>
      </dsp:txBody>
      <dsp:txXfrm>
        <a:off x="3460008" y="1224269"/>
        <a:ext cx="3032366" cy="1317600"/>
      </dsp:txXfrm>
    </dsp:sp>
    <dsp:sp modelId="{AB4FBB79-572B-423D-A404-4188A0F5A98B}">
      <dsp:nvSpPr>
        <dsp:cNvPr id="0" name=""/>
        <dsp:cNvSpPr/>
      </dsp:nvSpPr>
      <dsp:spPr>
        <a:xfrm>
          <a:off x="6916906" y="142177"/>
          <a:ext cx="3032366" cy="1082091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/>
            <a:t>Outside financial statements</a:t>
          </a:r>
        </a:p>
      </dsp:txBody>
      <dsp:txXfrm>
        <a:off x="6916906" y="142177"/>
        <a:ext cx="3032366" cy="1082091"/>
      </dsp:txXfrm>
    </dsp:sp>
    <dsp:sp modelId="{F7EF2DBD-ACD7-4B20-9141-5307FC4EE224}">
      <dsp:nvSpPr>
        <dsp:cNvPr id="0" name=""/>
        <dsp:cNvSpPr/>
      </dsp:nvSpPr>
      <dsp:spPr>
        <a:xfrm>
          <a:off x="6916906" y="1224269"/>
          <a:ext cx="3032366" cy="1317600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Stock Transfer</a:t>
          </a:r>
          <a:endParaRPr lang="en-IN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Sch I</a:t>
          </a:r>
          <a:endParaRPr lang="en-IN" sz="3000" kern="1200" dirty="0"/>
        </a:p>
      </dsp:txBody>
      <dsp:txXfrm>
        <a:off x="6916906" y="1224269"/>
        <a:ext cx="3032366" cy="13176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3637F-8B6A-45F5-B10A-F93430428DD1}">
      <dsp:nvSpPr>
        <dsp:cNvPr id="0" name=""/>
        <dsp:cNvSpPr/>
      </dsp:nvSpPr>
      <dsp:spPr>
        <a:xfrm>
          <a:off x="4721355" y="1012686"/>
          <a:ext cx="3285346" cy="521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660"/>
              </a:lnTo>
              <a:lnTo>
                <a:pt x="3285346" y="232660"/>
              </a:lnTo>
              <a:lnTo>
                <a:pt x="3285346" y="5210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14A94-7F52-4A66-93E6-5BF2B0CDC6DF}">
      <dsp:nvSpPr>
        <dsp:cNvPr id="0" name=""/>
        <dsp:cNvSpPr/>
      </dsp:nvSpPr>
      <dsp:spPr>
        <a:xfrm>
          <a:off x="2063194" y="2268182"/>
          <a:ext cx="5958476" cy="1099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720"/>
              </a:lnTo>
              <a:lnTo>
                <a:pt x="5958476" y="810720"/>
              </a:lnTo>
              <a:lnTo>
                <a:pt x="5958476" y="109912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424A4-88D4-44B1-9742-193764DA4582}">
      <dsp:nvSpPr>
        <dsp:cNvPr id="0" name=""/>
        <dsp:cNvSpPr/>
      </dsp:nvSpPr>
      <dsp:spPr>
        <a:xfrm>
          <a:off x="2063194" y="2268182"/>
          <a:ext cx="2643795" cy="1099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720"/>
              </a:lnTo>
              <a:lnTo>
                <a:pt x="2643795" y="810720"/>
              </a:lnTo>
              <a:lnTo>
                <a:pt x="2643795" y="109912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4DEE5-10D6-4EC8-957C-35075D28A396}">
      <dsp:nvSpPr>
        <dsp:cNvPr id="0" name=""/>
        <dsp:cNvSpPr/>
      </dsp:nvSpPr>
      <dsp:spPr>
        <a:xfrm>
          <a:off x="1383464" y="2268182"/>
          <a:ext cx="679729" cy="1099125"/>
        </a:xfrm>
        <a:custGeom>
          <a:avLst/>
          <a:gdLst/>
          <a:ahLst/>
          <a:cxnLst/>
          <a:rect l="0" t="0" r="0" b="0"/>
          <a:pathLst>
            <a:path>
              <a:moveTo>
                <a:pt x="679729" y="0"/>
              </a:moveTo>
              <a:lnTo>
                <a:pt x="679729" y="810720"/>
              </a:lnTo>
              <a:lnTo>
                <a:pt x="0" y="810720"/>
              </a:lnTo>
              <a:lnTo>
                <a:pt x="0" y="109912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EE3F21-A4CD-4064-95F2-5FCD7C57E326}">
      <dsp:nvSpPr>
        <dsp:cNvPr id="0" name=""/>
        <dsp:cNvSpPr/>
      </dsp:nvSpPr>
      <dsp:spPr>
        <a:xfrm>
          <a:off x="2063194" y="1012686"/>
          <a:ext cx="2658161" cy="499806"/>
        </a:xfrm>
        <a:custGeom>
          <a:avLst/>
          <a:gdLst/>
          <a:ahLst/>
          <a:cxnLst/>
          <a:rect l="0" t="0" r="0" b="0"/>
          <a:pathLst>
            <a:path>
              <a:moveTo>
                <a:pt x="2658161" y="0"/>
              </a:moveTo>
              <a:lnTo>
                <a:pt x="2658161" y="211400"/>
              </a:lnTo>
              <a:lnTo>
                <a:pt x="0" y="211400"/>
              </a:lnTo>
              <a:lnTo>
                <a:pt x="0" y="4998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9AB8AB-7147-42F6-A32E-A9EB2A207DED}">
      <dsp:nvSpPr>
        <dsp:cNvPr id="0" name=""/>
        <dsp:cNvSpPr/>
      </dsp:nvSpPr>
      <dsp:spPr>
        <a:xfrm>
          <a:off x="2084357" y="194399"/>
          <a:ext cx="5273995" cy="818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800" kern="1200" dirty="0">
              <a:latin typeface="+mj-lt"/>
            </a:rPr>
            <a:t>Books Turnover</a:t>
          </a:r>
        </a:p>
      </dsp:txBody>
      <dsp:txXfrm>
        <a:off x="2084357" y="194399"/>
        <a:ext cx="5273995" cy="818287"/>
      </dsp:txXfrm>
    </dsp:sp>
    <dsp:sp modelId="{DE2A4A51-BCD7-4A85-AA65-55F9F0244A3D}">
      <dsp:nvSpPr>
        <dsp:cNvPr id="0" name=""/>
        <dsp:cNvSpPr/>
      </dsp:nvSpPr>
      <dsp:spPr>
        <a:xfrm>
          <a:off x="689836" y="1512492"/>
          <a:ext cx="2746715" cy="7556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800" kern="1200" dirty="0">
              <a:latin typeface="+mj-lt"/>
            </a:rPr>
            <a:t>Apr to Mar</a:t>
          </a:r>
        </a:p>
      </dsp:txBody>
      <dsp:txXfrm>
        <a:off x="689836" y="1512492"/>
        <a:ext cx="2746715" cy="755690"/>
      </dsp:txXfrm>
    </dsp:sp>
    <dsp:sp modelId="{076C0C15-5D16-40C2-8669-51DDC1E9317E}">
      <dsp:nvSpPr>
        <dsp:cNvPr id="0" name=""/>
        <dsp:cNvSpPr/>
      </dsp:nvSpPr>
      <dsp:spPr>
        <a:xfrm>
          <a:off x="10106" y="3367308"/>
          <a:ext cx="2746715" cy="11559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800" kern="1200" dirty="0">
              <a:latin typeface="+mj-lt"/>
            </a:rPr>
            <a:t> GSTIN 1</a:t>
          </a:r>
        </a:p>
      </dsp:txBody>
      <dsp:txXfrm>
        <a:off x="10106" y="3367308"/>
        <a:ext cx="2746715" cy="1155900"/>
      </dsp:txXfrm>
    </dsp:sp>
    <dsp:sp modelId="{1D1A6548-A2F3-4D43-8E84-AD70E10B65B5}">
      <dsp:nvSpPr>
        <dsp:cNvPr id="0" name=""/>
        <dsp:cNvSpPr/>
      </dsp:nvSpPr>
      <dsp:spPr>
        <a:xfrm>
          <a:off x="3333632" y="3367308"/>
          <a:ext cx="2746715" cy="11559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800" kern="1200" dirty="0">
              <a:latin typeface="+mj-lt"/>
            </a:rPr>
            <a:t>GSTIN 2</a:t>
          </a:r>
        </a:p>
      </dsp:txBody>
      <dsp:txXfrm>
        <a:off x="3333632" y="3367308"/>
        <a:ext cx="2746715" cy="1155900"/>
      </dsp:txXfrm>
    </dsp:sp>
    <dsp:sp modelId="{928C0268-8BA0-4E30-8AB9-42685E4EC652}">
      <dsp:nvSpPr>
        <dsp:cNvPr id="0" name=""/>
        <dsp:cNvSpPr/>
      </dsp:nvSpPr>
      <dsp:spPr>
        <a:xfrm>
          <a:off x="6648312" y="3367308"/>
          <a:ext cx="2746715" cy="11559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800" kern="1200" dirty="0">
              <a:latin typeface="+mj-lt"/>
            </a:rPr>
            <a:t>GSTIN 3</a:t>
          </a:r>
        </a:p>
      </dsp:txBody>
      <dsp:txXfrm>
        <a:off x="6648312" y="3367308"/>
        <a:ext cx="2746715" cy="1155900"/>
      </dsp:txXfrm>
    </dsp:sp>
    <dsp:sp modelId="{0902E3E9-8AC3-4E57-AB2D-2176DA0AA9CE}">
      <dsp:nvSpPr>
        <dsp:cNvPr id="0" name=""/>
        <dsp:cNvSpPr/>
      </dsp:nvSpPr>
      <dsp:spPr>
        <a:xfrm>
          <a:off x="6633344" y="1533752"/>
          <a:ext cx="2746715" cy="7556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800" kern="1200" dirty="0">
              <a:latin typeface="+mj-lt"/>
            </a:rPr>
            <a:t>Stock transfer</a:t>
          </a:r>
        </a:p>
      </dsp:txBody>
      <dsp:txXfrm>
        <a:off x="6633344" y="1533752"/>
        <a:ext cx="2746715" cy="75569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D8D41-A8CD-40A9-BFE2-EB3320DBB836}">
      <dsp:nvSpPr>
        <dsp:cNvPr id="0" name=""/>
        <dsp:cNvSpPr/>
      </dsp:nvSpPr>
      <dsp:spPr>
        <a:xfrm>
          <a:off x="1616480" y="2152"/>
          <a:ext cx="2194173" cy="10970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Input Tax  Credits –R9</a:t>
          </a:r>
        </a:p>
      </dsp:txBody>
      <dsp:txXfrm>
        <a:off x="1648613" y="34285"/>
        <a:ext cx="2129907" cy="1032820"/>
      </dsp:txXfrm>
    </dsp:sp>
    <dsp:sp modelId="{50FF4B23-7226-46D8-9264-EBBE48B67453}">
      <dsp:nvSpPr>
        <dsp:cNvPr id="0" name=""/>
        <dsp:cNvSpPr/>
      </dsp:nvSpPr>
      <dsp:spPr>
        <a:xfrm>
          <a:off x="1835897" y="1099239"/>
          <a:ext cx="219417" cy="822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814"/>
              </a:lnTo>
              <a:lnTo>
                <a:pt x="219417" y="82281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C5B12-B587-4B51-A185-A87AB542ED3A}">
      <dsp:nvSpPr>
        <dsp:cNvPr id="0" name=""/>
        <dsp:cNvSpPr/>
      </dsp:nvSpPr>
      <dsp:spPr>
        <a:xfrm>
          <a:off x="2055315" y="1373511"/>
          <a:ext cx="1755338" cy="109708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Table 6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Availed </a:t>
          </a:r>
          <a:r>
            <a:rPr lang="en-IN" sz="2000" strike="dblStrike" kern="1200" baseline="0" dirty="0">
              <a:latin typeface="+mj-lt"/>
            </a:rPr>
            <a:t>as per 3B</a:t>
          </a:r>
        </a:p>
      </dsp:txBody>
      <dsp:txXfrm>
        <a:off x="2087448" y="1405644"/>
        <a:ext cx="1691072" cy="1032820"/>
      </dsp:txXfrm>
    </dsp:sp>
    <dsp:sp modelId="{C075F93D-E75B-4498-B836-3315A8B58379}">
      <dsp:nvSpPr>
        <dsp:cNvPr id="0" name=""/>
        <dsp:cNvSpPr/>
      </dsp:nvSpPr>
      <dsp:spPr>
        <a:xfrm>
          <a:off x="1835897" y="1099239"/>
          <a:ext cx="219417" cy="2194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4173"/>
              </a:lnTo>
              <a:lnTo>
                <a:pt x="219417" y="219417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BAEA2-C25E-432D-B76D-136D9F01C1A0}">
      <dsp:nvSpPr>
        <dsp:cNvPr id="0" name=""/>
        <dsp:cNvSpPr/>
      </dsp:nvSpPr>
      <dsp:spPr>
        <a:xfrm>
          <a:off x="2055315" y="2744869"/>
          <a:ext cx="1755338" cy="109708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Table 7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Reversals as per 3B</a:t>
          </a:r>
        </a:p>
      </dsp:txBody>
      <dsp:txXfrm>
        <a:off x="2087448" y="2777002"/>
        <a:ext cx="1691072" cy="1032820"/>
      </dsp:txXfrm>
    </dsp:sp>
    <dsp:sp modelId="{4FE0F655-AA6A-430E-85A5-CEA60C0DE79D}">
      <dsp:nvSpPr>
        <dsp:cNvPr id="0" name=""/>
        <dsp:cNvSpPr/>
      </dsp:nvSpPr>
      <dsp:spPr>
        <a:xfrm>
          <a:off x="1835897" y="1099239"/>
          <a:ext cx="219417" cy="3565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5531"/>
              </a:lnTo>
              <a:lnTo>
                <a:pt x="219417" y="356553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15F1AB-015C-4883-8972-3634D36B8327}">
      <dsp:nvSpPr>
        <dsp:cNvPr id="0" name=""/>
        <dsp:cNvSpPr/>
      </dsp:nvSpPr>
      <dsp:spPr>
        <a:xfrm>
          <a:off x="2055315" y="4116227"/>
          <a:ext cx="1755338" cy="109708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Table 8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Reconciliation with 2A</a:t>
          </a:r>
        </a:p>
      </dsp:txBody>
      <dsp:txXfrm>
        <a:off x="2087448" y="4148360"/>
        <a:ext cx="1691072" cy="103282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18107-35C7-41BA-92F3-040AA2A52E4D}">
      <dsp:nvSpPr>
        <dsp:cNvPr id="0" name=""/>
        <dsp:cNvSpPr/>
      </dsp:nvSpPr>
      <dsp:spPr>
        <a:xfrm>
          <a:off x="942890" y="1721"/>
          <a:ext cx="2978298" cy="14891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Input Tax  Credits-9C</a:t>
          </a:r>
        </a:p>
      </dsp:txBody>
      <dsp:txXfrm>
        <a:off x="986506" y="45337"/>
        <a:ext cx="2891066" cy="1401917"/>
      </dsp:txXfrm>
    </dsp:sp>
    <dsp:sp modelId="{171AD9E2-D9D9-4830-80F8-B686EB366CD5}">
      <dsp:nvSpPr>
        <dsp:cNvPr id="0" name=""/>
        <dsp:cNvSpPr/>
      </dsp:nvSpPr>
      <dsp:spPr>
        <a:xfrm>
          <a:off x="1240720" y="1490870"/>
          <a:ext cx="297829" cy="1116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6862"/>
              </a:lnTo>
              <a:lnTo>
                <a:pt x="297829" y="111686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340834-8F04-4731-8EA4-E8A424DD69D8}">
      <dsp:nvSpPr>
        <dsp:cNvPr id="0" name=""/>
        <dsp:cNvSpPr/>
      </dsp:nvSpPr>
      <dsp:spPr>
        <a:xfrm>
          <a:off x="1538550" y="1863158"/>
          <a:ext cx="2382639" cy="148914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Table 12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Availed/ B/f/ C/f as per Books</a:t>
          </a:r>
          <a:endParaRPr lang="en-IN" sz="2000" strike="dblStrike" kern="1200" baseline="0" dirty="0">
            <a:latin typeface="+mj-lt"/>
          </a:endParaRPr>
        </a:p>
      </dsp:txBody>
      <dsp:txXfrm>
        <a:off x="1582166" y="1906774"/>
        <a:ext cx="2295407" cy="1401917"/>
      </dsp:txXfrm>
    </dsp:sp>
    <dsp:sp modelId="{ABB98B4A-E9FA-425C-BE20-43B7FAC47809}">
      <dsp:nvSpPr>
        <dsp:cNvPr id="0" name=""/>
        <dsp:cNvSpPr/>
      </dsp:nvSpPr>
      <dsp:spPr>
        <a:xfrm>
          <a:off x="1240720" y="1490870"/>
          <a:ext cx="297829" cy="2978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8298"/>
              </a:lnTo>
              <a:lnTo>
                <a:pt x="297829" y="297829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013B5-C599-4CCE-AFBD-45D76B24AA5F}">
      <dsp:nvSpPr>
        <dsp:cNvPr id="0" name=""/>
        <dsp:cNvSpPr/>
      </dsp:nvSpPr>
      <dsp:spPr>
        <a:xfrm>
          <a:off x="1538550" y="3724595"/>
          <a:ext cx="2382639" cy="148914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Table 14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Expenses wise bifurcation</a:t>
          </a:r>
        </a:p>
      </dsp:txBody>
      <dsp:txXfrm>
        <a:off x="1582166" y="3768211"/>
        <a:ext cx="2295407" cy="140191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8966C-631A-4CC0-BD65-909ED58F22ED}">
      <dsp:nvSpPr>
        <dsp:cNvPr id="0" name=""/>
        <dsp:cNvSpPr/>
      </dsp:nvSpPr>
      <dsp:spPr>
        <a:xfrm>
          <a:off x="5808453" y="2834889"/>
          <a:ext cx="2993256" cy="474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589"/>
              </a:lnTo>
              <a:lnTo>
                <a:pt x="2993256" y="323589"/>
              </a:lnTo>
              <a:lnTo>
                <a:pt x="2993256" y="4748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562473-0D89-493D-96F9-FD7A959834F0}">
      <dsp:nvSpPr>
        <dsp:cNvPr id="0" name=""/>
        <dsp:cNvSpPr/>
      </dsp:nvSpPr>
      <dsp:spPr>
        <a:xfrm>
          <a:off x="5808453" y="2834889"/>
          <a:ext cx="997752" cy="474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589"/>
              </a:lnTo>
              <a:lnTo>
                <a:pt x="997752" y="323589"/>
              </a:lnTo>
              <a:lnTo>
                <a:pt x="997752" y="4748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67CD8-FF3B-4135-B104-658246B6C49A}">
      <dsp:nvSpPr>
        <dsp:cNvPr id="0" name=""/>
        <dsp:cNvSpPr/>
      </dsp:nvSpPr>
      <dsp:spPr>
        <a:xfrm>
          <a:off x="4810701" y="2834889"/>
          <a:ext cx="997752" cy="474839"/>
        </a:xfrm>
        <a:custGeom>
          <a:avLst/>
          <a:gdLst/>
          <a:ahLst/>
          <a:cxnLst/>
          <a:rect l="0" t="0" r="0" b="0"/>
          <a:pathLst>
            <a:path>
              <a:moveTo>
                <a:pt x="997752" y="0"/>
              </a:moveTo>
              <a:lnTo>
                <a:pt x="997752" y="323589"/>
              </a:lnTo>
              <a:lnTo>
                <a:pt x="0" y="323589"/>
              </a:lnTo>
              <a:lnTo>
                <a:pt x="0" y="4748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23324-A812-4132-A916-8D640F4533D9}">
      <dsp:nvSpPr>
        <dsp:cNvPr id="0" name=""/>
        <dsp:cNvSpPr/>
      </dsp:nvSpPr>
      <dsp:spPr>
        <a:xfrm>
          <a:off x="2815197" y="2834889"/>
          <a:ext cx="2993256" cy="474839"/>
        </a:xfrm>
        <a:custGeom>
          <a:avLst/>
          <a:gdLst/>
          <a:ahLst/>
          <a:cxnLst/>
          <a:rect l="0" t="0" r="0" b="0"/>
          <a:pathLst>
            <a:path>
              <a:moveTo>
                <a:pt x="2993256" y="0"/>
              </a:moveTo>
              <a:lnTo>
                <a:pt x="2993256" y="323589"/>
              </a:lnTo>
              <a:lnTo>
                <a:pt x="0" y="323589"/>
              </a:lnTo>
              <a:lnTo>
                <a:pt x="0" y="4748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D60D32-A57B-44FA-8434-3678B54459DA}">
      <dsp:nvSpPr>
        <dsp:cNvPr id="0" name=""/>
        <dsp:cNvSpPr/>
      </dsp:nvSpPr>
      <dsp:spPr>
        <a:xfrm>
          <a:off x="3314073" y="1323294"/>
          <a:ext cx="2494380" cy="474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589"/>
              </a:lnTo>
              <a:lnTo>
                <a:pt x="2494380" y="323589"/>
              </a:lnTo>
              <a:lnTo>
                <a:pt x="2494380" y="4748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C5CB92-5D1B-4263-9956-834352E9870A}">
      <dsp:nvSpPr>
        <dsp:cNvPr id="0" name=""/>
        <dsp:cNvSpPr/>
      </dsp:nvSpPr>
      <dsp:spPr>
        <a:xfrm>
          <a:off x="773973" y="2834889"/>
          <a:ext cx="91440" cy="4748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48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8A6045-18F0-4AD3-9F63-F44140C07F79}">
      <dsp:nvSpPr>
        <dsp:cNvPr id="0" name=""/>
        <dsp:cNvSpPr/>
      </dsp:nvSpPr>
      <dsp:spPr>
        <a:xfrm>
          <a:off x="819693" y="1323294"/>
          <a:ext cx="2494380" cy="474839"/>
        </a:xfrm>
        <a:custGeom>
          <a:avLst/>
          <a:gdLst/>
          <a:ahLst/>
          <a:cxnLst/>
          <a:rect l="0" t="0" r="0" b="0"/>
          <a:pathLst>
            <a:path>
              <a:moveTo>
                <a:pt x="2494380" y="0"/>
              </a:moveTo>
              <a:lnTo>
                <a:pt x="2494380" y="323589"/>
              </a:lnTo>
              <a:lnTo>
                <a:pt x="0" y="323589"/>
              </a:lnTo>
              <a:lnTo>
                <a:pt x="0" y="4748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3F984A-2ECE-496F-A85D-F4A8B404B81B}">
      <dsp:nvSpPr>
        <dsp:cNvPr id="0" name=""/>
        <dsp:cNvSpPr/>
      </dsp:nvSpPr>
      <dsp:spPr>
        <a:xfrm>
          <a:off x="1292523" y="286539"/>
          <a:ext cx="4043100" cy="1036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066707-1444-4FCA-96CC-0E08A2FCCD38}">
      <dsp:nvSpPr>
        <dsp:cNvPr id="0" name=""/>
        <dsp:cNvSpPr/>
      </dsp:nvSpPr>
      <dsp:spPr>
        <a:xfrm>
          <a:off x="1473932" y="458878"/>
          <a:ext cx="4043100" cy="1036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 Narrow" panose="020B0606020202030204" pitchFamily="34" charset="0"/>
            </a:rPr>
            <a:t>Credits to Electronic Credit Ledger(ECrL)</a:t>
          </a:r>
        </a:p>
      </dsp:txBody>
      <dsp:txXfrm>
        <a:off x="1504298" y="489244"/>
        <a:ext cx="3982368" cy="976023"/>
      </dsp:txXfrm>
    </dsp:sp>
    <dsp:sp modelId="{AE087584-6284-409C-901A-F1CC768A1120}">
      <dsp:nvSpPr>
        <dsp:cNvPr id="0" name=""/>
        <dsp:cNvSpPr/>
      </dsp:nvSpPr>
      <dsp:spPr>
        <a:xfrm>
          <a:off x="3350" y="1798133"/>
          <a:ext cx="1632685" cy="10367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2864A-7423-4F5D-BCBB-F5374FB8EAAD}">
      <dsp:nvSpPr>
        <dsp:cNvPr id="0" name=""/>
        <dsp:cNvSpPr/>
      </dsp:nvSpPr>
      <dsp:spPr>
        <a:xfrm>
          <a:off x="184760" y="1970472"/>
          <a:ext cx="1632685" cy="1036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 Narrow" panose="020B0606020202030204" pitchFamily="34" charset="0"/>
            </a:rPr>
            <a:t>Reported thru GSTR 3B</a:t>
          </a:r>
        </a:p>
      </dsp:txBody>
      <dsp:txXfrm>
        <a:off x="215126" y="2000838"/>
        <a:ext cx="1571953" cy="976023"/>
      </dsp:txXfrm>
    </dsp:sp>
    <dsp:sp modelId="{5B48C1F6-AB90-41A7-B217-F58FEA74C850}">
      <dsp:nvSpPr>
        <dsp:cNvPr id="0" name=""/>
        <dsp:cNvSpPr/>
      </dsp:nvSpPr>
      <dsp:spPr>
        <a:xfrm>
          <a:off x="3350" y="3309728"/>
          <a:ext cx="1632685" cy="10367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109B04-2290-453F-A70B-C0990679D219}">
      <dsp:nvSpPr>
        <dsp:cNvPr id="0" name=""/>
        <dsp:cNvSpPr/>
      </dsp:nvSpPr>
      <dsp:spPr>
        <a:xfrm>
          <a:off x="184760" y="3482067"/>
          <a:ext cx="1632685" cy="1036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 Narrow" panose="020B0606020202030204" pitchFamily="34" charset="0"/>
            </a:rPr>
            <a:t>4A-4B=4C</a:t>
          </a:r>
        </a:p>
      </dsp:txBody>
      <dsp:txXfrm>
        <a:off x="215126" y="3512433"/>
        <a:ext cx="1571953" cy="976023"/>
      </dsp:txXfrm>
    </dsp:sp>
    <dsp:sp modelId="{A9F1CB88-34BD-446F-9ED9-ED7A16E46824}">
      <dsp:nvSpPr>
        <dsp:cNvPr id="0" name=""/>
        <dsp:cNvSpPr/>
      </dsp:nvSpPr>
      <dsp:spPr>
        <a:xfrm>
          <a:off x="4992111" y="1798133"/>
          <a:ext cx="1632685" cy="10367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B7AEA3-033A-4C3B-9E49-2FE404579CFF}">
      <dsp:nvSpPr>
        <dsp:cNvPr id="0" name=""/>
        <dsp:cNvSpPr/>
      </dsp:nvSpPr>
      <dsp:spPr>
        <a:xfrm>
          <a:off x="5173520" y="1970472"/>
          <a:ext cx="1632685" cy="1036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 Narrow" panose="020B0606020202030204" pitchFamily="34" charset="0"/>
            </a:rPr>
            <a:t>Direct Entry to ECrL</a:t>
          </a:r>
        </a:p>
      </dsp:txBody>
      <dsp:txXfrm>
        <a:off x="5203886" y="2000838"/>
        <a:ext cx="1571953" cy="976023"/>
      </dsp:txXfrm>
    </dsp:sp>
    <dsp:sp modelId="{4D665931-7315-47DA-B29E-044E818AD2D1}">
      <dsp:nvSpPr>
        <dsp:cNvPr id="0" name=""/>
        <dsp:cNvSpPr/>
      </dsp:nvSpPr>
      <dsp:spPr>
        <a:xfrm>
          <a:off x="1998854" y="3309728"/>
          <a:ext cx="1632685" cy="10367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7ECEE-17D6-46B6-BC41-8584F7F1AC8C}">
      <dsp:nvSpPr>
        <dsp:cNvPr id="0" name=""/>
        <dsp:cNvSpPr/>
      </dsp:nvSpPr>
      <dsp:spPr>
        <a:xfrm>
          <a:off x="2180264" y="3482067"/>
          <a:ext cx="1632685" cy="1036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 Narrow" panose="020B0606020202030204" pitchFamily="34" charset="0"/>
            </a:rPr>
            <a:t>Trans I</a:t>
          </a:r>
        </a:p>
      </dsp:txBody>
      <dsp:txXfrm>
        <a:off x="2210630" y="3512433"/>
        <a:ext cx="1571953" cy="976023"/>
      </dsp:txXfrm>
    </dsp:sp>
    <dsp:sp modelId="{CBC7765E-7CA1-4CE8-88A5-7D7C73FF723D}">
      <dsp:nvSpPr>
        <dsp:cNvPr id="0" name=""/>
        <dsp:cNvSpPr/>
      </dsp:nvSpPr>
      <dsp:spPr>
        <a:xfrm>
          <a:off x="3994359" y="3309728"/>
          <a:ext cx="1632685" cy="10367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88F56-2C02-41C3-B5F5-536AB97AEC3B}">
      <dsp:nvSpPr>
        <dsp:cNvPr id="0" name=""/>
        <dsp:cNvSpPr/>
      </dsp:nvSpPr>
      <dsp:spPr>
        <a:xfrm>
          <a:off x="4175768" y="3482067"/>
          <a:ext cx="1632685" cy="1036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 Narrow" panose="020B0606020202030204" pitchFamily="34" charset="0"/>
            </a:rPr>
            <a:t>Trans II</a:t>
          </a:r>
        </a:p>
      </dsp:txBody>
      <dsp:txXfrm>
        <a:off x="4206134" y="3512433"/>
        <a:ext cx="1571953" cy="976023"/>
      </dsp:txXfrm>
    </dsp:sp>
    <dsp:sp modelId="{12B7A229-72F3-4C59-9BD8-27D6C3230546}">
      <dsp:nvSpPr>
        <dsp:cNvPr id="0" name=""/>
        <dsp:cNvSpPr/>
      </dsp:nvSpPr>
      <dsp:spPr>
        <a:xfrm>
          <a:off x="5989863" y="3309728"/>
          <a:ext cx="1632685" cy="10367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0FF79-C41A-4894-97D8-96EA315F8FE5}">
      <dsp:nvSpPr>
        <dsp:cNvPr id="0" name=""/>
        <dsp:cNvSpPr/>
      </dsp:nvSpPr>
      <dsp:spPr>
        <a:xfrm>
          <a:off x="6171272" y="3482067"/>
          <a:ext cx="1632685" cy="1036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 Narrow" panose="020B0606020202030204" pitchFamily="34" charset="0"/>
            </a:rPr>
            <a:t>ITC 01</a:t>
          </a:r>
        </a:p>
      </dsp:txBody>
      <dsp:txXfrm>
        <a:off x="6201638" y="3512433"/>
        <a:ext cx="1571953" cy="976023"/>
      </dsp:txXfrm>
    </dsp:sp>
    <dsp:sp modelId="{471639B8-115D-4077-9F57-52B287CE9EF7}">
      <dsp:nvSpPr>
        <dsp:cNvPr id="0" name=""/>
        <dsp:cNvSpPr/>
      </dsp:nvSpPr>
      <dsp:spPr>
        <a:xfrm>
          <a:off x="7985367" y="3309728"/>
          <a:ext cx="1632685" cy="10367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046B1-05F2-448B-A040-01BE19FE91F4}">
      <dsp:nvSpPr>
        <dsp:cNvPr id="0" name=""/>
        <dsp:cNvSpPr/>
      </dsp:nvSpPr>
      <dsp:spPr>
        <a:xfrm>
          <a:off x="8166777" y="3482067"/>
          <a:ext cx="1632685" cy="1036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 Narrow" panose="020B0606020202030204" pitchFamily="34" charset="0"/>
            </a:rPr>
            <a:t>ITC 02</a:t>
          </a:r>
        </a:p>
      </dsp:txBody>
      <dsp:txXfrm>
        <a:off x="8197143" y="3512433"/>
        <a:ext cx="1571953" cy="97602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20260-56E2-49EE-9192-E06047C945CF}">
      <dsp:nvSpPr>
        <dsp:cNvPr id="0" name=""/>
        <dsp:cNvSpPr/>
      </dsp:nvSpPr>
      <dsp:spPr>
        <a:xfrm>
          <a:off x="5766" y="1877517"/>
          <a:ext cx="2764228" cy="13821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400" kern="1200" dirty="0"/>
            <a:t>Net ITC Availed = 7J</a:t>
          </a:r>
        </a:p>
      </dsp:txBody>
      <dsp:txXfrm>
        <a:off x="46247" y="1917998"/>
        <a:ext cx="2683266" cy="1301152"/>
      </dsp:txXfrm>
    </dsp:sp>
    <dsp:sp modelId="{F6A866AE-83D9-4CD3-B118-26A80D9C1B85}">
      <dsp:nvSpPr>
        <dsp:cNvPr id="0" name=""/>
        <dsp:cNvSpPr/>
      </dsp:nvSpPr>
      <dsp:spPr>
        <a:xfrm rot="19457599">
          <a:off x="2642008" y="2147003"/>
          <a:ext cx="1361662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1361662" y="2421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 dirty="0"/>
        </a:p>
      </dsp:txBody>
      <dsp:txXfrm>
        <a:off x="3288798" y="2137175"/>
        <a:ext cx="68083" cy="68083"/>
      </dsp:txXfrm>
    </dsp:sp>
    <dsp:sp modelId="{9C5D85DE-4127-4567-9D96-17DAC5EEE8A1}">
      <dsp:nvSpPr>
        <dsp:cNvPr id="0" name=""/>
        <dsp:cNvSpPr/>
      </dsp:nvSpPr>
      <dsp:spPr>
        <a:xfrm>
          <a:off x="3875685" y="1082802"/>
          <a:ext cx="2764228" cy="13821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400" kern="1200" dirty="0"/>
            <a:t>Utilised During the Year</a:t>
          </a:r>
        </a:p>
      </dsp:txBody>
      <dsp:txXfrm>
        <a:off x="3916166" y="1123283"/>
        <a:ext cx="2683266" cy="1301152"/>
      </dsp:txXfrm>
    </dsp:sp>
    <dsp:sp modelId="{9DBDE867-E2B5-41D9-B23C-FF59ED9D6FB1}">
      <dsp:nvSpPr>
        <dsp:cNvPr id="0" name=""/>
        <dsp:cNvSpPr/>
      </dsp:nvSpPr>
      <dsp:spPr>
        <a:xfrm>
          <a:off x="6639914" y="1749645"/>
          <a:ext cx="1105691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1105691" y="2421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 dirty="0"/>
        </a:p>
      </dsp:txBody>
      <dsp:txXfrm>
        <a:off x="7165117" y="1746217"/>
        <a:ext cx="55284" cy="55284"/>
      </dsp:txXfrm>
    </dsp:sp>
    <dsp:sp modelId="{E510660C-642C-4464-8B39-9537D31A822D}">
      <dsp:nvSpPr>
        <dsp:cNvPr id="0" name=""/>
        <dsp:cNvSpPr/>
      </dsp:nvSpPr>
      <dsp:spPr>
        <a:xfrm>
          <a:off x="7745605" y="1082802"/>
          <a:ext cx="2764228" cy="13821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400" kern="1200" dirty="0"/>
            <a:t>Table 9</a:t>
          </a:r>
        </a:p>
      </dsp:txBody>
      <dsp:txXfrm>
        <a:off x="7786086" y="1123283"/>
        <a:ext cx="2683266" cy="1301152"/>
      </dsp:txXfrm>
    </dsp:sp>
    <dsp:sp modelId="{B0D49F0D-54F2-44FA-B0CB-B6E7FE292A98}">
      <dsp:nvSpPr>
        <dsp:cNvPr id="0" name=""/>
        <dsp:cNvSpPr/>
      </dsp:nvSpPr>
      <dsp:spPr>
        <a:xfrm rot="2142401">
          <a:off x="2642008" y="2941718"/>
          <a:ext cx="1361662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1361662" y="2421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 dirty="0"/>
        </a:p>
      </dsp:txBody>
      <dsp:txXfrm>
        <a:off x="3288798" y="2931891"/>
        <a:ext cx="68083" cy="68083"/>
      </dsp:txXfrm>
    </dsp:sp>
    <dsp:sp modelId="{41C318EA-E35C-446E-816D-CE6C7B0FDB53}">
      <dsp:nvSpPr>
        <dsp:cNvPr id="0" name=""/>
        <dsp:cNvSpPr/>
      </dsp:nvSpPr>
      <dsp:spPr>
        <a:xfrm>
          <a:off x="3875685" y="2672233"/>
          <a:ext cx="2764228" cy="13821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400" kern="1200" dirty="0"/>
            <a:t>Unused ITC</a:t>
          </a:r>
        </a:p>
      </dsp:txBody>
      <dsp:txXfrm>
        <a:off x="3916166" y="2712714"/>
        <a:ext cx="2683266" cy="1301152"/>
      </dsp:txXfrm>
    </dsp:sp>
    <dsp:sp modelId="{2E3B8D65-35F7-4E1B-97CC-A17AFE05DA92}">
      <dsp:nvSpPr>
        <dsp:cNvPr id="0" name=""/>
        <dsp:cNvSpPr/>
      </dsp:nvSpPr>
      <dsp:spPr>
        <a:xfrm>
          <a:off x="6639914" y="3339076"/>
          <a:ext cx="1105691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1105691" y="2421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 dirty="0"/>
        </a:p>
      </dsp:txBody>
      <dsp:txXfrm>
        <a:off x="7165117" y="3335648"/>
        <a:ext cx="55284" cy="55284"/>
      </dsp:txXfrm>
    </dsp:sp>
    <dsp:sp modelId="{205DDE0B-319A-419C-9A31-77CF5FF6B799}">
      <dsp:nvSpPr>
        <dsp:cNvPr id="0" name=""/>
        <dsp:cNvSpPr/>
      </dsp:nvSpPr>
      <dsp:spPr>
        <a:xfrm>
          <a:off x="7745605" y="2672233"/>
          <a:ext cx="2764228" cy="13821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400" kern="1200" dirty="0"/>
            <a:t>ECL Balance </a:t>
          </a:r>
          <a:r>
            <a:rPr lang="en-IN" sz="3400" kern="1200" dirty="0">
              <a:solidFill>
                <a:srgbClr val="FF0000"/>
              </a:solidFill>
            </a:rPr>
            <a:t>for</a:t>
          </a:r>
          <a:r>
            <a:rPr lang="en-IN" sz="3400" kern="1200" dirty="0"/>
            <a:t> March 22</a:t>
          </a:r>
        </a:p>
      </dsp:txBody>
      <dsp:txXfrm>
        <a:off x="7786086" y="2712714"/>
        <a:ext cx="2683266" cy="130115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AD5A0-93EE-462D-B4CD-259D1BF52B19}">
      <dsp:nvSpPr>
        <dsp:cNvPr id="0" name=""/>
        <dsp:cNvSpPr/>
      </dsp:nvSpPr>
      <dsp:spPr>
        <a:xfrm>
          <a:off x="8044628" y="3884102"/>
          <a:ext cx="91440" cy="453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385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F292C-CB21-41A8-B294-44CA006BFADF}">
      <dsp:nvSpPr>
        <dsp:cNvPr id="0" name=""/>
        <dsp:cNvSpPr/>
      </dsp:nvSpPr>
      <dsp:spPr>
        <a:xfrm>
          <a:off x="7136679" y="2439294"/>
          <a:ext cx="953668" cy="453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292"/>
              </a:lnTo>
              <a:lnTo>
                <a:pt x="953668" y="309292"/>
              </a:lnTo>
              <a:lnTo>
                <a:pt x="953668" y="45385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49146-A286-4C16-814C-EC69528039CB}">
      <dsp:nvSpPr>
        <dsp:cNvPr id="0" name=""/>
        <dsp:cNvSpPr/>
      </dsp:nvSpPr>
      <dsp:spPr>
        <a:xfrm>
          <a:off x="6137291" y="3884102"/>
          <a:ext cx="91440" cy="453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385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BAA92-7132-4DEE-8943-F6C4CF2025B0}">
      <dsp:nvSpPr>
        <dsp:cNvPr id="0" name=""/>
        <dsp:cNvSpPr/>
      </dsp:nvSpPr>
      <dsp:spPr>
        <a:xfrm>
          <a:off x="6183011" y="2439294"/>
          <a:ext cx="953668" cy="453859"/>
        </a:xfrm>
        <a:custGeom>
          <a:avLst/>
          <a:gdLst/>
          <a:ahLst/>
          <a:cxnLst/>
          <a:rect l="0" t="0" r="0" b="0"/>
          <a:pathLst>
            <a:path>
              <a:moveTo>
                <a:pt x="953668" y="0"/>
              </a:moveTo>
              <a:lnTo>
                <a:pt x="953668" y="309292"/>
              </a:lnTo>
              <a:lnTo>
                <a:pt x="0" y="309292"/>
              </a:lnTo>
              <a:lnTo>
                <a:pt x="0" y="45385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6A0885-1AF3-47BE-96F7-8EFD84C14EFE}">
      <dsp:nvSpPr>
        <dsp:cNvPr id="0" name=""/>
        <dsp:cNvSpPr/>
      </dsp:nvSpPr>
      <dsp:spPr>
        <a:xfrm>
          <a:off x="5229342" y="994486"/>
          <a:ext cx="1907337" cy="453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292"/>
              </a:lnTo>
              <a:lnTo>
                <a:pt x="1907337" y="309292"/>
              </a:lnTo>
              <a:lnTo>
                <a:pt x="1907337" y="45385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E2532-E1FA-4570-8948-082861C6E563}">
      <dsp:nvSpPr>
        <dsp:cNvPr id="0" name=""/>
        <dsp:cNvSpPr/>
      </dsp:nvSpPr>
      <dsp:spPr>
        <a:xfrm>
          <a:off x="4229954" y="3884102"/>
          <a:ext cx="91440" cy="453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385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CFDDC-EC77-4446-B825-0CF29AE755F6}">
      <dsp:nvSpPr>
        <dsp:cNvPr id="0" name=""/>
        <dsp:cNvSpPr/>
      </dsp:nvSpPr>
      <dsp:spPr>
        <a:xfrm>
          <a:off x="3322005" y="2439294"/>
          <a:ext cx="953668" cy="453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292"/>
              </a:lnTo>
              <a:lnTo>
                <a:pt x="953668" y="309292"/>
              </a:lnTo>
              <a:lnTo>
                <a:pt x="953668" y="45385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AFE2EC-D2E2-4ABE-BCF9-18DB7B7104F1}">
      <dsp:nvSpPr>
        <dsp:cNvPr id="0" name=""/>
        <dsp:cNvSpPr/>
      </dsp:nvSpPr>
      <dsp:spPr>
        <a:xfrm>
          <a:off x="2322617" y="3884102"/>
          <a:ext cx="91440" cy="453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385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3E1FE5-2965-427A-AB0C-212F76016C6D}">
      <dsp:nvSpPr>
        <dsp:cNvPr id="0" name=""/>
        <dsp:cNvSpPr/>
      </dsp:nvSpPr>
      <dsp:spPr>
        <a:xfrm>
          <a:off x="2368337" y="2439294"/>
          <a:ext cx="953668" cy="453859"/>
        </a:xfrm>
        <a:custGeom>
          <a:avLst/>
          <a:gdLst/>
          <a:ahLst/>
          <a:cxnLst/>
          <a:rect l="0" t="0" r="0" b="0"/>
          <a:pathLst>
            <a:path>
              <a:moveTo>
                <a:pt x="953668" y="0"/>
              </a:moveTo>
              <a:lnTo>
                <a:pt x="953668" y="309292"/>
              </a:lnTo>
              <a:lnTo>
                <a:pt x="0" y="309292"/>
              </a:lnTo>
              <a:lnTo>
                <a:pt x="0" y="45385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A21591-BD06-466C-9F60-EB48FBDBCB7C}">
      <dsp:nvSpPr>
        <dsp:cNvPr id="0" name=""/>
        <dsp:cNvSpPr/>
      </dsp:nvSpPr>
      <dsp:spPr>
        <a:xfrm>
          <a:off x="3322005" y="994486"/>
          <a:ext cx="1907337" cy="453859"/>
        </a:xfrm>
        <a:custGeom>
          <a:avLst/>
          <a:gdLst/>
          <a:ahLst/>
          <a:cxnLst/>
          <a:rect l="0" t="0" r="0" b="0"/>
          <a:pathLst>
            <a:path>
              <a:moveTo>
                <a:pt x="1907337" y="0"/>
              </a:moveTo>
              <a:lnTo>
                <a:pt x="1907337" y="309292"/>
              </a:lnTo>
              <a:lnTo>
                <a:pt x="0" y="309292"/>
              </a:lnTo>
              <a:lnTo>
                <a:pt x="0" y="45385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B6370-07BA-40AB-86AF-818957D7E5B1}">
      <dsp:nvSpPr>
        <dsp:cNvPr id="0" name=""/>
        <dsp:cNvSpPr/>
      </dsp:nvSpPr>
      <dsp:spPr>
        <a:xfrm>
          <a:off x="4449068" y="3538"/>
          <a:ext cx="1560548" cy="990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51361C-7E57-4F26-BCAF-370561F6B33A}">
      <dsp:nvSpPr>
        <dsp:cNvPr id="0" name=""/>
        <dsp:cNvSpPr/>
      </dsp:nvSpPr>
      <dsp:spPr>
        <a:xfrm>
          <a:off x="4622462" y="168262"/>
          <a:ext cx="1560548" cy="990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ITC 2021-22</a:t>
          </a:r>
        </a:p>
      </dsp:txBody>
      <dsp:txXfrm>
        <a:off x="4651486" y="197286"/>
        <a:ext cx="1502500" cy="932900"/>
      </dsp:txXfrm>
    </dsp:sp>
    <dsp:sp modelId="{CDE9DC70-A2F4-46F4-8EF4-B1CA3EFDE937}">
      <dsp:nvSpPr>
        <dsp:cNvPr id="0" name=""/>
        <dsp:cNvSpPr/>
      </dsp:nvSpPr>
      <dsp:spPr>
        <a:xfrm>
          <a:off x="2541731" y="1448346"/>
          <a:ext cx="1560548" cy="9909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DA67A-04E2-42A7-821A-1175EA87F491}">
      <dsp:nvSpPr>
        <dsp:cNvPr id="0" name=""/>
        <dsp:cNvSpPr/>
      </dsp:nvSpPr>
      <dsp:spPr>
        <a:xfrm>
          <a:off x="2715125" y="1613070"/>
          <a:ext cx="1560548" cy="990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+mj-lt"/>
            </a:rPr>
            <a:t>Availed</a:t>
          </a:r>
        </a:p>
      </dsp:txBody>
      <dsp:txXfrm>
        <a:off x="2744149" y="1642094"/>
        <a:ext cx="1502500" cy="932900"/>
      </dsp:txXfrm>
    </dsp:sp>
    <dsp:sp modelId="{6FC8D227-75F6-44D3-BA3C-1E60B5D2E6FF}">
      <dsp:nvSpPr>
        <dsp:cNvPr id="0" name=""/>
        <dsp:cNvSpPr/>
      </dsp:nvSpPr>
      <dsp:spPr>
        <a:xfrm>
          <a:off x="1588063" y="2893153"/>
          <a:ext cx="1560548" cy="9909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88163-9F13-4043-9A1C-DDA6801F2E4E}">
      <dsp:nvSpPr>
        <dsp:cNvPr id="0" name=""/>
        <dsp:cNvSpPr/>
      </dsp:nvSpPr>
      <dsp:spPr>
        <a:xfrm>
          <a:off x="1761457" y="3057878"/>
          <a:ext cx="1560548" cy="990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+mj-lt"/>
            </a:rPr>
            <a:t>In 21-22</a:t>
          </a:r>
        </a:p>
      </dsp:txBody>
      <dsp:txXfrm>
        <a:off x="1790481" y="3086902"/>
        <a:ext cx="1502500" cy="932900"/>
      </dsp:txXfrm>
    </dsp:sp>
    <dsp:sp modelId="{73610E0F-617B-4960-8951-6A41E7F9D98E}">
      <dsp:nvSpPr>
        <dsp:cNvPr id="0" name=""/>
        <dsp:cNvSpPr/>
      </dsp:nvSpPr>
      <dsp:spPr>
        <a:xfrm>
          <a:off x="1588063" y="4337961"/>
          <a:ext cx="1560548" cy="9909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DC576-D924-4859-8ED4-791F84BF8329}">
      <dsp:nvSpPr>
        <dsp:cNvPr id="0" name=""/>
        <dsp:cNvSpPr/>
      </dsp:nvSpPr>
      <dsp:spPr>
        <a:xfrm>
          <a:off x="1761457" y="4502686"/>
          <a:ext cx="1560548" cy="990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+mj-lt"/>
            </a:rPr>
            <a:t>Table 6</a:t>
          </a:r>
        </a:p>
      </dsp:txBody>
      <dsp:txXfrm>
        <a:off x="1790481" y="4531710"/>
        <a:ext cx="1502500" cy="932900"/>
      </dsp:txXfrm>
    </dsp:sp>
    <dsp:sp modelId="{A0E01FD2-EFD4-4D48-9617-21435528F371}">
      <dsp:nvSpPr>
        <dsp:cNvPr id="0" name=""/>
        <dsp:cNvSpPr/>
      </dsp:nvSpPr>
      <dsp:spPr>
        <a:xfrm>
          <a:off x="3495400" y="2893153"/>
          <a:ext cx="1560548" cy="9909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69439-EE78-4DFC-9FFE-06C9F655AF15}">
      <dsp:nvSpPr>
        <dsp:cNvPr id="0" name=""/>
        <dsp:cNvSpPr/>
      </dsp:nvSpPr>
      <dsp:spPr>
        <a:xfrm>
          <a:off x="3668794" y="3057878"/>
          <a:ext cx="1560548" cy="990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+mj-lt"/>
            </a:rPr>
            <a:t>In 22-23</a:t>
          </a:r>
        </a:p>
      </dsp:txBody>
      <dsp:txXfrm>
        <a:off x="3697818" y="3086902"/>
        <a:ext cx="1502500" cy="932900"/>
      </dsp:txXfrm>
    </dsp:sp>
    <dsp:sp modelId="{FC2BA670-59E6-477A-8CDE-0DD1A81C951C}">
      <dsp:nvSpPr>
        <dsp:cNvPr id="0" name=""/>
        <dsp:cNvSpPr/>
      </dsp:nvSpPr>
      <dsp:spPr>
        <a:xfrm>
          <a:off x="3495400" y="4337961"/>
          <a:ext cx="1560548" cy="9909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FDD78-362A-42EC-A907-2270B40243B1}">
      <dsp:nvSpPr>
        <dsp:cNvPr id="0" name=""/>
        <dsp:cNvSpPr/>
      </dsp:nvSpPr>
      <dsp:spPr>
        <a:xfrm>
          <a:off x="3668794" y="4502686"/>
          <a:ext cx="1560548" cy="990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+mj-lt"/>
            </a:rPr>
            <a:t>Table 13</a:t>
          </a:r>
        </a:p>
      </dsp:txBody>
      <dsp:txXfrm>
        <a:off x="3697818" y="4531710"/>
        <a:ext cx="1502500" cy="932900"/>
      </dsp:txXfrm>
    </dsp:sp>
    <dsp:sp modelId="{0AC9935A-ACF8-4D81-AAFC-C3C710725F90}">
      <dsp:nvSpPr>
        <dsp:cNvPr id="0" name=""/>
        <dsp:cNvSpPr/>
      </dsp:nvSpPr>
      <dsp:spPr>
        <a:xfrm>
          <a:off x="6356405" y="1448346"/>
          <a:ext cx="1560548" cy="9909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1231B-D667-4D66-83B5-C48769A98153}">
      <dsp:nvSpPr>
        <dsp:cNvPr id="0" name=""/>
        <dsp:cNvSpPr/>
      </dsp:nvSpPr>
      <dsp:spPr>
        <a:xfrm>
          <a:off x="6529799" y="1613070"/>
          <a:ext cx="1560548" cy="990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+mj-lt"/>
            </a:rPr>
            <a:t>Reversed</a:t>
          </a:r>
        </a:p>
      </dsp:txBody>
      <dsp:txXfrm>
        <a:off x="6558823" y="1642094"/>
        <a:ext cx="1502500" cy="932900"/>
      </dsp:txXfrm>
    </dsp:sp>
    <dsp:sp modelId="{7A345DDE-0033-4C97-AF3E-0509ACC8D9B9}">
      <dsp:nvSpPr>
        <dsp:cNvPr id="0" name=""/>
        <dsp:cNvSpPr/>
      </dsp:nvSpPr>
      <dsp:spPr>
        <a:xfrm>
          <a:off x="5402737" y="2893153"/>
          <a:ext cx="1560548" cy="9909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1DD154-232E-4A92-AF50-61489DD8D9FB}">
      <dsp:nvSpPr>
        <dsp:cNvPr id="0" name=""/>
        <dsp:cNvSpPr/>
      </dsp:nvSpPr>
      <dsp:spPr>
        <a:xfrm>
          <a:off x="5576131" y="3057878"/>
          <a:ext cx="1560548" cy="990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+mj-lt"/>
            </a:rPr>
            <a:t>In 21-22</a:t>
          </a:r>
        </a:p>
      </dsp:txBody>
      <dsp:txXfrm>
        <a:off x="5605155" y="3086902"/>
        <a:ext cx="1502500" cy="932900"/>
      </dsp:txXfrm>
    </dsp:sp>
    <dsp:sp modelId="{0C599CF1-1660-4545-8FCF-C017F00461EA}">
      <dsp:nvSpPr>
        <dsp:cNvPr id="0" name=""/>
        <dsp:cNvSpPr/>
      </dsp:nvSpPr>
      <dsp:spPr>
        <a:xfrm>
          <a:off x="5402737" y="4337961"/>
          <a:ext cx="1560548" cy="9909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243F53-BD88-4FDA-8DFE-577E3D23CDF0}">
      <dsp:nvSpPr>
        <dsp:cNvPr id="0" name=""/>
        <dsp:cNvSpPr/>
      </dsp:nvSpPr>
      <dsp:spPr>
        <a:xfrm>
          <a:off x="5576131" y="4502686"/>
          <a:ext cx="1560548" cy="990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+mj-lt"/>
            </a:rPr>
            <a:t>Table 7</a:t>
          </a:r>
        </a:p>
      </dsp:txBody>
      <dsp:txXfrm>
        <a:off x="5605155" y="4531710"/>
        <a:ext cx="1502500" cy="932900"/>
      </dsp:txXfrm>
    </dsp:sp>
    <dsp:sp modelId="{6A14ED70-3FD4-4D61-824B-C3602668ADA4}">
      <dsp:nvSpPr>
        <dsp:cNvPr id="0" name=""/>
        <dsp:cNvSpPr/>
      </dsp:nvSpPr>
      <dsp:spPr>
        <a:xfrm>
          <a:off x="7310074" y="2893153"/>
          <a:ext cx="1560548" cy="9909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24745-6B92-419D-ACE9-B9A443B6E48C}">
      <dsp:nvSpPr>
        <dsp:cNvPr id="0" name=""/>
        <dsp:cNvSpPr/>
      </dsp:nvSpPr>
      <dsp:spPr>
        <a:xfrm>
          <a:off x="7483468" y="3057878"/>
          <a:ext cx="1560548" cy="990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+mj-lt"/>
            </a:rPr>
            <a:t>In 22-23</a:t>
          </a:r>
        </a:p>
      </dsp:txBody>
      <dsp:txXfrm>
        <a:off x="7512492" y="3086902"/>
        <a:ext cx="1502500" cy="932900"/>
      </dsp:txXfrm>
    </dsp:sp>
    <dsp:sp modelId="{0151C83F-8828-4684-9873-A94F9166D18C}">
      <dsp:nvSpPr>
        <dsp:cNvPr id="0" name=""/>
        <dsp:cNvSpPr/>
      </dsp:nvSpPr>
      <dsp:spPr>
        <a:xfrm>
          <a:off x="7310074" y="4337961"/>
          <a:ext cx="1560548" cy="9909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C672E-A9C1-4F0E-AE70-F14BFB9F6BAA}">
      <dsp:nvSpPr>
        <dsp:cNvPr id="0" name=""/>
        <dsp:cNvSpPr/>
      </dsp:nvSpPr>
      <dsp:spPr>
        <a:xfrm>
          <a:off x="7483468" y="4502686"/>
          <a:ext cx="1560548" cy="990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+mj-lt"/>
            </a:rPr>
            <a:t>Table 12</a:t>
          </a:r>
        </a:p>
      </dsp:txBody>
      <dsp:txXfrm>
        <a:off x="7512492" y="4531710"/>
        <a:ext cx="1502500" cy="93290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AAD45-F936-4CE7-8CC9-484CF2AB7ACF}">
      <dsp:nvSpPr>
        <dsp:cNvPr id="0" name=""/>
        <dsp:cNvSpPr/>
      </dsp:nvSpPr>
      <dsp:spPr>
        <a:xfrm>
          <a:off x="1305605" y="2188556"/>
          <a:ext cx="1520074" cy="760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Matching Credits</a:t>
          </a:r>
        </a:p>
      </dsp:txBody>
      <dsp:txXfrm>
        <a:off x="1327866" y="2210817"/>
        <a:ext cx="1475552" cy="715515"/>
      </dsp:txXfrm>
    </dsp:sp>
    <dsp:sp modelId="{1523C0B3-5138-4002-96EE-8E78FDD6398E}">
      <dsp:nvSpPr>
        <dsp:cNvPr id="0" name=""/>
        <dsp:cNvSpPr/>
      </dsp:nvSpPr>
      <dsp:spPr>
        <a:xfrm rot="17132988">
          <a:off x="1995632" y="1462705"/>
          <a:ext cx="226812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268125" y="13315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800" kern="1200" dirty="0"/>
        </a:p>
      </dsp:txBody>
      <dsp:txXfrm>
        <a:off x="3072992" y="1419318"/>
        <a:ext cx="113406" cy="113406"/>
      </dsp:txXfrm>
    </dsp:sp>
    <dsp:sp modelId="{A9203ACE-DB52-461C-8B4C-5F56CD5A5845}">
      <dsp:nvSpPr>
        <dsp:cNvPr id="0" name=""/>
        <dsp:cNvSpPr/>
      </dsp:nvSpPr>
      <dsp:spPr>
        <a:xfrm>
          <a:off x="3433710" y="3449"/>
          <a:ext cx="1520074" cy="76003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chemeClr val="bg1"/>
              </a:solidFill>
              <a:latin typeface="+mj-lt"/>
            </a:rPr>
            <a:t>GSTR 9</a:t>
          </a:r>
        </a:p>
      </dsp:txBody>
      <dsp:txXfrm>
        <a:off x="3455971" y="25710"/>
        <a:ext cx="1475552" cy="715515"/>
      </dsp:txXfrm>
    </dsp:sp>
    <dsp:sp modelId="{DA8FA844-9E05-4F68-9C4B-0E0280456606}">
      <dsp:nvSpPr>
        <dsp:cNvPr id="0" name=""/>
        <dsp:cNvSpPr/>
      </dsp:nvSpPr>
      <dsp:spPr>
        <a:xfrm>
          <a:off x="4953785" y="370152"/>
          <a:ext cx="60802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08029" y="13315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 dirty="0"/>
        </a:p>
      </dsp:txBody>
      <dsp:txXfrm>
        <a:off x="5242599" y="368266"/>
        <a:ext cx="30401" cy="30401"/>
      </dsp:txXfrm>
    </dsp:sp>
    <dsp:sp modelId="{1B3CE965-2A51-45AE-8C7E-842808DF9517}">
      <dsp:nvSpPr>
        <dsp:cNvPr id="0" name=""/>
        <dsp:cNvSpPr/>
      </dsp:nvSpPr>
      <dsp:spPr>
        <a:xfrm>
          <a:off x="5561814" y="3449"/>
          <a:ext cx="1520074" cy="76003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chemeClr val="bg1"/>
              </a:solidFill>
              <a:latin typeface="+mj-lt"/>
            </a:rPr>
            <a:t>GSTR 3B</a:t>
          </a:r>
        </a:p>
      </dsp:txBody>
      <dsp:txXfrm>
        <a:off x="5584075" y="25710"/>
        <a:ext cx="1475552" cy="715515"/>
      </dsp:txXfrm>
    </dsp:sp>
    <dsp:sp modelId="{FD865962-560E-4D71-9031-64B133F33199}">
      <dsp:nvSpPr>
        <dsp:cNvPr id="0" name=""/>
        <dsp:cNvSpPr/>
      </dsp:nvSpPr>
      <dsp:spPr>
        <a:xfrm rot="17692822">
          <a:off x="2407097" y="1899727"/>
          <a:ext cx="144519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45195" y="1331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 dirty="0">
            <a:latin typeface="+mj-lt"/>
          </a:endParaRPr>
        </a:p>
      </dsp:txBody>
      <dsp:txXfrm>
        <a:off x="3093565" y="1876912"/>
        <a:ext cx="72259" cy="72259"/>
      </dsp:txXfrm>
    </dsp:sp>
    <dsp:sp modelId="{F8BA4025-C490-49DB-BFF9-18DFC7615792}">
      <dsp:nvSpPr>
        <dsp:cNvPr id="0" name=""/>
        <dsp:cNvSpPr/>
      </dsp:nvSpPr>
      <dsp:spPr>
        <a:xfrm>
          <a:off x="3433710" y="877491"/>
          <a:ext cx="1520074" cy="760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6B + 6H</a:t>
          </a:r>
        </a:p>
      </dsp:txBody>
      <dsp:txXfrm>
        <a:off x="3455971" y="899752"/>
        <a:ext cx="1475552" cy="715515"/>
      </dsp:txXfrm>
    </dsp:sp>
    <dsp:sp modelId="{204A8809-E256-4046-BDC8-D289F826EFD8}">
      <dsp:nvSpPr>
        <dsp:cNvPr id="0" name=""/>
        <dsp:cNvSpPr/>
      </dsp:nvSpPr>
      <dsp:spPr>
        <a:xfrm>
          <a:off x="4953785" y="1244195"/>
          <a:ext cx="60802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08029" y="1331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 dirty="0">
            <a:latin typeface="+mj-lt"/>
          </a:endParaRPr>
        </a:p>
      </dsp:txBody>
      <dsp:txXfrm>
        <a:off x="5242599" y="1242309"/>
        <a:ext cx="30401" cy="30401"/>
      </dsp:txXfrm>
    </dsp:sp>
    <dsp:sp modelId="{E0639B7D-7ACD-406E-86F4-B7A685F3F89E}">
      <dsp:nvSpPr>
        <dsp:cNvPr id="0" name=""/>
        <dsp:cNvSpPr/>
      </dsp:nvSpPr>
      <dsp:spPr>
        <a:xfrm>
          <a:off x="5561814" y="877491"/>
          <a:ext cx="1520074" cy="760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4A5</a:t>
          </a:r>
        </a:p>
      </dsp:txBody>
      <dsp:txXfrm>
        <a:off x="5584075" y="899752"/>
        <a:ext cx="1475552" cy="715515"/>
      </dsp:txXfrm>
    </dsp:sp>
    <dsp:sp modelId="{92C51FEE-7427-48CD-A6CF-5A8832161D1E}">
      <dsp:nvSpPr>
        <dsp:cNvPr id="0" name=""/>
        <dsp:cNvSpPr/>
      </dsp:nvSpPr>
      <dsp:spPr>
        <a:xfrm>
          <a:off x="7081889" y="1244195"/>
          <a:ext cx="60802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08029" y="1331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 dirty="0"/>
        </a:p>
      </dsp:txBody>
      <dsp:txXfrm>
        <a:off x="7370703" y="1242309"/>
        <a:ext cx="30401" cy="30401"/>
      </dsp:txXfrm>
    </dsp:sp>
    <dsp:sp modelId="{949EB7F0-919B-45B5-901A-61073B8EF182}">
      <dsp:nvSpPr>
        <dsp:cNvPr id="0" name=""/>
        <dsp:cNvSpPr/>
      </dsp:nvSpPr>
      <dsp:spPr>
        <a:xfrm>
          <a:off x="7689919" y="877491"/>
          <a:ext cx="1520074" cy="760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Forward Charge Credit</a:t>
          </a:r>
        </a:p>
      </dsp:txBody>
      <dsp:txXfrm>
        <a:off x="7712180" y="899752"/>
        <a:ext cx="1475552" cy="715515"/>
      </dsp:txXfrm>
    </dsp:sp>
    <dsp:sp modelId="{0191F156-25C5-4390-BCFE-4095DFAD6FD0}">
      <dsp:nvSpPr>
        <dsp:cNvPr id="0" name=""/>
        <dsp:cNvSpPr/>
      </dsp:nvSpPr>
      <dsp:spPr>
        <a:xfrm rot="19457599">
          <a:off x="2755299" y="2336748"/>
          <a:ext cx="74879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48791" y="1331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 dirty="0">
            <a:latin typeface="+mj-lt"/>
          </a:endParaRPr>
        </a:p>
      </dsp:txBody>
      <dsp:txXfrm>
        <a:off x="3110975" y="2331344"/>
        <a:ext cx="37439" cy="37439"/>
      </dsp:txXfrm>
    </dsp:sp>
    <dsp:sp modelId="{8977F7B0-1F5A-41C7-AD05-08DF7673794A}">
      <dsp:nvSpPr>
        <dsp:cNvPr id="0" name=""/>
        <dsp:cNvSpPr/>
      </dsp:nvSpPr>
      <dsp:spPr>
        <a:xfrm>
          <a:off x="3433710" y="1751534"/>
          <a:ext cx="1520074" cy="760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6C + 6D</a:t>
          </a:r>
        </a:p>
      </dsp:txBody>
      <dsp:txXfrm>
        <a:off x="3455971" y="1773795"/>
        <a:ext cx="1475552" cy="715515"/>
      </dsp:txXfrm>
    </dsp:sp>
    <dsp:sp modelId="{69F518F6-66BF-4DC3-AE20-D6A900C20215}">
      <dsp:nvSpPr>
        <dsp:cNvPr id="0" name=""/>
        <dsp:cNvSpPr/>
      </dsp:nvSpPr>
      <dsp:spPr>
        <a:xfrm>
          <a:off x="4953785" y="2118238"/>
          <a:ext cx="60802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08029" y="1331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 dirty="0">
            <a:latin typeface="+mj-lt"/>
          </a:endParaRPr>
        </a:p>
      </dsp:txBody>
      <dsp:txXfrm>
        <a:off x="5242599" y="2116352"/>
        <a:ext cx="30401" cy="30401"/>
      </dsp:txXfrm>
    </dsp:sp>
    <dsp:sp modelId="{FA3B94B6-9C3F-4472-9E78-26D9B88EE6D8}">
      <dsp:nvSpPr>
        <dsp:cNvPr id="0" name=""/>
        <dsp:cNvSpPr/>
      </dsp:nvSpPr>
      <dsp:spPr>
        <a:xfrm>
          <a:off x="5561814" y="1751534"/>
          <a:ext cx="1520074" cy="760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4A3</a:t>
          </a:r>
        </a:p>
      </dsp:txBody>
      <dsp:txXfrm>
        <a:off x="5584075" y="1773795"/>
        <a:ext cx="1475552" cy="715515"/>
      </dsp:txXfrm>
    </dsp:sp>
    <dsp:sp modelId="{42453E2D-C6B4-47E6-BECC-830EC100F724}">
      <dsp:nvSpPr>
        <dsp:cNvPr id="0" name=""/>
        <dsp:cNvSpPr/>
      </dsp:nvSpPr>
      <dsp:spPr>
        <a:xfrm>
          <a:off x="7081889" y="2118238"/>
          <a:ext cx="60802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08029" y="1331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 dirty="0"/>
        </a:p>
      </dsp:txBody>
      <dsp:txXfrm>
        <a:off x="7370703" y="2116352"/>
        <a:ext cx="30401" cy="30401"/>
      </dsp:txXfrm>
    </dsp:sp>
    <dsp:sp modelId="{028E94F3-BD9F-4A6F-920F-6C3D7D115741}">
      <dsp:nvSpPr>
        <dsp:cNvPr id="0" name=""/>
        <dsp:cNvSpPr/>
      </dsp:nvSpPr>
      <dsp:spPr>
        <a:xfrm>
          <a:off x="7689919" y="1751534"/>
          <a:ext cx="1520074" cy="760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Reverse Charge Credit</a:t>
          </a:r>
        </a:p>
      </dsp:txBody>
      <dsp:txXfrm>
        <a:off x="7712180" y="1773795"/>
        <a:ext cx="1475552" cy="715515"/>
      </dsp:txXfrm>
    </dsp:sp>
    <dsp:sp modelId="{6CF6F74C-A944-46ED-8488-E88DBA7FC602}">
      <dsp:nvSpPr>
        <dsp:cNvPr id="0" name=""/>
        <dsp:cNvSpPr/>
      </dsp:nvSpPr>
      <dsp:spPr>
        <a:xfrm rot="2142401">
          <a:off x="2755299" y="2773770"/>
          <a:ext cx="74879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48791" y="1331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 dirty="0">
            <a:latin typeface="+mj-lt"/>
          </a:endParaRPr>
        </a:p>
      </dsp:txBody>
      <dsp:txXfrm>
        <a:off x="3110975" y="2768365"/>
        <a:ext cx="37439" cy="37439"/>
      </dsp:txXfrm>
    </dsp:sp>
    <dsp:sp modelId="{08B08021-7CB6-4226-88C5-A42BB5359418}">
      <dsp:nvSpPr>
        <dsp:cNvPr id="0" name=""/>
        <dsp:cNvSpPr/>
      </dsp:nvSpPr>
      <dsp:spPr>
        <a:xfrm>
          <a:off x="3433710" y="2625577"/>
          <a:ext cx="1520074" cy="760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6E</a:t>
          </a:r>
        </a:p>
      </dsp:txBody>
      <dsp:txXfrm>
        <a:off x="3455971" y="2647838"/>
        <a:ext cx="1475552" cy="715515"/>
      </dsp:txXfrm>
    </dsp:sp>
    <dsp:sp modelId="{0D70DC1E-003B-4E0D-A3D2-4FDDF7CE010D}">
      <dsp:nvSpPr>
        <dsp:cNvPr id="0" name=""/>
        <dsp:cNvSpPr/>
      </dsp:nvSpPr>
      <dsp:spPr>
        <a:xfrm>
          <a:off x="4953785" y="2992281"/>
          <a:ext cx="60802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08029" y="1331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 dirty="0"/>
        </a:p>
      </dsp:txBody>
      <dsp:txXfrm>
        <a:off x="5242599" y="2990395"/>
        <a:ext cx="30401" cy="30401"/>
      </dsp:txXfrm>
    </dsp:sp>
    <dsp:sp modelId="{4EF630D6-A315-460F-869F-22A3448A727F}">
      <dsp:nvSpPr>
        <dsp:cNvPr id="0" name=""/>
        <dsp:cNvSpPr/>
      </dsp:nvSpPr>
      <dsp:spPr>
        <a:xfrm>
          <a:off x="5561814" y="2625577"/>
          <a:ext cx="1520074" cy="760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4A1</a:t>
          </a:r>
        </a:p>
      </dsp:txBody>
      <dsp:txXfrm>
        <a:off x="5584075" y="2647838"/>
        <a:ext cx="1475552" cy="715515"/>
      </dsp:txXfrm>
    </dsp:sp>
    <dsp:sp modelId="{D182C5EC-58F2-48B7-BB81-E475054DB721}">
      <dsp:nvSpPr>
        <dsp:cNvPr id="0" name=""/>
        <dsp:cNvSpPr/>
      </dsp:nvSpPr>
      <dsp:spPr>
        <a:xfrm>
          <a:off x="7081889" y="2992281"/>
          <a:ext cx="60802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08029" y="1331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 dirty="0"/>
        </a:p>
      </dsp:txBody>
      <dsp:txXfrm>
        <a:off x="7370703" y="2990395"/>
        <a:ext cx="30401" cy="30401"/>
      </dsp:txXfrm>
    </dsp:sp>
    <dsp:sp modelId="{2EA31CED-E3BC-4E71-A8EA-8C4730F69D40}">
      <dsp:nvSpPr>
        <dsp:cNvPr id="0" name=""/>
        <dsp:cNvSpPr/>
      </dsp:nvSpPr>
      <dsp:spPr>
        <a:xfrm>
          <a:off x="7689919" y="2625577"/>
          <a:ext cx="1520074" cy="760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Import of Goods</a:t>
          </a:r>
        </a:p>
      </dsp:txBody>
      <dsp:txXfrm>
        <a:off x="7712180" y="2647838"/>
        <a:ext cx="1475552" cy="715515"/>
      </dsp:txXfrm>
    </dsp:sp>
    <dsp:sp modelId="{628739DD-5259-4483-8D1A-482D64C979F2}">
      <dsp:nvSpPr>
        <dsp:cNvPr id="0" name=""/>
        <dsp:cNvSpPr/>
      </dsp:nvSpPr>
      <dsp:spPr>
        <a:xfrm rot="3907178">
          <a:off x="2407097" y="3210791"/>
          <a:ext cx="144519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45195" y="1331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 dirty="0">
            <a:latin typeface="+mj-lt"/>
          </a:endParaRPr>
        </a:p>
      </dsp:txBody>
      <dsp:txXfrm>
        <a:off x="3093565" y="3187977"/>
        <a:ext cx="72259" cy="72259"/>
      </dsp:txXfrm>
    </dsp:sp>
    <dsp:sp modelId="{093B7E2E-01E6-49B9-A5D5-DACE7BDBA4C9}">
      <dsp:nvSpPr>
        <dsp:cNvPr id="0" name=""/>
        <dsp:cNvSpPr/>
      </dsp:nvSpPr>
      <dsp:spPr>
        <a:xfrm>
          <a:off x="3433710" y="3499620"/>
          <a:ext cx="1520074" cy="760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6F</a:t>
          </a:r>
        </a:p>
      </dsp:txBody>
      <dsp:txXfrm>
        <a:off x="3455971" y="3521881"/>
        <a:ext cx="1475552" cy="715515"/>
      </dsp:txXfrm>
    </dsp:sp>
    <dsp:sp modelId="{79D82A4C-EE56-4336-87A0-BF4B570ED7FF}">
      <dsp:nvSpPr>
        <dsp:cNvPr id="0" name=""/>
        <dsp:cNvSpPr/>
      </dsp:nvSpPr>
      <dsp:spPr>
        <a:xfrm>
          <a:off x="4953785" y="3866323"/>
          <a:ext cx="60802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08029" y="1331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 dirty="0">
            <a:latin typeface="+mj-lt"/>
          </a:endParaRPr>
        </a:p>
      </dsp:txBody>
      <dsp:txXfrm>
        <a:off x="5242599" y="3864438"/>
        <a:ext cx="30401" cy="30401"/>
      </dsp:txXfrm>
    </dsp:sp>
    <dsp:sp modelId="{43377D4D-FBA4-4E30-86E2-D1E10FCAAA00}">
      <dsp:nvSpPr>
        <dsp:cNvPr id="0" name=""/>
        <dsp:cNvSpPr/>
      </dsp:nvSpPr>
      <dsp:spPr>
        <a:xfrm>
          <a:off x="5561814" y="3499620"/>
          <a:ext cx="1520074" cy="760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4A2</a:t>
          </a:r>
        </a:p>
      </dsp:txBody>
      <dsp:txXfrm>
        <a:off x="5584075" y="3521881"/>
        <a:ext cx="1475552" cy="715515"/>
      </dsp:txXfrm>
    </dsp:sp>
    <dsp:sp modelId="{D7332700-B806-4DFB-873A-3931C0A7B166}">
      <dsp:nvSpPr>
        <dsp:cNvPr id="0" name=""/>
        <dsp:cNvSpPr/>
      </dsp:nvSpPr>
      <dsp:spPr>
        <a:xfrm>
          <a:off x="7081889" y="3866323"/>
          <a:ext cx="60802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08029" y="1331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 dirty="0"/>
        </a:p>
      </dsp:txBody>
      <dsp:txXfrm>
        <a:off x="7370703" y="3864438"/>
        <a:ext cx="30401" cy="30401"/>
      </dsp:txXfrm>
    </dsp:sp>
    <dsp:sp modelId="{CE3C500E-F874-4901-B8C9-02B59C6B49C8}">
      <dsp:nvSpPr>
        <dsp:cNvPr id="0" name=""/>
        <dsp:cNvSpPr/>
      </dsp:nvSpPr>
      <dsp:spPr>
        <a:xfrm>
          <a:off x="7689919" y="3499620"/>
          <a:ext cx="1520074" cy="760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Import of Services</a:t>
          </a:r>
        </a:p>
      </dsp:txBody>
      <dsp:txXfrm>
        <a:off x="7712180" y="3521881"/>
        <a:ext cx="1475552" cy="715515"/>
      </dsp:txXfrm>
    </dsp:sp>
    <dsp:sp modelId="{4B84C2C6-9F38-4FD3-9F82-B24D0B927B11}">
      <dsp:nvSpPr>
        <dsp:cNvPr id="0" name=""/>
        <dsp:cNvSpPr/>
      </dsp:nvSpPr>
      <dsp:spPr>
        <a:xfrm rot="4467012">
          <a:off x="1995632" y="3647813"/>
          <a:ext cx="226812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268125" y="1331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800" kern="1200" dirty="0">
            <a:latin typeface="+mj-lt"/>
          </a:endParaRPr>
        </a:p>
      </dsp:txBody>
      <dsp:txXfrm>
        <a:off x="3072992" y="3604425"/>
        <a:ext cx="113406" cy="113406"/>
      </dsp:txXfrm>
    </dsp:sp>
    <dsp:sp modelId="{E3EE505B-DFD6-4BD9-B938-AEB515AFBB4C}">
      <dsp:nvSpPr>
        <dsp:cNvPr id="0" name=""/>
        <dsp:cNvSpPr/>
      </dsp:nvSpPr>
      <dsp:spPr>
        <a:xfrm>
          <a:off x="3433710" y="4373663"/>
          <a:ext cx="1520074" cy="760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6G</a:t>
          </a:r>
        </a:p>
      </dsp:txBody>
      <dsp:txXfrm>
        <a:off x="3455971" y="4395924"/>
        <a:ext cx="1475552" cy="715515"/>
      </dsp:txXfrm>
    </dsp:sp>
    <dsp:sp modelId="{D91037CD-2475-4A2B-8D76-DDFC373B0F0E}">
      <dsp:nvSpPr>
        <dsp:cNvPr id="0" name=""/>
        <dsp:cNvSpPr/>
      </dsp:nvSpPr>
      <dsp:spPr>
        <a:xfrm>
          <a:off x="4953785" y="4740366"/>
          <a:ext cx="60802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08029" y="1331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 dirty="0">
            <a:latin typeface="+mj-lt"/>
          </a:endParaRPr>
        </a:p>
      </dsp:txBody>
      <dsp:txXfrm>
        <a:off x="5242599" y="4738481"/>
        <a:ext cx="30401" cy="30401"/>
      </dsp:txXfrm>
    </dsp:sp>
    <dsp:sp modelId="{03F9FBF4-331E-4093-87E2-C93259AA6F5A}">
      <dsp:nvSpPr>
        <dsp:cNvPr id="0" name=""/>
        <dsp:cNvSpPr/>
      </dsp:nvSpPr>
      <dsp:spPr>
        <a:xfrm>
          <a:off x="5561814" y="4373663"/>
          <a:ext cx="1520074" cy="760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4A4</a:t>
          </a:r>
        </a:p>
      </dsp:txBody>
      <dsp:txXfrm>
        <a:off x="5584075" y="4395924"/>
        <a:ext cx="1475552" cy="715515"/>
      </dsp:txXfrm>
    </dsp:sp>
    <dsp:sp modelId="{84291F4E-6B73-4E6C-BEBD-390974147865}">
      <dsp:nvSpPr>
        <dsp:cNvPr id="0" name=""/>
        <dsp:cNvSpPr/>
      </dsp:nvSpPr>
      <dsp:spPr>
        <a:xfrm>
          <a:off x="7081889" y="4740366"/>
          <a:ext cx="60802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08029" y="1331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 dirty="0"/>
        </a:p>
      </dsp:txBody>
      <dsp:txXfrm>
        <a:off x="7370703" y="4738481"/>
        <a:ext cx="30401" cy="30401"/>
      </dsp:txXfrm>
    </dsp:sp>
    <dsp:sp modelId="{AED9C378-B9DE-4E5C-8464-75C8F2050F36}">
      <dsp:nvSpPr>
        <dsp:cNvPr id="0" name=""/>
        <dsp:cNvSpPr/>
      </dsp:nvSpPr>
      <dsp:spPr>
        <a:xfrm>
          <a:off x="7689919" y="4373663"/>
          <a:ext cx="1520074" cy="760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ISD Credit</a:t>
          </a:r>
        </a:p>
      </dsp:txBody>
      <dsp:txXfrm>
        <a:off x="7712180" y="4395924"/>
        <a:ext cx="1475552" cy="7155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9DDFC-D2C6-4A1E-8BFB-54288283AE95}">
      <dsp:nvSpPr>
        <dsp:cNvPr id="0" name=""/>
        <dsp:cNvSpPr/>
      </dsp:nvSpPr>
      <dsp:spPr>
        <a:xfrm>
          <a:off x="8362700" y="2870936"/>
          <a:ext cx="91440" cy="5347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472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C00D3-CEEB-4545-887F-3F143103B889}">
      <dsp:nvSpPr>
        <dsp:cNvPr id="0" name=""/>
        <dsp:cNvSpPr/>
      </dsp:nvSpPr>
      <dsp:spPr>
        <a:xfrm>
          <a:off x="8362700" y="1168709"/>
          <a:ext cx="91440" cy="5347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472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585FD6-FBEA-4EB4-BB15-A951AD7D0ED4}">
      <dsp:nvSpPr>
        <dsp:cNvPr id="0" name=""/>
        <dsp:cNvSpPr/>
      </dsp:nvSpPr>
      <dsp:spPr>
        <a:xfrm>
          <a:off x="6115535" y="2870936"/>
          <a:ext cx="91440" cy="5347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472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A6053-B3F1-494F-AD9D-F7070A34667E}">
      <dsp:nvSpPr>
        <dsp:cNvPr id="0" name=""/>
        <dsp:cNvSpPr/>
      </dsp:nvSpPr>
      <dsp:spPr>
        <a:xfrm>
          <a:off x="3914091" y="1168709"/>
          <a:ext cx="2247164" cy="534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398"/>
              </a:lnTo>
              <a:lnTo>
                <a:pt x="2247164" y="364398"/>
              </a:lnTo>
              <a:lnTo>
                <a:pt x="2247164" y="53472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7A55F9-8913-4C6C-A090-B3E418F25CFE}">
      <dsp:nvSpPr>
        <dsp:cNvPr id="0" name=""/>
        <dsp:cNvSpPr/>
      </dsp:nvSpPr>
      <dsp:spPr>
        <a:xfrm>
          <a:off x="3868371" y="2870936"/>
          <a:ext cx="91440" cy="5347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472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83B213-DEE4-4D00-A714-F90B983CB251}">
      <dsp:nvSpPr>
        <dsp:cNvPr id="0" name=""/>
        <dsp:cNvSpPr/>
      </dsp:nvSpPr>
      <dsp:spPr>
        <a:xfrm>
          <a:off x="3868371" y="1168709"/>
          <a:ext cx="91440" cy="5347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472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41FAC7-04A0-41FF-932E-1F5F3F34BF7F}">
      <dsp:nvSpPr>
        <dsp:cNvPr id="0" name=""/>
        <dsp:cNvSpPr/>
      </dsp:nvSpPr>
      <dsp:spPr>
        <a:xfrm>
          <a:off x="1621207" y="2870936"/>
          <a:ext cx="91440" cy="5347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472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1D30B7-E246-4AF3-9AC5-677F8AD976BC}">
      <dsp:nvSpPr>
        <dsp:cNvPr id="0" name=""/>
        <dsp:cNvSpPr/>
      </dsp:nvSpPr>
      <dsp:spPr>
        <a:xfrm>
          <a:off x="1666927" y="1168709"/>
          <a:ext cx="2247164" cy="534722"/>
        </a:xfrm>
        <a:custGeom>
          <a:avLst/>
          <a:gdLst/>
          <a:ahLst/>
          <a:cxnLst/>
          <a:rect l="0" t="0" r="0" b="0"/>
          <a:pathLst>
            <a:path>
              <a:moveTo>
                <a:pt x="2247164" y="0"/>
              </a:moveTo>
              <a:lnTo>
                <a:pt x="2247164" y="364398"/>
              </a:lnTo>
              <a:lnTo>
                <a:pt x="0" y="364398"/>
              </a:lnTo>
              <a:lnTo>
                <a:pt x="0" y="53472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E06C6-7302-4191-ABD3-E6827A524E67}">
      <dsp:nvSpPr>
        <dsp:cNvPr id="0" name=""/>
        <dsp:cNvSpPr/>
      </dsp:nvSpPr>
      <dsp:spPr>
        <a:xfrm>
          <a:off x="2994796" y="1205"/>
          <a:ext cx="1838589" cy="1167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FD472-EC64-41CA-B6DD-65023F0F7E0E}">
      <dsp:nvSpPr>
        <dsp:cNvPr id="0" name=""/>
        <dsp:cNvSpPr/>
      </dsp:nvSpPr>
      <dsp:spPr>
        <a:xfrm>
          <a:off x="3199084" y="195278"/>
          <a:ext cx="1838589" cy="1167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Annual Return</a:t>
          </a:r>
        </a:p>
      </dsp:txBody>
      <dsp:txXfrm>
        <a:off x="3233279" y="229473"/>
        <a:ext cx="1770199" cy="1099114"/>
      </dsp:txXfrm>
    </dsp:sp>
    <dsp:sp modelId="{76DD3E52-0F3F-4FE2-A5B9-3B73360E5426}">
      <dsp:nvSpPr>
        <dsp:cNvPr id="0" name=""/>
        <dsp:cNvSpPr/>
      </dsp:nvSpPr>
      <dsp:spPr>
        <a:xfrm>
          <a:off x="747632" y="1703432"/>
          <a:ext cx="1838589" cy="11675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1854E-C9C0-44D0-81B6-643C5760A82E}">
      <dsp:nvSpPr>
        <dsp:cNvPr id="0" name=""/>
        <dsp:cNvSpPr/>
      </dsp:nvSpPr>
      <dsp:spPr>
        <a:xfrm>
          <a:off x="951920" y="1897505"/>
          <a:ext cx="1838589" cy="1167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Registered Person: Rule 80(1)</a:t>
          </a:r>
        </a:p>
      </dsp:txBody>
      <dsp:txXfrm>
        <a:off x="986115" y="1931700"/>
        <a:ext cx="1770199" cy="1099114"/>
      </dsp:txXfrm>
    </dsp:sp>
    <dsp:sp modelId="{ECF451C2-2784-4CED-B421-B47692F0092D}">
      <dsp:nvSpPr>
        <dsp:cNvPr id="0" name=""/>
        <dsp:cNvSpPr/>
      </dsp:nvSpPr>
      <dsp:spPr>
        <a:xfrm>
          <a:off x="747632" y="3405659"/>
          <a:ext cx="1838589" cy="11675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EDE89-84CC-4609-AE04-3F37F1EC286E}">
      <dsp:nvSpPr>
        <dsp:cNvPr id="0" name=""/>
        <dsp:cNvSpPr/>
      </dsp:nvSpPr>
      <dsp:spPr>
        <a:xfrm>
          <a:off x="951920" y="3599732"/>
          <a:ext cx="1838589" cy="1167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j-lt"/>
            </a:rPr>
            <a:t>GSTR 9</a:t>
          </a:r>
        </a:p>
      </dsp:txBody>
      <dsp:txXfrm>
        <a:off x="986115" y="3633927"/>
        <a:ext cx="1770199" cy="1099114"/>
      </dsp:txXfrm>
    </dsp:sp>
    <dsp:sp modelId="{8F9FC9FE-DA34-4AED-940E-FC30159FEBF6}">
      <dsp:nvSpPr>
        <dsp:cNvPr id="0" name=""/>
        <dsp:cNvSpPr/>
      </dsp:nvSpPr>
      <dsp:spPr>
        <a:xfrm>
          <a:off x="2994796" y="1703432"/>
          <a:ext cx="1838589" cy="11675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E4A84-2F3B-414A-B85C-3DA3ECC1E5F5}">
      <dsp:nvSpPr>
        <dsp:cNvPr id="0" name=""/>
        <dsp:cNvSpPr/>
      </dsp:nvSpPr>
      <dsp:spPr>
        <a:xfrm>
          <a:off x="3199084" y="1897505"/>
          <a:ext cx="1838589" cy="1167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Composition Dealer  : Rule 80(1)</a:t>
          </a:r>
        </a:p>
      </dsp:txBody>
      <dsp:txXfrm>
        <a:off x="3233279" y="1931700"/>
        <a:ext cx="1770199" cy="1099114"/>
      </dsp:txXfrm>
    </dsp:sp>
    <dsp:sp modelId="{7ED0DEDF-FDDA-4173-A949-AC3CC7ECB894}">
      <dsp:nvSpPr>
        <dsp:cNvPr id="0" name=""/>
        <dsp:cNvSpPr/>
      </dsp:nvSpPr>
      <dsp:spPr>
        <a:xfrm>
          <a:off x="2994796" y="3405659"/>
          <a:ext cx="1838589" cy="11675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B9CFA-BE72-4107-B323-335F7CD42F19}">
      <dsp:nvSpPr>
        <dsp:cNvPr id="0" name=""/>
        <dsp:cNvSpPr/>
      </dsp:nvSpPr>
      <dsp:spPr>
        <a:xfrm>
          <a:off x="3199084" y="3599732"/>
          <a:ext cx="1838589" cy="1167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j-lt"/>
            </a:rPr>
            <a:t>GSTR 9A</a:t>
          </a:r>
        </a:p>
      </dsp:txBody>
      <dsp:txXfrm>
        <a:off x="3233279" y="3633927"/>
        <a:ext cx="1770199" cy="1099114"/>
      </dsp:txXfrm>
    </dsp:sp>
    <dsp:sp modelId="{9A5D5E1F-5ACB-4F12-B59B-23F728C6E8C2}">
      <dsp:nvSpPr>
        <dsp:cNvPr id="0" name=""/>
        <dsp:cNvSpPr/>
      </dsp:nvSpPr>
      <dsp:spPr>
        <a:xfrm>
          <a:off x="5241961" y="1703432"/>
          <a:ext cx="1838589" cy="11675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3B557-450F-4D52-B9D6-87002BE8D67B}">
      <dsp:nvSpPr>
        <dsp:cNvPr id="0" name=""/>
        <dsp:cNvSpPr/>
      </dsp:nvSpPr>
      <dsp:spPr>
        <a:xfrm>
          <a:off x="5446249" y="1897505"/>
          <a:ext cx="1838589" cy="1167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TCS : Rule 80(2)</a:t>
          </a:r>
        </a:p>
      </dsp:txBody>
      <dsp:txXfrm>
        <a:off x="5480444" y="1931700"/>
        <a:ext cx="1770199" cy="1099114"/>
      </dsp:txXfrm>
    </dsp:sp>
    <dsp:sp modelId="{6E446A2E-45C6-47EF-92F0-EE68956E9FE2}">
      <dsp:nvSpPr>
        <dsp:cNvPr id="0" name=""/>
        <dsp:cNvSpPr/>
      </dsp:nvSpPr>
      <dsp:spPr>
        <a:xfrm>
          <a:off x="5241961" y="3405659"/>
          <a:ext cx="1838589" cy="11675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F7873-4BF6-4B94-A184-8DB3B1AA7971}">
      <dsp:nvSpPr>
        <dsp:cNvPr id="0" name=""/>
        <dsp:cNvSpPr/>
      </dsp:nvSpPr>
      <dsp:spPr>
        <a:xfrm>
          <a:off x="5446249" y="3599732"/>
          <a:ext cx="1838589" cy="1167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j-lt"/>
            </a:rPr>
            <a:t>GSTR 9B</a:t>
          </a:r>
        </a:p>
      </dsp:txBody>
      <dsp:txXfrm>
        <a:off x="5480444" y="3633927"/>
        <a:ext cx="1770199" cy="1099114"/>
      </dsp:txXfrm>
    </dsp:sp>
    <dsp:sp modelId="{90616404-CD1D-4F0C-B927-B7D7F9121CA0}">
      <dsp:nvSpPr>
        <dsp:cNvPr id="0" name=""/>
        <dsp:cNvSpPr/>
      </dsp:nvSpPr>
      <dsp:spPr>
        <a:xfrm>
          <a:off x="7489125" y="1205"/>
          <a:ext cx="1838589" cy="1167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53C68-5104-45DD-B86F-66EE9BD59C6F}">
      <dsp:nvSpPr>
        <dsp:cNvPr id="0" name=""/>
        <dsp:cNvSpPr/>
      </dsp:nvSpPr>
      <dsp:spPr>
        <a:xfrm>
          <a:off x="7693413" y="195278"/>
          <a:ext cx="1838589" cy="1167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Annual Returns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 Not Applicable</a:t>
          </a:r>
        </a:p>
      </dsp:txBody>
      <dsp:txXfrm>
        <a:off x="7727608" y="229473"/>
        <a:ext cx="1770199" cy="1099114"/>
      </dsp:txXfrm>
    </dsp:sp>
    <dsp:sp modelId="{DCA3D808-63B8-4651-B566-DAF130B5159F}">
      <dsp:nvSpPr>
        <dsp:cNvPr id="0" name=""/>
        <dsp:cNvSpPr/>
      </dsp:nvSpPr>
      <dsp:spPr>
        <a:xfrm>
          <a:off x="7489125" y="1703432"/>
          <a:ext cx="1838589" cy="11675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96FBAB-47BB-4C8E-8FAF-0A72B9CCA13A}">
      <dsp:nvSpPr>
        <dsp:cNvPr id="0" name=""/>
        <dsp:cNvSpPr/>
      </dsp:nvSpPr>
      <dsp:spPr>
        <a:xfrm>
          <a:off x="7693413" y="1897505"/>
          <a:ext cx="1838589" cy="1167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ISD /TDS</a:t>
          </a:r>
        </a:p>
      </dsp:txBody>
      <dsp:txXfrm>
        <a:off x="7727608" y="1931700"/>
        <a:ext cx="1770199" cy="1099114"/>
      </dsp:txXfrm>
    </dsp:sp>
    <dsp:sp modelId="{524CFD12-0176-4485-97A2-379241C47583}">
      <dsp:nvSpPr>
        <dsp:cNvPr id="0" name=""/>
        <dsp:cNvSpPr/>
      </dsp:nvSpPr>
      <dsp:spPr>
        <a:xfrm>
          <a:off x="7489125" y="3405659"/>
          <a:ext cx="1838589" cy="11675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41BDC-ACF2-4885-8844-4CE2B2D2AAA1}">
      <dsp:nvSpPr>
        <dsp:cNvPr id="0" name=""/>
        <dsp:cNvSpPr/>
      </dsp:nvSpPr>
      <dsp:spPr>
        <a:xfrm>
          <a:off x="7693413" y="3599732"/>
          <a:ext cx="1838589" cy="1167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+mj-lt"/>
            </a:rPr>
            <a:t>CTP /NRTP</a:t>
          </a:r>
        </a:p>
      </dsp:txBody>
      <dsp:txXfrm>
        <a:off x="7727608" y="3633927"/>
        <a:ext cx="1770199" cy="109911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51A2D-B421-4727-9720-7C75AB2765DF}">
      <dsp:nvSpPr>
        <dsp:cNvPr id="0" name=""/>
        <dsp:cNvSpPr/>
      </dsp:nvSpPr>
      <dsp:spPr>
        <a:xfrm>
          <a:off x="4739308" y="1575014"/>
          <a:ext cx="1893553" cy="651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670"/>
              </a:lnTo>
              <a:lnTo>
                <a:pt x="1893553" y="322670"/>
              </a:lnTo>
              <a:lnTo>
                <a:pt x="1893553" y="65130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E134D6-2E30-4DD6-A141-D52B7BF98466}">
      <dsp:nvSpPr>
        <dsp:cNvPr id="0" name=""/>
        <dsp:cNvSpPr/>
      </dsp:nvSpPr>
      <dsp:spPr>
        <a:xfrm>
          <a:off x="2845754" y="1575014"/>
          <a:ext cx="1893553" cy="651304"/>
        </a:xfrm>
        <a:custGeom>
          <a:avLst/>
          <a:gdLst/>
          <a:ahLst/>
          <a:cxnLst/>
          <a:rect l="0" t="0" r="0" b="0"/>
          <a:pathLst>
            <a:path>
              <a:moveTo>
                <a:pt x="1893553" y="0"/>
              </a:moveTo>
              <a:lnTo>
                <a:pt x="1893553" y="322670"/>
              </a:lnTo>
              <a:lnTo>
                <a:pt x="0" y="322670"/>
              </a:lnTo>
              <a:lnTo>
                <a:pt x="0" y="65130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56BB9-335B-4937-B695-DB33DCBBA97D}">
      <dsp:nvSpPr>
        <dsp:cNvPr id="0" name=""/>
        <dsp:cNvSpPr/>
      </dsp:nvSpPr>
      <dsp:spPr>
        <a:xfrm>
          <a:off x="3174387" y="10093"/>
          <a:ext cx="3129841" cy="1564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>
              <a:latin typeface="+mj-lt"/>
            </a:rPr>
            <a:t>Table 4C of GSTR 3B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>
              <a:latin typeface="+mj-lt"/>
            </a:rPr>
            <a:t>(Net ITC available after deducting reversals)</a:t>
          </a:r>
        </a:p>
      </dsp:txBody>
      <dsp:txXfrm>
        <a:off x="3174387" y="10093"/>
        <a:ext cx="3129841" cy="1564920"/>
      </dsp:txXfrm>
    </dsp:sp>
    <dsp:sp modelId="{5DF47C00-2609-4D90-B123-B1DE4FDEFCDB}">
      <dsp:nvSpPr>
        <dsp:cNvPr id="0" name=""/>
        <dsp:cNvSpPr/>
      </dsp:nvSpPr>
      <dsp:spPr>
        <a:xfrm>
          <a:off x="1280833" y="2226318"/>
          <a:ext cx="3129841" cy="1564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>
              <a:latin typeface="+mj-lt"/>
            </a:rPr>
            <a:t>Table 6I of GSTR 9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>
              <a:latin typeface="+mj-lt"/>
            </a:rPr>
            <a:t>6B to 6H</a:t>
          </a:r>
        </a:p>
      </dsp:txBody>
      <dsp:txXfrm>
        <a:off x="1280833" y="2226318"/>
        <a:ext cx="3129841" cy="1564920"/>
      </dsp:txXfrm>
    </dsp:sp>
    <dsp:sp modelId="{0FD34D6A-5212-429D-99FB-4DEEB8ED3534}">
      <dsp:nvSpPr>
        <dsp:cNvPr id="0" name=""/>
        <dsp:cNvSpPr/>
      </dsp:nvSpPr>
      <dsp:spPr>
        <a:xfrm>
          <a:off x="5067941" y="2226318"/>
          <a:ext cx="3129841" cy="1564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>
              <a:latin typeface="+mj-lt"/>
            </a:rPr>
            <a:t>Table 7I of GSTR 9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>
              <a:latin typeface="+mj-lt"/>
            </a:rPr>
            <a:t>ITC reversed</a:t>
          </a:r>
        </a:p>
      </dsp:txBody>
      <dsp:txXfrm>
        <a:off x="5067941" y="2226318"/>
        <a:ext cx="3129841" cy="156492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897B8-1173-4B0E-901B-3E6B5FEC1CA7}">
      <dsp:nvSpPr>
        <dsp:cNvPr id="0" name=""/>
        <dsp:cNvSpPr/>
      </dsp:nvSpPr>
      <dsp:spPr>
        <a:xfrm>
          <a:off x="7567971" y="3093075"/>
          <a:ext cx="1210089" cy="575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454"/>
              </a:lnTo>
              <a:lnTo>
                <a:pt x="1210089" y="392454"/>
              </a:lnTo>
              <a:lnTo>
                <a:pt x="1210089" y="57589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AFBF7-5056-4533-AF84-34CFBE78A75A}">
      <dsp:nvSpPr>
        <dsp:cNvPr id="0" name=""/>
        <dsp:cNvSpPr/>
      </dsp:nvSpPr>
      <dsp:spPr>
        <a:xfrm>
          <a:off x="6357881" y="3093075"/>
          <a:ext cx="1210089" cy="575892"/>
        </a:xfrm>
        <a:custGeom>
          <a:avLst/>
          <a:gdLst/>
          <a:ahLst/>
          <a:cxnLst/>
          <a:rect l="0" t="0" r="0" b="0"/>
          <a:pathLst>
            <a:path>
              <a:moveTo>
                <a:pt x="1210089" y="0"/>
              </a:moveTo>
              <a:lnTo>
                <a:pt x="1210089" y="392454"/>
              </a:lnTo>
              <a:lnTo>
                <a:pt x="0" y="392454"/>
              </a:lnTo>
              <a:lnTo>
                <a:pt x="0" y="57589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1310E3-E4E3-46AB-9E15-B9D64665A06C}">
      <dsp:nvSpPr>
        <dsp:cNvPr id="0" name=""/>
        <dsp:cNvSpPr/>
      </dsp:nvSpPr>
      <dsp:spPr>
        <a:xfrm>
          <a:off x="5147791" y="1259789"/>
          <a:ext cx="2420179" cy="575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454"/>
              </a:lnTo>
              <a:lnTo>
                <a:pt x="2420179" y="392454"/>
              </a:lnTo>
              <a:lnTo>
                <a:pt x="2420179" y="5758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A9A677-2CCF-4D73-B9E8-D5BDD0C68A9F}">
      <dsp:nvSpPr>
        <dsp:cNvPr id="0" name=""/>
        <dsp:cNvSpPr/>
      </dsp:nvSpPr>
      <dsp:spPr>
        <a:xfrm>
          <a:off x="2727612" y="3093075"/>
          <a:ext cx="1210089" cy="575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454"/>
              </a:lnTo>
              <a:lnTo>
                <a:pt x="1210089" y="392454"/>
              </a:lnTo>
              <a:lnTo>
                <a:pt x="1210089" y="57589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0EAE39-6CD7-4146-8240-3E9D17F165B1}">
      <dsp:nvSpPr>
        <dsp:cNvPr id="0" name=""/>
        <dsp:cNvSpPr/>
      </dsp:nvSpPr>
      <dsp:spPr>
        <a:xfrm>
          <a:off x="1517522" y="3093075"/>
          <a:ext cx="1210089" cy="575892"/>
        </a:xfrm>
        <a:custGeom>
          <a:avLst/>
          <a:gdLst/>
          <a:ahLst/>
          <a:cxnLst/>
          <a:rect l="0" t="0" r="0" b="0"/>
          <a:pathLst>
            <a:path>
              <a:moveTo>
                <a:pt x="1210089" y="0"/>
              </a:moveTo>
              <a:lnTo>
                <a:pt x="1210089" y="392454"/>
              </a:lnTo>
              <a:lnTo>
                <a:pt x="0" y="392454"/>
              </a:lnTo>
              <a:lnTo>
                <a:pt x="0" y="57589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78EEB-B986-4A50-ABB4-C79F8DE1BD1E}">
      <dsp:nvSpPr>
        <dsp:cNvPr id="0" name=""/>
        <dsp:cNvSpPr/>
      </dsp:nvSpPr>
      <dsp:spPr>
        <a:xfrm>
          <a:off x="2727612" y="1259789"/>
          <a:ext cx="2420179" cy="575892"/>
        </a:xfrm>
        <a:custGeom>
          <a:avLst/>
          <a:gdLst/>
          <a:ahLst/>
          <a:cxnLst/>
          <a:rect l="0" t="0" r="0" b="0"/>
          <a:pathLst>
            <a:path>
              <a:moveTo>
                <a:pt x="2420179" y="0"/>
              </a:moveTo>
              <a:lnTo>
                <a:pt x="2420179" y="392454"/>
              </a:lnTo>
              <a:lnTo>
                <a:pt x="0" y="392454"/>
              </a:lnTo>
              <a:lnTo>
                <a:pt x="0" y="5758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A0594-62E6-40A2-AE0F-BB1ACDC25795}">
      <dsp:nvSpPr>
        <dsp:cNvPr id="0" name=""/>
        <dsp:cNvSpPr/>
      </dsp:nvSpPr>
      <dsp:spPr>
        <a:xfrm>
          <a:off x="4157718" y="2396"/>
          <a:ext cx="1980147" cy="1257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5F46C-6EE3-4629-AC8F-82CC24E8983D}">
      <dsp:nvSpPr>
        <dsp:cNvPr id="0" name=""/>
        <dsp:cNvSpPr/>
      </dsp:nvSpPr>
      <dsp:spPr>
        <a:xfrm>
          <a:off x="4377734" y="211411"/>
          <a:ext cx="1980147" cy="1257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Expense analysis</a:t>
          </a:r>
          <a:endParaRPr lang="en-IN" sz="3300" kern="1200"/>
        </a:p>
      </dsp:txBody>
      <dsp:txXfrm>
        <a:off x="4414562" y="248239"/>
        <a:ext cx="1906491" cy="1183737"/>
      </dsp:txXfrm>
    </dsp:sp>
    <dsp:sp modelId="{6D47CD5B-0966-42D3-BE20-9A4246030AD2}">
      <dsp:nvSpPr>
        <dsp:cNvPr id="0" name=""/>
        <dsp:cNvSpPr/>
      </dsp:nvSpPr>
      <dsp:spPr>
        <a:xfrm>
          <a:off x="1737538" y="1835682"/>
          <a:ext cx="1980147" cy="1257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4CD2E-9930-4E3B-A092-59522DA555AE}">
      <dsp:nvSpPr>
        <dsp:cNvPr id="0" name=""/>
        <dsp:cNvSpPr/>
      </dsp:nvSpPr>
      <dsp:spPr>
        <a:xfrm>
          <a:off x="1957554" y="2044698"/>
          <a:ext cx="1980147" cy="1257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With GST </a:t>
          </a:r>
          <a:endParaRPr lang="en-IN" sz="3300" kern="1200" dirty="0"/>
        </a:p>
      </dsp:txBody>
      <dsp:txXfrm>
        <a:off x="1994382" y="2081526"/>
        <a:ext cx="1906491" cy="1183737"/>
      </dsp:txXfrm>
    </dsp:sp>
    <dsp:sp modelId="{FE9D4203-7C8E-4B19-B88A-08F9C7C2130D}">
      <dsp:nvSpPr>
        <dsp:cNvPr id="0" name=""/>
        <dsp:cNvSpPr/>
      </dsp:nvSpPr>
      <dsp:spPr>
        <a:xfrm>
          <a:off x="527448" y="3668968"/>
          <a:ext cx="1980147" cy="1257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1A4AA-B225-4D75-AC68-EE6D854BC2F0}">
      <dsp:nvSpPr>
        <dsp:cNvPr id="0" name=""/>
        <dsp:cNvSpPr/>
      </dsp:nvSpPr>
      <dsp:spPr>
        <a:xfrm>
          <a:off x="747465" y="3877984"/>
          <a:ext cx="1980147" cy="1257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Eligible ITC</a:t>
          </a:r>
          <a:endParaRPr lang="en-IN" sz="3300" kern="1200" dirty="0"/>
        </a:p>
      </dsp:txBody>
      <dsp:txXfrm>
        <a:off x="784293" y="3914812"/>
        <a:ext cx="1906491" cy="1183737"/>
      </dsp:txXfrm>
    </dsp:sp>
    <dsp:sp modelId="{A134B3E3-E2DA-4C7E-A3C6-3F36A8633AB5}">
      <dsp:nvSpPr>
        <dsp:cNvPr id="0" name=""/>
        <dsp:cNvSpPr/>
      </dsp:nvSpPr>
      <dsp:spPr>
        <a:xfrm>
          <a:off x="2947628" y="3668968"/>
          <a:ext cx="1980147" cy="1257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6AE4A-0993-46AB-8CA7-815DEA35EF98}">
      <dsp:nvSpPr>
        <dsp:cNvPr id="0" name=""/>
        <dsp:cNvSpPr/>
      </dsp:nvSpPr>
      <dsp:spPr>
        <a:xfrm>
          <a:off x="3167644" y="3877984"/>
          <a:ext cx="1980147" cy="1257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Ineligible ITC</a:t>
          </a:r>
          <a:endParaRPr lang="en-IN" sz="3300" kern="1200" dirty="0"/>
        </a:p>
      </dsp:txBody>
      <dsp:txXfrm>
        <a:off x="3204472" y="3914812"/>
        <a:ext cx="1906491" cy="1183737"/>
      </dsp:txXfrm>
    </dsp:sp>
    <dsp:sp modelId="{554AFB01-6208-442C-B5FB-E51C7123EF3D}">
      <dsp:nvSpPr>
        <dsp:cNvPr id="0" name=""/>
        <dsp:cNvSpPr/>
      </dsp:nvSpPr>
      <dsp:spPr>
        <a:xfrm>
          <a:off x="6577898" y="1835682"/>
          <a:ext cx="1980147" cy="1257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E788D-7AEB-4577-9322-C6A5680DA2D4}">
      <dsp:nvSpPr>
        <dsp:cNvPr id="0" name=""/>
        <dsp:cNvSpPr/>
      </dsp:nvSpPr>
      <dsp:spPr>
        <a:xfrm>
          <a:off x="6797914" y="2044698"/>
          <a:ext cx="1980147" cy="1257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Without GST</a:t>
          </a:r>
          <a:endParaRPr lang="en-IN" sz="3300" kern="1200" dirty="0"/>
        </a:p>
      </dsp:txBody>
      <dsp:txXfrm>
        <a:off x="6834742" y="2081526"/>
        <a:ext cx="1906491" cy="1183737"/>
      </dsp:txXfrm>
    </dsp:sp>
    <dsp:sp modelId="{5466E673-8E1F-44FC-9527-14A47754DC32}">
      <dsp:nvSpPr>
        <dsp:cNvPr id="0" name=""/>
        <dsp:cNvSpPr/>
      </dsp:nvSpPr>
      <dsp:spPr>
        <a:xfrm>
          <a:off x="5367808" y="3668968"/>
          <a:ext cx="1980147" cy="1257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AC03A-4F20-4456-94C0-6D392F711452}">
      <dsp:nvSpPr>
        <dsp:cNvPr id="0" name=""/>
        <dsp:cNvSpPr/>
      </dsp:nvSpPr>
      <dsp:spPr>
        <a:xfrm>
          <a:off x="5587824" y="3877984"/>
          <a:ext cx="1980147" cy="1257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Exempt/ Non-GST</a:t>
          </a:r>
          <a:endParaRPr lang="en-IN" sz="3300" kern="1200" dirty="0"/>
        </a:p>
      </dsp:txBody>
      <dsp:txXfrm>
        <a:off x="5624652" y="3914812"/>
        <a:ext cx="1906491" cy="1183737"/>
      </dsp:txXfrm>
    </dsp:sp>
    <dsp:sp modelId="{62897FD2-5EB1-4D4F-8800-6624730E583F}">
      <dsp:nvSpPr>
        <dsp:cNvPr id="0" name=""/>
        <dsp:cNvSpPr/>
      </dsp:nvSpPr>
      <dsp:spPr>
        <a:xfrm>
          <a:off x="7787987" y="3668968"/>
          <a:ext cx="1980147" cy="1257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D2296-AC20-45ED-A485-E34FFEB0C86E}">
      <dsp:nvSpPr>
        <dsp:cNvPr id="0" name=""/>
        <dsp:cNvSpPr/>
      </dsp:nvSpPr>
      <dsp:spPr>
        <a:xfrm>
          <a:off x="8008004" y="3877984"/>
          <a:ext cx="1980147" cy="1257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RCM</a:t>
          </a:r>
          <a:endParaRPr lang="en-IN" sz="3300" kern="1200" dirty="0"/>
        </a:p>
      </dsp:txBody>
      <dsp:txXfrm>
        <a:off x="8044832" y="3914812"/>
        <a:ext cx="1906491" cy="118373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8CED1-D0F1-4D89-B306-37A858753A32}">
      <dsp:nvSpPr>
        <dsp:cNvPr id="0" name=""/>
        <dsp:cNvSpPr/>
      </dsp:nvSpPr>
      <dsp:spPr>
        <a:xfrm>
          <a:off x="7017200" y="2715243"/>
          <a:ext cx="1721535" cy="484111"/>
        </a:xfrm>
        <a:custGeom>
          <a:avLst/>
          <a:gdLst/>
          <a:ahLst/>
          <a:cxnLst/>
          <a:rect l="0" t="0" r="0" b="0"/>
          <a:pathLst>
            <a:path>
              <a:moveTo>
                <a:pt x="1721535" y="0"/>
              </a:moveTo>
              <a:lnTo>
                <a:pt x="1721535" y="351710"/>
              </a:lnTo>
              <a:lnTo>
                <a:pt x="0" y="351710"/>
              </a:lnTo>
              <a:lnTo>
                <a:pt x="0" y="484111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0CBDE-6187-40CE-A3CC-CC86C6AAB705}">
      <dsp:nvSpPr>
        <dsp:cNvPr id="0" name=""/>
        <dsp:cNvSpPr/>
      </dsp:nvSpPr>
      <dsp:spPr>
        <a:xfrm>
          <a:off x="4729828" y="1358973"/>
          <a:ext cx="4008907" cy="448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316"/>
              </a:lnTo>
              <a:lnTo>
                <a:pt x="4008907" y="316316"/>
              </a:lnTo>
              <a:lnTo>
                <a:pt x="4008907" y="448717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E59544-F220-472F-83CF-187911947B79}">
      <dsp:nvSpPr>
        <dsp:cNvPr id="0" name=""/>
        <dsp:cNvSpPr/>
      </dsp:nvSpPr>
      <dsp:spPr>
        <a:xfrm>
          <a:off x="6532814" y="2715243"/>
          <a:ext cx="456377" cy="485509"/>
        </a:xfrm>
        <a:custGeom>
          <a:avLst/>
          <a:gdLst/>
          <a:ahLst/>
          <a:cxnLst/>
          <a:rect l="0" t="0" r="0" b="0"/>
          <a:pathLst>
            <a:path>
              <a:moveTo>
                <a:pt x="456377" y="0"/>
              </a:moveTo>
              <a:lnTo>
                <a:pt x="456377" y="353108"/>
              </a:lnTo>
              <a:lnTo>
                <a:pt x="0" y="353108"/>
              </a:lnTo>
              <a:lnTo>
                <a:pt x="0" y="485509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0F193-C383-40A1-8308-896A8F48A306}">
      <dsp:nvSpPr>
        <dsp:cNvPr id="0" name=""/>
        <dsp:cNvSpPr/>
      </dsp:nvSpPr>
      <dsp:spPr>
        <a:xfrm>
          <a:off x="4729828" y="1358973"/>
          <a:ext cx="2259363" cy="448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316"/>
              </a:lnTo>
              <a:lnTo>
                <a:pt x="2259363" y="316316"/>
              </a:lnTo>
              <a:lnTo>
                <a:pt x="2259363" y="448717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CB6488-1EBB-4C58-A184-80DDB22204F5}">
      <dsp:nvSpPr>
        <dsp:cNvPr id="0" name=""/>
        <dsp:cNvSpPr/>
      </dsp:nvSpPr>
      <dsp:spPr>
        <a:xfrm>
          <a:off x="5341315" y="2715243"/>
          <a:ext cx="1195826" cy="485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108"/>
              </a:lnTo>
              <a:lnTo>
                <a:pt x="1195826" y="353108"/>
              </a:lnTo>
              <a:lnTo>
                <a:pt x="1195826" y="485509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46B610-8531-4202-BDF0-1F96661949A2}">
      <dsp:nvSpPr>
        <dsp:cNvPr id="0" name=""/>
        <dsp:cNvSpPr/>
      </dsp:nvSpPr>
      <dsp:spPr>
        <a:xfrm>
          <a:off x="4729828" y="1358973"/>
          <a:ext cx="611487" cy="448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316"/>
              </a:lnTo>
              <a:lnTo>
                <a:pt x="611487" y="316316"/>
              </a:lnTo>
              <a:lnTo>
                <a:pt x="611487" y="448717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07D2E3-E7F8-45B8-A42A-F5BD0A505428}">
      <dsp:nvSpPr>
        <dsp:cNvPr id="0" name=""/>
        <dsp:cNvSpPr/>
      </dsp:nvSpPr>
      <dsp:spPr>
        <a:xfrm>
          <a:off x="1789642" y="2715243"/>
          <a:ext cx="944641" cy="498296"/>
        </a:xfrm>
        <a:custGeom>
          <a:avLst/>
          <a:gdLst/>
          <a:ahLst/>
          <a:cxnLst/>
          <a:rect l="0" t="0" r="0" b="0"/>
          <a:pathLst>
            <a:path>
              <a:moveTo>
                <a:pt x="944641" y="0"/>
              </a:moveTo>
              <a:lnTo>
                <a:pt x="944641" y="365895"/>
              </a:lnTo>
              <a:lnTo>
                <a:pt x="0" y="365895"/>
              </a:lnTo>
              <a:lnTo>
                <a:pt x="0" y="498296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72A9B-3294-475B-AB42-BF010B5BFB97}">
      <dsp:nvSpPr>
        <dsp:cNvPr id="0" name=""/>
        <dsp:cNvSpPr/>
      </dsp:nvSpPr>
      <dsp:spPr>
        <a:xfrm>
          <a:off x="2734284" y="1358973"/>
          <a:ext cx="1995544" cy="448717"/>
        </a:xfrm>
        <a:custGeom>
          <a:avLst/>
          <a:gdLst/>
          <a:ahLst/>
          <a:cxnLst/>
          <a:rect l="0" t="0" r="0" b="0"/>
          <a:pathLst>
            <a:path>
              <a:moveTo>
                <a:pt x="1995544" y="0"/>
              </a:moveTo>
              <a:lnTo>
                <a:pt x="1995544" y="316316"/>
              </a:lnTo>
              <a:lnTo>
                <a:pt x="0" y="316316"/>
              </a:lnTo>
              <a:lnTo>
                <a:pt x="0" y="448717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A91FC-D981-4C16-9F89-1BDAA409BF67}">
      <dsp:nvSpPr>
        <dsp:cNvPr id="0" name=""/>
        <dsp:cNvSpPr/>
      </dsp:nvSpPr>
      <dsp:spPr>
        <a:xfrm>
          <a:off x="720921" y="2715243"/>
          <a:ext cx="785297" cy="510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875"/>
              </a:lnTo>
              <a:lnTo>
                <a:pt x="785297" y="377875"/>
              </a:lnTo>
              <a:lnTo>
                <a:pt x="785297" y="510276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2656D-6741-448A-9E17-4A7BE31B59AE}">
      <dsp:nvSpPr>
        <dsp:cNvPr id="0" name=""/>
        <dsp:cNvSpPr/>
      </dsp:nvSpPr>
      <dsp:spPr>
        <a:xfrm>
          <a:off x="720921" y="1358973"/>
          <a:ext cx="4008907" cy="448717"/>
        </a:xfrm>
        <a:custGeom>
          <a:avLst/>
          <a:gdLst/>
          <a:ahLst/>
          <a:cxnLst/>
          <a:rect l="0" t="0" r="0" b="0"/>
          <a:pathLst>
            <a:path>
              <a:moveTo>
                <a:pt x="4008907" y="0"/>
              </a:moveTo>
              <a:lnTo>
                <a:pt x="4008907" y="316316"/>
              </a:lnTo>
              <a:lnTo>
                <a:pt x="0" y="316316"/>
              </a:lnTo>
              <a:lnTo>
                <a:pt x="0" y="448717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64D0F6-D54D-4375-B63F-FB04A8759453}">
      <dsp:nvSpPr>
        <dsp:cNvPr id="0" name=""/>
        <dsp:cNvSpPr/>
      </dsp:nvSpPr>
      <dsp:spPr>
        <a:xfrm>
          <a:off x="3395825" y="451420"/>
          <a:ext cx="2668005" cy="907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2653B1-3A3A-4502-B3A2-F5FA4296ABC4}">
      <dsp:nvSpPr>
        <dsp:cNvPr id="0" name=""/>
        <dsp:cNvSpPr/>
      </dsp:nvSpPr>
      <dsp:spPr>
        <a:xfrm>
          <a:off x="3554627" y="602282"/>
          <a:ext cx="2668005" cy="907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  <a:ea typeface="Cambria Math" panose="02040503050406030204" pitchFamily="18" charset="0"/>
            </a:rPr>
            <a:t>Use of input tax credit</a:t>
          </a:r>
          <a:endParaRPr lang="en-IN" sz="2000" kern="1200" dirty="0">
            <a:latin typeface="+mj-lt"/>
          </a:endParaRPr>
        </a:p>
      </dsp:txBody>
      <dsp:txXfrm>
        <a:off x="3581208" y="628863"/>
        <a:ext cx="2614843" cy="854391"/>
      </dsp:txXfrm>
    </dsp:sp>
    <dsp:sp modelId="{583C88C8-9294-4EF6-AF1E-036B3E99D532}">
      <dsp:nvSpPr>
        <dsp:cNvPr id="0" name=""/>
        <dsp:cNvSpPr/>
      </dsp:nvSpPr>
      <dsp:spPr>
        <a:xfrm>
          <a:off x="6312" y="1807690"/>
          <a:ext cx="1429217" cy="907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4197EF-D841-47B5-8645-D48B3F9BD928}">
      <dsp:nvSpPr>
        <dsp:cNvPr id="0" name=""/>
        <dsp:cNvSpPr/>
      </dsp:nvSpPr>
      <dsp:spPr>
        <a:xfrm>
          <a:off x="165114" y="1958552"/>
          <a:ext cx="1429217" cy="907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  <a:ea typeface="Cambria Math" panose="02040503050406030204" pitchFamily="18" charset="0"/>
            </a:rPr>
            <a:t>Taxable Supplies</a:t>
          </a:r>
          <a:endParaRPr lang="en-IN" sz="2000" kern="1200" dirty="0">
            <a:latin typeface="+mj-lt"/>
          </a:endParaRPr>
        </a:p>
      </dsp:txBody>
      <dsp:txXfrm>
        <a:off x="191695" y="1985133"/>
        <a:ext cx="1376055" cy="854391"/>
      </dsp:txXfrm>
    </dsp:sp>
    <dsp:sp modelId="{39409755-6A1B-4544-8A6B-A5C958392F96}">
      <dsp:nvSpPr>
        <dsp:cNvPr id="0" name=""/>
        <dsp:cNvSpPr/>
      </dsp:nvSpPr>
      <dsp:spPr>
        <a:xfrm>
          <a:off x="791610" y="3225520"/>
          <a:ext cx="1429217" cy="907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0AF9EE-B174-4850-89BD-57C5D86249FB}">
      <dsp:nvSpPr>
        <dsp:cNvPr id="0" name=""/>
        <dsp:cNvSpPr/>
      </dsp:nvSpPr>
      <dsp:spPr>
        <a:xfrm>
          <a:off x="950412" y="3376382"/>
          <a:ext cx="1429217" cy="907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ITC Available</a:t>
          </a:r>
        </a:p>
      </dsp:txBody>
      <dsp:txXfrm>
        <a:off x="976993" y="3402963"/>
        <a:ext cx="1376055" cy="854391"/>
      </dsp:txXfrm>
    </dsp:sp>
    <dsp:sp modelId="{CCAC4BF4-FA1B-4CF1-85FE-BFFBCC85EA97}">
      <dsp:nvSpPr>
        <dsp:cNvPr id="0" name=""/>
        <dsp:cNvSpPr/>
      </dsp:nvSpPr>
      <dsp:spPr>
        <a:xfrm>
          <a:off x="2019675" y="1807690"/>
          <a:ext cx="1429217" cy="907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9054C6-652C-4E0B-8B40-2D6A5B6166AA}">
      <dsp:nvSpPr>
        <dsp:cNvPr id="0" name=""/>
        <dsp:cNvSpPr/>
      </dsp:nvSpPr>
      <dsp:spPr>
        <a:xfrm>
          <a:off x="2178477" y="1958552"/>
          <a:ext cx="1429217" cy="907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  <a:ea typeface="Cambria Math" panose="02040503050406030204" pitchFamily="18" charset="0"/>
            </a:rPr>
            <a:t>Zero-rated Supplies</a:t>
          </a:r>
          <a:endParaRPr lang="en-IN" sz="2000" kern="1200" dirty="0">
            <a:latin typeface="+mj-lt"/>
          </a:endParaRPr>
        </a:p>
      </dsp:txBody>
      <dsp:txXfrm>
        <a:off x="2205058" y="1985133"/>
        <a:ext cx="1376055" cy="854391"/>
      </dsp:txXfrm>
    </dsp:sp>
    <dsp:sp modelId="{52FC3D5A-C36D-46CA-8102-8E74ED8FB258}">
      <dsp:nvSpPr>
        <dsp:cNvPr id="0" name=""/>
        <dsp:cNvSpPr/>
      </dsp:nvSpPr>
      <dsp:spPr>
        <a:xfrm>
          <a:off x="808492" y="3213540"/>
          <a:ext cx="1962301" cy="907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E45543-3EF3-42E0-86E6-8DB095859F65}">
      <dsp:nvSpPr>
        <dsp:cNvPr id="0" name=""/>
        <dsp:cNvSpPr/>
      </dsp:nvSpPr>
      <dsp:spPr>
        <a:xfrm>
          <a:off x="967294" y="3364402"/>
          <a:ext cx="1962301" cy="9075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ITC Available</a:t>
          </a:r>
        </a:p>
      </dsp:txBody>
      <dsp:txXfrm>
        <a:off x="993875" y="3390983"/>
        <a:ext cx="1909139" cy="854391"/>
      </dsp:txXfrm>
    </dsp:sp>
    <dsp:sp modelId="{403494EC-8933-4C11-A3BD-E011F01C7FF5}">
      <dsp:nvSpPr>
        <dsp:cNvPr id="0" name=""/>
        <dsp:cNvSpPr/>
      </dsp:nvSpPr>
      <dsp:spPr>
        <a:xfrm>
          <a:off x="4626706" y="1807690"/>
          <a:ext cx="1429217" cy="907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1CD7CD-F923-4843-802A-27743C518D27}">
      <dsp:nvSpPr>
        <dsp:cNvPr id="0" name=""/>
        <dsp:cNvSpPr/>
      </dsp:nvSpPr>
      <dsp:spPr>
        <a:xfrm>
          <a:off x="4785508" y="1958552"/>
          <a:ext cx="1429217" cy="907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  <a:ea typeface="Cambria Math" panose="02040503050406030204" pitchFamily="18" charset="0"/>
            </a:rPr>
            <a:t>Non-taxable Supplies</a:t>
          </a:r>
          <a:endParaRPr lang="en-IN" sz="2000" kern="1200" dirty="0">
            <a:latin typeface="+mj-lt"/>
          </a:endParaRPr>
        </a:p>
      </dsp:txBody>
      <dsp:txXfrm>
        <a:off x="4812089" y="1985133"/>
        <a:ext cx="1376055" cy="854391"/>
      </dsp:txXfrm>
    </dsp:sp>
    <dsp:sp modelId="{6FE39A4E-51C8-4FD3-9813-D06FA09D6E57}">
      <dsp:nvSpPr>
        <dsp:cNvPr id="0" name=""/>
        <dsp:cNvSpPr/>
      </dsp:nvSpPr>
      <dsp:spPr>
        <a:xfrm>
          <a:off x="5822532" y="3200753"/>
          <a:ext cx="1429217" cy="907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23960C-BAD8-43D8-B7EC-6C06A6943361}">
      <dsp:nvSpPr>
        <dsp:cNvPr id="0" name=""/>
        <dsp:cNvSpPr/>
      </dsp:nvSpPr>
      <dsp:spPr>
        <a:xfrm>
          <a:off x="5981334" y="3351615"/>
          <a:ext cx="1429217" cy="907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ITC </a:t>
          </a:r>
          <a:r>
            <a:rPr lang="en-IN" sz="2000" b="1" u="sng" kern="1200" dirty="0">
              <a:latin typeface="+mj-lt"/>
            </a:rPr>
            <a:t>not</a:t>
          </a:r>
          <a:r>
            <a:rPr lang="en-IN" sz="2000" kern="1200" dirty="0">
              <a:latin typeface="+mj-lt"/>
            </a:rPr>
            <a:t> available</a:t>
          </a:r>
        </a:p>
      </dsp:txBody>
      <dsp:txXfrm>
        <a:off x="6007915" y="3378196"/>
        <a:ext cx="1376055" cy="854391"/>
      </dsp:txXfrm>
    </dsp:sp>
    <dsp:sp modelId="{6DDC651E-233F-4714-863B-FD7135F0A47D}">
      <dsp:nvSpPr>
        <dsp:cNvPr id="0" name=""/>
        <dsp:cNvSpPr/>
      </dsp:nvSpPr>
      <dsp:spPr>
        <a:xfrm>
          <a:off x="6274583" y="1807690"/>
          <a:ext cx="1429217" cy="907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2FCB9D-B50C-4D32-B3D8-8B5C76F8CD93}">
      <dsp:nvSpPr>
        <dsp:cNvPr id="0" name=""/>
        <dsp:cNvSpPr/>
      </dsp:nvSpPr>
      <dsp:spPr>
        <a:xfrm>
          <a:off x="6433385" y="1958552"/>
          <a:ext cx="1429217" cy="907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  <a:ea typeface="Cambria Math" panose="02040503050406030204" pitchFamily="18" charset="0"/>
            </a:rPr>
            <a:t>Exempt Supplies</a:t>
          </a:r>
          <a:endParaRPr lang="en-IN" sz="2000" kern="1200" dirty="0">
            <a:latin typeface="+mj-lt"/>
          </a:endParaRPr>
        </a:p>
      </dsp:txBody>
      <dsp:txXfrm>
        <a:off x="6459966" y="1985133"/>
        <a:ext cx="1376055" cy="854391"/>
      </dsp:txXfrm>
    </dsp:sp>
    <dsp:sp modelId="{472A254B-D8FE-463D-9208-816ECC35C0CB}">
      <dsp:nvSpPr>
        <dsp:cNvPr id="0" name=""/>
        <dsp:cNvSpPr/>
      </dsp:nvSpPr>
      <dsp:spPr>
        <a:xfrm>
          <a:off x="5818205" y="3200753"/>
          <a:ext cx="1429217" cy="907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82A655-37DE-425E-9074-4D125465158D}">
      <dsp:nvSpPr>
        <dsp:cNvPr id="0" name=""/>
        <dsp:cNvSpPr/>
      </dsp:nvSpPr>
      <dsp:spPr>
        <a:xfrm>
          <a:off x="5977007" y="3351615"/>
          <a:ext cx="1429217" cy="907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ITC </a:t>
          </a:r>
          <a:r>
            <a:rPr lang="en-IN" sz="2000" b="1" u="sng" kern="1200" dirty="0">
              <a:latin typeface="+mj-lt"/>
            </a:rPr>
            <a:t>not</a:t>
          </a:r>
          <a:r>
            <a:rPr lang="en-IN" sz="2000" kern="1200" dirty="0">
              <a:latin typeface="+mj-lt"/>
            </a:rPr>
            <a:t> available</a:t>
          </a:r>
        </a:p>
      </dsp:txBody>
      <dsp:txXfrm>
        <a:off x="6003588" y="3378196"/>
        <a:ext cx="1376055" cy="854391"/>
      </dsp:txXfrm>
    </dsp:sp>
    <dsp:sp modelId="{C70C46AD-55C7-470B-9B5C-1556A1E2A520}">
      <dsp:nvSpPr>
        <dsp:cNvPr id="0" name=""/>
        <dsp:cNvSpPr/>
      </dsp:nvSpPr>
      <dsp:spPr>
        <a:xfrm>
          <a:off x="8024127" y="1807690"/>
          <a:ext cx="1429217" cy="907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488F83-FBCF-4DE8-A6DF-C48E5B031DA3}">
      <dsp:nvSpPr>
        <dsp:cNvPr id="0" name=""/>
        <dsp:cNvSpPr/>
      </dsp:nvSpPr>
      <dsp:spPr>
        <a:xfrm>
          <a:off x="8182929" y="1958552"/>
          <a:ext cx="1429217" cy="907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Nil-rated Supplies</a:t>
          </a:r>
        </a:p>
      </dsp:txBody>
      <dsp:txXfrm>
        <a:off x="8209510" y="1985133"/>
        <a:ext cx="1376055" cy="854391"/>
      </dsp:txXfrm>
    </dsp:sp>
    <dsp:sp modelId="{2A25286E-8D13-40EA-90B8-1E6587AC601A}">
      <dsp:nvSpPr>
        <dsp:cNvPr id="0" name=""/>
        <dsp:cNvSpPr/>
      </dsp:nvSpPr>
      <dsp:spPr>
        <a:xfrm>
          <a:off x="5805145" y="3199355"/>
          <a:ext cx="2424109" cy="907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032DBB-11B0-4853-B4FE-1F58F1C7459D}">
      <dsp:nvSpPr>
        <dsp:cNvPr id="0" name=""/>
        <dsp:cNvSpPr/>
      </dsp:nvSpPr>
      <dsp:spPr>
        <a:xfrm>
          <a:off x="5963947" y="3350217"/>
          <a:ext cx="2424109" cy="907553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chemeClr val="bg1"/>
              </a:solidFill>
              <a:latin typeface="+mj-lt"/>
            </a:rPr>
            <a:t>ITC </a:t>
          </a:r>
          <a:r>
            <a:rPr lang="en-IN" sz="2000" b="1" u="sng" kern="1200" dirty="0">
              <a:solidFill>
                <a:schemeClr val="bg1"/>
              </a:solidFill>
              <a:latin typeface="+mj-lt"/>
            </a:rPr>
            <a:t>not</a:t>
          </a:r>
          <a:r>
            <a:rPr lang="en-IN" sz="2000" kern="1200" dirty="0">
              <a:solidFill>
                <a:schemeClr val="bg1"/>
              </a:solidFill>
              <a:latin typeface="+mj-lt"/>
            </a:rPr>
            <a:t> available</a:t>
          </a:r>
        </a:p>
      </dsp:txBody>
      <dsp:txXfrm>
        <a:off x="5990528" y="3376798"/>
        <a:ext cx="2370947" cy="85439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08B1E-6D5C-483E-B959-080FAF2E6AD3}">
      <dsp:nvSpPr>
        <dsp:cNvPr id="0" name=""/>
        <dsp:cNvSpPr/>
      </dsp:nvSpPr>
      <dsp:spPr>
        <a:xfrm>
          <a:off x="4353488" y="1658578"/>
          <a:ext cx="1594668" cy="758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179"/>
              </a:lnTo>
              <a:lnTo>
                <a:pt x="1594668" y="517179"/>
              </a:lnTo>
              <a:lnTo>
                <a:pt x="1594668" y="7589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B0C80-92DF-4A0A-96D0-EE2299E5FB80}">
      <dsp:nvSpPr>
        <dsp:cNvPr id="0" name=""/>
        <dsp:cNvSpPr/>
      </dsp:nvSpPr>
      <dsp:spPr>
        <a:xfrm>
          <a:off x="2648687" y="1658578"/>
          <a:ext cx="1704800" cy="758917"/>
        </a:xfrm>
        <a:custGeom>
          <a:avLst/>
          <a:gdLst/>
          <a:ahLst/>
          <a:cxnLst/>
          <a:rect l="0" t="0" r="0" b="0"/>
          <a:pathLst>
            <a:path>
              <a:moveTo>
                <a:pt x="1704800" y="0"/>
              </a:moveTo>
              <a:lnTo>
                <a:pt x="1704800" y="517179"/>
              </a:lnTo>
              <a:lnTo>
                <a:pt x="0" y="517179"/>
              </a:lnTo>
              <a:lnTo>
                <a:pt x="0" y="7589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9E9290-CB99-4DAA-BF94-FDA60A4F7F10}">
      <dsp:nvSpPr>
        <dsp:cNvPr id="0" name=""/>
        <dsp:cNvSpPr/>
      </dsp:nvSpPr>
      <dsp:spPr>
        <a:xfrm>
          <a:off x="3048759" y="1573"/>
          <a:ext cx="2609457" cy="1657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2EBA5-AD02-4113-90E2-E22420C7967C}">
      <dsp:nvSpPr>
        <dsp:cNvPr id="0" name=""/>
        <dsp:cNvSpPr/>
      </dsp:nvSpPr>
      <dsp:spPr>
        <a:xfrm>
          <a:off x="3338699" y="277016"/>
          <a:ext cx="2609457" cy="1657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Time limit </a:t>
          </a:r>
        </a:p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 (earlier of)</a:t>
          </a:r>
          <a:endParaRPr lang="en-IN" sz="3600" kern="1200" dirty="0"/>
        </a:p>
      </dsp:txBody>
      <dsp:txXfrm>
        <a:off x="3387231" y="325548"/>
        <a:ext cx="2512393" cy="1559941"/>
      </dsp:txXfrm>
    </dsp:sp>
    <dsp:sp modelId="{61A65FDF-1825-4D70-A906-A069412339D3}">
      <dsp:nvSpPr>
        <dsp:cNvPr id="0" name=""/>
        <dsp:cNvSpPr/>
      </dsp:nvSpPr>
      <dsp:spPr>
        <a:xfrm>
          <a:off x="1343959" y="2417495"/>
          <a:ext cx="2609457" cy="1657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1D3BA-3456-4DA3-9484-33ACF4FF3F65}">
      <dsp:nvSpPr>
        <dsp:cNvPr id="0" name=""/>
        <dsp:cNvSpPr/>
      </dsp:nvSpPr>
      <dsp:spPr>
        <a:xfrm>
          <a:off x="1633898" y="2692938"/>
          <a:ext cx="2609457" cy="1657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strike="sngStrike" kern="1200" dirty="0"/>
            <a:t>Due date of Sept return of next FY</a:t>
          </a:r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strike="noStrike" kern="1200" dirty="0">
              <a:solidFill>
                <a:srgbClr val="FF0000"/>
              </a:solidFill>
            </a:rPr>
            <a:t>30</a:t>
          </a:r>
          <a:r>
            <a:rPr lang="en-US" sz="2800" strike="noStrike" kern="1200" baseline="30000" dirty="0">
              <a:solidFill>
                <a:srgbClr val="FF0000"/>
              </a:solidFill>
            </a:rPr>
            <a:t>th</a:t>
          </a:r>
          <a:r>
            <a:rPr lang="en-US" sz="2800" strike="noStrike" kern="1200" dirty="0">
              <a:solidFill>
                <a:srgbClr val="FF0000"/>
              </a:solidFill>
            </a:rPr>
            <a:t> Nov, 2022</a:t>
          </a:r>
          <a:endParaRPr lang="en-IN" sz="2800" strike="noStrike" kern="1200" dirty="0">
            <a:solidFill>
              <a:srgbClr val="FF0000"/>
            </a:solidFill>
          </a:endParaRPr>
        </a:p>
      </dsp:txBody>
      <dsp:txXfrm>
        <a:off x="1682430" y="2741470"/>
        <a:ext cx="2512393" cy="1559941"/>
      </dsp:txXfrm>
    </dsp:sp>
    <dsp:sp modelId="{A5E36E56-4B89-42E7-997B-A5CFEF080015}">
      <dsp:nvSpPr>
        <dsp:cNvPr id="0" name=""/>
        <dsp:cNvSpPr/>
      </dsp:nvSpPr>
      <dsp:spPr>
        <a:xfrm>
          <a:off x="4533295" y="2417495"/>
          <a:ext cx="2829721" cy="1657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90DC8-D767-4A5F-8948-1BFC0CE48086}">
      <dsp:nvSpPr>
        <dsp:cNvPr id="0" name=""/>
        <dsp:cNvSpPr/>
      </dsp:nvSpPr>
      <dsp:spPr>
        <a:xfrm>
          <a:off x="4823235" y="2692938"/>
          <a:ext cx="2829721" cy="1657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Date of Filing Annual returns </a:t>
          </a:r>
          <a:endParaRPr lang="en-IN" sz="3600" kern="1200" dirty="0"/>
        </a:p>
      </dsp:txBody>
      <dsp:txXfrm>
        <a:off x="4871767" y="2741470"/>
        <a:ext cx="2732657" cy="155994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FC565-F77A-48BB-B30A-882F64D86DE3}">
      <dsp:nvSpPr>
        <dsp:cNvPr id="0" name=""/>
        <dsp:cNvSpPr/>
      </dsp:nvSpPr>
      <dsp:spPr>
        <a:xfrm>
          <a:off x="8784457" y="3039604"/>
          <a:ext cx="91440" cy="619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99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2897FB-FB5C-47FA-A3E6-D69E9EADE552}">
      <dsp:nvSpPr>
        <dsp:cNvPr id="0" name=""/>
        <dsp:cNvSpPr/>
      </dsp:nvSpPr>
      <dsp:spPr>
        <a:xfrm>
          <a:off x="5267808" y="1023750"/>
          <a:ext cx="3562368" cy="539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665"/>
              </a:lnTo>
              <a:lnTo>
                <a:pt x="3562368" y="229665"/>
              </a:lnTo>
              <a:lnTo>
                <a:pt x="3562368" y="5396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A966-E98E-4C25-A475-2252031CB24E}">
      <dsp:nvSpPr>
        <dsp:cNvPr id="0" name=""/>
        <dsp:cNvSpPr/>
      </dsp:nvSpPr>
      <dsp:spPr>
        <a:xfrm>
          <a:off x="5212080" y="3039604"/>
          <a:ext cx="91440" cy="619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99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74E53-3933-40EF-B723-C15988A3E8E0}">
      <dsp:nvSpPr>
        <dsp:cNvPr id="0" name=""/>
        <dsp:cNvSpPr/>
      </dsp:nvSpPr>
      <dsp:spPr>
        <a:xfrm>
          <a:off x="5212080" y="1023750"/>
          <a:ext cx="91440" cy="539665"/>
        </a:xfrm>
        <a:custGeom>
          <a:avLst/>
          <a:gdLst/>
          <a:ahLst/>
          <a:cxnLst/>
          <a:rect l="0" t="0" r="0" b="0"/>
          <a:pathLst>
            <a:path>
              <a:moveTo>
                <a:pt x="55728" y="0"/>
              </a:moveTo>
              <a:lnTo>
                <a:pt x="55728" y="229665"/>
              </a:lnTo>
              <a:lnTo>
                <a:pt x="45720" y="229665"/>
              </a:lnTo>
              <a:lnTo>
                <a:pt x="45720" y="5396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711B33-C95C-4EC2-83E4-6B0793545D26}">
      <dsp:nvSpPr>
        <dsp:cNvPr id="0" name=""/>
        <dsp:cNvSpPr/>
      </dsp:nvSpPr>
      <dsp:spPr>
        <a:xfrm>
          <a:off x="1639702" y="3039604"/>
          <a:ext cx="91440" cy="619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99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261462-DFC1-4CAF-B733-9D64E1D571DD}">
      <dsp:nvSpPr>
        <dsp:cNvPr id="0" name=""/>
        <dsp:cNvSpPr/>
      </dsp:nvSpPr>
      <dsp:spPr>
        <a:xfrm>
          <a:off x="1685422" y="1023750"/>
          <a:ext cx="3582385" cy="539665"/>
        </a:xfrm>
        <a:custGeom>
          <a:avLst/>
          <a:gdLst/>
          <a:ahLst/>
          <a:cxnLst/>
          <a:rect l="0" t="0" r="0" b="0"/>
          <a:pathLst>
            <a:path>
              <a:moveTo>
                <a:pt x="3582385" y="0"/>
              </a:moveTo>
              <a:lnTo>
                <a:pt x="3582385" y="229665"/>
              </a:lnTo>
              <a:lnTo>
                <a:pt x="0" y="229665"/>
              </a:lnTo>
              <a:lnTo>
                <a:pt x="0" y="5396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3DD4BC-A218-4B72-AF06-843273927B9F}">
      <dsp:nvSpPr>
        <dsp:cNvPr id="0" name=""/>
        <dsp:cNvSpPr/>
      </dsp:nvSpPr>
      <dsp:spPr>
        <a:xfrm>
          <a:off x="3791619" y="81691"/>
          <a:ext cx="2952377" cy="9420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All inward data</a:t>
          </a:r>
        </a:p>
      </dsp:txBody>
      <dsp:txXfrm>
        <a:off x="3791619" y="81691"/>
        <a:ext cx="2952377" cy="942059"/>
      </dsp:txXfrm>
    </dsp:sp>
    <dsp:sp modelId="{E2BB320E-5FE3-4325-B11B-BA76589816FF}">
      <dsp:nvSpPr>
        <dsp:cNvPr id="0" name=""/>
        <dsp:cNvSpPr/>
      </dsp:nvSpPr>
      <dsp:spPr>
        <a:xfrm>
          <a:off x="209233" y="1563415"/>
          <a:ext cx="2952377" cy="14761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Credit matching with those appearing in the portal</a:t>
          </a:r>
        </a:p>
      </dsp:txBody>
      <dsp:txXfrm>
        <a:off x="209233" y="1563415"/>
        <a:ext cx="2952377" cy="1476188"/>
      </dsp:txXfrm>
    </dsp:sp>
    <dsp:sp modelId="{D0F8F367-92C5-4CDC-A1E8-264D7F46EF91}">
      <dsp:nvSpPr>
        <dsp:cNvPr id="0" name=""/>
        <dsp:cNvSpPr/>
      </dsp:nvSpPr>
      <dsp:spPr>
        <a:xfrm>
          <a:off x="209233" y="3659604"/>
          <a:ext cx="2952377" cy="9795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 action to be taken</a:t>
          </a:r>
        </a:p>
      </dsp:txBody>
      <dsp:txXfrm>
        <a:off x="209233" y="3659604"/>
        <a:ext cx="2952377" cy="979525"/>
      </dsp:txXfrm>
    </dsp:sp>
    <dsp:sp modelId="{4C95C821-B680-4C07-B7E1-FDABA3B5D40C}">
      <dsp:nvSpPr>
        <dsp:cNvPr id="0" name=""/>
        <dsp:cNvSpPr/>
      </dsp:nvSpPr>
      <dsp:spPr>
        <a:xfrm>
          <a:off x="3781611" y="1563415"/>
          <a:ext cx="2952377" cy="14761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Credit appearing only in books and not in portal</a:t>
          </a:r>
        </a:p>
      </dsp:txBody>
      <dsp:txXfrm>
        <a:off x="3781611" y="1563415"/>
        <a:ext cx="2952377" cy="1476188"/>
      </dsp:txXfrm>
    </dsp:sp>
    <dsp:sp modelId="{D0019FBA-835A-4930-8BA0-341673F4977E}">
      <dsp:nvSpPr>
        <dsp:cNvPr id="0" name=""/>
        <dsp:cNvSpPr/>
      </dsp:nvSpPr>
      <dsp:spPr>
        <a:xfrm>
          <a:off x="3781611" y="3659604"/>
          <a:ext cx="2952377" cy="11424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Check whether the same credits can be taken as per Rule 36(4) or Invoice based</a:t>
          </a:r>
        </a:p>
      </dsp:txBody>
      <dsp:txXfrm>
        <a:off x="3781611" y="3659604"/>
        <a:ext cx="2952377" cy="1142437"/>
      </dsp:txXfrm>
    </dsp:sp>
    <dsp:sp modelId="{600CE7FF-7E11-43FC-B409-65EE1A608F6E}">
      <dsp:nvSpPr>
        <dsp:cNvPr id="0" name=""/>
        <dsp:cNvSpPr/>
      </dsp:nvSpPr>
      <dsp:spPr>
        <a:xfrm>
          <a:off x="7353988" y="1563415"/>
          <a:ext cx="2952377" cy="14761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Credit existing only in portal and not in books</a:t>
          </a:r>
        </a:p>
      </dsp:txBody>
      <dsp:txXfrm>
        <a:off x="7353988" y="1563415"/>
        <a:ext cx="2952377" cy="1476188"/>
      </dsp:txXfrm>
    </dsp:sp>
    <dsp:sp modelId="{3AB3F95A-D4FE-421F-89E9-6B72460A03DE}">
      <dsp:nvSpPr>
        <dsp:cNvPr id="0" name=""/>
        <dsp:cNvSpPr/>
      </dsp:nvSpPr>
      <dsp:spPr>
        <a:xfrm>
          <a:off x="7353988" y="3659604"/>
          <a:ext cx="2952377" cy="14761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Missed accounting; ineligible; not my credit</a:t>
          </a:r>
        </a:p>
      </dsp:txBody>
      <dsp:txXfrm>
        <a:off x="7353988" y="3659604"/>
        <a:ext cx="2952377" cy="147618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F3708-3E99-4F82-94A1-E95DAA1F205C}">
      <dsp:nvSpPr>
        <dsp:cNvPr id="0" name=""/>
        <dsp:cNvSpPr/>
      </dsp:nvSpPr>
      <dsp:spPr>
        <a:xfrm>
          <a:off x="5425813" y="3419768"/>
          <a:ext cx="91440" cy="4524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24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87E535-71BE-4D88-BC27-10849E68804A}">
      <dsp:nvSpPr>
        <dsp:cNvPr id="0" name=""/>
        <dsp:cNvSpPr/>
      </dsp:nvSpPr>
      <dsp:spPr>
        <a:xfrm>
          <a:off x="5417561" y="1881695"/>
          <a:ext cx="91440" cy="4607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484"/>
              </a:lnTo>
              <a:lnTo>
                <a:pt x="53972" y="234484"/>
              </a:lnTo>
              <a:lnTo>
                <a:pt x="53972" y="4607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5E529-2C75-413D-BCAC-7B76302C5772}">
      <dsp:nvSpPr>
        <dsp:cNvPr id="0" name=""/>
        <dsp:cNvSpPr/>
      </dsp:nvSpPr>
      <dsp:spPr>
        <a:xfrm>
          <a:off x="4167944" y="360104"/>
          <a:ext cx="1295336" cy="444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001"/>
              </a:lnTo>
              <a:lnTo>
                <a:pt x="1295336" y="218001"/>
              </a:lnTo>
              <a:lnTo>
                <a:pt x="1295336" y="4442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EC4DB-B7F4-4C6A-988F-2D610E746F7E}">
      <dsp:nvSpPr>
        <dsp:cNvPr id="0" name=""/>
        <dsp:cNvSpPr/>
      </dsp:nvSpPr>
      <dsp:spPr>
        <a:xfrm>
          <a:off x="2818635" y="1889936"/>
          <a:ext cx="91440" cy="4524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24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1F8991-C802-4210-AC09-A4D1E8A69603}">
      <dsp:nvSpPr>
        <dsp:cNvPr id="0" name=""/>
        <dsp:cNvSpPr/>
      </dsp:nvSpPr>
      <dsp:spPr>
        <a:xfrm>
          <a:off x="2864355" y="360104"/>
          <a:ext cx="1303589" cy="452485"/>
        </a:xfrm>
        <a:custGeom>
          <a:avLst/>
          <a:gdLst/>
          <a:ahLst/>
          <a:cxnLst/>
          <a:rect l="0" t="0" r="0" b="0"/>
          <a:pathLst>
            <a:path>
              <a:moveTo>
                <a:pt x="1303589" y="0"/>
              </a:moveTo>
              <a:lnTo>
                <a:pt x="1303589" y="226242"/>
              </a:lnTo>
              <a:lnTo>
                <a:pt x="0" y="226242"/>
              </a:lnTo>
              <a:lnTo>
                <a:pt x="0" y="4524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BBFA4-F68D-4819-A3CA-FEFF9045923B}">
      <dsp:nvSpPr>
        <dsp:cNvPr id="0" name=""/>
        <dsp:cNvSpPr/>
      </dsp:nvSpPr>
      <dsp:spPr>
        <a:xfrm>
          <a:off x="3090598" y="1801"/>
          <a:ext cx="2154692" cy="3583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Input Tax credit</a:t>
          </a:r>
        </a:p>
      </dsp:txBody>
      <dsp:txXfrm>
        <a:off x="3090598" y="1801"/>
        <a:ext cx="2154692" cy="358303"/>
      </dsp:txXfrm>
    </dsp:sp>
    <dsp:sp modelId="{BD7202E1-0288-4004-85D4-574F39010C74}">
      <dsp:nvSpPr>
        <dsp:cNvPr id="0" name=""/>
        <dsp:cNvSpPr/>
      </dsp:nvSpPr>
      <dsp:spPr>
        <a:xfrm>
          <a:off x="1787008" y="812590"/>
          <a:ext cx="2154692" cy="10773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Payment within 180 days from the </a:t>
          </a:r>
          <a:r>
            <a:rPr lang="en-IN" sz="1700" kern="1200" dirty="0">
              <a:solidFill>
                <a:srgbClr val="FF0000"/>
              </a:solidFill>
            </a:rPr>
            <a:t>date of Invoice</a:t>
          </a:r>
        </a:p>
      </dsp:txBody>
      <dsp:txXfrm>
        <a:off x="1787008" y="812590"/>
        <a:ext cx="2154692" cy="1077346"/>
      </dsp:txXfrm>
    </dsp:sp>
    <dsp:sp modelId="{027F01A9-F793-48EA-B395-E96798B0613D}">
      <dsp:nvSpPr>
        <dsp:cNvPr id="0" name=""/>
        <dsp:cNvSpPr/>
      </dsp:nvSpPr>
      <dsp:spPr>
        <a:xfrm>
          <a:off x="1787008" y="2342422"/>
          <a:ext cx="2154692" cy="10773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Avail the credit after payment towards goods and tax is made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700" kern="1200" dirty="0"/>
        </a:p>
      </dsp:txBody>
      <dsp:txXfrm>
        <a:off x="1787008" y="2342422"/>
        <a:ext cx="2154692" cy="1077346"/>
      </dsp:txXfrm>
    </dsp:sp>
    <dsp:sp modelId="{0B44BB14-4668-4AA6-8D44-88A83175CA78}">
      <dsp:nvSpPr>
        <dsp:cNvPr id="0" name=""/>
        <dsp:cNvSpPr/>
      </dsp:nvSpPr>
      <dsp:spPr>
        <a:xfrm>
          <a:off x="4385934" y="804348"/>
          <a:ext cx="2154692" cy="10773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Payment after 180 days from the date of Invoice</a:t>
          </a:r>
        </a:p>
      </dsp:txBody>
      <dsp:txXfrm>
        <a:off x="4385934" y="804348"/>
        <a:ext cx="2154692" cy="1077346"/>
      </dsp:txXfrm>
    </dsp:sp>
    <dsp:sp modelId="{A38153BD-D2C6-4623-B1C3-F4C1F3147E88}">
      <dsp:nvSpPr>
        <dsp:cNvPr id="0" name=""/>
        <dsp:cNvSpPr/>
      </dsp:nvSpPr>
      <dsp:spPr>
        <a:xfrm>
          <a:off x="4394187" y="2342422"/>
          <a:ext cx="2154692" cy="10773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Reverse the credit availed </a:t>
          </a:r>
          <a:r>
            <a:rPr lang="en-US" sz="1700" kern="1200" dirty="0">
              <a:solidFill>
                <a:srgbClr val="FF0000"/>
              </a:solidFill>
            </a:rPr>
            <a:t>along with the interest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700" kern="1200" dirty="0"/>
        </a:p>
      </dsp:txBody>
      <dsp:txXfrm>
        <a:off x="4394187" y="2342422"/>
        <a:ext cx="2154692" cy="1077346"/>
      </dsp:txXfrm>
    </dsp:sp>
    <dsp:sp modelId="{59826499-1A16-428E-B3AE-9DF78F09D965}">
      <dsp:nvSpPr>
        <dsp:cNvPr id="0" name=""/>
        <dsp:cNvSpPr/>
      </dsp:nvSpPr>
      <dsp:spPr>
        <a:xfrm>
          <a:off x="4394187" y="3872254"/>
          <a:ext cx="2154692" cy="10773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No time limit for Re-availment of Credit</a:t>
          </a:r>
        </a:p>
      </dsp:txBody>
      <dsp:txXfrm>
        <a:off x="4394187" y="3872254"/>
        <a:ext cx="2154692" cy="107734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58C16-E3E6-4F92-8EC3-C6F05484C8B2}">
      <dsp:nvSpPr>
        <dsp:cNvPr id="0" name=""/>
        <dsp:cNvSpPr/>
      </dsp:nvSpPr>
      <dsp:spPr>
        <a:xfrm>
          <a:off x="7928531" y="3107974"/>
          <a:ext cx="1359858" cy="472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008"/>
              </a:lnTo>
              <a:lnTo>
                <a:pt x="1359858" y="236008"/>
              </a:lnTo>
              <a:lnTo>
                <a:pt x="1359858" y="472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07BF9-AF2E-47C6-A6F1-C973CB1F5301}">
      <dsp:nvSpPr>
        <dsp:cNvPr id="0" name=""/>
        <dsp:cNvSpPr/>
      </dsp:nvSpPr>
      <dsp:spPr>
        <a:xfrm>
          <a:off x="6568673" y="3107974"/>
          <a:ext cx="1359858" cy="472017"/>
        </a:xfrm>
        <a:custGeom>
          <a:avLst/>
          <a:gdLst/>
          <a:ahLst/>
          <a:cxnLst/>
          <a:rect l="0" t="0" r="0" b="0"/>
          <a:pathLst>
            <a:path>
              <a:moveTo>
                <a:pt x="1359858" y="0"/>
              </a:moveTo>
              <a:lnTo>
                <a:pt x="1359858" y="236008"/>
              </a:lnTo>
              <a:lnTo>
                <a:pt x="0" y="236008"/>
              </a:lnTo>
              <a:lnTo>
                <a:pt x="0" y="472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F6CCF-6FB2-45CB-8E18-19DF3ED39121}">
      <dsp:nvSpPr>
        <dsp:cNvPr id="0" name=""/>
        <dsp:cNvSpPr/>
      </dsp:nvSpPr>
      <dsp:spPr>
        <a:xfrm>
          <a:off x="5208814" y="1512106"/>
          <a:ext cx="2719717" cy="472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008"/>
              </a:lnTo>
              <a:lnTo>
                <a:pt x="2719717" y="236008"/>
              </a:lnTo>
              <a:lnTo>
                <a:pt x="2719717" y="472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6E8AA-CC01-4C27-A5FA-A65E86117B6B}">
      <dsp:nvSpPr>
        <dsp:cNvPr id="0" name=""/>
        <dsp:cNvSpPr/>
      </dsp:nvSpPr>
      <dsp:spPr>
        <a:xfrm>
          <a:off x="2489097" y="3107974"/>
          <a:ext cx="1359858" cy="472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008"/>
              </a:lnTo>
              <a:lnTo>
                <a:pt x="1359858" y="236008"/>
              </a:lnTo>
              <a:lnTo>
                <a:pt x="1359858" y="472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264D7-58BC-4427-BA37-46B757EF7937}">
      <dsp:nvSpPr>
        <dsp:cNvPr id="0" name=""/>
        <dsp:cNvSpPr/>
      </dsp:nvSpPr>
      <dsp:spPr>
        <a:xfrm>
          <a:off x="1129238" y="3107974"/>
          <a:ext cx="1359858" cy="472017"/>
        </a:xfrm>
        <a:custGeom>
          <a:avLst/>
          <a:gdLst/>
          <a:ahLst/>
          <a:cxnLst/>
          <a:rect l="0" t="0" r="0" b="0"/>
          <a:pathLst>
            <a:path>
              <a:moveTo>
                <a:pt x="1359858" y="0"/>
              </a:moveTo>
              <a:lnTo>
                <a:pt x="1359858" y="236008"/>
              </a:lnTo>
              <a:lnTo>
                <a:pt x="0" y="236008"/>
              </a:lnTo>
              <a:lnTo>
                <a:pt x="0" y="472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859D3-7DD1-4C9E-9A99-76D894D75226}">
      <dsp:nvSpPr>
        <dsp:cNvPr id="0" name=""/>
        <dsp:cNvSpPr/>
      </dsp:nvSpPr>
      <dsp:spPr>
        <a:xfrm>
          <a:off x="2489097" y="1512106"/>
          <a:ext cx="2719717" cy="472017"/>
        </a:xfrm>
        <a:custGeom>
          <a:avLst/>
          <a:gdLst/>
          <a:ahLst/>
          <a:cxnLst/>
          <a:rect l="0" t="0" r="0" b="0"/>
          <a:pathLst>
            <a:path>
              <a:moveTo>
                <a:pt x="2719717" y="0"/>
              </a:moveTo>
              <a:lnTo>
                <a:pt x="2719717" y="236008"/>
              </a:lnTo>
              <a:lnTo>
                <a:pt x="0" y="236008"/>
              </a:lnTo>
              <a:lnTo>
                <a:pt x="0" y="472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EFBB93-FA0B-4E26-A8D7-75638926DBE0}">
      <dsp:nvSpPr>
        <dsp:cNvPr id="0" name=""/>
        <dsp:cNvSpPr/>
      </dsp:nvSpPr>
      <dsp:spPr>
        <a:xfrm>
          <a:off x="4084964" y="388256"/>
          <a:ext cx="2247700" cy="11238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/>
            <a:t>RCM</a:t>
          </a:r>
        </a:p>
      </dsp:txBody>
      <dsp:txXfrm>
        <a:off x="4084964" y="388256"/>
        <a:ext cx="2247700" cy="1123850"/>
      </dsp:txXfrm>
    </dsp:sp>
    <dsp:sp modelId="{7CE554BA-C498-4D4A-86B5-8D1E30C64B37}">
      <dsp:nvSpPr>
        <dsp:cNvPr id="0" name=""/>
        <dsp:cNvSpPr/>
      </dsp:nvSpPr>
      <dsp:spPr>
        <a:xfrm>
          <a:off x="1365247" y="1984123"/>
          <a:ext cx="2247700" cy="11238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/>
            <a:t>Notified purchases</a:t>
          </a:r>
        </a:p>
      </dsp:txBody>
      <dsp:txXfrm>
        <a:off x="1365247" y="1984123"/>
        <a:ext cx="2247700" cy="1123850"/>
      </dsp:txXfrm>
    </dsp:sp>
    <dsp:sp modelId="{BCD8FFA7-B109-40A2-9190-AAA478D15485}">
      <dsp:nvSpPr>
        <dsp:cNvPr id="0" name=""/>
        <dsp:cNvSpPr/>
      </dsp:nvSpPr>
      <dsp:spPr>
        <a:xfrm>
          <a:off x="5388" y="3579991"/>
          <a:ext cx="2247700" cy="11238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/>
            <a:t>Sec 9(3) of CGST Act, 2017</a:t>
          </a:r>
        </a:p>
      </dsp:txBody>
      <dsp:txXfrm>
        <a:off x="5388" y="3579991"/>
        <a:ext cx="2247700" cy="1123850"/>
      </dsp:txXfrm>
    </dsp:sp>
    <dsp:sp modelId="{BBEE7C97-0721-4FB1-B93F-453D3789E62F}">
      <dsp:nvSpPr>
        <dsp:cNvPr id="0" name=""/>
        <dsp:cNvSpPr/>
      </dsp:nvSpPr>
      <dsp:spPr>
        <a:xfrm>
          <a:off x="2725105" y="3579991"/>
          <a:ext cx="2247700" cy="11238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/>
            <a:t>Section 5(3) of IGST Act, 2017</a:t>
          </a:r>
        </a:p>
      </dsp:txBody>
      <dsp:txXfrm>
        <a:off x="2725105" y="3579991"/>
        <a:ext cx="2247700" cy="1123850"/>
      </dsp:txXfrm>
    </dsp:sp>
    <dsp:sp modelId="{8E343F8A-B824-4D06-AD1D-EA3B235D1D53}">
      <dsp:nvSpPr>
        <dsp:cNvPr id="0" name=""/>
        <dsp:cNvSpPr/>
      </dsp:nvSpPr>
      <dsp:spPr>
        <a:xfrm>
          <a:off x="6804681" y="1984123"/>
          <a:ext cx="2247700" cy="11238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/>
            <a:t>Other than notified Purchases</a:t>
          </a:r>
        </a:p>
      </dsp:txBody>
      <dsp:txXfrm>
        <a:off x="6804681" y="1984123"/>
        <a:ext cx="2247700" cy="1123850"/>
      </dsp:txXfrm>
    </dsp:sp>
    <dsp:sp modelId="{828F703B-6386-4724-A02E-6DEB699B7189}">
      <dsp:nvSpPr>
        <dsp:cNvPr id="0" name=""/>
        <dsp:cNvSpPr/>
      </dsp:nvSpPr>
      <dsp:spPr>
        <a:xfrm>
          <a:off x="5444823" y="3579991"/>
          <a:ext cx="2247700" cy="11238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/>
            <a:t>Sec 9(4) of CGST Act, 2017</a:t>
          </a:r>
        </a:p>
      </dsp:txBody>
      <dsp:txXfrm>
        <a:off x="5444823" y="3579991"/>
        <a:ext cx="2247700" cy="1123850"/>
      </dsp:txXfrm>
    </dsp:sp>
    <dsp:sp modelId="{8A3239DA-B55F-4C6F-8E41-1DC25D8CA8B2}">
      <dsp:nvSpPr>
        <dsp:cNvPr id="0" name=""/>
        <dsp:cNvSpPr/>
      </dsp:nvSpPr>
      <dsp:spPr>
        <a:xfrm>
          <a:off x="8164540" y="3579991"/>
          <a:ext cx="2247700" cy="11238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/>
            <a:t>Sec 5(4) of IGST Act, 2017</a:t>
          </a:r>
        </a:p>
      </dsp:txBody>
      <dsp:txXfrm>
        <a:off x="8164540" y="3579991"/>
        <a:ext cx="2247700" cy="112385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A4A5F-65A0-4E49-9FA9-FC4D4C97CEE2}">
      <dsp:nvSpPr>
        <dsp:cNvPr id="0" name=""/>
        <dsp:cNvSpPr/>
      </dsp:nvSpPr>
      <dsp:spPr>
        <a:xfrm>
          <a:off x="3594" y="35886"/>
          <a:ext cx="1946002" cy="116760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GTA</a:t>
          </a:r>
        </a:p>
      </dsp:txBody>
      <dsp:txXfrm>
        <a:off x="3594" y="35886"/>
        <a:ext cx="1946002" cy="1167601"/>
      </dsp:txXfrm>
    </dsp:sp>
    <dsp:sp modelId="{AA7402D5-908A-4D68-9E7A-150B681AF22D}">
      <dsp:nvSpPr>
        <dsp:cNvPr id="0" name=""/>
        <dsp:cNvSpPr/>
      </dsp:nvSpPr>
      <dsp:spPr>
        <a:xfrm>
          <a:off x="2144196" y="35886"/>
          <a:ext cx="1946002" cy="116760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Legal Service</a:t>
          </a:r>
        </a:p>
      </dsp:txBody>
      <dsp:txXfrm>
        <a:off x="2144196" y="35886"/>
        <a:ext cx="1946002" cy="1167601"/>
      </dsp:txXfrm>
    </dsp:sp>
    <dsp:sp modelId="{BD143DE6-C3E9-4974-8D8C-110A53826702}">
      <dsp:nvSpPr>
        <dsp:cNvPr id="0" name=""/>
        <dsp:cNvSpPr/>
      </dsp:nvSpPr>
      <dsp:spPr>
        <a:xfrm>
          <a:off x="4284798" y="35886"/>
          <a:ext cx="1946002" cy="116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Arbitral Tribunal</a:t>
          </a:r>
        </a:p>
      </dsp:txBody>
      <dsp:txXfrm>
        <a:off x="4284798" y="35886"/>
        <a:ext cx="1946002" cy="1167601"/>
      </dsp:txXfrm>
    </dsp:sp>
    <dsp:sp modelId="{12A0E2CB-1F2D-4D75-B224-EF7B0DF5E397}">
      <dsp:nvSpPr>
        <dsp:cNvPr id="0" name=""/>
        <dsp:cNvSpPr/>
      </dsp:nvSpPr>
      <dsp:spPr>
        <a:xfrm>
          <a:off x="6425401" y="35886"/>
          <a:ext cx="1946002" cy="116760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Sponsorship Service</a:t>
          </a:r>
        </a:p>
      </dsp:txBody>
      <dsp:txXfrm>
        <a:off x="6425401" y="35886"/>
        <a:ext cx="1946002" cy="1167601"/>
      </dsp:txXfrm>
    </dsp:sp>
    <dsp:sp modelId="{F78EDF01-342B-4EBD-9850-BF5CB91643B0}">
      <dsp:nvSpPr>
        <dsp:cNvPr id="0" name=""/>
        <dsp:cNvSpPr/>
      </dsp:nvSpPr>
      <dsp:spPr>
        <a:xfrm>
          <a:off x="8566003" y="35886"/>
          <a:ext cx="1946002" cy="116760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Service by CG/SG/LA/UT</a:t>
          </a:r>
        </a:p>
      </dsp:txBody>
      <dsp:txXfrm>
        <a:off x="8566003" y="35886"/>
        <a:ext cx="1946002" cy="1167601"/>
      </dsp:txXfrm>
    </dsp:sp>
    <dsp:sp modelId="{F6EA3BFA-BB5C-4AE4-8898-727196403EC3}">
      <dsp:nvSpPr>
        <dsp:cNvPr id="0" name=""/>
        <dsp:cNvSpPr/>
      </dsp:nvSpPr>
      <dsp:spPr>
        <a:xfrm>
          <a:off x="3594" y="1398087"/>
          <a:ext cx="1946002" cy="1167601"/>
        </a:xfrm>
        <a:prstGeom prst="rect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TDS/ FSI</a:t>
          </a:r>
        </a:p>
      </dsp:txBody>
      <dsp:txXfrm>
        <a:off x="3594" y="1398087"/>
        <a:ext cx="1946002" cy="1167601"/>
      </dsp:txXfrm>
    </dsp:sp>
    <dsp:sp modelId="{914D123E-F2B5-4C2F-B3C2-975A28E205A1}">
      <dsp:nvSpPr>
        <dsp:cNvPr id="0" name=""/>
        <dsp:cNvSpPr/>
      </dsp:nvSpPr>
      <dsp:spPr>
        <a:xfrm>
          <a:off x="2083792" y="1398087"/>
          <a:ext cx="1946002" cy="1167601"/>
        </a:xfrm>
        <a:prstGeom prst="rect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Long Term Lease</a:t>
          </a:r>
        </a:p>
      </dsp:txBody>
      <dsp:txXfrm>
        <a:off x="2083792" y="1398087"/>
        <a:ext cx="1946002" cy="1167601"/>
      </dsp:txXfrm>
    </dsp:sp>
    <dsp:sp modelId="{44601C6F-6C2A-4865-9EF3-17D7E8FF948A}">
      <dsp:nvSpPr>
        <dsp:cNvPr id="0" name=""/>
        <dsp:cNvSpPr/>
      </dsp:nvSpPr>
      <dsp:spPr>
        <a:xfrm>
          <a:off x="4284798" y="1398087"/>
          <a:ext cx="1946002" cy="116760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Director Service</a:t>
          </a:r>
        </a:p>
      </dsp:txBody>
      <dsp:txXfrm>
        <a:off x="4284798" y="1398087"/>
        <a:ext cx="1946002" cy="1167601"/>
      </dsp:txXfrm>
    </dsp:sp>
    <dsp:sp modelId="{ADEEC429-C4CF-4E89-AEB0-93F9EF4C0243}">
      <dsp:nvSpPr>
        <dsp:cNvPr id="0" name=""/>
        <dsp:cNvSpPr/>
      </dsp:nvSpPr>
      <dsp:spPr>
        <a:xfrm>
          <a:off x="6425401" y="1398087"/>
          <a:ext cx="1946002" cy="116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Insurance/Recover Agent Service</a:t>
          </a:r>
        </a:p>
      </dsp:txBody>
      <dsp:txXfrm>
        <a:off x="6425401" y="1398087"/>
        <a:ext cx="1946002" cy="1167601"/>
      </dsp:txXfrm>
    </dsp:sp>
    <dsp:sp modelId="{235CF483-BD57-4647-B28A-C98D1D3EBA25}">
      <dsp:nvSpPr>
        <dsp:cNvPr id="0" name=""/>
        <dsp:cNvSpPr/>
      </dsp:nvSpPr>
      <dsp:spPr>
        <a:xfrm>
          <a:off x="8566003" y="1398087"/>
          <a:ext cx="1946002" cy="116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Music, Composer, photographer, artist or the like</a:t>
          </a:r>
        </a:p>
      </dsp:txBody>
      <dsp:txXfrm>
        <a:off x="8566003" y="1398087"/>
        <a:ext cx="1946002" cy="1167601"/>
      </dsp:txXfrm>
    </dsp:sp>
    <dsp:sp modelId="{16235684-074F-4B6A-AF14-B801DC3C8F10}">
      <dsp:nvSpPr>
        <dsp:cNvPr id="0" name=""/>
        <dsp:cNvSpPr/>
      </dsp:nvSpPr>
      <dsp:spPr>
        <a:xfrm>
          <a:off x="3594" y="2760289"/>
          <a:ext cx="1946002" cy="116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Author</a:t>
          </a:r>
        </a:p>
      </dsp:txBody>
      <dsp:txXfrm>
        <a:off x="3594" y="2760289"/>
        <a:ext cx="1946002" cy="1167601"/>
      </dsp:txXfrm>
    </dsp:sp>
    <dsp:sp modelId="{3ED02E9D-21FC-4805-AE7E-4DA78631A64C}">
      <dsp:nvSpPr>
        <dsp:cNvPr id="0" name=""/>
        <dsp:cNvSpPr/>
      </dsp:nvSpPr>
      <dsp:spPr>
        <a:xfrm>
          <a:off x="2144196" y="2760289"/>
          <a:ext cx="1946002" cy="116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Members of Overseeing Committee to RBI</a:t>
          </a:r>
        </a:p>
      </dsp:txBody>
      <dsp:txXfrm>
        <a:off x="2144196" y="2760289"/>
        <a:ext cx="1946002" cy="1167601"/>
      </dsp:txXfrm>
    </dsp:sp>
    <dsp:sp modelId="{745DFBA4-0AB0-411B-A95F-8937DA8B9586}">
      <dsp:nvSpPr>
        <dsp:cNvPr id="0" name=""/>
        <dsp:cNvSpPr/>
      </dsp:nvSpPr>
      <dsp:spPr>
        <a:xfrm>
          <a:off x="4284798" y="2760289"/>
          <a:ext cx="1946002" cy="116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Direct Selling Agent</a:t>
          </a:r>
        </a:p>
      </dsp:txBody>
      <dsp:txXfrm>
        <a:off x="4284798" y="2760289"/>
        <a:ext cx="1946002" cy="1167601"/>
      </dsp:txXfrm>
    </dsp:sp>
    <dsp:sp modelId="{7615B865-0F47-472C-8F1A-1EF27519A985}">
      <dsp:nvSpPr>
        <dsp:cNvPr id="0" name=""/>
        <dsp:cNvSpPr/>
      </dsp:nvSpPr>
      <dsp:spPr>
        <a:xfrm>
          <a:off x="6425401" y="2760289"/>
          <a:ext cx="1946002" cy="116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Business Facilitator</a:t>
          </a:r>
        </a:p>
      </dsp:txBody>
      <dsp:txXfrm>
        <a:off x="6425401" y="2760289"/>
        <a:ext cx="1946002" cy="1167601"/>
      </dsp:txXfrm>
    </dsp:sp>
    <dsp:sp modelId="{CAE854C2-3637-4F52-B19D-DC889CE25231}">
      <dsp:nvSpPr>
        <dsp:cNvPr id="0" name=""/>
        <dsp:cNvSpPr/>
      </dsp:nvSpPr>
      <dsp:spPr>
        <a:xfrm>
          <a:off x="8566003" y="2760289"/>
          <a:ext cx="1946002" cy="116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Agent of Business Correspondent</a:t>
          </a:r>
        </a:p>
      </dsp:txBody>
      <dsp:txXfrm>
        <a:off x="8566003" y="2760289"/>
        <a:ext cx="1946002" cy="1167601"/>
      </dsp:txXfrm>
    </dsp:sp>
    <dsp:sp modelId="{0E4483F9-14DA-4F49-94C3-AC775B421B92}">
      <dsp:nvSpPr>
        <dsp:cNvPr id="0" name=""/>
        <dsp:cNvSpPr/>
      </dsp:nvSpPr>
      <dsp:spPr>
        <a:xfrm>
          <a:off x="1073895" y="4122490"/>
          <a:ext cx="1946002" cy="116760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Security Service</a:t>
          </a:r>
        </a:p>
      </dsp:txBody>
      <dsp:txXfrm>
        <a:off x="1073895" y="4122490"/>
        <a:ext cx="1946002" cy="1167601"/>
      </dsp:txXfrm>
    </dsp:sp>
    <dsp:sp modelId="{EE0656F9-57BC-4F15-9ECF-BB88D74C9029}">
      <dsp:nvSpPr>
        <dsp:cNvPr id="0" name=""/>
        <dsp:cNvSpPr/>
      </dsp:nvSpPr>
      <dsp:spPr>
        <a:xfrm>
          <a:off x="3214497" y="4122490"/>
          <a:ext cx="1946002" cy="116760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Renting of Motor Vehicle</a:t>
          </a:r>
        </a:p>
      </dsp:txBody>
      <dsp:txXfrm>
        <a:off x="3214497" y="4122490"/>
        <a:ext cx="1946002" cy="1167601"/>
      </dsp:txXfrm>
    </dsp:sp>
    <dsp:sp modelId="{576518AD-C752-468F-AB16-A25FE60460F9}">
      <dsp:nvSpPr>
        <dsp:cNvPr id="0" name=""/>
        <dsp:cNvSpPr/>
      </dsp:nvSpPr>
      <dsp:spPr>
        <a:xfrm>
          <a:off x="5355100" y="4122490"/>
          <a:ext cx="1946002" cy="116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Lending of securities service</a:t>
          </a:r>
        </a:p>
      </dsp:txBody>
      <dsp:txXfrm>
        <a:off x="5355100" y="4122490"/>
        <a:ext cx="1946002" cy="1167601"/>
      </dsp:txXfrm>
    </dsp:sp>
    <dsp:sp modelId="{928B983D-9395-4035-9182-9B583BD8BAB1}">
      <dsp:nvSpPr>
        <dsp:cNvPr id="0" name=""/>
        <dsp:cNvSpPr/>
      </dsp:nvSpPr>
      <dsp:spPr>
        <a:xfrm>
          <a:off x="7495702" y="4122490"/>
          <a:ext cx="1946002" cy="1167601"/>
        </a:xfrm>
        <a:prstGeom prst="rect">
          <a:avLst/>
        </a:prstGeom>
        <a:solidFill>
          <a:srgbClr val="4472C4">
            <a:lumMod val="60000"/>
            <a:lumOff val="40000"/>
          </a:srgbClr>
        </a:solidFill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+mn-cs"/>
            </a:rPr>
            <a:t>Renting</a:t>
          </a:r>
          <a:r>
            <a:rPr lang="en-US" sz="1800" kern="1200" dirty="0">
              <a:latin typeface="+mj-lt"/>
            </a:rPr>
            <a:t> of Immovable Properties</a:t>
          </a:r>
        </a:p>
      </dsp:txBody>
      <dsp:txXfrm>
        <a:off x="7495702" y="4122490"/>
        <a:ext cx="1946002" cy="116760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173B2-5D29-41F6-94A7-2C95DFD4A885}">
      <dsp:nvSpPr>
        <dsp:cNvPr id="0" name=""/>
        <dsp:cNvSpPr/>
      </dsp:nvSpPr>
      <dsp:spPr>
        <a:xfrm>
          <a:off x="7172137" y="3587043"/>
          <a:ext cx="91440" cy="392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09365D-1514-4E93-B673-1DFF52A59DD0}">
      <dsp:nvSpPr>
        <dsp:cNvPr id="0" name=""/>
        <dsp:cNvSpPr/>
      </dsp:nvSpPr>
      <dsp:spPr>
        <a:xfrm>
          <a:off x="6088150" y="2261271"/>
          <a:ext cx="1129707" cy="392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064"/>
              </a:lnTo>
              <a:lnTo>
                <a:pt x="1129707" y="196064"/>
              </a:lnTo>
              <a:lnTo>
                <a:pt x="1129707" y="392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7074F-86B9-4271-BFD7-02AE12306A56}">
      <dsp:nvSpPr>
        <dsp:cNvPr id="0" name=""/>
        <dsp:cNvSpPr/>
      </dsp:nvSpPr>
      <dsp:spPr>
        <a:xfrm>
          <a:off x="4912722" y="3587043"/>
          <a:ext cx="91440" cy="392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D2D131-66B2-4EAD-8A0F-263EBF06ED3A}">
      <dsp:nvSpPr>
        <dsp:cNvPr id="0" name=""/>
        <dsp:cNvSpPr/>
      </dsp:nvSpPr>
      <dsp:spPr>
        <a:xfrm>
          <a:off x="4958443" y="2261271"/>
          <a:ext cx="1129707" cy="392129"/>
        </a:xfrm>
        <a:custGeom>
          <a:avLst/>
          <a:gdLst/>
          <a:ahLst/>
          <a:cxnLst/>
          <a:rect l="0" t="0" r="0" b="0"/>
          <a:pathLst>
            <a:path>
              <a:moveTo>
                <a:pt x="1129707" y="0"/>
              </a:moveTo>
              <a:lnTo>
                <a:pt x="1129707" y="196064"/>
              </a:lnTo>
              <a:lnTo>
                <a:pt x="0" y="196064"/>
              </a:lnTo>
              <a:lnTo>
                <a:pt x="0" y="392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DE5C21-AAB3-40C1-9082-1109AAAD4D55}">
      <dsp:nvSpPr>
        <dsp:cNvPr id="0" name=""/>
        <dsp:cNvSpPr/>
      </dsp:nvSpPr>
      <dsp:spPr>
        <a:xfrm>
          <a:off x="4393589" y="935499"/>
          <a:ext cx="1694560" cy="392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064"/>
              </a:lnTo>
              <a:lnTo>
                <a:pt x="1694560" y="196064"/>
              </a:lnTo>
              <a:lnTo>
                <a:pt x="1694560" y="3921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1E58A-5045-4035-93C2-453AD1BD5E8A}">
      <dsp:nvSpPr>
        <dsp:cNvPr id="0" name=""/>
        <dsp:cNvSpPr/>
      </dsp:nvSpPr>
      <dsp:spPr>
        <a:xfrm>
          <a:off x="2653308" y="2261271"/>
          <a:ext cx="91440" cy="392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89C4B1-DC6C-4F5C-A0B6-485331B12BE6}">
      <dsp:nvSpPr>
        <dsp:cNvPr id="0" name=""/>
        <dsp:cNvSpPr/>
      </dsp:nvSpPr>
      <dsp:spPr>
        <a:xfrm>
          <a:off x="2699028" y="935499"/>
          <a:ext cx="1694560" cy="392129"/>
        </a:xfrm>
        <a:custGeom>
          <a:avLst/>
          <a:gdLst/>
          <a:ahLst/>
          <a:cxnLst/>
          <a:rect l="0" t="0" r="0" b="0"/>
          <a:pathLst>
            <a:path>
              <a:moveTo>
                <a:pt x="1694560" y="0"/>
              </a:moveTo>
              <a:lnTo>
                <a:pt x="1694560" y="196064"/>
              </a:lnTo>
              <a:lnTo>
                <a:pt x="0" y="196064"/>
              </a:lnTo>
              <a:lnTo>
                <a:pt x="0" y="3921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4A9F99-9D71-4CD9-A687-F56017613903}">
      <dsp:nvSpPr>
        <dsp:cNvPr id="0" name=""/>
        <dsp:cNvSpPr/>
      </dsp:nvSpPr>
      <dsp:spPr>
        <a:xfrm>
          <a:off x="3459946" y="1857"/>
          <a:ext cx="1867284" cy="9336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RCM</a:t>
          </a:r>
        </a:p>
      </dsp:txBody>
      <dsp:txXfrm>
        <a:off x="3459946" y="1857"/>
        <a:ext cx="1867284" cy="933642"/>
      </dsp:txXfrm>
    </dsp:sp>
    <dsp:sp modelId="{D9AB2290-7DCC-4DF0-8C86-A7F036174F71}">
      <dsp:nvSpPr>
        <dsp:cNvPr id="0" name=""/>
        <dsp:cNvSpPr/>
      </dsp:nvSpPr>
      <dsp:spPr>
        <a:xfrm>
          <a:off x="1765386" y="1327629"/>
          <a:ext cx="1867284" cy="9336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Tax on Inward Supplies liable to RCM</a:t>
          </a:r>
        </a:p>
      </dsp:txBody>
      <dsp:txXfrm>
        <a:off x="1765386" y="1327629"/>
        <a:ext cx="1867284" cy="933642"/>
      </dsp:txXfrm>
    </dsp:sp>
    <dsp:sp modelId="{7588C0CE-33C1-4F3E-8AD1-2741A429C8A9}">
      <dsp:nvSpPr>
        <dsp:cNvPr id="0" name=""/>
        <dsp:cNvSpPr/>
      </dsp:nvSpPr>
      <dsp:spPr>
        <a:xfrm>
          <a:off x="1765386" y="2653401"/>
          <a:ext cx="1867284" cy="9336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Table 4G of GSTR 9</a:t>
          </a:r>
        </a:p>
      </dsp:txBody>
      <dsp:txXfrm>
        <a:off x="1765386" y="2653401"/>
        <a:ext cx="1867284" cy="933642"/>
      </dsp:txXfrm>
    </dsp:sp>
    <dsp:sp modelId="{2AAB708A-6F25-4F7E-A467-642BBCCACE56}">
      <dsp:nvSpPr>
        <dsp:cNvPr id="0" name=""/>
        <dsp:cNvSpPr/>
      </dsp:nvSpPr>
      <dsp:spPr>
        <a:xfrm>
          <a:off x="5154507" y="1327629"/>
          <a:ext cx="1867284" cy="9336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ITC</a:t>
          </a:r>
        </a:p>
      </dsp:txBody>
      <dsp:txXfrm>
        <a:off x="5154507" y="1327629"/>
        <a:ext cx="1867284" cy="933642"/>
      </dsp:txXfrm>
    </dsp:sp>
    <dsp:sp modelId="{62A04C11-C7A4-4F50-935A-FB1445BB142B}">
      <dsp:nvSpPr>
        <dsp:cNvPr id="0" name=""/>
        <dsp:cNvSpPr/>
      </dsp:nvSpPr>
      <dsp:spPr>
        <a:xfrm>
          <a:off x="4024800" y="2653401"/>
          <a:ext cx="1867284" cy="9336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URD</a:t>
          </a:r>
        </a:p>
      </dsp:txBody>
      <dsp:txXfrm>
        <a:off x="4024800" y="2653401"/>
        <a:ext cx="1867284" cy="933642"/>
      </dsp:txXfrm>
    </dsp:sp>
    <dsp:sp modelId="{089CF713-31FE-42F0-A56D-E38BAF8E37D5}">
      <dsp:nvSpPr>
        <dsp:cNvPr id="0" name=""/>
        <dsp:cNvSpPr/>
      </dsp:nvSpPr>
      <dsp:spPr>
        <a:xfrm>
          <a:off x="4024800" y="3979173"/>
          <a:ext cx="1867284" cy="9336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Table 6C of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GSTR 9</a:t>
          </a:r>
        </a:p>
      </dsp:txBody>
      <dsp:txXfrm>
        <a:off x="4024800" y="3979173"/>
        <a:ext cx="1867284" cy="933642"/>
      </dsp:txXfrm>
    </dsp:sp>
    <dsp:sp modelId="{A419DD5C-D978-4D0A-A6A6-5E2D9D6D2C75}">
      <dsp:nvSpPr>
        <dsp:cNvPr id="0" name=""/>
        <dsp:cNvSpPr/>
      </dsp:nvSpPr>
      <dsp:spPr>
        <a:xfrm>
          <a:off x="6284215" y="2653401"/>
          <a:ext cx="1867284" cy="9336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RD</a:t>
          </a:r>
        </a:p>
      </dsp:txBody>
      <dsp:txXfrm>
        <a:off x="6284215" y="2653401"/>
        <a:ext cx="1867284" cy="933642"/>
      </dsp:txXfrm>
    </dsp:sp>
    <dsp:sp modelId="{A9E87118-F3C0-47EF-B9C2-276E119DB20F}">
      <dsp:nvSpPr>
        <dsp:cNvPr id="0" name=""/>
        <dsp:cNvSpPr/>
      </dsp:nvSpPr>
      <dsp:spPr>
        <a:xfrm>
          <a:off x="6284215" y="3979173"/>
          <a:ext cx="1867284" cy="9336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Table 6D of GSTR 9</a:t>
          </a:r>
        </a:p>
      </dsp:txBody>
      <dsp:txXfrm>
        <a:off x="6284215" y="3979173"/>
        <a:ext cx="1867284" cy="933642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00D1D-4D09-4D7B-9220-B41E6047D404}">
      <dsp:nvSpPr>
        <dsp:cNvPr id="0" name=""/>
        <dsp:cNvSpPr/>
      </dsp:nvSpPr>
      <dsp:spPr>
        <a:xfrm>
          <a:off x="9075941" y="3943998"/>
          <a:ext cx="91440" cy="3359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99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AB644-FA48-44AF-9DBF-629294F39559}">
      <dsp:nvSpPr>
        <dsp:cNvPr id="0" name=""/>
        <dsp:cNvSpPr/>
      </dsp:nvSpPr>
      <dsp:spPr>
        <a:xfrm>
          <a:off x="9075941" y="2874402"/>
          <a:ext cx="91440" cy="3359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99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910928-0259-4DFA-AF95-87A0F94537D1}">
      <dsp:nvSpPr>
        <dsp:cNvPr id="0" name=""/>
        <dsp:cNvSpPr/>
      </dsp:nvSpPr>
      <dsp:spPr>
        <a:xfrm>
          <a:off x="8139650" y="1804807"/>
          <a:ext cx="982010" cy="335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969"/>
              </a:lnTo>
              <a:lnTo>
                <a:pt x="982010" y="228969"/>
              </a:lnTo>
              <a:lnTo>
                <a:pt x="982010" y="33599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546D65-10DA-4AF7-A4CD-0259A973606D}">
      <dsp:nvSpPr>
        <dsp:cNvPr id="0" name=""/>
        <dsp:cNvSpPr/>
      </dsp:nvSpPr>
      <dsp:spPr>
        <a:xfrm>
          <a:off x="7111919" y="3943998"/>
          <a:ext cx="91440" cy="3359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99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A71DAC-3B12-4E4A-9119-0221A301A726}">
      <dsp:nvSpPr>
        <dsp:cNvPr id="0" name=""/>
        <dsp:cNvSpPr/>
      </dsp:nvSpPr>
      <dsp:spPr>
        <a:xfrm>
          <a:off x="7111919" y="2874402"/>
          <a:ext cx="91440" cy="3359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99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53ED8-B06B-46AD-A131-99327C9FDC2B}">
      <dsp:nvSpPr>
        <dsp:cNvPr id="0" name=""/>
        <dsp:cNvSpPr/>
      </dsp:nvSpPr>
      <dsp:spPr>
        <a:xfrm>
          <a:off x="7157639" y="1804807"/>
          <a:ext cx="982010" cy="335993"/>
        </a:xfrm>
        <a:custGeom>
          <a:avLst/>
          <a:gdLst/>
          <a:ahLst/>
          <a:cxnLst/>
          <a:rect l="0" t="0" r="0" b="0"/>
          <a:pathLst>
            <a:path>
              <a:moveTo>
                <a:pt x="982010" y="0"/>
              </a:moveTo>
              <a:lnTo>
                <a:pt x="982010" y="228969"/>
              </a:lnTo>
              <a:lnTo>
                <a:pt x="0" y="228969"/>
              </a:lnTo>
              <a:lnTo>
                <a:pt x="0" y="33599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DD51AF-45B6-4125-80FE-32A3C69AD3D8}">
      <dsp:nvSpPr>
        <dsp:cNvPr id="0" name=""/>
        <dsp:cNvSpPr/>
      </dsp:nvSpPr>
      <dsp:spPr>
        <a:xfrm>
          <a:off x="5684623" y="735212"/>
          <a:ext cx="2455027" cy="335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969"/>
              </a:lnTo>
              <a:lnTo>
                <a:pt x="2455027" y="228969"/>
              </a:lnTo>
              <a:lnTo>
                <a:pt x="2455027" y="33599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C7508-226A-4AFD-986A-EABEAA8909C6}">
      <dsp:nvSpPr>
        <dsp:cNvPr id="0" name=""/>
        <dsp:cNvSpPr/>
      </dsp:nvSpPr>
      <dsp:spPr>
        <a:xfrm>
          <a:off x="5147897" y="3943998"/>
          <a:ext cx="91440" cy="3359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99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F3896-08CD-4F5C-BD0C-78A764A99332}">
      <dsp:nvSpPr>
        <dsp:cNvPr id="0" name=""/>
        <dsp:cNvSpPr/>
      </dsp:nvSpPr>
      <dsp:spPr>
        <a:xfrm>
          <a:off x="5147897" y="2874402"/>
          <a:ext cx="91440" cy="3359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99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346A2C-BB4C-4039-9F17-8D3629458C76}">
      <dsp:nvSpPr>
        <dsp:cNvPr id="0" name=""/>
        <dsp:cNvSpPr/>
      </dsp:nvSpPr>
      <dsp:spPr>
        <a:xfrm>
          <a:off x="3229595" y="1804807"/>
          <a:ext cx="1964021" cy="335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969"/>
              </a:lnTo>
              <a:lnTo>
                <a:pt x="1964021" y="228969"/>
              </a:lnTo>
              <a:lnTo>
                <a:pt x="1964021" y="33599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F6159-38CB-44DB-B7BF-A083A9869E15}">
      <dsp:nvSpPr>
        <dsp:cNvPr id="0" name=""/>
        <dsp:cNvSpPr/>
      </dsp:nvSpPr>
      <dsp:spPr>
        <a:xfrm>
          <a:off x="3183875" y="3943998"/>
          <a:ext cx="91440" cy="3359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99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257541-106F-464D-87E5-1A9F63498D07}">
      <dsp:nvSpPr>
        <dsp:cNvPr id="0" name=""/>
        <dsp:cNvSpPr/>
      </dsp:nvSpPr>
      <dsp:spPr>
        <a:xfrm>
          <a:off x="3183875" y="2874402"/>
          <a:ext cx="91440" cy="3359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99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914FF0-B492-4E5A-A5B1-E61CAE291333}">
      <dsp:nvSpPr>
        <dsp:cNvPr id="0" name=""/>
        <dsp:cNvSpPr/>
      </dsp:nvSpPr>
      <dsp:spPr>
        <a:xfrm>
          <a:off x="3183875" y="1804807"/>
          <a:ext cx="91440" cy="3359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99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3B55FC-969A-4809-BB76-B56A8E905366}">
      <dsp:nvSpPr>
        <dsp:cNvPr id="0" name=""/>
        <dsp:cNvSpPr/>
      </dsp:nvSpPr>
      <dsp:spPr>
        <a:xfrm>
          <a:off x="1219854" y="3943998"/>
          <a:ext cx="91440" cy="3359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99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B31A5-3936-4D0C-83BC-F9E7A891F372}">
      <dsp:nvSpPr>
        <dsp:cNvPr id="0" name=""/>
        <dsp:cNvSpPr/>
      </dsp:nvSpPr>
      <dsp:spPr>
        <a:xfrm>
          <a:off x="1219854" y="2874402"/>
          <a:ext cx="91440" cy="3359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99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EC9789-90BC-46B2-9826-F816A4C9F988}">
      <dsp:nvSpPr>
        <dsp:cNvPr id="0" name=""/>
        <dsp:cNvSpPr/>
      </dsp:nvSpPr>
      <dsp:spPr>
        <a:xfrm>
          <a:off x="1265574" y="1804807"/>
          <a:ext cx="1964021" cy="335993"/>
        </a:xfrm>
        <a:custGeom>
          <a:avLst/>
          <a:gdLst/>
          <a:ahLst/>
          <a:cxnLst/>
          <a:rect l="0" t="0" r="0" b="0"/>
          <a:pathLst>
            <a:path>
              <a:moveTo>
                <a:pt x="1964021" y="0"/>
              </a:moveTo>
              <a:lnTo>
                <a:pt x="1964021" y="228969"/>
              </a:lnTo>
              <a:lnTo>
                <a:pt x="0" y="228969"/>
              </a:lnTo>
              <a:lnTo>
                <a:pt x="0" y="33599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574966-0BE7-40BB-940A-980B6D05C481}">
      <dsp:nvSpPr>
        <dsp:cNvPr id="0" name=""/>
        <dsp:cNvSpPr/>
      </dsp:nvSpPr>
      <dsp:spPr>
        <a:xfrm>
          <a:off x="3229595" y="735212"/>
          <a:ext cx="2455027" cy="335993"/>
        </a:xfrm>
        <a:custGeom>
          <a:avLst/>
          <a:gdLst/>
          <a:ahLst/>
          <a:cxnLst/>
          <a:rect l="0" t="0" r="0" b="0"/>
          <a:pathLst>
            <a:path>
              <a:moveTo>
                <a:pt x="2455027" y="0"/>
              </a:moveTo>
              <a:lnTo>
                <a:pt x="2455027" y="228969"/>
              </a:lnTo>
              <a:lnTo>
                <a:pt x="0" y="228969"/>
              </a:lnTo>
              <a:lnTo>
                <a:pt x="0" y="33599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BA35F6-86CA-4C45-8B34-E043C9A13FA1}">
      <dsp:nvSpPr>
        <dsp:cNvPr id="0" name=""/>
        <dsp:cNvSpPr/>
      </dsp:nvSpPr>
      <dsp:spPr>
        <a:xfrm>
          <a:off x="4735723" y="1610"/>
          <a:ext cx="1897798" cy="733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EB148-D294-47B4-9D5B-4A30D1F756CD}">
      <dsp:nvSpPr>
        <dsp:cNvPr id="0" name=""/>
        <dsp:cNvSpPr/>
      </dsp:nvSpPr>
      <dsp:spPr>
        <a:xfrm>
          <a:off x="4864088" y="123556"/>
          <a:ext cx="1897798" cy="733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GSTR 2A Credits 8A = 200</a:t>
          </a:r>
        </a:p>
      </dsp:txBody>
      <dsp:txXfrm>
        <a:off x="4885574" y="145042"/>
        <a:ext cx="1854826" cy="690629"/>
      </dsp:txXfrm>
    </dsp:sp>
    <dsp:sp modelId="{E1787F11-3A7D-44DB-9F36-92DA9C35EC09}">
      <dsp:nvSpPr>
        <dsp:cNvPr id="0" name=""/>
        <dsp:cNvSpPr/>
      </dsp:nvSpPr>
      <dsp:spPr>
        <a:xfrm>
          <a:off x="2375949" y="1071205"/>
          <a:ext cx="1707293" cy="733601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DD0C49B2-42E0-40E1-8270-D9FD8A279CE5}">
      <dsp:nvSpPr>
        <dsp:cNvPr id="0" name=""/>
        <dsp:cNvSpPr/>
      </dsp:nvSpPr>
      <dsp:spPr>
        <a:xfrm>
          <a:off x="2504313" y="1193151"/>
          <a:ext cx="1707293" cy="733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Reported in 3B /ECL = 120</a:t>
          </a:r>
        </a:p>
      </dsp:txBody>
      <dsp:txXfrm>
        <a:off x="2525799" y="1214637"/>
        <a:ext cx="1664321" cy="690629"/>
      </dsp:txXfrm>
    </dsp:sp>
    <dsp:sp modelId="{238771A9-AF81-4D3A-B555-243FFE2791F1}">
      <dsp:nvSpPr>
        <dsp:cNvPr id="0" name=""/>
        <dsp:cNvSpPr/>
      </dsp:nvSpPr>
      <dsp:spPr>
        <a:xfrm>
          <a:off x="411927" y="2140801"/>
          <a:ext cx="1707293" cy="73360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6F7C2-F28F-4AA2-9E1F-B7B79D3FDAC1}">
      <dsp:nvSpPr>
        <dsp:cNvPr id="0" name=""/>
        <dsp:cNvSpPr/>
      </dsp:nvSpPr>
      <dsp:spPr>
        <a:xfrm>
          <a:off x="540291" y="2262747"/>
          <a:ext cx="1707293" cy="733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Eligible &amp; Availed</a:t>
          </a:r>
        </a:p>
      </dsp:txBody>
      <dsp:txXfrm>
        <a:off x="561777" y="2284233"/>
        <a:ext cx="1664321" cy="690629"/>
      </dsp:txXfrm>
    </dsp:sp>
    <dsp:sp modelId="{90BD4AD6-1053-404D-9600-BD0075301CBC}">
      <dsp:nvSpPr>
        <dsp:cNvPr id="0" name=""/>
        <dsp:cNvSpPr/>
      </dsp:nvSpPr>
      <dsp:spPr>
        <a:xfrm>
          <a:off x="411927" y="3210396"/>
          <a:ext cx="1707293" cy="7336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8D8B3-8BEA-4E8E-8979-83F58CDACC5E}">
      <dsp:nvSpPr>
        <dsp:cNvPr id="0" name=""/>
        <dsp:cNvSpPr/>
      </dsp:nvSpPr>
      <dsp:spPr>
        <a:xfrm>
          <a:off x="540291" y="3332342"/>
          <a:ext cx="1707293" cy="733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60</a:t>
          </a:r>
        </a:p>
      </dsp:txBody>
      <dsp:txXfrm>
        <a:off x="561777" y="3353828"/>
        <a:ext cx="1664321" cy="690629"/>
      </dsp:txXfrm>
    </dsp:sp>
    <dsp:sp modelId="{52F102E1-40D7-47F1-BF3B-01AF2EEE5220}">
      <dsp:nvSpPr>
        <dsp:cNvPr id="0" name=""/>
        <dsp:cNvSpPr/>
      </dsp:nvSpPr>
      <dsp:spPr>
        <a:xfrm>
          <a:off x="411927" y="4279991"/>
          <a:ext cx="1707293" cy="7336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24BD1-D481-410B-B1F8-8583DD548CE1}">
      <dsp:nvSpPr>
        <dsp:cNvPr id="0" name=""/>
        <dsp:cNvSpPr/>
      </dsp:nvSpPr>
      <dsp:spPr>
        <a:xfrm>
          <a:off x="540291" y="4401937"/>
          <a:ext cx="1707293" cy="73360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>
              <a:latin typeface="+mj-lt"/>
            </a:rPr>
            <a:t>8B</a:t>
          </a:r>
        </a:p>
      </dsp:txBody>
      <dsp:txXfrm>
        <a:off x="561777" y="4423423"/>
        <a:ext cx="1664321" cy="690629"/>
      </dsp:txXfrm>
    </dsp:sp>
    <dsp:sp modelId="{3B7F1505-147F-44C7-8A23-620552379856}">
      <dsp:nvSpPr>
        <dsp:cNvPr id="0" name=""/>
        <dsp:cNvSpPr/>
      </dsp:nvSpPr>
      <dsp:spPr>
        <a:xfrm>
          <a:off x="2375949" y="2140801"/>
          <a:ext cx="1707293" cy="73360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9E99F-E7D1-4441-9815-20DB7E6C04E2}">
      <dsp:nvSpPr>
        <dsp:cNvPr id="0" name=""/>
        <dsp:cNvSpPr/>
      </dsp:nvSpPr>
      <dsp:spPr>
        <a:xfrm>
          <a:off x="2504313" y="2262747"/>
          <a:ext cx="1707293" cy="733601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Ineligible but availed</a:t>
          </a:r>
        </a:p>
      </dsp:txBody>
      <dsp:txXfrm>
        <a:off x="2525799" y="2284233"/>
        <a:ext cx="1664321" cy="690629"/>
      </dsp:txXfrm>
    </dsp:sp>
    <dsp:sp modelId="{0F24B845-0A2F-4981-BD42-36C7516C402C}">
      <dsp:nvSpPr>
        <dsp:cNvPr id="0" name=""/>
        <dsp:cNvSpPr/>
      </dsp:nvSpPr>
      <dsp:spPr>
        <a:xfrm>
          <a:off x="2375949" y="3210396"/>
          <a:ext cx="1707293" cy="7336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201E8B-E8B6-4495-98AB-F768A9CE78BF}">
      <dsp:nvSpPr>
        <dsp:cNvPr id="0" name=""/>
        <dsp:cNvSpPr/>
      </dsp:nvSpPr>
      <dsp:spPr>
        <a:xfrm>
          <a:off x="2504313" y="3332342"/>
          <a:ext cx="1707293" cy="733601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20</a:t>
          </a:r>
        </a:p>
      </dsp:txBody>
      <dsp:txXfrm>
        <a:off x="2525799" y="3353828"/>
        <a:ext cx="1664321" cy="690629"/>
      </dsp:txXfrm>
    </dsp:sp>
    <dsp:sp modelId="{FC200BBC-0320-4E94-9102-386304BE38F1}">
      <dsp:nvSpPr>
        <dsp:cNvPr id="0" name=""/>
        <dsp:cNvSpPr/>
      </dsp:nvSpPr>
      <dsp:spPr>
        <a:xfrm>
          <a:off x="2375949" y="4279991"/>
          <a:ext cx="1707293" cy="7336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0C87C3-5185-4D24-B553-DB156F6ED50F}">
      <dsp:nvSpPr>
        <dsp:cNvPr id="0" name=""/>
        <dsp:cNvSpPr/>
      </dsp:nvSpPr>
      <dsp:spPr>
        <a:xfrm>
          <a:off x="2504313" y="4401937"/>
          <a:ext cx="1707293" cy="73360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>
              <a:latin typeface="+mj-lt"/>
            </a:rPr>
            <a:t>8B</a:t>
          </a:r>
        </a:p>
      </dsp:txBody>
      <dsp:txXfrm>
        <a:off x="2525799" y="4423423"/>
        <a:ext cx="1664321" cy="690629"/>
      </dsp:txXfrm>
    </dsp:sp>
    <dsp:sp modelId="{98452E53-4A2E-4C2E-B8C4-1DCF4FBE7418}">
      <dsp:nvSpPr>
        <dsp:cNvPr id="0" name=""/>
        <dsp:cNvSpPr/>
      </dsp:nvSpPr>
      <dsp:spPr>
        <a:xfrm>
          <a:off x="4339971" y="2140801"/>
          <a:ext cx="1707293" cy="73360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24DE3-06EF-461A-BA4A-B82D48338332}">
      <dsp:nvSpPr>
        <dsp:cNvPr id="0" name=""/>
        <dsp:cNvSpPr/>
      </dsp:nvSpPr>
      <dsp:spPr>
        <a:xfrm>
          <a:off x="4468335" y="2262747"/>
          <a:ext cx="1707293" cy="733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Availed in 2022-23</a:t>
          </a:r>
        </a:p>
      </dsp:txBody>
      <dsp:txXfrm>
        <a:off x="4489821" y="2284233"/>
        <a:ext cx="1664321" cy="690629"/>
      </dsp:txXfrm>
    </dsp:sp>
    <dsp:sp modelId="{67AC406F-C7C6-4B5C-9D40-2FBA65C9CBCF}">
      <dsp:nvSpPr>
        <dsp:cNvPr id="0" name=""/>
        <dsp:cNvSpPr/>
      </dsp:nvSpPr>
      <dsp:spPr>
        <a:xfrm>
          <a:off x="4339971" y="3210396"/>
          <a:ext cx="1707293" cy="7336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291E6-6A23-494B-A7CC-59427139C8E4}">
      <dsp:nvSpPr>
        <dsp:cNvPr id="0" name=""/>
        <dsp:cNvSpPr/>
      </dsp:nvSpPr>
      <dsp:spPr>
        <a:xfrm>
          <a:off x="4468335" y="3332342"/>
          <a:ext cx="1707293" cy="733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40</a:t>
          </a:r>
        </a:p>
      </dsp:txBody>
      <dsp:txXfrm>
        <a:off x="4489821" y="3353828"/>
        <a:ext cx="1664321" cy="690629"/>
      </dsp:txXfrm>
    </dsp:sp>
    <dsp:sp modelId="{B194996A-C316-4689-B2AA-6E84647C1471}">
      <dsp:nvSpPr>
        <dsp:cNvPr id="0" name=""/>
        <dsp:cNvSpPr/>
      </dsp:nvSpPr>
      <dsp:spPr>
        <a:xfrm>
          <a:off x="4339971" y="4279991"/>
          <a:ext cx="1707293" cy="7336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4BDAE-E080-467A-B051-87F5F531C67B}">
      <dsp:nvSpPr>
        <dsp:cNvPr id="0" name=""/>
        <dsp:cNvSpPr/>
      </dsp:nvSpPr>
      <dsp:spPr>
        <a:xfrm>
          <a:off x="4468335" y="4401937"/>
          <a:ext cx="1707293" cy="73360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>
              <a:latin typeface="+mj-lt"/>
            </a:rPr>
            <a:t>8C</a:t>
          </a:r>
        </a:p>
      </dsp:txBody>
      <dsp:txXfrm>
        <a:off x="4489821" y="4423423"/>
        <a:ext cx="1664321" cy="690629"/>
      </dsp:txXfrm>
    </dsp:sp>
    <dsp:sp modelId="{BC62E45B-FFF7-4240-BA62-552616F5410A}">
      <dsp:nvSpPr>
        <dsp:cNvPr id="0" name=""/>
        <dsp:cNvSpPr/>
      </dsp:nvSpPr>
      <dsp:spPr>
        <a:xfrm>
          <a:off x="7286004" y="1071205"/>
          <a:ext cx="1707293" cy="73360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9F98E-D786-4F8B-8678-C567D1014971}">
      <dsp:nvSpPr>
        <dsp:cNvPr id="0" name=""/>
        <dsp:cNvSpPr/>
      </dsp:nvSpPr>
      <dsp:spPr>
        <a:xfrm>
          <a:off x="7414368" y="1193151"/>
          <a:ext cx="1707293" cy="733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Not Reported 3B /ECL = 80</a:t>
          </a:r>
        </a:p>
      </dsp:txBody>
      <dsp:txXfrm>
        <a:off x="7435854" y="1214637"/>
        <a:ext cx="1664321" cy="690629"/>
      </dsp:txXfrm>
    </dsp:sp>
    <dsp:sp modelId="{6EE6F676-450C-4FF6-A3E8-FE27A2C627D3}">
      <dsp:nvSpPr>
        <dsp:cNvPr id="0" name=""/>
        <dsp:cNvSpPr/>
      </dsp:nvSpPr>
      <dsp:spPr>
        <a:xfrm>
          <a:off x="6303993" y="2140801"/>
          <a:ext cx="1707293" cy="73360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0E801-F8D1-4584-8CA3-34A5196CEF02}">
      <dsp:nvSpPr>
        <dsp:cNvPr id="0" name=""/>
        <dsp:cNvSpPr/>
      </dsp:nvSpPr>
      <dsp:spPr>
        <a:xfrm>
          <a:off x="6432357" y="2262747"/>
          <a:ext cx="1707293" cy="733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Missed out Taking credit in 3B</a:t>
          </a:r>
        </a:p>
      </dsp:txBody>
      <dsp:txXfrm>
        <a:off x="6453843" y="2284233"/>
        <a:ext cx="1664321" cy="690629"/>
      </dsp:txXfrm>
    </dsp:sp>
    <dsp:sp modelId="{2C38A2E1-F26A-494C-A45D-60312D8FC78A}">
      <dsp:nvSpPr>
        <dsp:cNvPr id="0" name=""/>
        <dsp:cNvSpPr/>
      </dsp:nvSpPr>
      <dsp:spPr>
        <a:xfrm>
          <a:off x="6303993" y="3210396"/>
          <a:ext cx="1707293" cy="7336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18F19-6228-4CCF-800A-D4A8DE4B7D18}">
      <dsp:nvSpPr>
        <dsp:cNvPr id="0" name=""/>
        <dsp:cNvSpPr/>
      </dsp:nvSpPr>
      <dsp:spPr>
        <a:xfrm>
          <a:off x="6432357" y="3332342"/>
          <a:ext cx="1707293" cy="733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35</a:t>
          </a:r>
        </a:p>
      </dsp:txBody>
      <dsp:txXfrm>
        <a:off x="6453843" y="3353828"/>
        <a:ext cx="1664321" cy="690629"/>
      </dsp:txXfrm>
    </dsp:sp>
    <dsp:sp modelId="{A7C93ADB-D24B-48FC-A99B-7E4034AE396F}">
      <dsp:nvSpPr>
        <dsp:cNvPr id="0" name=""/>
        <dsp:cNvSpPr/>
      </dsp:nvSpPr>
      <dsp:spPr>
        <a:xfrm>
          <a:off x="6303993" y="4279991"/>
          <a:ext cx="1707293" cy="7336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BA067-554B-4695-9390-E6F3C63C5FD3}">
      <dsp:nvSpPr>
        <dsp:cNvPr id="0" name=""/>
        <dsp:cNvSpPr/>
      </dsp:nvSpPr>
      <dsp:spPr>
        <a:xfrm>
          <a:off x="6432357" y="4401937"/>
          <a:ext cx="1707293" cy="73360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>
              <a:latin typeface="+mj-lt"/>
            </a:rPr>
            <a:t>8E</a:t>
          </a:r>
        </a:p>
      </dsp:txBody>
      <dsp:txXfrm>
        <a:off x="6453843" y="4423423"/>
        <a:ext cx="1664321" cy="690629"/>
      </dsp:txXfrm>
    </dsp:sp>
    <dsp:sp modelId="{D5F262D0-4F0C-494B-8E2F-BFE45F11B9D9}">
      <dsp:nvSpPr>
        <dsp:cNvPr id="0" name=""/>
        <dsp:cNvSpPr/>
      </dsp:nvSpPr>
      <dsp:spPr>
        <a:xfrm>
          <a:off x="8268015" y="2140801"/>
          <a:ext cx="1707293" cy="73360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67BE7-5669-4C0D-B7C7-A7C86EB9E861}">
      <dsp:nvSpPr>
        <dsp:cNvPr id="0" name=""/>
        <dsp:cNvSpPr/>
      </dsp:nvSpPr>
      <dsp:spPr>
        <a:xfrm>
          <a:off x="8396379" y="2262747"/>
          <a:ext cx="1707293" cy="733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Ineligible &amp; Not availed</a:t>
          </a:r>
        </a:p>
      </dsp:txBody>
      <dsp:txXfrm>
        <a:off x="8417865" y="2284233"/>
        <a:ext cx="1664321" cy="690629"/>
      </dsp:txXfrm>
    </dsp:sp>
    <dsp:sp modelId="{CEC4352A-E7C4-421A-A848-0D2D1C10FAE0}">
      <dsp:nvSpPr>
        <dsp:cNvPr id="0" name=""/>
        <dsp:cNvSpPr/>
      </dsp:nvSpPr>
      <dsp:spPr>
        <a:xfrm>
          <a:off x="8268015" y="3210396"/>
          <a:ext cx="1707293" cy="7336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EEB00-CF55-4E90-BC11-4F1AAFBDD614}">
      <dsp:nvSpPr>
        <dsp:cNvPr id="0" name=""/>
        <dsp:cNvSpPr/>
      </dsp:nvSpPr>
      <dsp:spPr>
        <a:xfrm>
          <a:off x="8396379" y="3332342"/>
          <a:ext cx="1707293" cy="733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45</a:t>
          </a:r>
        </a:p>
      </dsp:txBody>
      <dsp:txXfrm>
        <a:off x="8417865" y="3353828"/>
        <a:ext cx="1664321" cy="690629"/>
      </dsp:txXfrm>
    </dsp:sp>
    <dsp:sp modelId="{9D3B5652-A2F3-4EAB-AA00-B412F3012032}">
      <dsp:nvSpPr>
        <dsp:cNvPr id="0" name=""/>
        <dsp:cNvSpPr/>
      </dsp:nvSpPr>
      <dsp:spPr>
        <a:xfrm>
          <a:off x="8268015" y="4279991"/>
          <a:ext cx="1707293" cy="7336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7DC66F-81AD-4CDF-90F4-7B55C1F0618C}">
      <dsp:nvSpPr>
        <dsp:cNvPr id="0" name=""/>
        <dsp:cNvSpPr/>
      </dsp:nvSpPr>
      <dsp:spPr>
        <a:xfrm>
          <a:off x="8396379" y="4401937"/>
          <a:ext cx="1707293" cy="73360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>
              <a:latin typeface="+mj-lt"/>
            </a:rPr>
            <a:t>8F</a:t>
          </a:r>
        </a:p>
      </dsp:txBody>
      <dsp:txXfrm>
        <a:off x="8417865" y="4423423"/>
        <a:ext cx="1664321" cy="6906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122EE-1B73-40A6-B0B0-741D91199BF1}">
      <dsp:nvSpPr>
        <dsp:cNvPr id="0" name=""/>
        <dsp:cNvSpPr/>
      </dsp:nvSpPr>
      <dsp:spPr>
        <a:xfrm>
          <a:off x="5766" y="1877517"/>
          <a:ext cx="2764228" cy="1382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Every Registered Person other than ISD, CTP, NRTP, TDS or TCS</a:t>
          </a:r>
        </a:p>
      </dsp:txBody>
      <dsp:txXfrm>
        <a:off x="46247" y="1917998"/>
        <a:ext cx="2683266" cy="1301152"/>
      </dsp:txXfrm>
    </dsp:sp>
    <dsp:sp modelId="{47D47DDB-B420-4D29-BB2F-A3D36768A2AB}">
      <dsp:nvSpPr>
        <dsp:cNvPr id="0" name=""/>
        <dsp:cNvSpPr/>
      </dsp:nvSpPr>
      <dsp:spPr>
        <a:xfrm rot="18289469">
          <a:off x="2354743" y="1749645"/>
          <a:ext cx="1936193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1936193" y="2421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274435" y="1725454"/>
        <a:ext cx="96809" cy="96809"/>
      </dsp:txXfrm>
    </dsp:sp>
    <dsp:sp modelId="{9F3995B5-0AD3-46BF-89C1-158531A26540}">
      <dsp:nvSpPr>
        <dsp:cNvPr id="0" name=""/>
        <dsp:cNvSpPr/>
      </dsp:nvSpPr>
      <dsp:spPr>
        <a:xfrm>
          <a:off x="3875685" y="288086"/>
          <a:ext cx="2764228" cy="1382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Aggregate turnover not exceeding Rs.2 </a:t>
          </a:r>
          <a:r>
            <a:rPr lang="en-US" sz="2200" kern="1200" dirty="0" err="1"/>
            <a:t>cr</a:t>
          </a:r>
          <a:endParaRPr lang="en-US" sz="2200" kern="1200" dirty="0"/>
        </a:p>
      </dsp:txBody>
      <dsp:txXfrm>
        <a:off x="3916166" y="328567"/>
        <a:ext cx="2683266" cy="1301152"/>
      </dsp:txXfrm>
    </dsp:sp>
    <dsp:sp modelId="{A4E58D57-D74C-428F-8227-E56FA78F3A21}">
      <dsp:nvSpPr>
        <dsp:cNvPr id="0" name=""/>
        <dsp:cNvSpPr/>
      </dsp:nvSpPr>
      <dsp:spPr>
        <a:xfrm>
          <a:off x="6639914" y="954929"/>
          <a:ext cx="1105691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1105691" y="2421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65117" y="951501"/>
        <a:ext cx="55284" cy="55284"/>
      </dsp:txXfrm>
    </dsp:sp>
    <dsp:sp modelId="{309F4F27-1ABA-4935-A51D-5519EA3A3177}">
      <dsp:nvSpPr>
        <dsp:cNvPr id="0" name=""/>
        <dsp:cNvSpPr/>
      </dsp:nvSpPr>
      <dsp:spPr>
        <a:xfrm>
          <a:off x="7745605" y="288086"/>
          <a:ext cx="2764228" cy="1382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Optional to file</a:t>
          </a:r>
        </a:p>
      </dsp:txBody>
      <dsp:txXfrm>
        <a:off x="7786086" y="328567"/>
        <a:ext cx="2683266" cy="1301152"/>
      </dsp:txXfrm>
    </dsp:sp>
    <dsp:sp modelId="{D853E4CE-1BDE-44CA-BE52-C75413138AC1}">
      <dsp:nvSpPr>
        <dsp:cNvPr id="0" name=""/>
        <dsp:cNvSpPr/>
      </dsp:nvSpPr>
      <dsp:spPr>
        <a:xfrm>
          <a:off x="2769994" y="2544361"/>
          <a:ext cx="1105691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1105691" y="2421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95197" y="2540932"/>
        <a:ext cx="55284" cy="55284"/>
      </dsp:txXfrm>
    </dsp:sp>
    <dsp:sp modelId="{B2CB408D-7323-4BE6-986C-32758C0845C2}">
      <dsp:nvSpPr>
        <dsp:cNvPr id="0" name=""/>
        <dsp:cNvSpPr/>
      </dsp:nvSpPr>
      <dsp:spPr>
        <a:xfrm>
          <a:off x="3875685" y="1877517"/>
          <a:ext cx="2764228" cy="1382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Aggregate turnover exceeding Rs.2 </a:t>
          </a:r>
          <a:r>
            <a:rPr lang="en-US" sz="2200" kern="1200" dirty="0" err="1"/>
            <a:t>cr</a:t>
          </a:r>
          <a:r>
            <a:rPr lang="en-US" sz="2200" kern="1200" dirty="0"/>
            <a:t> but not Rs.5cr</a:t>
          </a:r>
        </a:p>
      </dsp:txBody>
      <dsp:txXfrm>
        <a:off x="3916166" y="1917998"/>
        <a:ext cx="2683266" cy="1301152"/>
      </dsp:txXfrm>
    </dsp:sp>
    <dsp:sp modelId="{EAB91231-51C6-4073-BC3A-5674BC3EC4AF}">
      <dsp:nvSpPr>
        <dsp:cNvPr id="0" name=""/>
        <dsp:cNvSpPr/>
      </dsp:nvSpPr>
      <dsp:spPr>
        <a:xfrm>
          <a:off x="6639914" y="2544361"/>
          <a:ext cx="1105691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1105691" y="2421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65117" y="2540932"/>
        <a:ext cx="55284" cy="55284"/>
      </dsp:txXfrm>
    </dsp:sp>
    <dsp:sp modelId="{CBB3A0B2-4E33-48CF-B670-941D4EEF88E2}">
      <dsp:nvSpPr>
        <dsp:cNvPr id="0" name=""/>
        <dsp:cNvSpPr/>
      </dsp:nvSpPr>
      <dsp:spPr>
        <a:xfrm>
          <a:off x="7745605" y="1877517"/>
          <a:ext cx="2764228" cy="1382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GSTR 9 is mandatory GSTR 9C optional</a:t>
          </a:r>
        </a:p>
      </dsp:txBody>
      <dsp:txXfrm>
        <a:off x="7786086" y="1917998"/>
        <a:ext cx="2683266" cy="1301152"/>
      </dsp:txXfrm>
    </dsp:sp>
    <dsp:sp modelId="{66298400-A145-42D8-8ED2-E3A8CA456861}">
      <dsp:nvSpPr>
        <dsp:cNvPr id="0" name=""/>
        <dsp:cNvSpPr/>
      </dsp:nvSpPr>
      <dsp:spPr>
        <a:xfrm rot="3310531">
          <a:off x="2354743" y="3339076"/>
          <a:ext cx="1936193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1936193" y="2421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274435" y="3314885"/>
        <a:ext cx="96809" cy="96809"/>
      </dsp:txXfrm>
    </dsp:sp>
    <dsp:sp modelId="{6B635894-8387-4806-90A7-3A98A9EA4888}">
      <dsp:nvSpPr>
        <dsp:cNvPr id="0" name=""/>
        <dsp:cNvSpPr/>
      </dsp:nvSpPr>
      <dsp:spPr>
        <a:xfrm>
          <a:off x="3875685" y="3466949"/>
          <a:ext cx="2764228" cy="1382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Aggregate turnover exceeding Rs.5cr</a:t>
          </a:r>
        </a:p>
      </dsp:txBody>
      <dsp:txXfrm>
        <a:off x="3916166" y="3507430"/>
        <a:ext cx="2683266" cy="1301152"/>
      </dsp:txXfrm>
    </dsp:sp>
    <dsp:sp modelId="{D577BC8C-6C0F-4073-BA7A-2FE0FEF23E50}">
      <dsp:nvSpPr>
        <dsp:cNvPr id="0" name=""/>
        <dsp:cNvSpPr/>
      </dsp:nvSpPr>
      <dsp:spPr>
        <a:xfrm>
          <a:off x="6639914" y="4133792"/>
          <a:ext cx="1105691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1105691" y="2421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65117" y="4130363"/>
        <a:ext cx="55284" cy="55284"/>
      </dsp:txXfrm>
    </dsp:sp>
    <dsp:sp modelId="{BBFB0A74-4E7D-463C-B3F9-004CC39160C4}">
      <dsp:nvSpPr>
        <dsp:cNvPr id="0" name=""/>
        <dsp:cNvSpPr/>
      </dsp:nvSpPr>
      <dsp:spPr>
        <a:xfrm>
          <a:off x="7745605" y="3466949"/>
          <a:ext cx="2764228" cy="1382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Both GSTR 9 &amp; 9C mandatory</a:t>
          </a:r>
        </a:p>
      </dsp:txBody>
      <dsp:txXfrm>
        <a:off x="7786086" y="3507430"/>
        <a:ext cx="2683266" cy="1301152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902E9-C7D8-4541-835B-97CA9D65ACC7}">
      <dsp:nvSpPr>
        <dsp:cNvPr id="0" name=""/>
        <dsp:cNvSpPr/>
      </dsp:nvSpPr>
      <dsp:spPr>
        <a:xfrm>
          <a:off x="7490980" y="2925648"/>
          <a:ext cx="91440" cy="431972"/>
        </a:xfrm>
        <a:custGeom>
          <a:avLst/>
          <a:gdLst/>
          <a:ahLst/>
          <a:cxnLst/>
          <a:rect l="0" t="0" r="0" b="0"/>
          <a:pathLst>
            <a:path>
              <a:moveTo>
                <a:pt x="100763" y="0"/>
              </a:moveTo>
              <a:lnTo>
                <a:pt x="100763" y="218350"/>
              </a:lnTo>
              <a:lnTo>
                <a:pt x="45720" y="218350"/>
              </a:lnTo>
              <a:lnTo>
                <a:pt x="45720" y="43197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5070D-50B4-42E2-B729-169862020B80}">
      <dsp:nvSpPr>
        <dsp:cNvPr id="0" name=""/>
        <dsp:cNvSpPr/>
      </dsp:nvSpPr>
      <dsp:spPr>
        <a:xfrm>
          <a:off x="4917419" y="1468132"/>
          <a:ext cx="2674324" cy="653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087"/>
              </a:lnTo>
              <a:lnTo>
                <a:pt x="2674324" y="440087"/>
              </a:lnTo>
              <a:lnTo>
                <a:pt x="2674324" y="65370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7805DB-3946-4C85-873F-49166F6B58CA}">
      <dsp:nvSpPr>
        <dsp:cNvPr id="0" name=""/>
        <dsp:cNvSpPr/>
      </dsp:nvSpPr>
      <dsp:spPr>
        <a:xfrm>
          <a:off x="4871699" y="2925648"/>
          <a:ext cx="91440" cy="3808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085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2E362-45B9-4063-BDBF-79DDCC56A03A}">
      <dsp:nvSpPr>
        <dsp:cNvPr id="0" name=""/>
        <dsp:cNvSpPr/>
      </dsp:nvSpPr>
      <dsp:spPr>
        <a:xfrm>
          <a:off x="4871699" y="1468132"/>
          <a:ext cx="91440" cy="653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370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75101-A677-4493-9D26-D6BB88F0190E}">
      <dsp:nvSpPr>
        <dsp:cNvPr id="0" name=""/>
        <dsp:cNvSpPr/>
      </dsp:nvSpPr>
      <dsp:spPr>
        <a:xfrm>
          <a:off x="2150794" y="2925648"/>
          <a:ext cx="91440" cy="431972"/>
        </a:xfrm>
        <a:custGeom>
          <a:avLst/>
          <a:gdLst/>
          <a:ahLst/>
          <a:cxnLst/>
          <a:rect l="0" t="0" r="0" b="0"/>
          <a:pathLst>
            <a:path>
              <a:moveTo>
                <a:pt x="92300" y="0"/>
              </a:moveTo>
              <a:lnTo>
                <a:pt x="92300" y="218350"/>
              </a:lnTo>
              <a:lnTo>
                <a:pt x="45720" y="218350"/>
              </a:lnTo>
              <a:lnTo>
                <a:pt x="45720" y="43197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F1422-B26B-4476-90A4-955F53133BAC}">
      <dsp:nvSpPr>
        <dsp:cNvPr id="0" name=""/>
        <dsp:cNvSpPr/>
      </dsp:nvSpPr>
      <dsp:spPr>
        <a:xfrm>
          <a:off x="2243095" y="1468132"/>
          <a:ext cx="2674324" cy="653709"/>
        </a:xfrm>
        <a:custGeom>
          <a:avLst/>
          <a:gdLst/>
          <a:ahLst/>
          <a:cxnLst/>
          <a:rect l="0" t="0" r="0" b="0"/>
          <a:pathLst>
            <a:path>
              <a:moveTo>
                <a:pt x="2674324" y="0"/>
              </a:moveTo>
              <a:lnTo>
                <a:pt x="2674324" y="440087"/>
              </a:lnTo>
              <a:lnTo>
                <a:pt x="0" y="440087"/>
              </a:lnTo>
              <a:lnTo>
                <a:pt x="0" y="65370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59810-1BE2-403C-BDB8-BF785D17B164}">
      <dsp:nvSpPr>
        <dsp:cNvPr id="0" name=""/>
        <dsp:cNvSpPr/>
      </dsp:nvSpPr>
      <dsp:spPr>
        <a:xfrm>
          <a:off x="3764437" y="3845"/>
          <a:ext cx="2305964" cy="14642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6F5E2-9F00-4071-8C16-028A6BAE8953}">
      <dsp:nvSpPr>
        <dsp:cNvPr id="0" name=""/>
        <dsp:cNvSpPr/>
      </dsp:nvSpPr>
      <dsp:spPr>
        <a:xfrm>
          <a:off x="4020655" y="247252"/>
          <a:ext cx="2305964" cy="14642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+mj-lt"/>
            </a:rPr>
            <a:t>Books Turnover</a:t>
          </a:r>
        </a:p>
      </dsp:txBody>
      <dsp:txXfrm>
        <a:off x="4063543" y="290140"/>
        <a:ext cx="2220188" cy="1378511"/>
      </dsp:txXfrm>
    </dsp:sp>
    <dsp:sp modelId="{309C1ADB-21CB-4DDF-99FD-E60707A62528}">
      <dsp:nvSpPr>
        <dsp:cNvPr id="0" name=""/>
        <dsp:cNvSpPr/>
      </dsp:nvSpPr>
      <dsp:spPr>
        <a:xfrm>
          <a:off x="1162151" y="2121842"/>
          <a:ext cx="2161887" cy="8038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B16F0-C50E-4DC8-9BF2-CBEBB1943965}">
      <dsp:nvSpPr>
        <dsp:cNvPr id="0" name=""/>
        <dsp:cNvSpPr/>
      </dsp:nvSpPr>
      <dsp:spPr>
        <a:xfrm>
          <a:off x="1418369" y="2365249"/>
          <a:ext cx="2161887" cy="803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+mj-lt"/>
            </a:rPr>
            <a:t>Tax paid in 3B till Mar 2022</a:t>
          </a:r>
        </a:p>
      </dsp:txBody>
      <dsp:txXfrm>
        <a:off x="1441912" y="2388792"/>
        <a:ext cx="2114801" cy="756719"/>
      </dsp:txXfrm>
    </dsp:sp>
    <dsp:sp modelId="{3615C9FA-2758-4B08-AB7C-C556BD0DC5BF}">
      <dsp:nvSpPr>
        <dsp:cNvPr id="0" name=""/>
        <dsp:cNvSpPr/>
      </dsp:nvSpPr>
      <dsp:spPr>
        <a:xfrm>
          <a:off x="1115571" y="3357620"/>
          <a:ext cx="2161887" cy="8038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78F48-6A96-4B6C-9F18-224AACAE7477}">
      <dsp:nvSpPr>
        <dsp:cNvPr id="0" name=""/>
        <dsp:cNvSpPr/>
      </dsp:nvSpPr>
      <dsp:spPr>
        <a:xfrm>
          <a:off x="1371789" y="3601027"/>
          <a:ext cx="2161887" cy="803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+mj-lt"/>
            </a:rPr>
            <a:t>Table 4</a:t>
          </a:r>
        </a:p>
      </dsp:txBody>
      <dsp:txXfrm>
        <a:off x="1395332" y="3624570"/>
        <a:ext cx="2114801" cy="756719"/>
      </dsp:txXfrm>
    </dsp:sp>
    <dsp:sp modelId="{8B6D718C-564D-4970-BDF0-4023A6FE5752}">
      <dsp:nvSpPr>
        <dsp:cNvPr id="0" name=""/>
        <dsp:cNvSpPr/>
      </dsp:nvSpPr>
      <dsp:spPr>
        <a:xfrm>
          <a:off x="3836475" y="2121842"/>
          <a:ext cx="2161887" cy="8038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F96FD-2A53-4024-9C0E-25C39DBFB40F}">
      <dsp:nvSpPr>
        <dsp:cNvPr id="0" name=""/>
        <dsp:cNvSpPr/>
      </dsp:nvSpPr>
      <dsp:spPr>
        <a:xfrm>
          <a:off x="4092693" y="2365249"/>
          <a:ext cx="2161887" cy="803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+mj-lt"/>
            </a:rPr>
            <a:t>Tax paid in 3B till October 2022</a:t>
          </a:r>
        </a:p>
      </dsp:txBody>
      <dsp:txXfrm>
        <a:off x="4116236" y="2388792"/>
        <a:ext cx="2114801" cy="756719"/>
      </dsp:txXfrm>
    </dsp:sp>
    <dsp:sp modelId="{73FDD496-4344-440C-A92C-84F6A65C035B}">
      <dsp:nvSpPr>
        <dsp:cNvPr id="0" name=""/>
        <dsp:cNvSpPr/>
      </dsp:nvSpPr>
      <dsp:spPr>
        <a:xfrm>
          <a:off x="3836475" y="3306502"/>
          <a:ext cx="2161887" cy="8038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1DF07-C345-4FF1-A553-8F53AFB2EFA8}">
      <dsp:nvSpPr>
        <dsp:cNvPr id="0" name=""/>
        <dsp:cNvSpPr/>
      </dsp:nvSpPr>
      <dsp:spPr>
        <a:xfrm>
          <a:off x="4092693" y="3549909"/>
          <a:ext cx="2161887" cy="803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+mj-lt"/>
            </a:rPr>
            <a:t>Table 10 &amp; 11</a:t>
          </a:r>
        </a:p>
      </dsp:txBody>
      <dsp:txXfrm>
        <a:off x="4116236" y="3573452"/>
        <a:ext cx="2114801" cy="756719"/>
      </dsp:txXfrm>
    </dsp:sp>
    <dsp:sp modelId="{FA56C1BA-2369-4D9D-B2C6-C774E1D5DA72}">
      <dsp:nvSpPr>
        <dsp:cNvPr id="0" name=""/>
        <dsp:cNvSpPr/>
      </dsp:nvSpPr>
      <dsp:spPr>
        <a:xfrm>
          <a:off x="6510799" y="2121842"/>
          <a:ext cx="2161887" cy="8038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11C16-1197-4341-823E-CC349064F919}">
      <dsp:nvSpPr>
        <dsp:cNvPr id="0" name=""/>
        <dsp:cNvSpPr/>
      </dsp:nvSpPr>
      <dsp:spPr>
        <a:xfrm>
          <a:off x="6767017" y="2365249"/>
          <a:ext cx="2161887" cy="803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+mj-lt"/>
            </a:rPr>
            <a:t>Balance Tax Payable</a:t>
          </a:r>
        </a:p>
      </dsp:txBody>
      <dsp:txXfrm>
        <a:off x="6790560" y="2388792"/>
        <a:ext cx="2114801" cy="756719"/>
      </dsp:txXfrm>
    </dsp:sp>
    <dsp:sp modelId="{0E70AB22-D5CC-4FD4-A85F-E595B2673E1A}">
      <dsp:nvSpPr>
        <dsp:cNvPr id="0" name=""/>
        <dsp:cNvSpPr/>
      </dsp:nvSpPr>
      <dsp:spPr>
        <a:xfrm>
          <a:off x="6455756" y="3357620"/>
          <a:ext cx="2161887" cy="8038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4E9D72-0633-4591-8D84-84982908F888}">
      <dsp:nvSpPr>
        <dsp:cNvPr id="0" name=""/>
        <dsp:cNvSpPr/>
      </dsp:nvSpPr>
      <dsp:spPr>
        <a:xfrm>
          <a:off x="6711974" y="3601027"/>
          <a:ext cx="2161887" cy="803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+mj-lt"/>
            </a:rPr>
            <a:t>DRC 03</a:t>
          </a:r>
        </a:p>
      </dsp:txBody>
      <dsp:txXfrm>
        <a:off x="6735517" y="3624570"/>
        <a:ext cx="2114801" cy="756719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6D621-73D7-485A-AEE0-DD9071BC98D3}">
      <dsp:nvSpPr>
        <dsp:cNvPr id="0" name=""/>
        <dsp:cNvSpPr/>
      </dsp:nvSpPr>
      <dsp:spPr>
        <a:xfrm>
          <a:off x="7649615" y="2546539"/>
          <a:ext cx="1654382" cy="563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887"/>
              </a:lnTo>
              <a:lnTo>
                <a:pt x="1654382" y="414887"/>
              </a:lnTo>
              <a:lnTo>
                <a:pt x="1654382" y="5639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71751-90D5-48FF-9B15-41C80FB1398B}">
      <dsp:nvSpPr>
        <dsp:cNvPr id="0" name=""/>
        <dsp:cNvSpPr/>
      </dsp:nvSpPr>
      <dsp:spPr>
        <a:xfrm>
          <a:off x="7540110" y="2546539"/>
          <a:ext cx="91440" cy="563985"/>
        </a:xfrm>
        <a:custGeom>
          <a:avLst/>
          <a:gdLst/>
          <a:ahLst/>
          <a:cxnLst/>
          <a:rect l="0" t="0" r="0" b="0"/>
          <a:pathLst>
            <a:path>
              <a:moveTo>
                <a:pt x="109505" y="0"/>
              </a:moveTo>
              <a:lnTo>
                <a:pt x="109505" y="414887"/>
              </a:lnTo>
              <a:lnTo>
                <a:pt x="45720" y="414887"/>
              </a:lnTo>
              <a:lnTo>
                <a:pt x="45720" y="5639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1A402-3B07-4D00-B5A4-470BC4020265}">
      <dsp:nvSpPr>
        <dsp:cNvPr id="0" name=""/>
        <dsp:cNvSpPr/>
      </dsp:nvSpPr>
      <dsp:spPr>
        <a:xfrm>
          <a:off x="5867662" y="2546539"/>
          <a:ext cx="1781953" cy="563985"/>
        </a:xfrm>
        <a:custGeom>
          <a:avLst/>
          <a:gdLst/>
          <a:ahLst/>
          <a:cxnLst/>
          <a:rect l="0" t="0" r="0" b="0"/>
          <a:pathLst>
            <a:path>
              <a:moveTo>
                <a:pt x="1781953" y="0"/>
              </a:moveTo>
              <a:lnTo>
                <a:pt x="1781953" y="414887"/>
              </a:lnTo>
              <a:lnTo>
                <a:pt x="0" y="414887"/>
              </a:lnTo>
              <a:lnTo>
                <a:pt x="0" y="5639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3B960-7C5D-432B-A922-364CAAC997DF}">
      <dsp:nvSpPr>
        <dsp:cNvPr id="0" name=""/>
        <dsp:cNvSpPr/>
      </dsp:nvSpPr>
      <dsp:spPr>
        <a:xfrm>
          <a:off x="5019214" y="1368252"/>
          <a:ext cx="2630401" cy="468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202"/>
              </a:lnTo>
              <a:lnTo>
                <a:pt x="2630401" y="319202"/>
              </a:lnTo>
              <a:lnTo>
                <a:pt x="2630401" y="4683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EFA70A-029C-46A4-BBA2-BB84CA3054C4}">
      <dsp:nvSpPr>
        <dsp:cNvPr id="0" name=""/>
        <dsp:cNvSpPr/>
      </dsp:nvSpPr>
      <dsp:spPr>
        <a:xfrm>
          <a:off x="2335648" y="2567803"/>
          <a:ext cx="1813845" cy="542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623"/>
              </a:lnTo>
              <a:lnTo>
                <a:pt x="1813845" y="393623"/>
              </a:lnTo>
              <a:lnTo>
                <a:pt x="1813845" y="54272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1A833-5861-4127-BDF7-8E043893AADA}">
      <dsp:nvSpPr>
        <dsp:cNvPr id="0" name=""/>
        <dsp:cNvSpPr/>
      </dsp:nvSpPr>
      <dsp:spPr>
        <a:xfrm>
          <a:off x="2335648" y="2567803"/>
          <a:ext cx="95677" cy="542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623"/>
              </a:lnTo>
              <a:lnTo>
                <a:pt x="95677" y="393623"/>
              </a:lnTo>
              <a:lnTo>
                <a:pt x="95677" y="54272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4BB97-3A48-48A5-9DB3-6B7D81B879D1}">
      <dsp:nvSpPr>
        <dsp:cNvPr id="0" name=""/>
        <dsp:cNvSpPr/>
      </dsp:nvSpPr>
      <dsp:spPr>
        <a:xfrm>
          <a:off x="713158" y="2567803"/>
          <a:ext cx="1622490" cy="542721"/>
        </a:xfrm>
        <a:custGeom>
          <a:avLst/>
          <a:gdLst/>
          <a:ahLst/>
          <a:cxnLst/>
          <a:rect l="0" t="0" r="0" b="0"/>
          <a:pathLst>
            <a:path>
              <a:moveTo>
                <a:pt x="1622490" y="0"/>
              </a:moveTo>
              <a:lnTo>
                <a:pt x="1622490" y="393623"/>
              </a:lnTo>
              <a:lnTo>
                <a:pt x="0" y="393623"/>
              </a:lnTo>
              <a:lnTo>
                <a:pt x="0" y="54272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39242-715C-46CC-82F3-6D2605836FDC}">
      <dsp:nvSpPr>
        <dsp:cNvPr id="0" name=""/>
        <dsp:cNvSpPr/>
      </dsp:nvSpPr>
      <dsp:spPr>
        <a:xfrm>
          <a:off x="2335648" y="1368252"/>
          <a:ext cx="2683565" cy="489564"/>
        </a:xfrm>
        <a:custGeom>
          <a:avLst/>
          <a:gdLst/>
          <a:ahLst/>
          <a:cxnLst/>
          <a:rect l="0" t="0" r="0" b="0"/>
          <a:pathLst>
            <a:path>
              <a:moveTo>
                <a:pt x="2683565" y="0"/>
              </a:moveTo>
              <a:lnTo>
                <a:pt x="2683565" y="340467"/>
              </a:lnTo>
              <a:lnTo>
                <a:pt x="0" y="340467"/>
              </a:lnTo>
              <a:lnTo>
                <a:pt x="0" y="489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F30FC-B670-4A51-990D-99410449F99B}">
      <dsp:nvSpPr>
        <dsp:cNvPr id="0" name=""/>
        <dsp:cNvSpPr/>
      </dsp:nvSpPr>
      <dsp:spPr>
        <a:xfrm>
          <a:off x="4309227" y="658265"/>
          <a:ext cx="1419973" cy="7099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+mj-lt"/>
            </a:rPr>
            <a:t>GSTIN Wise</a:t>
          </a:r>
        </a:p>
      </dsp:txBody>
      <dsp:txXfrm>
        <a:off x="4309227" y="658265"/>
        <a:ext cx="1419973" cy="709986"/>
      </dsp:txXfrm>
    </dsp:sp>
    <dsp:sp modelId="{F3638E4B-7AEB-4FFA-995D-7A77354DF4F6}">
      <dsp:nvSpPr>
        <dsp:cNvPr id="0" name=""/>
        <dsp:cNvSpPr/>
      </dsp:nvSpPr>
      <dsp:spPr>
        <a:xfrm>
          <a:off x="1625661" y="1857816"/>
          <a:ext cx="1419973" cy="7099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+mj-lt"/>
            </a:rPr>
            <a:t>Taxable</a:t>
          </a:r>
        </a:p>
      </dsp:txBody>
      <dsp:txXfrm>
        <a:off x="1625661" y="1857816"/>
        <a:ext cx="1419973" cy="709986"/>
      </dsp:txXfrm>
    </dsp:sp>
    <dsp:sp modelId="{D393AAAF-368E-4AB1-B71A-B75BCAA6EACC}">
      <dsp:nvSpPr>
        <dsp:cNvPr id="0" name=""/>
        <dsp:cNvSpPr/>
      </dsp:nvSpPr>
      <dsp:spPr>
        <a:xfrm>
          <a:off x="3171" y="3110524"/>
          <a:ext cx="1419973" cy="7099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+mj-lt"/>
            </a:rPr>
            <a:t>Table 4</a:t>
          </a:r>
        </a:p>
      </dsp:txBody>
      <dsp:txXfrm>
        <a:off x="3171" y="3110524"/>
        <a:ext cx="1419973" cy="709986"/>
      </dsp:txXfrm>
    </dsp:sp>
    <dsp:sp modelId="{6546E55C-AC0F-447E-B774-E49D77488B96}">
      <dsp:nvSpPr>
        <dsp:cNvPr id="0" name=""/>
        <dsp:cNvSpPr/>
      </dsp:nvSpPr>
      <dsp:spPr>
        <a:xfrm>
          <a:off x="1721339" y="3110524"/>
          <a:ext cx="1419973" cy="7099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+mj-lt"/>
            </a:rPr>
            <a:t>Table 10*</a:t>
          </a:r>
        </a:p>
      </dsp:txBody>
      <dsp:txXfrm>
        <a:off x="1721339" y="3110524"/>
        <a:ext cx="1419973" cy="709986"/>
      </dsp:txXfrm>
    </dsp:sp>
    <dsp:sp modelId="{4700511A-CC5C-40DA-BE7B-F1A25B558DBE}">
      <dsp:nvSpPr>
        <dsp:cNvPr id="0" name=""/>
        <dsp:cNvSpPr/>
      </dsp:nvSpPr>
      <dsp:spPr>
        <a:xfrm>
          <a:off x="3439507" y="3110524"/>
          <a:ext cx="1419973" cy="7099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+mj-lt"/>
            </a:rPr>
            <a:t>Table 11</a:t>
          </a:r>
        </a:p>
      </dsp:txBody>
      <dsp:txXfrm>
        <a:off x="3439507" y="3110524"/>
        <a:ext cx="1419973" cy="709986"/>
      </dsp:txXfrm>
    </dsp:sp>
    <dsp:sp modelId="{25471C13-B133-4308-A765-E3F39E30EF13}">
      <dsp:nvSpPr>
        <dsp:cNvPr id="0" name=""/>
        <dsp:cNvSpPr/>
      </dsp:nvSpPr>
      <dsp:spPr>
        <a:xfrm>
          <a:off x="6939628" y="1836552"/>
          <a:ext cx="1419973" cy="7099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+mj-lt"/>
            </a:rPr>
            <a:t>Exempt</a:t>
          </a:r>
        </a:p>
      </dsp:txBody>
      <dsp:txXfrm>
        <a:off x="6939628" y="1836552"/>
        <a:ext cx="1419973" cy="709986"/>
      </dsp:txXfrm>
    </dsp:sp>
    <dsp:sp modelId="{3A545046-2DB6-4CD2-8F36-94BE75F61BD7}">
      <dsp:nvSpPr>
        <dsp:cNvPr id="0" name=""/>
        <dsp:cNvSpPr/>
      </dsp:nvSpPr>
      <dsp:spPr>
        <a:xfrm>
          <a:off x="5157675" y="3110524"/>
          <a:ext cx="1419973" cy="7099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+mj-lt"/>
            </a:rPr>
            <a:t>Table 5**</a:t>
          </a:r>
        </a:p>
      </dsp:txBody>
      <dsp:txXfrm>
        <a:off x="5157675" y="3110524"/>
        <a:ext cx="1419973" cy="709986"/>
      </dsp:txXfrm>
    </dsp:sp>
    <dsp:sp modelId="{2CCC481E-C983-4CFB-A72D-59512AACE8EF}">
      <dsp:nvSpPr>
        <dsp:cNvPr id="0" name=""/>
        <dsp:cNvSpPr/>
      </dsp:nvSpPr>
      <dsp:spPr>
        <a:xfrm>
          <a:off x="6875843" y="3110524"/>
          <a:ext cx="1419973" cy="7099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strike="sngStrike" kern="1200" dirty="0">
              <a:latin typeface="+mj-lt"/>
            </a:rPr>
            <a:t>Table 10</a:t>
          </a:r>
        </a:p>
      </dsp:txBody>
      <dsp:txXfrm>
        <a:off x="6875843" y="3110524"/>
        <a:ext cx="1419973" cy="709986"/>
      </dsp:txXfrm>
    </dsp:sp>
    <dsp:sp modelId="{352335DB-9980-4FFD-8AEB-33146BB81864}">
      <dsp:nvSpPr>
        <dsp:cNvPr id="0" name=""/>
        <dsp:cNvSpPr/>
      </dsp:nvSpPr>
      <dsp:spPr>
        <a:xfrm>
          <a:off x="8594011" y="3110524"/>
          <a:ext cx="1419973" cy="7099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strike="sngStrike" kern="1200" dirty="0">
              <a:latin typeface="+mj-lt"/>
            </a:rPr>
            <a:t>Table 11</a:t>
          </a:r>
        </a:p>
      </dsp:txBody>
      <dsp:txXfrm>
        <a:off x="8594011" y="3110524"/>
        <a:ext cx="1419973" cy="709986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30978-BF06-4D37-A6CB-1178375C8D12}">
      <dsp:nvSpPr>
        <dsp:cNvPr id="0" name=""/>
        <dsp:cNvSpPr/>
      </dsp:nvSpPr>
      <dsp:spPr>
        <a:xfrm>
          <a:off x="8732341" y="3092763"/>
          <a:ext cx="91440" cy="5758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589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C842F7-5A8C-4F09-923E-E17E7DC5B44B}">
      <dsp:nvSpPr>
        <dsp:cNvPr id="0" name=""/>
        <dsp:cNvSpPr/>
      </dsp:nvSpPr>
      <dsp:spPr>
        <a:xfrm>
          <a:off x="5147791" y="1259477"/>
          <a:ext cx="3630269" cy="575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454"/>
              </a:lnTo>
              <a:lnTo>
                <a:pt x="3630269" y="392454"/>
              </a:lnTo>
              <a:lnTo>
                <a:pt x="3630269" y="57589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D5189-6FA2-4C26-A65A-96879E5DE891}">
      <dsp:nvSpPr>
        <dsp:cNvPr id="0" name=""/>
        <dsp:cNvSpPr/>
      </dsp:nvSpPr>
      <dsp:spPr>
        <a:xfrm>
          <a:off x="6312161" y="3092763"/>
          <a:ext cx="91440" cy="5758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589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2436A0-D4EF-48B1-B06F-2B457D1395E5}">
      <dsp:nvSpPr>
        <dsp:cNvPr id="0" name=""/>
        <dsp:cNvSpPr/>
      </dsp:nvSpPr>
      <dsp:spPr>
        <a:xfrm>
          <a:off x="5147791" y="1259477"/>
          <a:ext cx="1210089" cy="575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454"/>
              </a:lnTo>
              <a:lnTo>
                <a:pt x="1210089" y="392454"/>
              </a:lnTo>
              <a:lnTo>
                <a:pt x="1210089" y="57589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187B3-D5BC-438A-BAF6-B73B6B6C4394}">
      <dsp:nvSpPr>
        <dsp:cNvPr id="0" name=""/>
        <dsp:cNvSpPr/>
      </dsp:nvSpPr>
      <dsp:spPr>
        <a:xfrm>
          <a:off x="3891981" y="3092763"/>
          <a:ext cx="91440" cy="5758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589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30AECD-0BCF-49CD-AAF3-B009E0D9505F}">
      <dsp:nvSpPr>
        <dsp:cNvPr id="0" name=""/>
        <dsp:cNvSpPr/>
      </dsp:nvSpPr>
      <dsp:spPr>
        <a:xfrm>
          <a:off x="3937701" y="1259477"/>
          <a:ext cx="1210089" cy="575892"/>
        </a:xfrm>
        <a:custGeom>
          <a:avLst/>
          <a:gdLst/>
          <a:ahLst/>
          <a:cxnLst/>
          <a:rect l="0" t="0" r="0" b="0"/>
          <a:pathLst>
            <a:path>
              <a:moveTo>
                <a:pt x="1210089" y="0"/>
              </a:moveTo>
              <a:lnTo>
                <a:pt x="1210089" y="392454"/>
              </a:lnTo>
              <a:lnTo>
                <a:pt x="0" y="392454"/>
              </a:lnTo>
              <a:lnTo>
                <a:pt x="0" y="57589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B7766-61B2-44A5-9789-1958DE1F3F8C}">
      <dsp:nvSpPr>
        <dsp:cNvPr id="0" name=""/>
        <dsp:cNvSpPr/>
      </dsp:nvSpPr>
      <dsp:spPr>
        <a:xfrm>
          <a:off x="1471802" y="3092763"/>
          <a:ext cx="91440" cy="5758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589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640A4-8956-4478-A25A-72380637BB21}">
      <dsp:nvSpPr>
        <dsp:cNvPr id="0" name=""/>
        <dsp:cNvSpPr/>
      </dsp:nvSpPr>
      <dsp:spPr>
        <a:xfrm>
          <a:off x="1517522" y="1259477"/>
          <a:ext cx="3630269" cy="575892"/>
        </a:xfrm>
        <a:custGeom>
          <a:avLst/>
          <a:gdLst/>
          <a:ahLst/>
          <a:cxnLst/>
          <a:rect l="0" t="0" r="0" b="0"/>
          <a:pathLst>
            <a:path>
              <a:moveTo>
                <a:pt x="3630269" y="0"/>
              </a:moveTo>
              <a:lnTo>
                <a:pt x="3630269" y="392454"/>
              </a:lnTo>
              <a:lnTo>
                <a:pt x="0" y="392454"/>
              </a:lnTo>
              <a:lnTo>
                <a:pt x="0" y="57589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97B2C0-6340-40CB-BD91-B3BEEB0FB0AA}">
      <dsp:nvSpPr>
        <dsp:cNvPr id="0" name=""/>
        <dsp:cNvSpPr/>
      </dsp:nvSpPr>
      <dsp:spPr>
        <a:xfrm>
          <a:off x="120253" y="76509"/>
          <a:ext cx="1980147" cy="125739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F1E4C-258A-4006-9EA0-E6867D1FA1D4}">
      <dsp:nvSpPr>
        <dsp:cNvPr id="0" name=""/>
        <dsp:cNvSpPr/>
      </dsp:nvSpPr>
      <dsp:spPr>
        <a:xfrm>
          <a:off x="340269" y="285525"/>
          <a:ext cx="1980147" cy="1257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Payment thru DRC 03</a:t>
          </a:r>
        </a:p>
      </dsp:txBody>
      <dsp:txXfrm>
        <a:off x="377097" y="322353"/>
        <a:ext cx="1906491" cy="1183737"/>
      </dsp:txXfrm>
    </dsp:sp>
    <dsp:sp modelId="{1F7CAB90-799E-464F-9F4A-5597AD8498DA}">
      <dsp:nvSpPr>
        <dsp:cNvPr id="0" name=""/>
        <dsp:cNvSpPr/>
      </dsp:nvSpPr>
      <dsp:spPr>
        <a:xfrm>
          <a:off x="4157718" y="2084"/>
          <a:ext cx="1980147" cy="1257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FE2FB-9BD9-47D3-A606-11FD98707B2B}">
      <dsp:nvSpPr>
        <dsp:cNvPr id="0" name=""/>
        <dsp:cNvSpPr/>
      </dsp:nvSpPr>
      <dsp:spPr>
        <a:xfrm>
          <a:off x="4377734" y="211099"/>
          <a:ext cx="1980147" cy="1257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Additional Liability</a:t>
          </a:r>
        </a:p>
      </dsp:txBody>
      <dsp:txXfrm>
        <a:off x="4414562" y="247927"/>
        <a:ext cx="1906491" cy="1183737"/>
      </dsp:txXfrm>
    </dsp:sp>
    <dsp:sp modelId="{B67FFAFA-A68A-4CEB-8B66-4B6277D339DA}">
      <dsp:nvSpPr>
        <dsp:cNvPr id="0" name=""/>
        <dsp:cNvSpPr/>
      </dsp:nvSpPr>
      <dsp:spPr>
        <a:xfrm>
          <a:off x="527448" y="1835370"/>
          <a:ext cx="1980147" cy="12573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FDEF9-28C4-4389-8882-0B0D66250FDA}">
      <dsp:nvSpPr>
        <dsp:cNvPr id="0" name=""/>
        <dsp:cNvSpPr/>
      </dsp:nvSpPr>
      <dsp:spPr>
        <a:xfrm>
          <a:off x="747465" y="2044386"/>
          <a:ext cx="1980147" cy="1257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Short Payment of Taxes</a:t>
          </a:r>
        </a:p>
      </dsp:txBody>
      <dsp:txXfrm>
        <a:off x="784293" y="2081214"/>
        <a:ext cx="1906491" cy="1183737"/>
      </dsp:txXfrm>
    </dsp:sp>
    <dsp:sp modelId="{752A7641-D4DB-4C17-A11E-676DA9BBB890}">
      <dsp:nvSpPr>
        <dsp:cNvPr id="0" name=""/>
        <dsp:cNvSpPr/>
      </dsp:nvSpPr>
      <dsp:spPr>
        <a:xfrm>
          <a:off x="527448" y="3668656"/>
          <a:ext cx="1980147" cy="12573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61FC2-F56D-4A08-A640-234E9DCC11B2}">
      <dsp:nvSpPr>
        <dsp:cNvPr id="0" name=""/>
        <dsp:cNvSpPr/>
      </dsp:nvSpPr>
      <dsp:spPr>
        <a:xfrm>
          <a:off x="747465" y="3877672"/>
          <a:ext cx="1980147" cy="1257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Pay through Cash/ITC</a:t>
          </a:r>
        </a:p>
      </dsp:txBody>
      <dsp:txXfrm>
        <a:off x="784293" y="3914500"/>
        <a:ext cx="1906491" cy="1183737"/>
      </dsp:txXfrm>
    </dsp:sp>
    <dsp:sp modelId="{424310BE-8258-4992-B23A-41056EEE4F37}">
      <dsp:nvSpPr>
        <dsp:cNvPr id="0" name=""/>
        <dsp:cNvSpPr/>
      </dsp:nvSpPr>
      <dsp:spPr>
        <a:xfrm>
          <a:off x="2947628" y="1835370"/>
          <a:ext cx="1980147" cy="12573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70CDA-6079-4EFF-A85C-A585D248BF4E}">
      <dsp:nvSpPr>
        <dsp:cNvPr id="0" name=""/>
        <dsp:cNvSpPr/>
      </dsp:nvSpPr>
      <dsp:spPr>
        <a:xfrm>
          <a:off x="3167644" y="2044386"/>
          <a:ext cx="1980147" cy="1257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Excess ITC claimed</a:t>
          </a:r>
        </a:p>
      </dsp:txBody>
      <dsp:txXfrm>
        <a:off x="3204472" y="2081214"/>
        <a:ext cx="1906491" cy="1183737"/>
      </dsp:txXfrm>
    </dsp:sp>
    <dsp:sp modelId="{988043B2-37C4-4342-90F2-7EE4BC108DA7}">
      <dsp:nvSpPr>
        <dsp:cNvPr id="0" name=""/>
        <dsp:cNvSpPr/>
      </dsp:nvSpPr>
      <dsp:spPr>
        <a:xfrm>
          <a:off x="2947628" y="3668656"/>
          <a:ext cx="1980147" cy="12573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E1ED5-33F4-4518-B5C5-E3496765C37E}">
      <dsp:nvSpPr>
        <dsp:cNvPr id="0" name=""/>
        <dsp:cNvSpPr/>
      </dsp:nvSpPr>
      <dsp:spPr>
        <a:xfrm>
          <a:off x="3167644" y="3877672"/>
          <a:ext cx="1980147" cy="1257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Pay through ITC/Cash</a:t>
          </a:r>
        </a:p>
      </dsp:txBody>
      <dsp:txXfrm>
        <a:off x="3204472" y="3914500"/>
        <a:ext cx="1906491" cy="1183737"/>
      </dsp:txXfrm>
    </dsp:sp>
    <dsp:sp modelId="{FAF00D14-2C84-46D2-9C61-1D48C3232784}">
      <dsp:nvSpPr>
        <dsp:cNvPr id="0" name=""/>
        <dsp:cNvSpPr/>
      </dsp:nvSpPr>
      <dsp:spPr>
        <a:xfrm>
          <a:off x="5367808" y="1835370"/>
          <a:ext cx="1980147" cy="12573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3D4327-0E53-44BD-A960-4EA4316B5962}">
      <dsp:nvSpPr>
        <dsp:cNvPr id="0" name=""/>
        <dsp:cNvSpPr/>
      </dsp:nvSpPr>
      <dsp:spPr>
        <a:xfrm>
          <a:off x="5587824" y="2044386"/>
          <a:ext cx="1980147" cy="1257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Ineligible ITC claimed</a:t>
          </a:r>
        </a:p>
      </dsp:txBody>
      <dsp:txXfrm>
        <a:off x="5624652" y="2081214"/>
        <a:ext cx="1906491" cy="1183737"/>
      </dsp:txXfrm>
    </dsp:sp>
    <dsp:sp modelId="{C822D6B6-079D-44FB-BC51-E1F2C76B89D1}">
      <dsp:nvSpPr>
        <dsp:cNvPr id="0" name=""/>
        <dsp:cNvSpPr/>
      </dsp:nvSpPr>
      <dsp:spPr>
        <a:xfrm>
          <a:off x="5367808" y="3668656"/>
          <a:ext cx="1980147" cy="12573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C13BEC-AAD1-42BD-BF2F-2D270D760A76}">
      <dsp:nvSpPr>
        <dsp:cNvPr id="0" name=""/>
        <dsp:cNvSpPr/>
      </dsp:nvSpPr>
      <dsp:spPr>
        <a:xfrm>
          <a:off x="5587824" y="3877672"/>
          <a:ext cx="1980147" cy="1257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Pay through ITC/Cash</a:t>
          </a:r>
        </a:p>
      </dsp:txBody>
      <dsp:txXfrm>
        <a:off x="5624652" y="3914500"/>
        <a:ext cx="1906491" cy="1183737"/>
      </dsp:txXfrm>
    </dsp:sp>
    <dsp:sp modelId="{F47FA84A-AAD8-4D86-A330-3AD9CCB0F3A7}">
      <dsp:nvSpPr>
        <dsp:cNvPr id="0" name=""/>
        <dsp:cNvSpPr/>
      </dsp:nvSpPr>
      <dsp:spPr>
        <a:xfrm>
          <a:off x="7787987" y="1835370"/>
          <a:ext cx="1980147" cy="12573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23CAD-D6D8-462D-B1C6-A0F2498B63A9}">
      <dsp:nvSpPr>
        <dsp:cNvPr id="0" name=""/>
        <dsp:cNvSpPr/>
      </dsp:nvSpPr>
      <dsp:spPr>
        <a:xfrm>
          <a:off x="8008004" y="2044386"/>
          <a:ext cx="1980147" cy="1257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GSTR 9 / 9C</a:t>
          </a:r>
          <a:endParaRPr lang="en-IN" sz="2300" kern="1200" dirty="0"/>
        </a:p>
      </dsp:txBody>
      <dsp:txXfrm>
        <a:off x="8044832" y="2081214"/>
        <a:ext cx="1906491" cy="1183737"/>
      </dsp:txXfrm>
    </dsp:sp>
    <dsp:sp modelId="{930145FF-E4BF-4036-A516-47AE0A0F8041}">
      <dsp:nvSpPr>
        <dsp:cNvPr id="0" name=""/>
        <dsp:cNvSpPr/>
      </dsp:nvSpPr>
      <dsp:spPr>
        <a:xfrm>
          <a:off x="7787987" y="3668656"/>
          <a:ext cx="1980147" cy="12573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C8465-91F7-4717-93EB-8A26E0A72EFA}">
      <dsp:nvSpPr>
        <dsp:cNvPr id="0" name=""/>
        <dsp:cNvSpPr/>
      </dsp:nvSpPr>
      <dsp:spPr>
        <a:xfrm>
          <a:off x="8008004" y="3877672"/>
          <a:ext cx="1980147" cy="1257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Pay through Cash</a:t>
          </a:r>
          <a:endParaRPr lang="en-IN" sz="2300" kern="1200" dirty="0"/>
        </a:p>
      </dsp:txBody>
      <dsp:txXfrm>
        <a:off x="8044832" y="3914500"/>
        <a:ext cx="1906491" cy="1183737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5525F-3784-4CFF-897C-579A7D2346CC}">
      <dsp:nvSpPr>
        <dsp:cNvPr id="0" name=""/>
        <dsp:cNvSpPr/>
      </dsp:nvSpPr>
      <dsp:spPr>
        <a:xfrm>
          <a:off x="8662511" y="1982412"/>
          <a:ext cx="91440" cy="8601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014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49050-2645-4529-8E66-86B0EA0777EF}">
      <dsp:nvSpPr>
        <dsp:cNvPr id="0" name=""/>
        <dsp:cNvSpPr/>
      </dsp:nvSpPr>
      <dsp:spPr>
        <a:xfrm>
          <a:off x="5047773" y="1982412"/>
          <a:ext cx="91440" cy="8601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014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F1422-B26B-4476-90A4-955F53133BAC}">
      <dsp:nvSpPr>
        <dsp:cNvPr id="0" name=""/>
        <dsp:cNvSpPr/>
      </dsp:nvSpPr>
      <dsp:spPr>
        <a:xfrm>
          <a:off x="1433036" y="1982412"/>
          <a:ext cx="91440" cy="8601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014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59810-1BE2-403C-BDB8-BF785D17B164}">
      <dsp:nvSpPr>
        <dsp:cNvPr id="0" name=""/>
        <dsp:cNvSpPr/>
      </dsp:nvSpPr>
      <dsp:spPr>
        <a:xfrm>
          <a:off x="0" y="104392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6F5E2-9F00-4071-8C16-028A6BAE8953}">
      <dsp:nvSpPr>
        <dsp:cNvPr id="0" name=""/>
        <dsp:cNvSpPr/>
      </dsp:nvSpPr>
      <dsp:spPr>
        <a:xfrm>
          <a:off x="328612" y="416573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kern="1200" dirty="0">
              <a:latin typeface="+mj-lt"/>
            </a:rPr>
            <a:t>Final Turnover</a:t>
          </a:r>
        </a:p>
      </dsp:txBody>
      <dsp:txXfrm>
        <a:off x="383617" y="471578"/>
        <a:ext cx="2847502" cy="1768010"/>
      </dsp:txXfrm>
    </dsp:sp>
    <dsp:sp modelId="{309C1ADB-21CB-4DDF-99FD-E60707A62528}">
      <dsp:nvSpPr>
        <dsp:cNvPr id="0" name=""/>
        <dsp:cNvSpPr/>
      </dsp:nvSpPr>
      <dsp:spPr>
        <a:xfrm>
          <a:off x="0" y="2842555"/>
          <a:ext cx="2957512" cy="18780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B16F0-C50E-4DC8-9BF2-CBEBB1943965}">
      <dsp:nvSpPr>
        <dsp:cNvPr id="0" name=""/>
        <dsp:cNvSpPr/>
      </dsp:nvSpPr>
      <dsp:spPr>
        <a:xfrm>
          <a:off x="328612" y="3154737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kern="1200" dirty="0">
              <a:latin typeface="+mj-lt"/>
            </a:rPr>
            <a:t>Table 4 + Table 10 – Table 11</a:t>
          </a:r>
        </a:p>
      </dsp:txBody>
      <dsp:txXfrm>
        <a:off x="383617" y="3209742"/>
        <a:ext cx="2847502" cy="1768010"/>
      </dsp:txXfrm>
    </dsp:sp>
    <dsp:sp modelId="{1D0221EC-F8EE-4E4F-9C83-89B3D23C47E5}">
      <dsp:nvSpPr>
        <dsp:cNvPr id="0" name=""/>
        <dsp:cNvSpPr/>
      </dsp:nvSpPr>
      <dsp:spPr>
        <a:xfrm>
          <a:off x="3614737" y="104392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0C58B-573A-41CE-8A9F-8DC8E1505DA0}">
      <dsp:nvSpPr>
        <dsp:cNvPr id="0" name=""/>
        <dsp:cNvSpPr/>
      </dsp:nvSpPr>
      <dsp:spPr>
        <a:xfrm>
          <a:off x="3943350" y="416573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kern="1200" dirty="0">
              <a:latin typeface="+mj-lt"/>
            </a:rPr>
            <a:t>Taxes Payable</a:t>
          </a:r>
        </a:p>
      </dsp:txBody>
      <dsp:txXfrm>
        <a:off x="3998355" y="471578"/>
        <a:ext cx="2847502" cy="1768010"/>
      </dsp:txXfrm>
    </dsp:sp>
    <dsp:sp modelId="{21AF6E4E-E362-4B18-AEDD-B65B44323620}">
      <dsp:nvSpPr>
        <dsp:cNvPr id="0" name=""/>
        <dsp:cNvSpPr/>
      </dsp:nvSpPr>
      <dsp:spPr>
        <a:xfrm>
          <a:off x="3614737" y="2842555"/>
          <a:ext cx="2957512" cy="18780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36FE5-D2B5-4B55-AE60-63B83BA12E22}">
      <dsp:nvSpPr>
        <dsp:cNvPr id="0" name=""/>
        <dsp:cNvSpPr/>
      </dsp:nvSpPr>
      <dsp:spPr>
        <a:xfrm>
          <a:off x="3943350" y="3154737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700" i="1" kern="1200" dirty="0">
              <a:latin typeface="+mj-lt"/>
            </a:rPr>
            <a:t>Column 2 of </a:t>
          </a:r>
          <a:r>
            <a:rPr lang="en-IN" sz="3700" kern="1200" dirty="0">
              <a:latin typeface="+mj-lt"/>
            </a:rPr>
            <a:t>Table 9 &amp; Table 14</a:t>
          </a:r>
        </a:p>
      </dsp:txBody>
      <dsp:txXfrm>
        <a:off x="3998355" y="3209742"/>
        <a:ext cx="2847502" cy="1768010"/>
      </dsp:txXfrm>
    </dsp:sp>
    <dsp:sp modelId="{F2BC404B-15AB-4D0C-86F2-53E14F4382D1}">
      <dsp:nvSpPr>
        <dsp:cNvPr id="0" name=""/>
        <dsp:cNvSpPr/>
      </dsp:nvSpPr>
      <dsp:spPr>
        <a:xfrm>
          <a:off x="7229475" y="104392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57C42-A384-4458-A8CB-E78C02841033}">
      <dsp:nvSpPr>
        <dsp:cNvPr id="0" name=""/>
        <dsp:cNvSpPr/>
      </dsp:nvSpPr>
      <dsp:spPr>
        <a:xfrm>
          <a:off x="7558087" y="416573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700" kern="1200" dirty="0">
              <a:latin typeface="+mj-lt"/>
            </a:rPr>
            <a:t>Taxes Paid</a:t>
          </a:r>
        </a:p>
      </dsp:txBody>
      <dsp:txXfrm>
        <a:off x="7613092" y="471578"/>
        <a:ext cx="2847502" cy="1768010"/>
      </dsp:txXfrm>
    </dsp:sp>
    <dsp:sp modelId="{BF2F9436-9C4C-4052-B138-20B5928136FB}">
      <dsp:nvSpPr>
        <dsp:cNvPr id="0" name=""/>
        <dsp:cNvSpPr/>
      </dsp:nvSpPr>
      <dsp:spPr>
        <a:xfrm>
          <a:off x="7229475" y="2842555"/>
          <a:ext cx="2957512" cy="18780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09178-AF49-4D80-9D5D-CB6BD8F352EA}">
      <dsp:nvSpPr>
        <dsp:cNvPr id="0" name=""/>
        <dsp:cNvSpPr/>
      </dsp:nvSpPr>
      <dsp:spPr>
        <a:xfrm>
          <a:off x="7558087" y="3154737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i="1" kern="1200" dirty="0">
              <a:latin typeface="+mj-lt"/>
            </a:rPr>
            <a:t>Taxes Paid in </a:t>
          </a:r>
          <a:r>
            <a:rPr lang="en-IN" sz="3500" kern="1200" dirty="0">
              <a:latin typeface="+mj-lt"/>
            </a:rPr>
            <a:t>Table 9 &amp; Table 14</a:t>
          </a:r>
        </a:p>
      </dsp:txBody>
      <dsp:txXfrm>
        <a:off x="7613092" y="3209742"/>
        <a:ext cx="2847502" cy="176801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CD8573-FB04-48EB-BB23-67FF7B87473B}">
      <dsp:nvSpPr>
        <dsp:cNvPr id="0" name=""/>
        <dsp:cNvSpPr/>
      </dsp:nvSpPr>
      <dsp:spPr>
        <a:xfrm>
          <a:off x="1233" y="0"/>
          <a:ext cx="3206183" cy="40873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kern="1200" dirty="0"/>
            <a:t>Liability 1</a:t>
          </a:r>
        </a:p>
      </dsp:txBody>
      <dsp:txXfrm>
        <a:off x="1233" y="0"/>
        <a:ext cx="3206183" cy="1226207"/>
      </dsp:txXfrm>
    </dsp:sp>
    <dsp:sp modelId="{3438D5E4-029C-4486-A852-34BED5C9B6D3}">
      <dsp:nvSpPr>
        <dsp:cNvPr id="0" name=""/>
        <dsp:cNvSpPr/>
      </dsp:nvSpPr>
      <dsp:spPr>
        <a:xfrm>
          <a:off x="321851" y="1226556"/>
          <a:ext cx="2564946" cy="8030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/>
            <a:t>Table 4</a:t>
          </a:r>
        </a:p>
      </dsp:txBody>
      <dsp:txXfrm>
        <a:off x="345370" y="1250075"/>
        <a:ext cx="2517908" cy="755963"/>
      </dsp:txXfrm>
    </dsp:sp>
    <dsp:sp modelId="{5BD4ADB6-A0AC-43A7-B743-6ED9010EB822}">
      <dsp:nvSpPr>
        <dsp:cNvPr id="0" name=""/>
        <dsp:cNvSpPr/>
      </dsp:nvSpPr>
      <dsp:spPr>
        <a:xfrm>
          <a:off x="321851" y="2153097"/>
          <a:ext cx="2564946" cy="8030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/>
            <a:t>Add: Table 10</a:t>
          </a:r>
        </a:p>
      </dsp:txBody>
      <dsp:txXfrm>
        <a:off x="345370" y="2176616"/>
        <a:ext cx="2517908" cy="755963"/>
      </dsp:txXfrm>
    </dsp:sp>
    <dsp:sp modelId="{72640E37-8301-4FCA-8F5C-CA9151DCED25}">
      <dsp:nvSpPr>
        <dsp:cNvPr id="0" name=""/>
        <dsp:cNvSpPr/>
      </dsp:nvSpPr>
      <dsp:spPr>
        <a:xfrm>
          <a:off x="321851" y="3079637"/>
          <a:ext cx="2564946" cy="8030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/>
            <a:t>Less: Table 11</a:t>
          </a:r>
        </a:p>
      </dsp:txBody>
      <dsp:txXfrm>
        <a:off x="345370" y="3103156"/>
        <a:ext cx="2517908" cy="755963"/>
      </dsp:txXfrm>
    </dsp:sp>
    <dsp:sp modelId="{46F13AEC-7C2F-4D07-9143-2AC090EE214C}">
      <dsp:nvSpPr>
        <dsp:cNvPr id="0" name=""/>
        <dsp:cNvSpPr/>
      </dsp:nvSpPr>
      <dsp:spPr>
        <a:xfrm>
          <a:off x="3447879" y="0"/>
          <a:ext cx="3206183" cy="40873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kern="1200" dirty="0"/>
            <a:t>Liability 2</a:t>
          </a:r>
        </a:p>
      </dsp:txBody>
      <dsp:txXfrm>
        <a:off x="3447879" y="0"/>
        <a:ext cx="3206183" cy="1226207"/>
      </dsp:txXfrm>
    </dsp:sp>
    <dsp:sp modelId="{F67C463A-1D29-4270-BC08-E849932B0182}">
      <dsp:nvSpPr>
        <dsp:cNvPr id="0" name=""/>
        <dsp:cNvSpPr/>
      </dsp:nvSpPr>
      <dsp:spPr>
        <a:xfrm>
          <a:off x="3768498" y="1227404"/>
          <a:ext cx="2564946" cy="12323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/>
            <a:t>Table 9(2)</a:t>
          </a:r>
        </a:p>
      </dsp:txBody>
      <dsp:txXfrm>
        <a:off x="3804594" y="1263500"/>
        <a:ext cx="2492754" cy="1160202"/>
      </dsp:txXfrm>
    </dsp:sp>
    <dsp:sp modelId="{FE4A337E-447D-4060-A410-A8451C0E4736}">
      <dsp:nvSpPr>
        <dsp:cNvPr id="0" name=""/>
        <dsp:cNvSpPr/>
      </dsp:nvSpPr>
      <dsp:spPr>
        <a:xfrm>
          <a:off x="3582796" y="2649397"/>
          <a:ext cx="2936350" cy="12323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/>
            <a:t>Add: Table 14(2)</a:t>
          </a:r>
        </a:p>
      </dsp:txBody>
      <dsp:txXfrm>
        <a:off x="3618892" y="2685493"/>
        <a:ext cx="2864158" cy="1160202"/>
      </dsp:txXfrm>
    </dsp:sp>
    <dsp:sp modelId="{0A995E8C-5BB0-465C-BE9D-BDF1324D743A}">
      <dsp:nvSpPr>
        <dsp:cNvPr id="0" name=""/>
        <dsp:cNvSpPr/>
      </dsp:nvSpPr>
      <dsp:spPr>
        <a:xfrm>
          <a:off x="6894526" y="0"/>
          <a:ext cx="3206183" cy="40873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kern="1200" dirty="0"/>
            <a:t>Taxes Paid</a:t>
          </a:r>
        </a:p>
      </dsp:txBody>
      <dsp:txXfrm>
        <a:off x="6894526" y="0"/>
        <a:ext cx="3206183" cy="1226207"/>
      </dsp:txXfrm>
    </dsp:sp>
    <dsp:sp modelId="{87623E91-AA4C-40EF-A949-9E88E6FCC104}">
      <dsp:nvSpPr>
        <dsp:cNvPr id="0" name=""/>
        <dsp:cNvSpPr/>
      </dsp:nvSpPr>
      <dsp:spPr>
        <a:xfrm>
          <a:off x="7215145" y="1227404"/>
          <a:ext cx="2564946" cy="12323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/>
            <a:t>Table 9(3-7)</a:t>
          </a:r>
        </a:p>
      </dsp:txBody>
      <dsp:txXfrm>
        <a:off x="7251241" y="1263500"/>
        <a:ext cx="2492754" cy="1160202"/>
      </dsp:txXfrm>
    </dsp:sp>
    <dsp:sp modelId="{EBFF39B9-9D6E-44A6-B288-CF6384E8EF6C}">
      <dsp:nvSpPr>
        <dsp:cNvPr id="0" name=""/>
        <dsp:cNvSpPr/>
      </dsp:nvSpPr>
      <dsp:spPr>
        <a:xfrm>
          <a:off x="7073726" y="2649397"/>
          <a:ext cx="2847783" cy="12323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/>
            <a:t>Add: Table 14(3)</a:t>
          </a:r>
        </a:p>
      </dsp:txBody>
      <dsp:txXfrm>
        <a:off x="7109822" y="2685493"/>
        <a:ext cx="2775591" cy="1160202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FB889-F988-4F68-894A-EF5694C5F06B}">
      <dsp:nvSpPr>
        <dsp:cNvPr id="0" name=""/>
        <dsp:cNvSpPr/>
      </dsp:nvSpPr>
      <dsp:spPr>
        <a:xfrm>
          <a:off x="5168133" y="317430"/>
          <a:ext cx="1765054" cy="11767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/>
            <a:t>Table 17 HSN</a:t>
          </a:r>
        </a:p>
      </dsp:txBody>
      <dsp:txXfrm>
        <a:off x="5202597" y="351894"/>
        <a:ext cx="1696126" cy="1107775"/>
      </dsp:txXfrm>
    </dsp:sp>
    <dsp:sp modelId="{AEA8E55B-6374-4337-BFF4-D5D7A5805C5B}">
      <dsp:nvSpPr>
        <dsp:cNvPr id="0" name=""/>
        <dsp:cNvSpPr/>
      </dsp:nvSpPr>
      <dsp:spPr>
        <a:xfrm>
          <a:off x="2035161" y="1494134"/>
          <a:ext cx="4015499" cy="470681"/>
        </a:xfrm>
        <a:custGeom>
          <a:avLst/>
          <a:gdLst/>
          <a:ahLst/>
          <a:cxnLst/>
          <a:rect l="0" t="0" r="0" b="0"/>
          <a:pathLst>
            <a:path>
              <a:moveTo>
                <a:pt x="4015499" y="0"/>
              </a:moveTo>
              <a:lnTo>
                <a:pt x="4015499" y="235340"/>
              </a:lnTo>
              <a:lnTo>
                <a:pt x="0" y="235340"/>
              </a:lnTo>
              <a:lnTo>
                <a:pt x="0" y="47068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023EB-54E5-41DC-A8B1-ECE3E9CD6D99}">
      <dsp:nvSpPr>
        <dsp:cNvPr id="0" name=""/>
        <dsp:cNvSpPr/>
      </dsp:nvSpPr>
      <dsp:spPr>
        <a:xfrm>
          <a:off x="1152634" y="1964815"/>
          <a:ext cx="1765054" cy="11767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/>
            <a:t>Table 4</a:t>
          </a:r>
        </a:p>
      </dsp:txBody>
      <dsp:txXfrm>
        <a:off x="1187098" y="1999279"/>
        <a:ext cx="1696126" cy="1107775"/>
      </dsp:txXfrm>
    </dsp:sp>
    <dsp:sp modelId="{CE488DB8-AEE2-42F6-9AAA-77F80455FDA5}">
      <dsp:nvSpPr>
        <dsp:cNvPr id="0" name=""/>
        <dsp:cNvSpPr/>
      </dsp:nvSpPr>
      <dsp:spPr>
        <a:xfrm>
          <a:off x="887876" y="3141518"/>
          <a:ext cx="1147285" cy="470681"/>
        </a:xfrm>
        <a:custGeom>
          <a:avLst/>
          <a:gdLst/>
          <a:ahLst/>
          <a:cxnLst/>
          <a:rect l="0" t="0" r="0" b="0"/>
          <a:pathLst>
            <a:path>
              <a:moveTo>
                <a:pt x="1147285" y="0"/>
              </a:moveTo>
              <a:lnTo>
                <a:pt x="1147285" y="235340"/>
              </a:lnTo>
              <a:lnTo>
                <a:pt x="0" y="235340"/>
              </a:lnTo>
              <a:lnTo>
                <a:pt x="0" y="47068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745C0C-2D6E-4200-AF1D-D176A0A43166}">
      <dsp:nvSpPr>
        <dsp:cNvPr id="0" name=""/>
        <dsp:cNvSpPr/>
      </dsp:nvSpPr>
      <dsp:spPr>
        <a:xfrm>
          <a:off x="5348" y="3612199"/>
          <a:ext cx="1765054" cy="11767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/>
            <a:t>Advances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>
              <a:solidFill>
                <a:srgbClr val="FF0000"/>
              </a:solidFill>
              <a:latin typeface="Webdings" panose="05030102010509060703" pitchFamily="18" charset="2"/>
            </a:rPr>
            <a:t>r</a:t>
          </a:r>
        </a:p>
      </dsp:txBody>
      <dsp:txXfrm>
        <a:off x="39812" y="3646663"/>
        <a:ext cx="1696126" cy="1107775"/>
      </dsp:txXfrm>
    </dsp:sp>
    <dsp:sp modelId="{D4D739D7-7F60-48E9-9BE1-3E3620CFE599}">
      <dsp:nvSpPr>
        <dsp:cNvPr id="0" name=""/>
        <dsp:cNvSpPr/>
      </dsp:nvSpPr>
      <dsp:spPr>
        <a:xfrm>
          <a:off x="2035161" y="3141518"/>
          <a:ext cx="1147285" cy="470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340"/>
              </a:lnTo>
              <a:lnTo>
                <a:pt x="1147285" y="235340"/>
              </a:lnTo>
              <a:lnTo>
                <a:pt x="1147285" y="47068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B0EC7-5005-416D-ACCB-A5FC6F94F13B}">
      <dsp:nvSpPr>
        <dsp:cNvPr id="0" name=""/>
        <dsp:cNvSpPr/>
      </dsp:nvSpPr>
      <dsp:spPr>
        <a:xfrm>
          <a:off x="2299919" y="3612199"/>
          <a:ext cx="1765054" cy="11767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/>
            <a:t>RCM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>
              <a:solidFill>
                <a:srgbClr val="FF0000"/>
              </a:solidFill>
              <a:latin typeface="Webdings" panose="05030102010509060703" pitchFamily="18" charset="2"/>
            </a:rPr>
            <a:t>r</a:t>
          </a:r>
          <a:endParaRPr lang="en-IN" sz="2700" kern="1200" dirty="0"/>
        </a:p>
      </dsp:txBody>
      <dsp:txXfrm>
        <a:off x="2334383" y="3646663"/>
        <a:ext cx="1696126" cy="1107775"/>
      </dsp:txXfrm>
    </dsp:sp>
    <dsp:sp modelId="{6D174301-7590-4838-9F12-A0598D3DB54B}">
      <dsp:nvSpPr>
        <dsp:cNvPr id="0" name=""/>
        <dsp:cNvSpPr/>
      </dsp:nvSpPr>
      <dsp:spPr>
        <a:xfrm>
          <a:off x="5477018" y="1494134"/>
          <a:ext cx="573642" cy="470681"/>
        </a:xfrm>
        <a:custGeom>
          <a:avLst/>
          <a:gdLst/>
          <a:ahLst/>
          <a:cxnLst/>
          <a:rect l="0" t="0" r="0" b="0"/>
          <a:pathLst>
            <a:path>
              <a:moveTo>
                <a:pt x="573642" y="0"/>
              </a:moveTo>
              <a:lnTo>
                <a:pt x="573642" y="235340"/>
              </a:lnTo>
              <a:lnTo>
                <a:pt x="0" y="235340"/>
              </a:lnTo>
              <a:lnTo>
                <a:pt x="0" y="47068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4F742-9DC7-425F-B7B9-234CE611F0D7}">
      <dsp:nvSpPr>
        <dsp:cNvPr id="0" name=""/>
        <dsp:cNvSpPr/>
      </dsp:nvSpPr>
      <dsp:spPr>
        <a:xfrm>
          <a:off x="4594491" y="1964815"/>
          <a:ext cx="1765054" cy="11767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/>
            <a:t>Table 5</a:t>
          </a:r>
        </a:p>
      </dsp:txBody>
      <dsp:txXfrm>
        <a:off x="4628955" y="1999279"/>
        <a:ext cx="1696126" cy="1107775"/>
      </dsp:txXfrm>
    </dsp:sp>
    <dsp:sp modelId="{EC776503-249F-4486-8AD8-2EA7ACF5E148}">
      <dsp:nvSpPr>
        <dsp:cNvPr id="0" name=""/>
        <dsp:cNvSpPr/>
      </dsp:nvSpPr>
      <dsp:spPr>
        <a:xfrm>
          <a:off x="5431298" y="3141518"/>
          <a:ext cx="91440" cy="4706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068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BFE24-0BD2-48D4-9FC7-96312BE45078}">
      <dsp:nvSpPr>
        <dsp:cNvPr id="0" name=""/>
        <dsp:cNvSpPr/>
      </dsp:nvSpPr>
      <dsp:spPr>
        <a:xfrm>
          <a:off x="4594491" y="3612199"/>
          <a:ext cx="1765054" cy="11767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/>
            <a:t>Non GST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>
              <a:solidFill>
                <a:srgbClr val="FF0000"/>
              </a:solidFill>
              <a:latin typeface="Webdings" panose="05030102010509060703" pitchFamily="18" charset="2"/>
            </a:rPr>
            <a:t>r</a:t>
          </a:r>
          <a:endParaRPr lang="en-IN" sz="2700" kern="1200" dirty="0"/>
        </a:p>
      </dsp:txBody>
      <dsp:txXfrm>
        <a:off x="4628955" y="3646663"/>
        <a:ext cx="1696126" cy="1107775"/>
      </dsp:txXfrm>
    </dsp:sp>
    <dsp:sp modelId="{D94D6B6E-9924-4E5F-85C6-DA7B7EE56ABC}">
      <dsp:nvSpPr>
        <dsp:cNvPr id="0" name=""/>
        <dsp:cNvSpPr/>
      </dsp:nvSpPr>
      <dsp:spPr>
        <a:xfrm>
          <a:off x="6050661" y="1494134"/>
          <a:ext cx="1720928" cy="470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340"/>
              </a:lnTo>
              <a:lnTo>
                <a:pt x="1720928" y="235340"/>
              </a:lnTo>
              <a:lnTo>
                <a:pt x="1720928" y="47068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C5C30-763D-41FB-BE74-510681F1CF85}">
      <dsp:nvSpPr>
        <dsp:cNvPr id="0" name=""/>
        <dsp:cNvSpPr/>
      </dsp:nvSpPr>
      <dsp:spPr>
        <a:xfrm>
          <a:off x="6889062" y="1964815"/>
          <a:ext cx="1765054" cy="11767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/>
            <a:t>Table 10</a:t>
          </a:r>
        </a:p>
      </dsp:txBody>
      <dsp:txXfrm>
        <a:off x="6923526" y="1999279"/>
        <a:ext cx="1696126" cy="1107775"/>
      </dsp:txXfrm>
    </dsp:sp>
    <dsp:sp modelId="{48114AC7-5CA0-4558-BA64-F63628B904BF}">
      <dsp:nvSpPr>
        <dsp:cNvPr id="0" name=""/>
        <dsp:cNvSpPr/>
      </dsp:nvSpPr>
      <dsp:spPr>
        <a:xfrm>
          <a:off x="6050661" y="1494134"/>
          <a:ext cx="4015499" cy="470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340"/>
              </a:lnTo>
              <a:lnTo>
                <a:pt x="4015499" y="235340"/>
              </a:lnTo>
              <a:lnTo>
                <a:pt x="4015499" y="47068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9A460-8C65-4D0A-BED8-1637802F94A3}">
      <dsp:nvSpPr>
        <dsp:cNvPr id="0" name=""/>
        <dsp:cNvSpPr/>
      </dsp:nvSpPr>
      <dsp:spPr>
        <a:xfrm>
          <a:off x="9183633" y="1964815"/>
          <a:ext cx="1765054" cy="11767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/>
            <a:t>Table 11</a:t>
          </a:r>
        </a:p>
      </dsp:txBody>
      <dsp:txXfrm>
        <a:off x="9218097" y="1999279"/>
        <a:ext cx="1696126" cy="1107775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1AB10-A007-43FD-9728-04A55DA05E49}">
      <dsp:nvSpPr>
        <dsp:cNvPr id="0" name=""/>
        <dsp:cNvSpPr/>
      </dsp:nvSpPr>
      <dsp:spPr>
        <a:xfrm>
          <a:off x="5257800" y="2245770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9C1B83-BD3E-4AE8-8C5B-BE8633F54670}">
      <dsp:nvSpPr>
        <dsp:cNvPr id="0" name=""/>
        <dsp:cNvSpPr/>
      </dsp:nvSpPr>
      <dsp:spPr>
        <a:xfrm>
          <a:off x="5212080" y="2245770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65499-791B-4094-8B49-8A31EDF9A555}">
      <dsp:nvSpPr>
        <dsp:cNvPr id="0" name=""/>
        <dsp:cNvSpPr/>
      </dsp:nvSpPr>
      <dsp:spPr>
        <a:xfrm>
          <a:off x="1537867" y="2245770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1A2405-0217-4E5C-AB53-779B9D0D5BCB}">
      <dsp:nvSpPr>
        <dsp:cNvPr id="0" name=""/>
        <dsp:cNvSpPr/>
      </dsp:nvSpPr>
      <dsp:spPr>
        <a:xfrm>
          <a:off x="3720638" y="708608"/>
          <a:ext cx="3074323" cy="15371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6500" kern="1200" dirty="0">
              <a:latin typeface="+mj-lt"/>
            </a:rPr>
            <a:t>GSTR 9</a:t>
          </a:r>
        </a:p>
      </dsp:txBody>
      <dsp:txXfrm>
        <a:off x="3720638" y="708608"/>
        <a:ext cx="3074323" cy="1537161"/>
      </dsp:txXfrm>
    </dsp:sp>
    <dsp:sp modelId="{BA4F614E-49B3-4B50-A988-F5A433CE2F42}">
      <dsp:nvSpPr>
        <dsp:cNvPr id="0" name=""/>
        <dsp:cNvSpPr/>
      </dsp:nvSpPr>
      <dsp:spPr>
        <a:xfrm>
          <a:off x="706" y="2891379"/>
          <a:ext cx="3074323" cy="15371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kern="1200" dirty="0">
              <a:latin typeface="+mj-lt"/>
            </a:rPr>
            <a:t>Table 5N of GSTR 9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(Taxable + Exempted)</a:t>
          </a:r>
        </a:p>
      </dsp:txBody>
      <dsp:txXfrm>
        <a:off x="706" y="2891379"/>
        <a:ext cx="3074323" cy="1537161"/>
      </dsp:txXfrm>
    </dsp:sp>
    <dsp:sp modelId="{EEC43617-AF8A-459D-932D-4FFF5F479BC9}">
      <dsp:nvSpPr>
        <dsp:cNvPr id="0" name=""/>
        <dsp:cNvSpPr/>
      </dsp:nvSpPr>
      <dsp:spPr>
        <a:xfrm>
          <a:off x="3720638" y="2891379"/>
          <a:ext cx="3074323" cy="15371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>
              <a:latin typeface="+mj-lt"/>
            </a:rPr>
            <a:t>Table 10 of GSTR 9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(Upward Amendments till Nov 2022)</a:t>
          </a:r>
        </a:p>
      </dsp:txBody>
      <dsp:txXfrm>
        <a:off x="3720638" y="2891379"/>
        <a:ext cx="3074323" cy="1537161"/>
      </dsp:txXfrm>
    </dsp:sp>
    <dsp:sp modelId="{E461C770-D76A-4ECC-BF5A-F337005A0D91}">
      <dsp:nvSpPr>
        <dsp:cNvPr id="0" name=""/>
        <dsp:cNvSpPr/>
      </dsp:nvSpPr>
      <dsp:spPr>
        <a:xfrm>
          <a:off x="7440570" y="2891379"/>
          <a:ext cx="3074323" cy="15371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+mj-lt"/>
            </a:rPr>
            <a:t>Table 11 of GSTR 9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(Downward Amendments till Nov  2022)</a:t>
          </a:r>
        </a:p>
      </dsp:txBody>
      <dsp:txXfrm>
        <a:off x="7440570" y="2891379"/>
        <a:ext cx="3074323" cy="1537161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8CC9E-A31F-4C54-AEDC-5F356A0216B0}">
      <dsp:nvSpPr>
        <dsp:cNvPr id="0" name=""/>
        <dsp:cNvSpPr/>
      </dsp:nvSpPr>
      <dsp:spPr>
        <a:xfrm>
          <a:off x="5132614" y="2251994"/>
          <a:ext cx="4019895" cy="465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555"/>
              </a:lnTo>
              <a:lnTo>
                <a:pt x="4019895" y="232555"/>
              </a:lnTo>
              <a:lnTo>
                <a:pt x="4019895" y="46511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254888-D660-4B0B-8FA8-A34A5DAC4285}">
      <dsp:nvSpPr>
        <dsp:cNvPr id="0" name=""/>
        <dsp:cNvSpPr/>
      </dsp:nvSpPr>
      <dsp:spPr>
        <a:xfrm>
          <a:off x="5132614" y="2251994"/>
          <a:ext cx="1339965" cy="465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555"/>
              </a:lnTo>
              <a:lnTo>
                <a:pt x="1339965" y="232555"/>
              </a:lnTo>
              <a:lnTo>
                <a:pt x="1339965" y="46511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5D5CA9-9EDB-4A1C-9F9B-0BED0A0349F7}">
      <dsp:nvSpPr>
        <dsp:cNvPr id="0" name=""/>
        <dsp:cNvSpPr/>
      </dsp:nvSpPr>
      <dsp:spPr>
        <a:xfrm>
          <a:off x="3792649" y="2251994"/>
          <a:ext cx="1339965" cy="465111"/>
        </a:xfrm>
        <a:custGeom>
          <a:avLst/>
          <a:gdLst/>
          <a:ahLst/>
          <a:cxnLst/>
          <a:rect l="0" t="0" r="0" b="0"/>
          <a:pathLst>
            <a:path>
              <a:moveTo>
                <a:pt x="1339965" y="0"/>
              </a:moveTo>
              <a:lnTo>
                <a:pt x="1339965" y="232555"/>
              </a:lnTo>
              <a:lnTo>
                <a:pt x="0" y="232555"/>
              </a:lnTo>
              <a:lnTo>
                <a:pt x="0" y="46511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33192-21F4-496F-9D28-FA05DA58EC89}">
      <dsp:nvSpPr>
        <dsp:cNvPr id="0" name=""/>
        <dsp:cNvSpPr/>
      </dsp:nvSpPr>
      <dsp:spPr>
        <a:xfrm>
          <a:off x="1112719" y="2251994"/>
          <a:ext cx="4019895" cy="465111"/>
        </a:xfrm>
        <a:custGeom>
          <a:avLst/>
          <a:gdLst/>
          <a:ahLst/>
          <a:cxnLst/>
          <a:rect l="0" t="0" r="0" b="0"/>
          <a:pathLst>
            <a:path>
              <a:moveTo>
                <a:pt x="4019895" y="0"/>
              </a:moveTo>
              <a:lnTo>
                <a:pt x="4019895" y="232555"/>
              </a:lnTo>
              <a:lnTo>
                <a:pt x="0" y="232555"/>
              </a:lnTo>
              <a:lnTo>
                <a:pt x="0" y="46511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22C694-D5FE-4316-A94F-DAAF9DFF8F3D}">
      <dsp:nvSpPr>
        <dsp:cNvPr id="0" name=""/>
        <dsp:cNvSpPr/>
      </dsp:nvSpPr>
      <dsp:spPr>
        <a:xfrm>
          <a:off x="3797411" y="179633"/>
          <a:ext cx="2670406" cy="20723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>
              <a:latin typeface="+mj-lt"/>
            </a:rPr>
            <a:t>GSTR 9</a:t>
          </a:r>
        </a:p>
      </dsp:txBody>
      <dsp:txXfrm>
        <a:off x="3797411" y="179633"/>
        <a:ext cx="2670406" cy="2072361"/>
      </dsp:txXfrm>
    </dsp:sp>
    <dsp:sp modelId="{39615765-400C-4EC0-822F-CAD4AB5A7911}">
      <dsp:nvSpPr>
        <dsp:cNvPr id="0" name=""/>
        <dsp:cNvSpPr/>
      </dsp:nvSpPr>
      <dsp:spPr>
        <a:xfrm>
          <a:off x="5309" y="2717106"/>
          <a:ext cx="2214818" cy="20723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>
              <a:latin typeface="+mj-lt"/>
            </a:rPr>
            <a:t>Table 4N of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>
              <a:latin typeface="+mj-lt"/>
            </a:rPr>
            <a:t>GSTR 9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>
              <a:latin typeface="+mj-lt"/>
            </a:rPr>
            <a:t>(Total Taxable supplies &amp; advances)</a:t>
          </a:r>
        </a:p>
      </dsp:txBody>
      <dsp:txXfrm>
        <a:off x="5309" y="2717106"/>
        <a:ext cx="2214818" cy="2072361"/>
      </dsp:txXfrm>
    </dsp:sp>
    <dsp:sp modelId="{2FC2BEA1-0FD2-4471-893E-62B6C2DD986C}">
      <dsp:nvSpPr>
        <dsp:cNvPr id="0" name=""/>
        <dsp:cNvSpPr/>
      </dsp:nvSpPr>
      <dsp:spPr>
        <a:xfrm>
          <a:off x="2685240" y="2717106"/>
          <a:ext cx="2214818" cy="20723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>
              <a:latin typeface="+mj-lt"/>
            </a:rPr>
            <a:t>Table 4G of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>
              <a:latin typeface="+mj-lt"/>
            </a:rPr>
            <a:t>GSTR  9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>
              <a:latin typeface="+mj-lt"/>
            </a:rPr>
            <a:t>(Inward RCM)</a:t>
          </a:r>
        </a:p>
      </dsp:txBody>
      <dsp:txXfrm>
        <a:off x="2685240" y="2717106"/>
        <a:ext cx="2214818" cy="2072361"/>
      </dsp:txXfrm>
    </dsp:sp>
    <dsp:sp modelId="{BB523BC1-433D-426E-BDCA-84FFE9F64C70}">
      <dsp:nvSpPr>
        <dsp:cNvPr id="0" name=""/>
        <dsp:cNvSpPr/>
      </dsp:nvSpPr>
      <dsp:spPr>
        <a:xfrm>
          <a:off x="5365170" y="2717106"/>
          <a:ext cx="2214818" cy="20723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>
              <a:latin typeface="+mj-lt"/>
            </a:rPr>
            <a:t>Table 10 of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>
              <a:latin typeface="+mj-lt"/>
            </a:rPr>
            <a:t>GSTR 9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(Upward Amendments till Nov 2022)</a:t>
          </a:r>
          <a:endParaRPr lang="en-IN" sz="2500" kern="1200" dirty="0">
            <a:latin typeface="+mj-lt"/>
          </a:endParaRPr>
        </a:p>
      </dsp:txBody>
      <dsp:txXfrm>
        <a:off x="5365170" y="2717106"/>
        <a:ext cx="2214818" cy="2072361"/>
      </dsp:txXfrm>
    </dsp:sp>
    <dsp:sp modelId="{DA626A08-C0C7-4A71-9805-2941AFF10647}">
      <dsp:nvSpPr>
        <dsp:cNvPr id="0" name=""/>
        <dsp:cNvSpPr/>
      </dsp:nvSpPr>
      <dsp:spPr>
        <a:xfrm>
          <a:off x="8045100" y="2717106"/>
          <a:ext cx="2214818" cy="20723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>
              <a:latin typeface="+mj-lt"/>
            </a:rPr>
            <a:t>Table 11 of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>
              <a:latin typeface="+mj-lt"/>
            </a:rPr>
            <a:t>GSTR 9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(Downward Amendments till Nov 2022)</a:t>
          </a:r>
          <a:endParaRPr lang="en-IN" sz="2500" kern="1200" dirty="0">
            <a:latin typeface="+mj-lt"/>
          </a:endParaRPr>
        </a:p>
      </dsp:txBody>
      <dsp:txXfrm>
        <a:off x="8045100" y="2717106"/>
        <a:ext cx="2214818" cy="2072361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1AB10-A007-43FD-9728-04A55DA05E49}">
      <dsp:nvSpPr>
        <dsp:cNvPr id="0" name=""/>
        <dsp:cNvSpPr/>
      </dsp:nvSpPr>
      <dsp:spPr>
        <a:xfrm>
          <a:off x="5257800" y="1793037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9C1B83-BD3E-4AE8-8C5B-BE8633F54670}">
      <dsp:nvSpPr>
        <dsp:cNvPr id="0" name=""/>
        <dsp:cNvSpPr/>
      </dsp:nvSpPr>
      <dsp:spPr>
        <a:xfrm>
          <a:off x="5212080" y="1793037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65499-791B-4094-8B49-8A31EDF9A555}">
      <dsp:nvSpPr>
        <dsp:cNvPr id="0" name=""/>
        <dsp:cNvSpPr/>
      </dsp:nvSpPr>
      <dsp:spPr>
        <a:xfrm>
          <a:off x="1537867" y="1793037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1A2405-0217-4E5C-AB53-779B9D0D5BCB}">
      <dsp:nvSpPr>
        <dsp:cNvPr id="0" name=""/>
        <dsp:cNvSpPr/>
      </dsp:nvSpPr>
      <dsp:spPr>
        <a:xfrm>
          <a:off x="3720638" y="255875"/>
          <a:ext cx="3074323" cy="15371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400" kern="1200" dirty="0">
              <a:latin typeface="+mj-lt"/>
            </a:rPr>
            <a:t>GSTR 9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400" kern="1200" dirty="0">
              <a:latin typeface="+mj-lt"/>
            </a:rPr>
            <a:t>Tax Payable</a:t>
          </a:r>
        </a:p>
      </dsp:txBody>
      <dsp:txXfrm>
        <a:off x="3720638" y="255875"/>
        <a:ext cx="3074323" cy="1537161"/>
      </dsp:txXfrm>
    </dsp:sp>
    <dsp:sp modelId="{BA4F614E-49B3-4B50-A988-F5A433CE2F42}">
      <dsp:nvSpPr>
        <dsp:cNvPr id="0" name=""/>
        <dsp:cNvSpPr/>
      </dsp:nvSpPr>
      <dsp:spPr>
        <a:xfrm>
          <a:off x="706" y="2438645"/>
          <a:ext cx="3074323" cy="15371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kern="1200" dirty="0">
              <a:latin typeface="+mj-lt"/>
            </a:rPr>
            <a:t>Table 9</a:t>
          </a:r>
          <a:endParaRPr lang="en-IN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 Light" panose="020F0302020204030204"/>
            <a:ea typeface="+mn-ea"/>
            <a:cs typeface="+mn-cs"/>
          </a:endParaRPr>
        </a:p>
      </dsp:txBody>
      <dsp:txXfrm>
        <a:off x="706" y="2438645"/>
        <a:ext cx="3074323" cy="1537161"/>
      </dsp:txXfrm>
    </dsp:sp>
    <dsp:sp modelId="{EEC43617-AF8A-459D-932D-4FFF5F479BC9}">
      <dsp:nvSpPr>
        <dsp:cNvPr id="0" name=""/>
        <dsp:cNvSpPr/>
      </dsp:nvSpPr>
      <dsp:spPr>
        <a:xfrm>
          <a:off x="3720638" y="2438645"/>
          <a:ext cx="3074323" cy="15371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Table 10</a:t>
          </a:r>
        </a:p>
      </dsp:txBody>
      <dsp:txXfrm>
        <a:off x="3720638" y="2438645"/>
        <a:ext cx="3074323" cy="1537161"/>
      </dsp:txXfrm>
    </dsp:sp>
    <dsp:sp modelId="{E461C770-D76A-4ECC-BF5A-F337005A0D91}">
      <dsp:nvSpPr>
        <dsp:cNvPr id="0" name=""/>
        <dsp:cNvSpPr/>
      </dsp:nvSpPr>
      <dsp:spPr>
        <a:xfrm>
          <a:off x="7440570" y="2438645"/>
          <a:ext cx="3074323" cy="15371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Table 11</a:t>
          </a:r>
        </a:p>
      </dsp:txBody>
      <dsp:txXfrm>
        <a:off x="7440570" y="2438645"/>
        <a:ext cx="3074323" cy="1537161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011DE-9591-4AF8-8724-207C74F4A6E0}">
      <dsp:nvSpPr>
        <dsp:cNvPr id="0" name=""/>
        <dsp:cNvSpPr/>
      </dsp:nvSpPr>
      <dsp:spPr>
        <a:xfrm>
          <a:off x="6630447" y="3135784"/>
          <a:ext cx="2745294" cy="47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228"/>
              </a:lnTo>
              <a:lnTo>
                <a:pt x="2745294" y="238228"/>
              </a:lnTo>
              <a:lnTo>
                <a:pt x="2745294" y="476456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94A3E-9CBF-4DB8-A78B-C3E9F475FA2C}">
      <dsp:nvSpPr>
        <dsp:cNvPr id="0" name=""/>
        <dsp:cNvSpPr/>
      </dsp:nvSpPr>
      <dsp:spPr>
        <a:xfrm>
          <a:off x="6584727" y="3135784"/>
          <a:ext cx="91440" cy="4764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6456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CFBDFB-26D4-4237-AF6D-1D2097ADE6E0}">
      <dsp:nvSpPr>
        <dsp:cNvPr id="0" name=""/>
        <dsp:cNvSpPr/>
      </dsp:nvSpPr>
      <dsp:spPr>
        <a:xfrm>
          <a:off x="3885152" y="3135784"/>
          <a:ext cx="2745294" cy="476456"/>
        </a:xfrm>
        <a:custGeom>
          <a:avLst/>
          <a:gdLst/>
          <a:ahLst/>
          <a:cxnLst/>
          <a:rect l="0" t="0" r="0" b="0"/>
          <a:pathLst>
            <a:path>
              <a:moveTo>
                <a:pt x="2745294" y="0"/>
              </a:moveTo>
              <a:lnTo>
                <a:pt x="2745294" y="238228"/>
              </a:lnTo>
              <a:lnTo>
                <a:pt x="0" y="238228"/>
              </a:lnTo>
              <a:lnTo>
                <a:pt x="0" y="476456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43ED2-AE3A-4570-8E11-A7AD51AD7DD3}">
      <dsp:nvSpPr>
        <dsp:cNvPr id="0" name=""/>
        <dsp:cNvSpPr/>
      </dsp:nvSpPr>
      <dsp:spPr>
        <a:xfrm>
          <a:off x="4781162" y="1547234"/>
          <a:ext cx="1849284" cy="454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902"/>
              </a:lnTo>
              <a:lnTo>
                <a:pt x="1849284" y="215902"/>
              </a:lnTo>
              <a:lnTo>
                <a:pt x="1849284" y="45413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870FB-B41F-44B8-A174-C148BF9AB9D3}">
      <dsp:nvSpPr>
        <dsp:cNvPr id="0" name=""/>
        <dsp:cNvSpPr/>
      </dsp:nvSpPr>
      <dsp:spPr>
        <a:xfrm>
          <a:off x="1181443" y="3131201"/>
          <a:ext cx="91440" cy="470386"/>
        </a:xfrm>
        <a:custGeom>
          <a:avLst/>
          <a:gdLst/>
          <a:ahLst/>
          <a:cxnLst/>
          <a:rect l="0" t="0" r="0" b="0"/>
          <a:pathLst>
            <a:path>
              <a:moveTo>
                <a:pt x="50303" y="0"/>
              </a:moveTo>
              <a:lnTo>
                <a:pt x="50303" y="232158"/>
              </a:lnTo>
              <a:lnTo>
                <a:pt x="45720" y="232158"/>
              </a:lnTo>
              <a:lnTo>
                <a:pt x="45720" y="470386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896D0-4D68-4C60-A6CF-2C57735911DE}">
      <dsp:nvSpPr>
        <dsp:cNvPr id="0" name=""/>
        <dsp:cNvSpPr/>
      </dsp:nvSpPr>
      <dsp:spPr>
        <a:xfrm>
          <a:off x="1231746" y="1547234"/>
          <a:ext cx="3549415" cy="449547"/>
        </a:xfrm>
        <a:custGeom>
          <a:avLst/>
          <a:gdLst/>
          <a:ahLst/>
          <a:cxnLst/>
          <a:rect l="0" t="0" r="0" b="0"/>
          <a:pathLst>
            <a:path>
              <a:moveTo>
                <a:pt x="3549415" y="0"/>
              </a:moveTo>
              <a:lnTo>
                <a:pt x="3549415" y="211319"/>
              </a:lnTo>
              <a:lnTo>
                <a:pt x="0" y="211319"/>
              </a:lnTo>
              <a:lnTo>
                <a:pt x="0" y="44954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41264F-3E0D-4FD2-B6FA-284A987E77C7}">
      <dsp:nvSpPr>
        <dsp:cNvPr id="0" name=""/>
        <dsp:cNvSpPr/>
      </dsp:nvSpPr>
      <dsp:spPr>
        <a:xfrm>
          <a:off x="3646743" y="412815"/>
          <a:ext cx="2268838" cy="11344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Unreconciled ITC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i="1" kern="1200" dirty="0">
              <a:latin typeface="+mj-lt"/>
            </a:rPr>
            <a:t>Table 12F of GSTR 9C</a:t>
          </a:r>
        </a:p>
      </dsp:txBody>
      <dsp:txXfrm>
        <a:off x="3646743" y="412815"/>
        <a:ext cx="2268838" cy="1134419"/>
      </dsp:txXfrm>
    </dsp:sp>
    <dsp:sp modelId="{79FC0B8B-D26E-4922-88CB-9BD3CEDA0179}">
      <dsp:nvSpPr>
        <dsp:cNvPr id="0" name=""/>
        <dsp:cNvSpPr/>
      </dsp:nvSpPr>
      <dsp:spPr>
        <a:xfrm>
          <a:off x="97327" y="1996782"/>
          <a:ext cx="2268838" cy="11344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ITC claimed as per GSTR 9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Table 12E of GSTR 9C</a:t>
          </a:r>
        </a:p>
      </dsp:txBody>
      <dsp:txXfrm>
        <a:off x="97327" y="1996782"/>
        <a:ext cx="2268838" cy="1134419"/>
      </dsp:txXfrm>
    </dsp:sp>
    <dsp:sp modelId="{14CEEA53-6078-4A66-9EBB-ECF1557E3EDE}">
      <dsp:nvSpPr>
        <dsp:cNvPr id="0" name=""/>
        <dsp:cNvSpPr/>
      </dsp:nvSpPr>
      <dsp:spPr>
        <a:xfrm>
          <a:off x="92744" y="3601588"/>
          <a:ext cx="2268838" cy="11344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+mj-lt"/>
            </a:rPr>
            <a:t>Table 7J of GSTR 9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+mj-lt"/>
            </a:rPr>
            <a:t>(Net ITC available for utilisation)</a:t>
          </a:r>
        </a:p>
      </dsp:txBody>
      <dsp:txXfrm>
        <a:off x="92744" y="3601588"/>
        <a:ext cx="2268838" cy="1134419"/>
      </dsp:txXfrm>
    </dsp:sp>
    <dsp:sp modelId="{9C61E3C8-BA23-4D17-BCF8-0D90D79ACCA0}">
      <dsp:nvSpPr>
        <dsp:cNvPr id="0" name=""/>
        <dsp:cNvSpPr/>
      </dsp:nvSpPr>
      <dsp:spPr>
        <a:xfrm>
          <a:off x="5496028" y="2001365"/>
          <a:ext cx="2268838" cy="11344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ITC availed as per Signed Financials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Table 12D of GSTR 9C</a:t>
          </a:r>
        </a:p>
      </dsp:txBody>
      <dsp:txXfrm>
        <a:off x="5496028" y="2001365"/>
        <a:ext cx="2268838" cy="1134419"/>
      </dsp:txXfrm>
    </dsp:sp>
    <dsp:sp modelId="{EF2664AD-7FA8-4E59-B73E-01CD597B8261}">
      <dsp:nvSpPr>
        <dsp:cNvPr id="0" name=""/>
        <dsp:cNvSpPr/>
      </dsp:nvSpPr>
      <dsp:spPr>
        <a:xfrm>
          <a:off x="2750733" y="3612240"/>
          <a:ext cx="2268838" cy="11344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+mj-lt"/>
            </a:rPr>
            <a:t>ITC availed as per Signed Financials</a:t>
          </a:r>
        </a:p>
      </dsp:txBody>
      <dsp:txXfrm>
        <a:off x="2750733" y="3612240"/>
        <a:ext cx="2268838" cy="1134419"/>
      </dsp:txXfrm>
    </dsp:sp>
    <dsp:sp modelId="{24067753-A57D-48F9-B939-5D8C1A7CA231}">
      <dsp:nvSpPr>
        <dsp:cNvPr id="0" name=""/>
        <dsp:cNvSpPr/>
      </dsp:nvSpPr>
      <dsp:spPr>
        <a:xfrm>
          <a:off x="5496028" y="3612240"/>
          <a:ext cx="2268838" cy="11344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+mj-lt"/>
            </a:rPr>
            <a:t>ITC booked in PY claimed in current FY </a:t>
          </a:r>
        </a:p>
      </dsp:txBody>
      <dsp:txXfrm>
        <a:off x="5496028" y="3612240"/>
        <a:ext cx="2268838" cy="1134419"/>
      </dsp:txXfrm>
    </dsp:sp>
    <dsp:sp modelId="{E271AF5D-F729-4622-8700-BBBEA3A8160B}">
      <dsp:nvSpPr>
        <dsp:cNvPr id="0" name=""/>
        <dsp:cNvSpPr/>
      </dsp:nvSpPr>
      <dsp:spPr>
        <a:xfrm>
          <a:off x="8241322" y="3612240"/>
          <a:ext cx="2268838" cy="11344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+mj-lt"/>
            </a:rPr>
            <a:t>ITC booked in current FY claimed in subsequent FY</a:t>
          </a:r>
        </a:p>
      </dsp:txBody>
      <dsp:txXfrm>
        <a:off x="8241322" y="3612240"/>
        <a:ext cx="2268838" cy="11344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DF06F-099E-4DD9-8044-36E3EA2E242D}">
      <dsp:nvSpPr>
        <dsp:cNvPr id="0" name=""/>
        <dsp:cNvSpPr/>
      </dsp:nvSpPr>
      <dsp:spPr>
        <a:xfrm>
          <a:off x="9679862" y="3778565"/>
          <a:ext cx="91440" cy="427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78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BBFBD-E524-479A-9762-9A235876881F}">
      <dsp:nvSpPr>
        <dsp:cNvPr id="0" name=""/>
        <dsp:cNvSpPr/>
      </dsp:nvSpPr>
      <dsp:spPr>
        <a:xfrm>
          <a:off x="9679862" y="2416757"/>
          <a:ext cx="91440" cy="427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78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ABA77-1DA4-45B4-A0F4-DB893E62DBE3}">
      <dsp:nvSpPr>
        <dsp:cNvPr id="0" name=""/>
        <dsp:cNvSpPr/>
      </dsp:nvSpPr>
      <dsp:spPr>
        <a:xfrm>
          <a:off x="5231164" y="1054948"/>
          <a:ext cx="4494417" cy="427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524"/>
              </a:lnTo>
              <a:lnTo>
                <a:pt x="4494417" y="291524"/>
              </a:lnTo>
              <a:lnTo>
                <a:pt x="4494417" y="42778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C9F80E-1196-4811-8FDD-0094177EAAF1}">
      <dsp:nvSpPr>
        <dsp:cNvPr id="0" name=""/>
        <dsp:cNvSpPr/>
      </dsp:nvSpPr>
      <dsp:spPr>
        <a:xfrm>
          <a:off x="7882095" y="3778565"/>
          <a:ext cx="91440" cy="427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78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FA84C-FBDE-44A8-9029-0C322B4A9A48}">
      <dsp:nvSpPr>
        <dsp:cNvPr id="0" name=""/>
        <dsp:cNvSpPr/>
      </dsp:nvSpPr>
      <dsp:spPr>
        <a:xfrm>
          <a:off x="7882095" y="2416757"/>
          <a:ext cx="91440" cy="427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78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D9F0A8-AAF3-463F-9168-E0C95FAD7C92}">
      <dsp:nvSpPr>
        <dsp:cNvPr id="0" name=""/>
        <dsp:cNvSpPr/>
      </dsp:nvSpPr>
      <dsp:spPr>
        <a:xfrm>
          <a:off x="5231164" y="1054948"/>
          <a:ext cx="2696650" cy="427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524"/>
              </a:lnTo>
              <a:lnTo>
                <a:pt x="2696650" y="291524"/>
              </a:lnTo>
              <a:lnTo>
                <a:pt x="2696650" y="42778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7E9D2-DC1D-4A64-9EB3-80B18256B91F}">
      <dsp:nvSpPr>
        <dsp:cNvPr id="0" name=""/>
        <dsp:cNvSpPr/>
      </dsp:nvSpPr>
      <dsp:spPr>
        <a:xfrm>
          <a:off x="6084328" y="3778565"/>
          <a:ext cx="91440" cy="427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78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60C852-373B-4881-B9B4-FB6BDBE184E4}">
      <dsp:nvSpPr>
        <dsp:cNvPr id="0" name=""/>
        <dsp:cNvSpPr/>
      </dsp:nvSpPr>
      <dsp:spPr>
        <a:xfrm>
          <a:off x="6084328" y="2416757"/>
          <a:ext cx="91440" cy="427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78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D125B7-582F-4BD4-8029-86AC74C47F78}">
      <dsp:nvSpPr>
        <dsp:cNvPr id="0" name=""/>
        <dsp:cNvSpPr/>
      </dsp:nvSpPr>
      <dsp:spPr>
        <a:xfrm>
          <a:off x="5231164" y="1054948"/>
          <a:ext cx="898883" cy="427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524"/>
              </a:lnTo>
              <a:lnTo>
                <a:pt x="898883" y="291524"/>
              </a:lnTo>
              <a:lnTo>
                <a:pt x="898883" y="42778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30E246-55D9-41A1-96C1-3809E0E7E59C}">
      <dsp:nvSpPr>
        <dsp:cNvPr id="0" name=""/>
        <dsp:cNvSpPr/>
      </dsp:nvSpPr>
      <dsp:spPr>
        <a:xfrm>
          <a:off x="4286561" y="3778565"/>
          <a:ext cx="91440" cy="427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78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F92025-B55D-4113-8215-55363A889300}">
      <dsp:nvSpPr>
        <dsp:cNvPr id="0" name=""/>
        <dsp:cNvSpPr/>
      </dsp:nvSpPr>
      <dsp:spPr>
        <a:xfrm>
          <a:off x="4286561" y="2416757"/>
          <a:ext cx="91440" cy="427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78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90AA80-99AB-4F0F-A9A6-6EBC305B20CC}">
      <dsp:nvSpPr>
        <dsp:cNvPr id="0" name=""/>
        <dsp:cNvSpPr/>
      </dsp:nvSpPr>
      <dsp:spPr>
        <a:xfrm>
          <a:off x="4332281" y="1054948"/>
          <a:ext cx="898883" cy="427786"/>
        </a:xfrm>
        <a:custGeom>
          <a:avLst/>
          <a:gdLst/>
          <a:ahLst/>
          <a:cxnLst/>
          <a:rect l="0" t="0" r="0" b="0"/>
          <a:pathLst>
            <a:path>
              <a:moveTo>
                <a:pt x="898883" y="0"/>
              </a:moveTo>
              <a:lnTo>
                <a:pt x="898883" y="291524"/>
              </a:lnTo>
              <a:lnTo>
                <a:pt x="0" y="291524"/>
              </a:lnTo>
              <a:lnTo>
                <a:pt x="0" y="42778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13222-CA37-42AE-911F-70C83A34073D}">
      <dsp:nvSpPr>
        <dsp:cNvPr id="0" name=""/>
        <dsp:cNvSpPr/>
      </dsp:nvSpPr>
      <dsp:spPr>
        <a:xfrm>
          <a:off x="2488794" y="3778565"/>
          <a:ext cx="91440" cy="427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78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A331E-2C90-4901-95C0-68C84259A311}">
      <dsp:nvSpPr>
        <dsp:cNvPr id="0" name=""/>
        <dsp:cNvSpPr/>
      </dsp:nvSpPr>
      <dsp:spPr>
        <a:xfrm>
          <a:off x="2488794" y="2416757"/>
          <a:ext cx="91440" cy="427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78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6549FD-BA5E-4EDE-BCDA-1A3F7FC067BD}">
      <dsp:nvSpPr>
        <dsp:cNvPr id="0" name=""/>
        <dsp:cNvSpPr/>
      </dsp:nvSpPr>
      <dsp:spPr>
        <a:xfrm>
          <a:off x="2534514" y="1054948"/>
          <a:ext cx="2696650" cy="427786"/>
        </a:xfrm>
        <a:custGeom>
          <a:avLst/>
          <a:gdLst/>
          <a:ahLst/>
          <a:cxnLst/>
          <a:rect l="0" t="0" r="0" b="0"/>
          <a:pathLst>
            <a:path>
              <a:moveTo>
                <a:pt x="2696650" y="0"/>
              </a:moveTo>
              <a:lnTo>
                <a:pt x="2696650" y="291524"/>
              </a:lnTo>
              <a:lnTo>
                <a:pt x="0" y="291524"/>
              </a:lnTo>
              <a:lnTo>
                <a:pt x="0" y="42778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6341F0-010B-420D-9812-C3684B2828B5}">
      <dsp:nvSpPr>
        <dsp:cNvPr id="0" name=""/>
        <dsp:cNvSpPr/>
      </dsp:nvSpPr>
      <dsp:spPr>
        <a:xfrm>
          <a:off x="691027" y="3778565"/>
          <a:ext cx="91440" cy="427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78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83B130-992A-4E06-87D9-4358A7254B6D}">
      <dsp:nvSpPr>
        <dsp:cNvPr id="0" name=""/>
        <dsp:cNvSpPr/>
      </dsp:nvSpPr>
      <dsp:spPr>
        <a:xfrm>
          <a:off x="691027" y="2416757"/>
          <a:ext cx="91440" cy="427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78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9F26A-E439-4522-8F80-0EE1E3A1F1D9}">
      <dsp:nvSpPr>
        <dsp:cNvPr id="0" name=""/>
        <dsp:cNvSpPr/>
      </dsp:nvSpPr>
      <dsp:spPr>
        <a:xfrm>
          <a:off x="736747" y="1054948"/>
          <a:ext cx="4494417" cy="427786"/>
        </a:xfrm>
        <a:custGeom>
          <a:avLst/>
          <a:gdLst/>
          <a:ahLst/>
          <a:cxnLst/>
          <a:rect l="0" t="0" r="0" b="0"/>
          <a:pathLst>
            <a:path>
              <a:moveTo>
                <a:pt x="4494417" y="0"/>
              </a:moveTo>
              <a:lnTo>
                <a:pt x="4494417" y="291524"/>
              </a:lnTo>
              <a:lnTo>
                <a:pt x="0" y="291524"/>
              </a:lnTo>
              <a:lnTo>
                <a:pt x="0" y="42778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4FDCA-A5D7-4503-B38D-D3A678DB16E7}">
      <dsp:nvSpPr>
        <dsp:cNvPr id="0" name=""/>
        <dsp:cNvSpPr/>
      </dsp:nvSpPr>
      <dsp:spPr>
        <a:xfrm>
          <a:off x="4495714" y="120927"/>
          <a:ext cx="1470900" cy="934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FEA9C8-63CF-4894-BDCD-9625DD2C0B58}">
      <dsp:nvSpPr>
        <dsp:cNvPr id="0" name=""/>
        <dsp:cNvSpPr/>
      </dsp:nvSpPr>
      <dsp:spPr>
        <a:xfrm>
          <a:off x="4659148" y="276188"/>
          <a:ext cx="1470900" cy="934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Arial Narrow" panose="020B0606020202030204" pitchFamily="34" charset="0"/>
            </a:rPr>
            <a:t>Parts</a:t>
          </a:r>
        </a:p>
      </dsp:txBody>
      <dsp:txXfrm>
        <a:off x="4686505" y="303545"/>
        <a:ext cx="1416186" cy="879307"/>
      </dsp:txXfrm>
    </dsp:sp>
    <dsp:sp modelId="{B5DCED41-C4D3-4ED4-8FA9-AF536891D78F}">
      <dsp:nvSpPr>
        <dsp:cNvPr id="0" name=""/>
        <dsp:cNvSpPr/>
      </dsp:nvSpPr>
      <dsp:spPr>
        <a:xfrm>
          <a:off x="1297" y="1482735"/>
          <a:ext cx="1470900" cy="9340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F123E-B2F1-4E3D-8A23-2DAF591058E8}">
      <dsp:nvSpPr>
        <dsp:cNvPr id="0" name=""/>
        <dsp:cNvSpPr/>
      </dsp:nvSpPr>
      <dsp:spPr>
        <a:xfrm>
          <a:off x="164730" y="1637997"/>
          <a:ext cx="1470900" cy="934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Arial Narrow" panose="020B0606020202030204" pitchFamily="34" charset="0"/>
            </a:rPr>
            <a:t>Part I</a:t>
          </a:r>
        </a:p>
      </dsp:txBody>
      <dsp:txXfrm>
        <a:off x="192087" y="1665354"/>
        <a:ext cx="1416186" cy="879307"/>
      </dsp:txXfrm>
    </dsp:sp>
    <dsp:sp modelId="{5F12A487-CAE3-441C-8E77-F44EE5B4EF1D}">
      <dsp:nvSpPr>
        <dsp:cNvPr id="0" name=""/>
        <dsp:cNvSpPr/>
      </dsp:nvSpPr>
      <dsp:spPr>
        <a:xfrm>
          <a:off x="1297" y="2844544"/>
          <a:ext cx="1470900" cy="9340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143D13-BCEF-48DB-A376-2FD5C603B4EC}">
      <dsp:nvSpPr>
        <dsp:cNvPr id="0" name=""/>
        <dsp:cNvSpPr/>
      </dsp:nvSpPr>
      <dsp:spPr>
        <a:xfrm>
          <a:off x="164730" y="2999805"/>
          <a:ext cx="1470900" cy="934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Arial Narrow" panose="020B0606020202030204" pitchFamily="34" charset="0"/>
            </a:rPr>
            <a:t>Basic Info</a:t>
          </a:r>
        </a:p>
      </dsp:txBody>
      <dsp:txXfrm>
        <a:off x="192087" y="3027162"/>
        <a:ext cx="1416186" cy="879307"/>
      </dsp:txXfrm>
    </dsp:sp>
    <dsp:sp modelId="{1617CB2F-7578-4B41-B128-0CE53AAC9741}">
      <dsp:nvSpPr>
        <dsp:cNvPr id="0" name=""/>
        <dsp:cNvSpPr/>
      </dsp:nvSpPr>
      <dsp:spPr>
        <a:xfrm>
          <a:off x="1297" y="4206352"/>
          <a:ext cx="1470900" cy="9340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82833-41CC-41B3-ADF8-4438CBE678C1}">
      <dsp:nvSpPr>
        <dsp:cNvPr id="0" name=""/>
        <dsp:cNvSpPr/>
      </dsp:nvSpPr>
      <dsp:spPr>
        <a:xfrm>
          <a:off x="164730" y="4361614"/>
          <a:ext cx="1470900" cy="934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Arial Narrow" panose="020B0606020202030204" pitchFamily="34" charset="0"/>
            </a:rPr>
            <a:t>Table 1-3</a:t>
          </a:r>
        </a:p>
      </dsp:txBody>
      <dsp:txXfrm>
        <a:off x="192087" y="4388971"/>
        <a:ext cx="1416186" cy="879307"/>
      </dsp:txXfrm>
    </dsp:sp>
    <dsp:sp modelId="{EE5E4427-CEBF-4342-9C93-0016D1FAC4DC}">
      <dsp:nvSpPr>
        <dsp:cNvPr id="0" name=""/>
        <dsp:cNvSpPr/>
      </dsp:nvSpPr>
      <dsp:spPr>
        <a:xfrm>
          <a:off x="1799064" y="1482735"/>
          <a:ext cx="1470900" cy="9340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1B593-4E41-45B4-B031-00EF20D235E7}">
      <dsp:nvSpPr>
        <dsp:cNvPr id="0" name=""/>
        <dsp:cNvSpPr/>
      </dsp:nvSpPr>
      <dsp:spPr>
        <a:xfrm>
          <a:off x="1962497" y="1637997"/>
          <a:ext cx="1470900" cy="934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Arial Narrow" panose="020B0606020202030204" pitchFamily="34" charset="0"/>
            </a:rPr>
            <a:t>Part II</a:t>
          </a:r>
        </a:p>
      </dsp:txBody>
      <dsp:txXfrm>
        <a:off x="1989854" y="1665354"/>
        <a:ext cx="1416186" cy="879307"/>
      </dsp:txXfrm>
    </dsp:sp>
    <dsp:sp modelId="{811C571C-175E-4935-8F96-BF01269EB7F4}">
      <dsp:nvSpPr>
        <dsp:cNvPr id="0" name=""/>
        <dsp:cNvSpPr/>
      </dsp:nvSpPr>
      <dsp:spPr>
        <a:xfrm>
          <a:off x="1799064" y="2844544"/>
          <a:ext cx="1470900" cy="9340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1D845-FE1E-4730-A278-ADF053E95A3A}">
      <dsp:nvSpPr>
        <dsp:cNvPr id="0" name=""/>
        <dsp:cNvSpPr/>
      </dsp:nvSpPr>
      <dsp:spPr>
        <a:xfrm>
          <a:off x="1962497" y="2999805"/>
          <a:ext cx="1470900" cy="934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Arial Narrow" panose="020B0606020202030204" pitchFamily="34" charset="0"/>
            </a:rPr>
            <a:t>Liability</a:t>
          </a:r>
        </a:p>
      </dsp:txBody>
      <dsp:txXfrm>
        <a:off x="1989854" y="3027162"/>
        <a:ext cx="1416186" cy="879307"/>
      </dsp:txXfrm>
    </dsp:sp>
    <dsp:sp modelId="{6D143395-B0BD-4F43-B586-6097024E8C98}">
      <dsp:nvSpPr>
        <dsp:cNvPr id="0" name=""/>
        <dsp:cNvSpPr/>
      </dsp:nvSpPr>
      <dsp:spPr>
        <a:xfrm>
          <a:off x="1799064" y="4206352"/>
          <a:ext cx="1470900" cy="9340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CC218-CDB9-43CE-99B5-1CC27C718285}">
      <dsp:nvSpPr>
        <dsp:cNvPr id="0" name=""/>
        <dsp:cNvSpPr/>
      </dsp:nvSpPr>
      <dsp:spPr>
        <a:xfrm>
          <a:off x="1962497" y="4361614"/>
          <a:ext cx="1470900" cy="934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Arial Narrow" panose="020B0606020202030204" pitchFamily="34" charset="0"/>
            </a:rPr>
            <a:t>Table 4-5</a:t>
          </a:r>
        </a:p>
      </dsp:txBody>
      <dsp:txXfrm>
        <a:off x="1989854" y="4388971"/>
        <a:ext cx="1416186" cy="879307"/>
      </dsp:txXfrm>
    </dsp:sp>
    <dsp:sp modelId="{32F2B0C9-FD30-4419-ACBE-4C4FBF999664}">
      <dsp:nvSpPr>
        <dsp:cNvPr id="0" name=""/>
        <dsp:cNvSpPr/>
      </dsp:nvSpPr>
      <dsp:spPr>
        <a:xfrm>
          <a:off x="3596831" y="1482735"/>
          <a:ext cx="1470900" cy="9340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0107DA-6FA3-4284-B123-E59D8329AE84}">
      <dsp:nvSpPr>
        <dsp:cNvPr id="0" name=""/>
        <dsp:cNvSpPr/>
      </dsp:nvSpPr>
      <dsp:spPr>
        <a:xfrm>
          <a:off x="3760264" y="1637997"/>
          <a:ext cx="1470900" cy="934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Arial Narrow" panose="020B0606020202030204" pitchFamily="34" charset="0"/>
            </a:rPr>
            <a:t>Part III</a:t>
          </a:r>
        </a:p>
      </dsp:txBody>
      <dsp:txXfrm>
        <a:off x="3787621" y="1665354"/>
        <a:ext cx="1416186" cy="879307"/>
      </dsp:txXfrm>
    </dsp:sp>
    <dsp:sp modelId="{A6EA3E23-2BFD-49D6-A583-8CE07EED75EE}">
      <dsp:nvSpPr>
        <dsp:cNvPr id="0" name=""/>
        <dsp:cNvSpPr/>
      </dsp:nvSpPr>
      <dsp:spPr>
        <a:xfrm>
          <a:off x="3596831" y="2844544"/>
          <a:ext cx="1470900" cy="9340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E29F8-202E-4220-8B5F-9495E652F908}">
      <dsp:nvSpPr>
        <dsp:cNvPr id="0" name=""/>
        <dsp:cNvSpPr/>
      </dsp:nvSpPr>
      <dsp:spPr>
        <a:xfrm>
          <a:off x="3760264" y="2999805"/>
          <a:ext cx="1470900" cy="934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Arial Narrow" panose="020B0606020202030204" pitchFamily="34" charset="0"/>
            </a:rPr>
            <a:t>Input Tax Credit</a:t>
          </a:r>
        </a:p>
      </dsp:txBody>
      <dsp:txXfrm>
        <a:off x="3787621" y="3027162"/>
        <a:ext cx="1416186" cy="879307"/>
      </dsp:txXfrm>
    </dsp:sp>
    <dsp:sp modelId="{D7FD3596-9D31-4676-B1F3-3E2FD721967A}">
      <dsp:nvSpPr>
        <dsp:cNvPr id="0" name=""/>
        <dsp:cNvSpPr/>
      </dsp:nvSpPr>
      <dsp:spPr>
        <a:xfrm>
          <a:off x="3596831" y="4206352"/>
          <a:ext cx="1470900" cy="9340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873C6E-5336-40FB-BB49-F01F13251480}">
      <dsp:nvSpPr>
        <dsp:cNvPr id="0" name=""/>
        <dsp:cNvSpPr/>
      </dsp:nvSpPr>
      <dsp:spPr>
        <a:xfrm>
          <a:off x="3760264" y="4361614"/>
          <a:ext cx="1470900" cy="934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Arial Narrow" panose="020B0606020202030204" pitchFamily="34" charset="0"/>
            </a:rPr>
            <a:t>Table 6-8</a:t>
          </a:r>
        </a:p>
      </dsp:txBody>
      <dsp:txXfrm>
        <a:off x="3787621" y="4388971"/>
        <a:ext cx="1416186" cy="879307"/>
      </dsp:txXfrm>
    </dsp:sp>
    <dsp:sp modelId="{07E9D184-1AF8-4FF8-A134-54003D84B765}">
      <dsp:nvSpPr>
        <dsp:cNvPr id="0" name=""/>
        <dsp:cNvSpPr/>
      </dsp:nvSpPr>
      <dsp:spPr>
        <a:xfrm>
          <a:off x="5394598" y="1482735"/>
          <a:ext cx="1470900" cy="9340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B15B0-7416-456F-B4E7-B509040D38BC}">
      <dsp:nvSpPr>
        <dsp:cNvPr id="0" name=""/>
        <dsp:cNvSpPr/>
      </dsp:nvSpPr>
      <dsp:spPr>
        <a:xfrm>
          <a:off x="5558031" y="1637997"/>
          <a:ext cx="1470900" cy="934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Arial Narrow" panose="020B0606020202030204" pitchFamily="34" charset="0"/>
            </a:rPr>
            <a:t>Part IV</a:t>
          </a:r>
        </a:p>
      </dsp:txBody>
      <dsp:txXfrm>
        <a:off x="5585388" y="1665354"/>
        <a:ext cx="1416186" cy="879307"/>
      </dsp:txXfrm>
    </dsp:sp>
    <dsp:sp modelId="{09D463AE-7F66-4DD5-8338-CF847F89C5C9}">
      <dsp:nvSpPr>
        <dsp:cNvPr id="0" name=""/>
        <dsp:cNvSpPr/>
      </dsp:nvSpPr>
      <dsp:spPr>
        <a:xfrm>
          <a:off x="5394598" y="2844544"/>
          <a:ext cx="1470900" cy="9340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4BC8CE-73BC-4092-A964-34AF87D8C879}">
      <dsp:nvSpPr>
        <dsp:cNvPr id="0" name=""/>
        <dsp:cNvSpPr/>
      </dsp:nvSpPr>
      <dsp:spPr>
        <a:xfrm>
          <a:off x="5558031" y="2999805"/>
          <a:ext cx="1470900" cy="934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Arial Narrow" panose="020B0606020202030204" pitchFamily="34" charset="0"/>
            </a:rPr>
            <a:t>Tax paid details</a:t>
          </a:r>
        </a:p>
      </dsp:txBody>
      <dsp:txXfrm>
        <a:off x="5585388" y="3027162"/>
        <a:ext cx="1416186" cy="879307"/>
      </dsp:txXfrm>
    </dsp:sp>
    <dsp:sp modelId="{A957AF89-6739-47AD-B57B-2667E975567C}">
      <dsp:nvSpPr>
        <dsp:cNvPr id="0" name=""/>
        <dsp:cNvSpPr/>
      </dsp:nvSpPr>
      <dsp:spPr>
        <a:xfrm>
          <a:off x="5394598" y="4206352"/>
          <a:ext cx="1470900" cy="9340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83285-F047-402E-888E-0285DDFFA3EF}">
      <dsp:nvSpPr>
        <dsp:cNvPr id="0" name=""/>
        <dsp:cNvSpPr/>
      </dsp:nvSpPr>
      <dsp:spPr>
        <a:xfrm>
          <a:off x="5558031" y="4361614"/>
          <a:ext cx="1470900" cy="934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Arial Narrow" panose="020B0606020202030204" pitchFamily="34" charset="0"/>
            </a:rPr>
            <a:t>Table 9</a:t>
          </a:r>
        </a:p>
      </dsp:txBody>
      <dsp:txXfrm>
        <a:off x="5585388" y="4388971"/>
        <a:ext cx="1416186" cy="879307"/>
      </dsp:txXfrm>
    </dsp:sp>
    <dsp:sp modelId="{4DECD1C2-6D81-49B1-AEB2-D0AE26DCEB74}">
      <dsp:nvSpPr>
        <dsp:cNvPr id="0" name=""/>
        <dsp:cNvSpPr/>
      </dsp:nvSpPr>
      <dsp:spPr>
        <a:xfrm>
          <a:off x="7192365" y="1482735"/>
          <a:ext cx="1470900" cy="9340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7AC85-6CC3-44F3-B8F4-5B83D148B4B6}">
      <dsp:nvSpPr>
        <dsp:cNvPr id="0" name=""/>
        <dsp:cNvSpPr/>
      </dsp:nvSpPr>
      <dsp:spPr>
        <a:xfrm>
          <a:off x="7355798" y="1637997"/>
          <a:ext cx="1470900" cy="934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Arial Narrow" panose="020B0606020202030204" pitchFamily="34" charset="0"/>
            </a:rPr>
            <a:t>Part V</a:t>
          </a:r>
        </a:p>
      </dsp:txBody>
      <dsp:txXfrm>
        <a:off x="7383155" y="1665354"/>
        <a:ext cx="1416186" cy="879307"/>
      </dsp:txXfrm>
    </dsp:sp>
    <dsp:sp modelId="{7DD7A927-8A3A-464E-A4CF-EA383C507F40}">
      <dsp:nvSpPr>
        <dsp:cNvPr id="0" name=""/>
        <dsp:cNvSpPr/>
      </dsp:nvSpPr>
      <dsp:spPr>
        <a:xfrm>
          <a:off x="7192365" y="2844544"/>
          <a:ext cx="1470900" cy="9340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968AA-E845-4B69-ACC0-354AB03F944F}">
      <dsp:nvSpPr>
        <dsp:cNvPr id="0" name=""/>
        <dsp:cNvSpPr/>
      </dsp:nvSpPr>
      <dsp:spPr>
        <a:xfrm>
          <a:off x="7355798" y="2999805"/>
          <a:ext cx="1470900" cy="934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Arial Narrow" panose="020B0606020202030204" pitchFamily="34" charset="0"/>
            </a:rPr>
            <a:t>Circular 26/2017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Arial Narrow" panose="020B0606020202030204" pitchFamily="34" charset="0"/>
            </a:rPr>
            <a:t>Adjustments</a:t>
          </a:r>
        </a:p>
      </dsp:txBody>
      <dsp:txXfrm>
        <a:off x="7383155" y="3027162"/>
        <a:ext cx="1416186" cy="879307"/>
      </dsp:txXfrm>
    </dsp:sp>
    <dsp:sp modelId="{D6CF63F9-73D4-44C4-A5CE-6A0556E1CFB1}">
      <dsp:nvSpPr>
        <dsp:cNvPr id="0" name=""/>
        <dsp:cNvSpPr/>
      </dsp:nvSpPr>
      <dsp:spPr>
        <a:xfrm>
          <a:off x="7192365" y="4206352"/>
          <a:ext cx="1470900" cy="9340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AFE0F-BE22-46D7-B5CC-8BF8A249419F}">
      <dsp:nvSpPr>
        <dsp:cNvPr id="0" name=""/>
        <dsp:cNvSpPr/>
      </dsp:nvSpPr>
      <dsp:spPr>
        <a:xfrm>
          <a:off x="7355798" y="4361614"/>
          <a:ext cx="1470900" cy="934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Arial Narrow" panose="020B0606020202030204" pitchFamily="34" charset="0"/>
            </a:rPr>
            <a:t>Table 10-14</a:t>
          </a:r>
        </a:p>
      </dsp:txBody>
      <dsp:txXfrm>
        <a:off x="7383155" y="4388971"/>
        <a:ext cx="1416186" cy="879307"/>
      </dsp:txXfrm>
    </dsp:sp>
    <dsp:sp modelId="{4C4BC8A8-C2A5-42D1-B9AA-10D5E44FA6CA}">
      <dsp:nvSpPr>
        <dsp:cNvPr id="0" name=""/>
        <dsp:cNvSpPr/>
      </dsp:nvSpPr>
      <dsp:spPr>
        <a:xfrm>
          <a:off x="8990132" y="1482735"/>
          <a:ext cx="1470900" cy="9340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0CA46-263A-4738-A7F4-325935DC4B8F}">
      <dsp:nvSpPr>
        <dsp:cNvPr id="0" name=""/>
        <dsp:cNvSpPr/>
      </dsp:nvSpPr>
      <dsp:spPr>
        <a:xfrm>
          <a:off x="9153565" y="1637997"/>
          <a:ext cx="1470900" cy="934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Arial Narrow" panose="020B0606020202030204" pitchFamily="34" charset="0"/>
            </a:rPr>
            <a:t>Part VI</a:t>
          </a:r>
        </a:p>
      </dsp:txBody>
      <dsp:txXfrm>
        <a:off x="9180922" y="1665354"/>
        <a:ext cx="1416186" cy="879307"/>
      </dsp:txXfrm>
    </dsp:sp>
    <dsp:sp modelId="{705553CC-76CF-479E-A199-08C52364DA34}">
      <dsp:nvSpPr>
        <dsp:cNvPr id="0" name=""/>
        <dsp:cNvSpPr/>
      </dsp:nvSpPr>
      <dsp:spPr>
        <a:xfrm>
          <a:off x="8990132" y="2844544"/>
          <a:ext cx="1470900" cy="9340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68522B-7C6E-4AC8-9E45-8869C3BF2948}">
      <dsp:nvSpPr>
        <dsp:cNvPr id="0" name=""/>
        <dsp:cNvSpPr/>
      </dsp:nvSpPr>
      <dsp:spPr>
        <a:xfrm>
          <a:off x="9153565" y="2999805"/>
          <a:ext cx="1470900" cy="934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Arial Narrow" panose="020B0606020202030204" pitchFamily="34" charset="0"/>
            </a:rPr>
            <a:t>Other info</a:t>
          </a:r>
        </a:p>
      </dsp:txBody>
      <dsp:txXfrm>
        <a:off x="9180922" y="3027162"/>
        <a:ext cx="1416186" cy="879307"/>
      </dsp:txXfrm>
    </dsp:sp>
    <dsp:sp modelId="{43599B16-900A-4BB8-9C67-E973916B8BC3}">
      <dsp:nvSpPr>
        <dsp:cNvPr id="0" name=""/>
        <dsp:cNvSpPr/>
      </dsp:nvSpPr>
      <dsp:spPr>
        <a:xfrm>
          <a:off x="8990132" y="4206352"/>
          <a:ext cx="1470900" cy="9340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3CC551-12D9-4422-8FDB-89EBD4161533}">
      <dsp:nvSpPr>
        <dsp:cNvPr id="0" name=""/>
        <dsp:cNvSpPr/>
      </dsp:nvSpPr>
      <dsp:spPr>
        <a:xfrm>
          <a:off x="9153565" y="4361614"/>
          <a:ext cx="1470900" cy="934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Arial Narrow" panose="020B0606020202030204" pitchFamily="34" charset="0"/>
            </a:rPr>
            <a:t>Table 15-19</a:t>
          </a:r>
        </a:p>
      </dsp:txBody>
      <dsp:txXfrm>
        <a:off x="9180922" y="4388971"/>
        <a:ext cx="1416186" cy="879307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03D94-6D39-4984-A17F-35C4FF26D154}">
      <dsp:nvSpPr>
        <dsp:cNvPr id="0" name=""/>
        <dsp:cNvSpPr/>
      </dsp:nvSpPr>
      <dsp:spPr>
        <a:xfrm>
          <a:off x="6873844" y="1940919"/>
          <a:ext cx="1725221" cy="336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309"/>
              </a:lnTo>
              <a:lnTo>
                <a:pt x="1725221" y="168309"/>
              </a:lnTo>
              <a:lnTo>
                <a:pt x="1725221" y="33661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224CD6-56C1-4DEC-94F3-46220EFEE12C}">
      <dsp:nvSpPr>
        <dsp:cNvPr id="0" name=""/>
        <dsp:cNvSpPr/>
      </dsp:nvSpPr>
      <dsp:spPr>
        <a:xfrm>
          <a:off x="6828124" y="1940919"/>
          <a:ext cx="91440" cy="3366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661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85203-88F2-4D92-886A-DAFFC86B37E5}">
      <dsp:nvSpPr>
        <dsp:cNvPr id="0" name=""/>
        <dsp:cNvSpPr/>
      </dsp:nvSpPr>
      <dsp:spPr>
        <a:xfrm>
          <a:off x="5148623" y="1940919"/>
          <a:ext cx="1725221" cy="336619"/>
        </a:xfrm>
        <a:custGeom>
          <a:avLst/>
          <a:gdLst/>
          <a:ahLst/>
          <a:cxnLst/>
          <a:rect l="0" t="0" r="0" b="0"/>
          <a:pathLst>
            <a:path>
              <a:moveTo>
                <a:pt x="1725221" y="0"/>
              </a:moveTo>
              <a:lnTo>
                <a:pt x="1725221" y="168309"/>
              </a:lnTo>
              <a:lnTo>
                <a:pt x="0" y="168309"/>
              </a:lnTo>
              <a:lnTo>
                <a:pt x="0" y="33661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0BFD5-00E4-415E-B46D-5D9E9B040B3F}">
      <dsp:nvSpPr>
        <dsp:cNvPr id="0" name=""/>
        <dsp:cNvSpPr/>
      </dsp:nvSpPr>
      <dsp:spPr>
        <a:xfrm>
          <a:off x="4771906" y="802826"/>
          <a:ext cx="2101938" cy="336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309"/>
              </a:lnTo>
              <a:lnTo>
                <a:pt x="2101938" y="168309"/>
              </a:lnTo>
              <a:lnTo>
                <a:pt x="2101938" y="33661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F7572D-FA1C-4AD4-A07C-D5CE4B844DE5}">
      <dsp:nvSpPr>
        <dsp:cNvPr id="0" name=""/>
        <dsp:cNvSpPr/>
      </dsp:nvSpPr>
      <dsp:spPr>
        <a:xfrm>
          <a:off x="2669967" y="1940919"/>
          <a:ext cx="808022" cy="336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309"/>
              </a:lnTo>
              <a:lnTo>
                <a:pt x="808022" y="168309"/>
              </a:lnTo>
              <a:lnTo>
                <a:pt x="808022" y="33661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58E57-D83A-43A8-A12D-32A03BE2EAEF}">
      <dsp:nvSpPr>
        <dsp:cNvPr id="0" name=""/>
        <dsp:cNvSpPr/>
      </dsp:nvSpPr>
      <dsp:spPr>
        <a:xfrm>
          <a:off x="1861945" y="1940919"/>
          <a:ext cx="808022" cy="336619"/>
        </a:xfrm>
        <a:custGeom>
          <a:avLst/>
          <a:gdLst/>
          <a:ahLst/>
          <a:cxnLst/>
          <a:rect l="0" t="0" r="0" b="0"/>
          <a:pathLst>
            <a:path>
              <a:moveTo>
                <a:pt x="808022" y="0"/>
              </a:moveTo>
              <a:lnTo>
                <a:pt x="808022" y="168309"/>
              </a:lnTo>
              <a:lnTo>
                <a:pt x="0" y="168309"/>
              </a:lnTo>
              <a:lnTo>
                <a:pt x="0" y="33661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FFC0C-2BBE-432B-B8D9-ED294C6BF74E}">
      <dsp:nvSpPr>
        <dsp:cNvPr id="0" name=""/>
        <dsp:cNvSpPr/>
      </dsp:nvSpPr>
      <dsp:spPr>
        <a:xfrm>
          <a:off x="2669967" y="802826"/>
          <a:ext cx="2101938" cy="336619"/>
        </a:xfrm>
        <a:custGeom>
          <a:avLst/>
          <a:gdLst/>
          <a:ahLst/>
          <a:cxnLst/>
          <a:rect l="0" t="0" r="0" b="0"/>
          <a:pathLst>
            <a:path>
              <a:moveTo>
                <a:pt x="2101938" y="0"/>
              </a:moveTo>
              <a:lnTo>
                <a:pt x="2101938" y="168309"/>
              </a:lnTo>
              <a:lnTo>
                <a:pt x="0" y="168309"/>
              </a:lnTo>
              <a:lnTo>
                <a:pt x="0" y="33661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E7C1B3-CC9F-4510-8CCF-DB14910F2940}">
      <dsp:nvSpPr>
        <dsp:cNvPr id="0" name=""/>
        <dsp:cNvSpPr/>
      </dsp:nvSpPr>
      <dsp:spPr>
        <a:xfrm>
          <a:off x="3970431" y="1351"/>
          <a:ext cx="1602948" cy="801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Purchases</a:t>
          </a:r>
        </a:p>
      </dsp:txBody>
      <dsp:txXfrm>
        <a:off x="3970431" y="1351"/>
        <a:ext cx="1602948" cy="801474"/>
      </dsp:txXfrm>
    </dsp:sp>
    <dsp:sp modelId="{3E4CAA7A-3A5B-4EBA-BF06-BE8819CFEAD8}">
      <dsp:nvSpPr>
        <dsp:cNvPr id="0" name=""/>
        <dsp:cNvSpPr/>
      </dsp:nvSpPr>
      <dsp:spPr>
        <a:xfrm>
          <a:off x="1868493" y="1139445"/>
          <a:ext cx="1602948" cy="801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With payment of tax</a:t>
          </a:r>
        </a:p>
      </dsp:txBody>
      <dsp:txXfrm>
        <a:off x="1868493" y="1139445"/>
        <a:ext cx="1602948" cy="801474"/>
      </dsp:txXfrm>
    </dsp:sp>
    <dsp:sp modelId="{41BF76FC-73B3-479B-B327-6E1A753F3CB9}">
      <dsp:nvSpPr>
        <dsp:cNvPr id="0" name=""/>
        <dsp:cNvSpPr/>
      </dsp:nvSpPr>
      <dsp:spPr>
        <a:xfrm>
          <a:off x="1222232" y="2277538"/>
          <a:ext cx="1279425" cy="801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Forward charge</a:t>
          </a:r>
        </a:p>
      </dsp:txBody>
      <dsp:txXfrm>
        <a:off x="1222232" y="2277538"/>
        <a:ext cx="1279425" cy="801474"/>
      </dsp:txXfrm>
    </dsp:sp>
    <dsp:sp modelId="{A0FE7B5D-973A-476F-8C1D-26B01FCCE660}">
      <dsp:nvSpPr>
        <dsp:cNvPr id="0" name=""/>
        <dsp:cNvSpPr/>
      </dsp:nvSpPr>
      <dsp:spPr>
        <a:xfrm>
          <a:off x="2838277" y="2277538"/>
          <a:ext cx="1279425" cy="801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Reverse charge</a:t>
          </a:r>
        </a:p>
      </dsp:txBody>
      <dsp:txXfrm>
        <a:off x="2838277" y="2277538"/>
        <a:ext cx="1279425" cy="801474"/>
      </dsp:txXfrm>
    </dsp:sp>
    <dsp:sp modelId="{342E8F66-225E-492E-8660-AB1A299A31F7}">
      <dsp:nvSpPr>
        <dsp:cNvPr id="0" name=""/>
        <dsp:cNvSpPr/>
      </dsp:nvSpPr>
      <dsp:spPr>
        <a:xfrm>
          <a:off x="6072370" y="1139445"/>
          <a:ext cx="1602948" cy="801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Without payment of tax</a:t>
          </a:r>
        </a:p>
      </dsp:txBody>
      <dsp:txXfrm>
        <a:off x="6072370" y="1139445"/>
        <a:ext cx="1602948" cy="801474"/>
      </dsp:txXfrm>
    </dsp:sp>
    <dsp:sp modelId="{9F0DC37D-8004-4E73-9874-0D7106C7E169}">
      <dsp:nvSpPr>
        <dsp:cNvPr id="0" name=""/>
        <dsp:cNvSpPr/>
      </dsp:nvSpPr>
      <dsp:spPr>
        <a:xfrm>
          <a:off x="4454321" y="2277538"/>
          <a:ext cx="1388602" cy="801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Exempt</a:t>
          </a:r>
        </a:p>
      </dsp:txBody>
      <dsp:txXfrm>
        <a:off x="4454321" y="2277538"/>
        <a:ext cx="1388602" cy="801474"/>
      </dsp:txXfrm>
    </dsp:sp>
    <dsp:sp modelId="{078E4CF3-436B-4D7C-A26C-182595BD3FA8}">
      <dsp:nvSpPr>
        <dsp:cNvPr id="0" name=""/>
        <dsp:cNvSpPr/>
      </dsp:nvSpPr>
      <dsp:spPr>
        <a:xfrm>
          <a:off x="6179543" y="2277538"/>
          <a:ext cx="1388602" cy="801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Composition</a:t>
          </a:r>
        </a:p>
      </dsp:txBody>
      <dsp:txXfrm>
        <a:off x="6179543" y="2277538"/>
        <a:ext cx="1388602" cy="801474"/>
      </dsp:txXfrm>
    </dsp:sp>
    <dsp:sp modelId="{58481C08-A041-48D0-9A76-1E32D6C18A33}">
      <dsp:nvSpPr>
        <dsp:cNvPr id="0" name=""/>
        <dsp:cNvSpPr/>
      </dsp:nvSpPr>
      <dsp:spPr>
        <a:xfrm>
          <a:off x="7904765" y="2277538"/>
          <a:ext cx="1388602" cy="801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URD RCM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+mj-lt"/>
            </a:rPr>
            <a:t>(Not taxable)</a:t>
          </a:r>
        </a:p>
      </dsp:txBody>
      <dsp:txXfrm>
        <a:off x="7904765" y="2277538"/>
        <a:ext cx="1388602" cy="8014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FA84C-FBDE-44A8-9029-0C322B4A9A48}">
      <dsp:nvSpPr>
        <dsp:cNvPr id="0" name=""/>
        <dsp:cNvSpPr/>
      </dsp:nvSpPr>
      <dsp:spPr>
        <a:xfrm>
          <a:off x="8942726" y="2403337"/>
          <a:ext cx="91440" cy="4474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747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D9F0A8-AAF3-463F-9168-E0C95FAD7C92}">
      <dsp:nvSpPr>
        <dsp:cNvPr id="0" name=""/>
        <dsp:cNvSpPr/>
      </dsp:nvSpPr>
      <dsp:spPr>
        <a:xfrm>
          <a:off x="5227403" y="978842"/>
          <a:ext cx="3761042" cy="447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943"/>
              </a:lnTo>
              <a:lnTo>
                <a:pt x="3761042" y="304943"/>
              </a:lnTo>
              <a:lnTo>
                <a:pt x="3761042" y="44747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7E9D2-DC1D-4A64-9EB3-80B18256B91F}">
      <dsp:nvSpPr>
        <dsp:cNvPr id="0" name=""/>
        <dsp:cNvSpPr/>
      </dsp:nvSpPr>
      <dsp:spPr>
        <a:xfrm>
          <a:off x="7062204" y="3827832"/>
          <a:ext cx="91440" cy="4474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747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60C852-373B-4881-B9B4-FB6BDBE184E4}">
      <dsp:nvSpPr>
        <dsp:cNvPr id="0" name=""/>
        <dsp:cNvSpPr/>
      </dsp:nvSpPr>
      <dsp:spPr>
        <a:xfrm>
          <a:off x="7062204" y="2403337"/>
          <a:ext cx="91440" cy="4474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747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D125B7-582F-4BD4-8029-86AC74C47F78}">
      <dsp:nvSpPr>
        <dsp:cNvPr id="0" name=""/>
        <dsp:cNvSpPr/>
      </dsp:nvSpPr>
      <dsp:spPr>
        <a:xfrm>
          <a:off x="5227403" y="978842"/>
          <a:ext cx="1880521" cy="447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943"/>
              </a:lnTo>
              <a:lnTo>
                <a:pt x="1880521" y="304943"/>
              </a:lnTo>
              <a:lnTo>
                <a:pt x="1880521" y="44747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30E246-55D9-41A1-96C1-3809E0E7E59C}">
      <dsp:nvSpPr>
        <dsp:cNvPr id="0" name=""/>
        <dsp:cNvSpPr/>
      </dsp:nvSpPr>
      <dsp:spPr>
        <a:xfrm>
          <a:off x="5181683" y="3827832"/>
          <a:ext cx="91440" cy="4474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747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F92025-B55D-4113-8215-55363A889300}">
      <dsp:nvSpPr>
        <dsp:cNvPr id="0" name=""/>
        <dsp:cNvSpPr/>
      </dsp:nvSpPr>
      <dsp:spPr>
        <a:xfrm>
          <a:off x="5181683" y="2403337"/>
          <a:ext cx="91440" cy="4474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747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90AA80-99AB-4F0F-A9A6-6EBC305B20CC}">
      <dsp:nvSpPr>
        <dsp:cNvPr id="0" name=""/>
        <dsp:cNvSpPr/>
      </dsp:nvSpPr>
      <dsp:spPr>
        <a:xfrm>
          <a:off x="5181683" y="978842"/>
          <a:ext cx="91440" cy="4474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747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13222-CA37-42AE-911F-70C83A34073D}">
      <dsp:nvSpPr>
        <dsp:cNvPr id="0" name=""/>
        <dsp:cNvSpPr/>
      </dsp:nvSpPr>
      <dsp:spPr>
        <a:xfrm>
          <a:off x="3301161" y="3827832"/>
          <a:ext cx="91440" cy="4474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747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A331E-2C90-4901-95C0-68C84259A311}">
      <dsp:nvSpPr>
        <dsp:cNvPr id="0" name=""/>
        <dsp:cNvSpPr/>
      </dsp:nvSpPr>
      <dsp:spPr>
        <a:xfrm>
          <a:off x="3301161" y="2403337"/>
          <a:ext cx="91440" cy="4474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747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6549FD-BA5E-4EDE-BCDA-1A3F7FC067BD}">
      <dsp:nvSpPr>
        <dsp:cNvPr id="0" name=""/>
        <dsp:cNvSpPr/>
      </dsp:nvSpPr>
      <dsp:spPr>
        <a:xfrm>
          <a:off x="3346881" y="978842"/>
          <a:ext cx="1880521" cy="447478"/>
        </a:xfrm>
        <a:custGeom>
          <a:avLst/>
          <a:gdLst/>
          <a:ahLst/>
          <a:cxnLst/>
          <a:rect l="0" t="0" r="0" b="0"/>
          <a:pathLst>
            <a:path>
              <a:moveTo>
                <a:pt x="1880521" y="0"/>
              </a:moveTo>
              <a:lnTo>
                <a:pt x="1880521" y="304943"/>
              </a:lnTo>
              <a:lnTo>
                <a:pt x="0" y="304943"/>
              </a:lnTo>
              <a:lnTo>
                <a:pt x="0" y="44747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6341F0-010B-420D-9812-C3684B2828B5}">
      <dsp:nvSpPr>
        <dsp:cNvPr id="0" name=""/>
        <dsp:cNvSpPr/>
      </dsp:nvSpPr>
      <dsp:spPr>
        <a:xfrm>
          <a:off x="1420640" y="3827832"/>
          <a:ext cx="91440" cy="4474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747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83B130-992A-4E06-87D9-4358A7254B6D}">
      <dsp:nvSpPr>
        <dsp:cNvPr id="0" name=""/>
        <dsp:cNvSpPr/>
      </dsp:nvSpPr>
      <dsp:spPr>
        <a:xfrm>
          <a:off x="1420640" y="2403337"/>
          <a:ext cx="91440" cy="4474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747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9F26A-E439-4522-8F80-0EE1E3A1F1D9}">
      <dsp:nvSpPr>
        <dsp:cNvPr id="0" name=""/>
        <dsp:cNvSpPr/>
      </dsp:nvSpPr>
      <dsp:spPr>
        <a:xfrm>
          <a:off x="1466360" y="978842"/>
          <a:ext cx="3761042" cy="447478"/>
        </a:xfrm>
        <a:custGeom>
          <a:avLst/>
          <a:gdLst/>
          <a:ahLst/>
          <a:cxnLst/>
          <a:rect l="0" t="0" r="0" b="0"/>
          <a:pathLst>
            <a:path>
              <a:moveTo>
                <a:pt x="3761042" y="0"/>
              </a:moveTo>
              <a:lnTo>
                <a:pt x="3761042" y="304943"/>
              </a:lnTo>
              <a:lnTo>
                <a:pt x="0" y="304943"/>
              </a:lnTo>
              <a:lnTo>
                <a:pt x="0" y="44747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4FDCA-A5D7-4503-B38D-D3A678DB16E7}">
      <dsp:nvSpPr>
        <dsp:cNvPr id="0" name=""/>
        <dsp:cNvSpPr/>
      </dsp:nvSpPr>
      <dsp:spPr>
        <a:xfrm>
          <a:off x="4458099" y="1826"/>
          <a:ext cx="1538608" cy="9770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FEA9C8-63CF-4894-BDCD-9625DD2C0B58}">
      <dsp:nvSpPr>
        <dsp:cNvPr id="0" name=""/>
        <dsp:cNvSpPr/>
      </dsp:nvSpPr>
      <dsp:spPr>
        <a:xfrm>
          <a:off x="4629055" y="164235"/>
          <a:ext cx="1538608" cy="977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Arial Narrow" panose="020B0606020202030204" pitchFamily="34" charset="0"/>
            </a:rPr>
            <a:t>Parts</a:t>
          </a:r>
        </a:p>
      </dsp:txBody>
      <dsp:txXfrm>
        <a:off x="4657671" y="192851"/>
        <a:ext cx="1481376" cy="919784"/>
      </dsp:txXfrm>
    </dsp:sp>
    <dsp:sp modelId="{B5DCED41-C4D3-4ED4-8FA9-AF536891D78F}">
      <dsp:nvSpPr>
        <dsp:cNvPr id="0" name=""/>
        <dsp:cNvSpPr/>
      </dsp:nvSpPr>
      <dsp:spPr>
        <a:xfrm>
          <a:off x="697056" y="1426321"/>
          <a:ext cx="1538608" cy="9770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F123E-B2F1-4E3D-8A23-2DAF591058E8}">
      <dsp:nvSpPr>
        <dsp:cNvPr id="0" name=""/>
        <dsp:cNvSpPr/>
      </dsp:nvSpPr>
      <dsp:spPr>
        <a:xfrm>
          <a:off x="868012" y="1588730"/>
          <a:ext cx="1538608" cy="977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Arial Narrow" panose="020B0606020202030204" pitchFamily="34" charset="0"/>
            </a:rPr>
            <a:t>Part I</a:t>
          </a:r>
        </a:p>
      </dsp:txBody>
      <dsp:txXfrm>
        <a:off x="896628" y="1617346"/>
        <a:ext cx="1481376" cy="919784"/>
      </dsp:txXfrm>
    </dsp:sp>
    <dsp:sp modelId="{5F12A487-CAE3-441C-8E77-F44EE5B4EF1D}">
      <dsp:nvSpPr>
        <dsp:cNvPr id="0" name=""/>
        <dsp:cNvSpPr/>
      </dsp:nvSpPr>
      <dsp:spPr>
        <a:xfrm>
          <a:off x="697056" y="2850816"/>
          <a:ext cx="1538608" cy="9770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143D13-BCEF-48DB-A376-2FD5C603B4EC}">
      <dsp:nvSpPr>
        <dsp:cNvPr id="0" name=""/>
        <dsp:cNvSpPr/>
      </dsp:nvSpPr>
      <dsp:spPr>
        <a:xfrm>
          <a:off x="868012" y="3013225"/>
          <a:ext cx="1538608" cy="977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Arial Narrow" panose="020B0606020202030204" pitchFamily="34" charset="0"/>
            </a:rPr>
            <a:t>Basic Info</a:t>
          </a:r>
        </a:p>
      </dsp:txBody>
      <dsp:txXfrm>
        <a:off x="896628" y="3041841"/>
        <a:ext cx="1481376" cy="919784"/>
      </dsp:txXfrm>
    </dsp:sp>
    <dsp:sp modelId="{1617CB2F-7578-4B41-B128-0CE53AAC9741}">
      <dsp:nvSpPr>
        <dsp:cNvPr id="0" name=""/>
        <dsp:cNvSpPr/>
      </dsp:nvSpPr>
      <dsp:spPr>
        <a:xfrm>
          <a:off x="697056" y="4275311"/>
          <a:ext cx="1538608" cy="9770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82833-41CC-41B3-ADF8-4438CBE678C1}">
      <dsp:nvSpPr>
        <dsp:cNvPr id="0" name=""/>
        <dsp:cNvSpPr/>
      </dsp:nvSpPr>
      <dsp:spPr>
        <a:xfrm>
          <a:off x="868012" y="4437720"/>
          <a:ext cx="1538608" cy="977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Arial Narrow" panose="020B0606020202030204" pitchFamily="34" charset="0"/>
            </a:rPr>
            <a:t>Table 1-4</a:t>
          </a:r>
        </a:p>
      </dsp:txBody>
      <dsp:txXfrm>
        <a:off x="896628" y="4466336"/>
        <a:ext cx="1481376" cy="919784"/>
      </dsp:txXfrm>
    </dsp:sp>
    <dsp:sp modelId="{EE5E4427-CEBF-4342-9C93-0016D1FAC4DC}">
      <dsp:nvSpPr>
        <dsp:cNvPr id="0" name=""/>
        <dsp:cNvSpPr/>
      </dsp:nvSpPr>
      <dsp:spPr>
        <a:xfrm>
          <a:off x="2577577" y="1426321"/>
          <a:ext cx="1538608" cy="9770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1B593-4E41-45B4-B031-00EF20D235E7}">
      <dsp:nvSpPr>
        <dsp:cNvPr id="0" name=""/>
        <dsp:cNvSpPr/>
      </dsp:nvSpPr>
      <dsp:spPr>
        <a:xfrm>
          <a:off x="2748534" y="1588730"/>
          <a:ext cx="1538608" cy="977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Arial Narrow" panose="020B0606020202030204" pitchFamily="34" charset="0"/>
            </a:rPr>
            <a:t>Part II</a:t>
          </a:r>
        </a:p>
      </dsp:txBody>
      <dsp:txXfrm>
        <a:off x="2777150" y="1617346"/>
        <a:ext cx="1481376" cy="919784"/>
      </dsp:txXfrm>
    </dsp:sp>
    <dsp:sp modelId="{811C571C-175E-4935-8F96-BF01269EB7F4}">
      <dsp:nvSpPr>
        <dsp:cNvPr id="0" name=""/>
        <dsp:cNvSpPr/>
      </dsp:nvSpPr>
      <dsp:spPr>
        <a:xfrm>
          <a:off x="2577577" y="2850816"/>
          <a:ext cx="1538608" cy="9770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1D845-FE1E-4730-A278-ADF053E95A3A}">
      <dsp:nvSpPr>
        <dsp:cNvPr id="0" name=""/>
        <dsp:cNvSpPr/>
      </dsp:nvSpPr>
      <dsp:spPr>
        <a:xfrm>
          <a:off x="2748534" y="3013225"/>
          <a:ext cx="1538608" cy="977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Arial Narrow" panose="020B0606020202030204" pitchFamily="34" charset="0"/>
            </a:rPr>
            <a:t>Turnover Details</a:t>
          </a:r>
        </a:p>
      </dsp:txBody>
      <dsp:txXfrm>
        <a:off x="2777150" y="3041841"/>
        <a:ext cx="1481376" cy="919784"/>
      </dsp:txXfrm>
    </dsp:sp>
    <dsp:sp modelId="{6D143395-B0BD-4F43-B586-6097024E8C98}">
      <dsp:nvSpPr>
        <dsp:cNvPr id="0" name=""/>
        <dsp:cNvSpPr/>
      </dsp:nvSpPr>
      <dsp:spPr>
        <a:xfrm>
          <a:off x="2577577" y="4275311"/>
          <a:ext cx="1538608" cy="9770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CC218-CDB9-43CE-99B5-1CC27C718285}">
      <dsp:nvSpPr>
        <dsp:cNvPr id="0" name=""/>
        <dsp:cNvSpPr/>
      </dsp:nvSpPr>
      <dsp:spPr>
        <a:xfrm>
          <a:off x="2748534" y="4437720"/>
          <a:ext cx="1538608" cy="977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Arial Narrow" panose="020B0606020202030204" pitchFamily="34" charset="0"/>
            </a:rPr>
            <a:t>Table 5-8</a:t>
          </a:r>
        </a:p>
      </dsp:txBody>
      <dsp:txXfrm>
        <a:off x="2777150" y="4466336"/>
        <a:ext cx="1481376" cy="919784"/>
      </dsp:txXfrm>
    </dsp:sp>
    <dsp:sp modelId="{32F2B0C9-FD30-4419-ACBE-4C4FBF999664}">
      <dsp:nvSpPr>
        <dsp:cNvPr id="0" name=""/>
        <dsp:cNvSpPr/>
      </dsp:nvSpPr>
      <dsp:spPr>
        <a:xfrm>
          <a:off x="4458099" y="1426321"/>
          <a:ext cx="1538608" cy="9770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0107DA-6FA3-4284-B123-E59D8329AE84}">
      <dsp:nvSpPr>
        <dsp:cNvPr id="0" name=""/>
        <dsp:cNvSpPr/>
      </dsp:nvSpPr>
      <dsp:spPr>
        <a:xfrm>
          <a:off x="4629055" y="1588730"/>
          <a:ext cx="1538608" cy="977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Arial Narrow" panose="020B0606020202030204" pitchFamily="34" charset="0"/>
            </a:rPr>
            <a:t>Part III</a:t>
          </a:r>
        </a:p>
      </dsp:txBody>
      <dsp:txXfrm>
        <a:off x="4657671" y="1617346"/>
        <a:ext cx="1481376" cy="919784"/>
      </dsp:txXfrm>
    </dsp:sp>
    <dsp:sp modelId="{A6EA3E23-2BFD-49D6-A583-8CE07EED75EE}">
      <dsp:nvSpPr>
        <dsp:cNvPr id="0" name=""/>
        <dsp:cNvSpPr/>
      </dsp:nvSpPr>
      <dsp:spPr>
        <a:xfrm>
          <a:off x="4458099" y="2850816"/>
          <a:ext cx="1538608" cy="9770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E29F8-202E-4220-8B5F-9495E652F908}">
      <dsp:nvSpPr>
        <dsp:cNvPr id="0" name=""/>
        <dsp:cNvSpPr/>
      </dsp:nvSpPr>
      <dsp:spPr>
        <a:xfrm>
          <a:off x="4629055" y="3013225"/>
          <a:ext cx="1538608" cy="977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Arial Narrow" panose="020B0606020202030204" pitchFamily="34" charset="0"/>
            </a:rPr>
            <a:t>Tax Payable &amp; Paid</a:t>
          </a:r>
        </a:p>
      </dsp:txBody>
      <dsp:txXfrm>
        <a:off x="4657671" y="3041841"/>
        <a:ext cx="1481376" cy="919784"/>
      </dsp:txXfrm>
    </dsp:sp>
    <dsp:sp modelId="{D7FD3596-9D31-4676-B1F3-3E2FD721967A}">
      <dsp:nvSpPr>
        <dsp:cNvPr id="0" name=""/>
        <dsp:cNvSpPr/>
      </dsp:nvSpPr>
      <dsp:spPr>
        <a:xfrm>
          <a:off x="4458099" y="4275311"/>
          <a:ext cx="1538608" cy="9770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873C6E-5336-40FB-BB49-F01F13251480}">
      <dsp:nvSpPr>
        <dsp:cNvPr id="0" name=""/>
        <dsp:cNvSpPr/>
      </dsp:nvSpPr>
      <dsp:spPr>
        <a:xfrm>
          <a:off x="4629055" y="4437720"/>
          <a:ext cx="1538608" cy="977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Arial Narrow" panose="020B0606020202030204" pitchFamily="34" charset="0"/>
            </a:rPr>
            <a:t>Table 9-11</a:t>
          </a:r>
        </a:p>
      </dsp:txBody>
      <dsp:txXfrm>
        <a:off x="4657671" y="4466336"/>
        <a:ext cx="1481376" cy="919784"/>
      </dsp:txXfrm>
    </dsp:sp>
    <dsp:sp modelId="{07E9D184-1AF8-4FF8-A134-54003D84B765}">
      <dsp:nvSpPr>
        <dsp:cNvPr id="0" name=""/>
        <dsp:cNvSpPr/>
      </dsp:nvSpPr>
      <dsp:spPr>
        <a:xfrm>
          <a:off x="6338620" y="1426321"/>
          <a:ext cx="1538608" cy="9770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B15B0-7416-456F-B4E7-B509040D38BC}">
      <dsp:nvSpPr>
        <dsp:cNvPr id="0" name=""/>
        <dsp:cNvSpPr/>
      </dsp:nvSpPr>
      <dsp:spPr>
        <a:xfrm>
          <a:off x="6509576" y="1588730"/>
          <a:ext cx="1538608" cy="977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Arial Narrow" panose="020B0606020202030204" pitchFamily="34" charset="0"/>
            </a:rPr>
            <a:t>Part IV</a:t>
          </a:r>
        </a:p>
      </dsp:txBody>
      <dsp:txXfrm>
        <a:off x="6538192" y="1617346"/>
        <a:ext cx="1481376" cy="919784"/>
      </dsp:txXfrm>
    </dsp:sp>
    <dsp:sp modelId="{09D463AE-7F66-4DD5-8338-CF847F89C5C9}">
      <dsp:nvSpPr>
        <dsp:cNvPr id="0" name=""/>
        <dsp:cNvSpPr/>
      </dsp:nvSpPr>
      <dsp:spPr>
        <a:xfrm>
          <a:off x="6338620" y="2850816"/>
          <a:ext cx="1538608" cy="9770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4BC8CE-73BC-4092-A964-34AF87D8C879}">
      <dsp:nvSpPr>
        <dsp:cNvPr id="0" name=""/>
        <dsp:cNvSpPr/>
      </dsp:nvSpPr>
      <dsp:spPr>
        <a:xfrm>
          <a:off x="6509576" y="3013225"/>
          <a:ext cx="1538608" cy="977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Arial Narrow" panose="020B0606020202030204" pitchFamily="34" charset="0"/>
            </a:rPr>
            <a:t>Input Tax Credit</a:t>
          </a:r>
        </a:p>
      </dsp:txBody>
      <dsp:txXfrm>
        <a:off x="6538192" y="3041841"/>
        <a:ext cx="1481376" cy="919784"/>
      </dsp:txXfrm>
    </dsp:sp>
    <dsp:sp modelId="{A957AF89-6739-47AD-B57B-2667E975567C}">
      <dsp:nvSpPr>
        <dsp:cNvPr id="0" name=""/>
        <dsp:cNvSpPr/>
      </dsp:nvSpPr>
      <dsp:spPr>
        <a:xfrm>
          <a:off x="6338620" y="4275311"/>
          <a:ext cx="1538608" cy="9770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83285-F047-402E-888E-0285DDFFA3EF}">
      <dsp:nvSpPr>
        <dsp:cNvPr id="0" name=""/>
        <dsp:cNvSpPr/>
      </dsp:nvSpPr>
      <dsp:spPr>
        <a:xfrm>
          <a:off x="6509576" y="4437720"/>
          <a:ext cx="1538608" cy="977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Arial Narrow" panose="020B0606020202030204" pitchFamily="34" charset="0"/>
            </a:rPr>
            <a:t>Table 12-16</a:t>
          </a:r>
        </a:p>
      </dsp:txBody>
      <dsp:txXfrm>
        <a:off x="6538192" y="4466336"/>
        <a:ext cx="1481376" cy="919784"/>
      </dsp:txXfrm>
    </dsp:sp>
    <dsp:sp modelId="{4DECD1C2-6D81-49B1-AEB2-D0AE26DCEB74}">
      <dsp:nvSpPr>
        <dsp:cNvPr id="0" name=""/>
        <dsp:cNvSpPr/>
      </dsp:nvSpPr>
      <dsp:spPr>
        <a:xfrm>
          <a:off x="8219141" y="1426321"/>
          <a:ext cx="1538608" cy="9770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7AC85-6CC3-44F3-B8F4-5B83D148B4B6}">
      <dsp:nvSpPr>
        <dsp:cNvPr id="0" name=""/>
        <dsp:cNvSpPr/>
      </dsp:nvSpPr>
      <dsp:spPr>
        <a:xfrm>
          <a:off x="8390098" y="1588730"/>
          <a:ext cx="1538608" cy="977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Arial Narrow" panose="020B0606020202030204" pitchFamily="34" charset="0"/>
            </a:rPr>
            <a:t>Part V</a:t>
          </a:r>
        </a:p>
      </dsp:txBody>
      <dsp:txXfrm>
        <a:off x="8418714" y="1617346"/>
        <a:ext cx="1481376" cy="919784"/>
      </dsp:txXfrm>
    </dsp:sp>
    <dsp:sp modelId="{7DD7A927-8A3A-464E-A4CF-EA383C507F40}">
      <dsp:nvSpPr>
        <dsp:cNvPr id="0" name=""/>
        <dsp:cNvSpPr/>
      </dsp:nvSpPr>
      <dsp:spPr>
        <a:xfrm>
          <a:off x="8219141" y="2850816"/>
          <a:ext cx="1538608" cy="9770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968AA-E845-4B69-ACC0-354AB03F944F}">
      <dsp:nvSpPr>
        <dsp:cNvPr id="0" name=""/>
        <dsp:cNvSpPr/>
      </dsp:nvSpPr>
      <dsp:spPr>
        <a:xfrm>
          <a:off x="8390098" y="3013225"/>
          <a:ext cx="1538608" cy="977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>
              <a:latin typeface="Arial Narrow" panose="020B0606020202030204" pitchFamily="34" charset="0"/>
            </a:rPr>
            <a:t>Additional Liability</a:t>
          </a:r>
          <a:endParaRPr lang="en-IN" sz="1800" kern="1200" dirty="0">
            <a:latin typeface="Arial Narrow" panose="020B0606020202030204" pitchFamily="34" charset="0"/>
          </a:endParaRPr>
        </a:p>
      </dsp:txBody>
      <dsp:txXfrm>
        <a:off x="8418714" y="3041841"/>
        <a:ext cx="1481376" cy="9197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981E2-0ED4-496B-94BA-309BD2702D1D}">
      <dsp:nvSpPr>
        <dsp:cNvPr id="0" name=""/>
        <dsp:cNvSpPr/>
      </dsp:nvSpPr>
      <dsp:spPr>
        <a:xfrm>
          <a:off x="6864494" y="3092763"/>
          <a:ext cx="91440" cy="5758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589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993F2-2E1F-4D6D-8B02-67F8674A58C1}">
      <dsp:nvSpPr>
        <dsp:cNvPr id="0" name=""/>
        <dsp:cNvSpPr/>
      </dsp:nvSpPr>
      <dsp:spPr>
        <a:xfrm>
          <a:off x="5147791" y="1259477"/>
          <a:ext cx="1762422" cy="575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454"/>
              </a:lnTo>
              <a:lnTo>
                <a:pt x="1762422" y="392454"/>
              </a:lnTo>
              <a:lnTo>
                <a:pt x="1762422" y="57589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35617-3350-484B-9DAD-18F5ED1DE4C1}">
      <dsp:nvSpPr>
        <dsp:cNvPr id="0" name=""/>
        <dsp:cNvSpPr/>
      </dsp:nvSpPr>
      <dsp:spPr>
        <a:xfrm>
          <a:off x="3339649" y="3092763"/>
          <a:ext cx="91440" cy="5758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589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6FB3DA-272C-494F-9A35-AF98343D7DFA}">
      <dsp:nvSpPr>
        <dsp:cNvPr id="0" name=""/>
        <dsp:cNvSpPr/>
      </dsp:nvSpPr>
      <dsp:spPr>
        <a:xfrm>
          <a:off x="3385369" y="1259477"/>
          <a:ext cx="1762422" cy="575892"/>
        </a:xfrm>
        <a:custGeom>
          <a:avLst/>
          <a:gdLst/>
          <a:ahLst/>
          <a:cxnLst/>
          <a:rect l="0" t="0" r="0" b="0"/>
          <a:pathLst>
            <a:path>
              <a:moveTo>
                <a:pt x="1762422" y="0"/>
              </a:moveTo>
              <a:lnTo>
                <a:pt x="1762422" y="392454"/>
              </a:lnTo>
              <a:lnTo>
                <a:pt x="0" y="392454"/>
              </a:lnTo>
              <a:lnTo>
                <a:pt x="0" y="57589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0ABE1C-33A3-42B7-B53B-7D30B4591BF7}">
      <dsp:nvSpPr>
        <dsp:cNvPr id="0" name=""/>
        <dsp:cNvSpPr/>
      </dsp:nvSpPr>
      <dsp:spPr>
        <a:xfrm>
          <a:off x="3605385" y="2084"/>
          <a:ext cx="3084811" cy="1257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C686A-BDC5-4ECD-822C-2CD464BDC7EF}">
      <dsp:nvSpPr>
        <dsp:cNvPr id="0" name=""/>
        <dsp:cNvSpPr/>
      </dsp:nvSpPr>
      <dsp:spPr>
        <a:xfrm>
          <a:off x="3825402" y="211099"/>
          <a:ext cx="3084811" cy="1257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+mj-lt"/>
            </a:rPr>
            <a:t>Part II</a:t>
          </a:r>
        </a:p>
      </dsp:txBody>
      <dsp:txXfrm>
        <a:off x="3862230" y="247927"/>
        <a:ext cx="3011155" cy="1183737"/>
      </dsp:txXfrm>
    </dsp:sp>
    <dsp:sp modelId="{D6325405-7615-4898-BEB6-6000E31CAD6C}">
      <dsp:nvSpPr>
        <dsp:cNvPr id="0" name=""/>
        <dsp:cNvSpPr/>
      </dsp:nvSpPr>
      <dsp:spPr>
        <a:xfrm>
          <a:off x="1842963" y="1835370"/>
          <a:ext cx="3084811" cy="12573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8A500-2D8E-42FB-AE6F-DB41E342E6C2}">
      <dsp:nvSpPr>
        <dsp:cNvPr id="0" name=""/>
        <dsp:cNvSpPr/>
      </dsp:nvSpPr>
      <dsp:spPr>
        <a:xfrm>
          <a:off x="2062980" y="2044386"/>
          <a:ext cx="3084811" cy="1257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+mj-lt"/>
            </a:rPr>
            <a:t>Transactions having Tax Implications</a:t>
          </a:r>
        </a:p>
      </dsp:txBody>
      <dsp:txXfrm>
        <a:off x="2099808" y="2081214"/>
        <a:ext cx="3011155" cy="1183737"/>
      </dsp:txXfrm>
    </dsp:sp>
    <dsp:sp modelId="{E2B7EAAA-2655-4EFA-B946-E56330F28777}">
      <dsp:nvSpPr>
        <dsp:cNvPr id="0" name=""/>
        <dsp:cNvSpPr/>
      </dsp:nvSpPr>
      <dsp:spPr>
        <a:xfrm>
          <a:off x="1842963" y="3668656"/>
          <a:ext cx="3084811" cy="12573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5BA93-110C-433F-987B-F5F1C0C2F7F8}">
      <dsp:nvSpPr>
        <dsp:cNvPr id="0" name=""/>
        <dsp:cNvSpPr/>
      </dsp:nvSpPr>
      <dsp:spPr>
        <a:xfrm>
          <a:off x="2062980" y="3877672"/>
          <a:ext cx="3084811" cy="1257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+mj-lt"/>
            </a:rPr>
            <a:t>Table 4</a:t>
          </a:r>
        </a:p>
      </dsp:txBody>
      <dsp:txXfrm>
        <a:off x="2099808" y="3914500"/>
        <a:ext cx="3011155" cy="1183737"/>
      </dsp:txXfrm>
    </dsp:sp>
    <dsp:sp modelId="{266DD7C7-38FE-4437-B56F-12FEA9DC3CA3}">
      <dsp:nvSpPr>
        <dsp:cNvPr id="0" name=""/>
        <dsp:cNvSpPr/>
      </dsp:nvSpPr>
      <dsp:spPr>
        <a:xfrm>
          <a:off x="5367808" y="1835370"/>
          <a:ext cx="3084811" cy="12573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9CA114-7C55-4A22-9C1D-F11CAA12EF36}">
      <dsp:nvSpPr>
        <dsp:cNvPr id="0" name=""/>
        <dsp:cNvSpPr/>
      </dsp:nvSpPr>
      <dsp:spPr>
        <a:xfrm>
          <a:off x="5587824" y="2044386"/>
          <a:ext cx="3084811" cy="1257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+mj-lt"/>
            </a:rPr>
            <a:t>Transactions not having tax implications</a:t>
          </a:r>
        </a:p>
      </dsp:txBody>
      <dsp:txXfrm>
        <a:off x="5624652" y="2081214"/>
        <a:ext cx="3011155" cy="1183737"/>
      </dsp:txXfrm>
    </dsp:sp>
    <dsp:sp modelId="{BDA1B16E-D0CB-4BFC-A88B-E475C611253F}">
      <dsp:nvSpPr>
        <dsp:cNvPr id="0" name=""/>
        <dsp:cNvSpPr/>
      </dsp:nvSpPr>
      <dsp:spPr>
        <a:xfrm>
          <a:off x="5367808" y="3668656"/>
          <a:ext cx="3084811" cy="12573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F6C459-0B70-4F3C-BC02-6659718F3D1A}">
      <dsp:nvSpPr>
        <dsp:cNvPr id="0" name=""/>
        <dsp:cNvSpPr/>
      </dsp:nvSpPr>
      <dsp:spPr>
        <a:xfrm>
          <a:off x="5587824" y="3877672"/>
          <a:ext cx="3084811" cy="1257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+mj-lt"/>
            </a:rPr>
            <a:t>Table 5</a:t>
          </a:r>
        </a:p>
      </dsp:txBody>
      <dsp:txXfrm>
        <a:off x="5624652" y="3914500"/>
        <a:ext cx="3011155" cy="11837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3CDAE-2644-4D14-91DE-C80C51A0246A}">
      <dsp:nvSpPr>
        <dsp:cNvPr id="0" name=""/>
        <dsp:cNvSpPr/>
      </dsp:nvSpPr>
      <dsp:spPr>
        <a:xfrm>
          <a:off x="10022711" y="3877582"/>
          <a:ext cx="91440" cy="2706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64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D895DF-AD08-49C2-B0F4-618C96B3FC48}">
      <dsp:nvSpPr>
        <dsp:cNvPr id="0" name=""/>
        <dsp:cNvSpPr/>
      </dsp:nvSpPr>
      <dsp:spPr>
        <a:xfrm>
          <a:off x="8362387" y="2325840"/>
          <a:ext cx="1706043" cy="270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33"/>
              </a:lnTo>
              <a:lnTo>
                <a:pt x="1706043" y="184433"/>
              </a:lnTo>
              <a:lnTo>
                <a:pt x="1706043" y="27064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7CF4B1-53B9-4225-AAD2-8A1518A2C93F}">
      <dsp:nvSpPr>
        <dsp:cNvPr id="0" name=""/>
        <dsp:cNvSpPr/>
      </dsp:nvSpPr>
      <dsp:spPr>
        <a:xfrm>
          <a:off x="8885348" y="3877582"/>
          <a:ext cx="91440" cy="2706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64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2A10A-FB01-4CA2-8ECD-12A32D8CA647}">
      <dsp:nvSpPr>
        <dsp:cNvPr id="0" name=""/>
        <dsp:cNvSpPr/>
      </dsp:nvSpPr>
      <dsp:spPr>
        <a:xfrm>
          <a:off x="8362387" y="2325840"/>
          <a:ext cx="568681" cy="270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33"/>
              </a:lnTo>
              <a:lnTo>
                <a:pt x="568681" y="184433"/>
              </a:lnTo>
              <a:lnTo>
                <a:pt x="568681" y="27064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B7911-7B40-4FF4-8265-2BE5223CC080}">
      <dsp:nvSpPr>
        <dsp:cNvPr id="0" name=""/>
        <dsp:cNvSpPr/>
      </dsp:nvSpPr>
      <dsp:spPr>
        <a:xfrm>
          <a:off x="7747986" y="3889560"/>
          <a:ext cx="91440" cy="2706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64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C525E-5AE3-4769-9C9A-89A967526BF5}">
      <dsp:nvSpPr>
        <dsp:cNvPr id="0" name=""/>
        <dsp:cNvSpPr/>
      </dsp:nvSpPr>
      <dsp:spPr>
        <a:xfrm>
          <a:off x="7793706" y="2325840"/>
          <a:ext cx="568681" cy="270640"/>
        </a:xfrm>
        <a:custGeom>
          <a:avLst/>
          <a:gdLst/>
          <a:ahLst/>
          <a:cxnLst/>
          <a:rect l="0" t="0" r="0" b="0"/>
          <a:pathLst>
            <a:path>
              <a:moveTo>
                <a:pt x="568681" y="0"/>
              </a:moveTo>
              <a:lnTo>
                <a:pt x="568681" y="184433"/>
              </a:lnTo>
              <a:lnTo>
                <a:pt x="0" y="184433"/>
              </a:lnTo>
              <a:lnTo>
                <a:pt x="0" y="27064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F9BE41-E254-4CF9-86E8-98DA041E9F11}">
      <dsp:nvSpPr>
        <dsp:cNvPr id="0" name=""/>
        <dsp:cNvSpPr/>
      </dsp:nvSpPr>
      <dsp:spPr>
        <a:xfrm>
          <a:off x="6610624" y="3877582"/>
          <a:ext cx="91440" cy="2706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64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EB704-B75A-4833-B4FF-6BED4C1E2585}">
      <dsp:nvSpPr>
        <dsp:cNvPr id="0" name=""/>
        <dsp:cNvSpPr/>
      </dsp:nvSpPr>
      <dsp:spPr>
        <a:xfrm>
          <a:off x="6656344" y="2325840"/>
          <a:ext cx="1706043" cy="270640"/>
        </a:xfrm>
        <a:custGeom>
          <a:avLst/>
          <a:gdLst/>
          <a:ahLst/>
          <a:cxnLst/>
          <a:rect l="0" t="0" r="0" b="0"/>
          <a:pathLst>
            <a:path>
              <a:moveTo>
                <a:pt x="1706043" y="0"/>
              </a:moveTo>
              <a:lnTo>
                <a:pt x="1706043" y="184433"/>
              </a:lnTo>
              <a:lnTo>
                <a:pt x="0" y="184433"/>
              </a:lnTo>
              <a:lnTo>
                <a:pt x="0" y="27064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38FA8-7FAC-45D7-8331-0036D815FBC8}">
      <dsp:nvSpPr>
        <dsp:cNvPr id="0" name=""/>
        <dsp:cNvSpPr/>
      </dsp:nvSpPr>
      <dsp:spPr>
        <a:xfrm>
          <a:off x="5553148" y="774098"/>
          <a:ext cx="2809239" cy="270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33"/>
              </a:lnTo>
              <a:lnTo>
                <a:pt x="2809239" y="184433"/>
              </a:lnTo>
              <a:lnTo>
                <a:pt x="2809239" y="2706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769F1-76F9-4407-B978-034BEF6E4AB8}">
      <dsp:nvSpPr>
        <dsp:cNvPr id="0" name=""/>
        <dsp:cNvSpPr/>
      </dsp:nvSpPr>
      <dsp:spPr>
        <a:xfrm>
          <a:off x="5473262" y="2287632"/>
          <a:ext cx="91440" cy="2706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64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7B7A7-CF7E-49B2-99D4-25102CD649C8}">
      <dsp:nvSpPr>
        <dsp:cNvPr id="0" name=""/>
        <dsp:cNvSpPr/>
      </dsp:nvSpPr>
      <dsp:spPr>
        <a:xfrm>
          <a:off x="5473262" y="774098"/>
          <a:ext cx="91440" cy="270640"/>
        </a:xfrm>
        <a:custGeom>
          <a:avLst/>
          <a:gdLst/>
          <a:ahLst/>
          <a:cxnLst/>
          <a:rect l="0" t="0" r="0" b="0"/>
          <a:pathLst>
            <a:path>
              <a:moveTo>
                <a:pt x="79886" y="0"/>
              </a:moveTo>
              <a:lnTo>
                <a:pt x="79886" y="184433"/>
              </a:lnTo>
              <a:lnTo>
                <a:pt x="45720" y="184433"/>
              </a:lnTo>
              <a:lnTo>
                <a:pt x="45720" y="2706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7D55B-CE12-4DB9-9E18-0606A0B192F8}">
      <dsp:nvSpPr>
        <dsp:cNvPr id="0" name=""/>
        <dsp:cNvSpPr/>
      </dsp:nvSpPr>
      <dsp:spPr>
        <a:xfrm>
          <a:off x="4085726" y="2325840"/>
          <a:ext cx="91440" cy="2706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64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47C8A-3018-47E0-9582-F4757219BCD6}">
      <dsp:nvSpPr>
        <dsp:cNvPr id="0" name=""/>
        <dsp:cNvSpPr/>
      </dsp:nvSpPr>
      <dsp:spPr>
        <a:xfrm>
          <a:off x="4131446" y="774098"/>
          <a:ext cx="1421702" cy="270640"/>
        </a:xfrm>
        <a:custGeom>
          <a:avLst/>
          <a:gdLst/>
          <a:ahLst/>
          <a:cxnLst/>
          <a:rect l="0" t="0" r="0" b="0"/>
          <a:pathLst>
            <a:path>
              <a:moveTo>
                <a:pt x="1421702" y="0"/>
              </a:moveTo>
              <a:lnTo>
                <a:pt x="1421702" y="184433"/>
              </a:lnTo>
              <a:lnTo>
                <a:pt x="0" y="184433"/>
              </a:lnTo>
              <a:lnTo>
                <a:pt x="0" y="2706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4B591-7828-4063-A620-BCEC3B3F4041}">
      <dsp:nvSpPr>
        <dsp:cNvPr id="0" name=""/>
        <dsp:cNvSpPr/>
      </dsp:nvSpPr>
      <dsp:spPr>
        <a:xfrm>
          <a:off x="4972914" y="4494349"/>
          <a:ext cx="91440" cy="2706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64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D410E-54C7-4EE5-9239-F8F3FB9F1E2F}">
      <dsp:nvSpPr>
        <dsp:cNvPr id="0" name=""/>
        <dsp:cNvSpPr/>
      </dsp:nvSpPr>
      <dsp:spPr>
        <a:xfrm>
          <a:off x="2743909" y="3410095"/>
          <a:ext cx="2274724" cy="270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33"/>
              </a:lnTo>
              <a:lnTo>
                <a:pt x="2274724" y="184433"/>
              </a:lnTo>
              <a:lnTo>
                <a:pt x="2274724" y="27064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8E22D-918D-4939-AA4C-82924C7D3110}">
      <dsp:nvSpPr>
        <dsp:cNvPr id="0" name=""/>
        <dsp:cNvSpPr/>
      </dsp:nvSpPr>
      <dsp:spPr>
        <a:xfrm>
          <a:off x="3835551" y="4494349"/>
          <a:ext cx="91440" cy="2706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64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1DE12-6846-4094-A692-1BCF367E8ABF}">
      <dsp:nvSpPr>
        <dsp:cNvPr id="0" name=""/>
        <dsp:cNvSpPr/>
      </dsp:nvSpPr>
      <dsp:spPr>
        <a:xfrm>
          <a:off x="2743909" y="3410095"/>
          <a:ext cx="1137362" cy="270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33"/>
              </a:lnTo>
              <a:lnTo>
                <a:pt x="1137362" y="184433"/>
              </a:lnTo>
              <a:lnTo>
                <a:pt x="1137362" y="27064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1B30ED-1804-4634-BBFC-44A9A72F5A65}">
      <dsp:nvSpPr>
        <dsp:cNvPr id="0" name=""/>
        <dsp:cNvSpPr/>
      </dsp:nvSpPr>
      <dsp:spPr>
        <a:xfrm>
          <a:off x="2698189" y="4494349"/>
          <a:ext cx="91440" cy="2706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64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248BAD-7458-41FE-ADC4-3FD0A8B85164}">
      <dsp:nvSpPr>
        <dsp:cNvPr id="0" name=""/>
        <dsp:cNvSpPr/>
      </dsp:nvSpPr>
      <dsp:spPr>
        <a:xfrm>
          <a:off x="2698189" y="3410095"/>
          <a:ext cx="91440" cy="2706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64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CB82BE-85EC-4664-B403-532D1C9C4DB1}">
      <dsp:nvSpPr>
        <dsp:cNvPr id="0" name=""/>
        <dsp:cNvSpPr/>
      </dsp:nvSpPr>
      <dsp:spPr>
        <a:xfrm>
          <a:off x="1560827" y="4494349"/>
          <a:ext cx="91440" cy="2706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64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E9DA5-ACA6-4122-9A0B-D021200C3A88}">
      <dsp:nvSpPr>
        <dsp:cNvPr id="0" name=""/>
        <dsp:cNvSpPr/>
      </dsp:nvSpPr>
      <dsp:spPr>
        <a:xfrm>
          <a:off x="1606547" y="3410095"/>
          <a:ext cx="1137362" cy="270640"/>
        </a:xfrm>
        <a:custGeom>
          <a:avLst/>
          <a:gdLst/>
          <a:ahLst/>
          <a:cxnLst/>
          <a:rect l="0" t="0" r="0" b="0"/>
          <a:pathLst>
            <a:path>
              <a:moveTo>
                <a:pt x="1137362" y="0"/>
              </a:moveTo>
              <a:lnTo>
                <a:pt x="1137362" y="184433"/>
              </a:lnTo>
              <a:lnTo>
                <a:pt x="0" y="184433"/>
              </a:lnTo>
              <a:lnTo>
                <a:pt x="0" y="27064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172E21-3F41-43BE-9644-E79135BA8BC8}">
      <dsp:nvSpPr>
        <dsp:cNvPr id="0" name=""/>
        <dsp:cNvSpPr/>
      </dsp:nvSpPr>
      <dsp:spPr>
        <a:xfrm>
          <a:off x="423465" y="4494349"/>
          <a:ext cx="91440" cy="2706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64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E97D1-36B6-499B-9FC3-6A68169189C7}">
      <dsp:nvSpPr>
        <dsp:cNvPr id="0" name=""/>
        <dsp:cNvSpPr/>
      </dsp:nvSpPr>
      <dsp:spPr>
        <a:xfrm>
          <a:off x="469185" y="3410095"/>
          <a:ext cx="2274724" cy="270640"/>
        </a:xfrm>
        <a:custGeom>
          <a:avLst/>
          <a:gdLst/>
          <a:ahLst/>
          <a:cxnLst/>
          <a:rect l="0" t="0" r="0" b="0"/>
          <a:pathLst>
            <a:path>
              <a:moveTo>
                <a:pt x="2274724" y="0"/>
              </a:moveTo>
              <a:lnTo>
                <a:pt x="2274724" y="184433"/>
              </a:lnTo>
              <a:lnTo>
                <a:pt x="0" y="184433"/>
              </a:lnTo>
              <a:lnTo>
                <a:pt x="0" y="27064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85D8A9-8299-47EA-AF1F-8020148F58E0}">
      <dsp:nvSpPr>
        <dsp:cNvPr id="0" name=""/>
        <dsp:cNvSpPr/>
      </dsp:nvSpPr>
      <dsp:spPr>
        <a:xfrm>
          <a:off x="2698189" y="2325840"/>
          <a:ext cx="91440" cy="2706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64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F7F489-F273-4C32-8A22-811159321256}">
      <dsp:nvSpPr>
        <dsp:cNvPr id="0" name=""/>
        <dsp:cNvSpPr/>
      </dsp:nvSpPr>
      <dsp:spPr>
        <a:xfrm>
          <a:off x="2743909" y="774098"/>
          <a:ext cx="2809239" cy="270640"/>
        </a:xfrm>
        <a:custGeom>
          <a:avLst/>
          <a:gdLst/>
          <a:ahLst/>
          <a:cxnLst/>
          <a:rect l="0" t="0" r="0" b="0"/>
          <a:pathLst>
            <a:path>
              <a:moveTo>
                <a:pt x="2809239" y="0"/>
              </a:moveTo>
              <a:lnTo>
                <a:pt x="2809239" y="184433"/>
              </a:lnTo>
              <a:lnTo>
                <a:pt x="0" y="184433"/>
              </a:lnTo>
              <a:lnTo>
                <a:pt x="0" y="2706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3298A-5DBD-4186-ABC6-46E3BBF6D25C}">
      <dsp:nvSpPr>
        <dsp:cNvPr id="0" name=""/>
        <dsp:cNvSpPr/>
      </dsp:nvSpPr>
      <dsp:spPr>
        <a:xfrm>
          <a:off x="5131810" y="38077"/>
          <a:ext cx="842676" cy="736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B27F0-E03B-45AF-9FBE-64FAFAFBA886}">
      <dsp:nvSpPr>
        <dsp:cNvPr id="0" name=""/>
        <dsp:cNvSpPr/>
      </dsp:nvSpPr>
      <dsp:spPr>
        <a:xfrm>
          <a:off x="5235206" y="136303"/>
          <a:ext cx="842676" cy="736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latin typeface="+mj-lt"/>
            </a:rPr>
            <a:t>Table 4</a:t>
          </a:r>
          <a:endParaRPr lang="en-IN" sz="1600" kern="1200" dirty="0">
            <a:latin typeface="+mj-lt"/>
          </a:endParaRPr>
        </a:p>
      </dsp:txBody>
      <dsp:txXfrm>
        <a:off x="5256763" y="157860"/>
        <a:ext cx="799562" cy="692907"/>
      </dsp:txXfrm>
    </dsp:sp>
    <dsp:sp modelId="{3952956F-363D-4F99-AE14-707F39FBBBF9}">
      <dsp:nvSpPr>
        <dsp:cNvPr id="0" name=""/>
        <dsp:cNvSpPr/>
      </dsp:nvSpPr>
      <dsp:spPr>
        <a:xfrm>
          <a:off x="2153538" y="1044738"/>
          <a:ext cx="1180743" cy="12811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9CFAF-5A23-46CE-BA86-C7B9D757318C}">
      <dsp:nvSpPr>
        <dsp:cNvPr id="0" name=""/>
        <dsp:cNvSpPr/>
      </dsp:nvSpPr>
      <dsp:spPr>
        <a:xfrm>
          <a:off x="2256934" y="1142965"/>
          <a:ext cx="1180743" cy="1281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+mj-lt"/>
            </a:rPr>
            <a:t>Taxable Outward Supplies to</a:t>
          </a:r>
        </a:p>
      </dsp:txBody>
      <dsp:txXfrm>
        <a:off x="2291517" y="1177548"/>
        <a:ext cx="1111577" cy="1211935"/>
      </dsp:txXfrm>
    </dsp:sp>
    <dsp:sp modelId="{038520D5-F096-4ECC-A077-532FA4C8916B}">
      <dsp:nvSpPr>
        <dsp:cNvPr id="0" name=""/>
        <dsp:cNvSpPr/>
      </dsp:nvSpPr>
      <dsp:spPr>
        <a:xfrm>
          <a:off x="2278625" y="2596481"/>
          <a:ext cx="930569" cy="81361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E6CE5818-2045-4454-88E6-64BD71DFE143}">
      <dsp:nvSpPr>
        <dsp:cNvPr id="0" name=""/>
        <dsp:cNvSpPr/>
      </dsp:nvSpPr>
      <dsp:spPr>
        <a:xfrm>
          <a:off x="2382021" y="2694707"/>
          <a:ext cx="930569" cy="81361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+mj-lt"/>
            </a:rPr>
            <a:t>4A to 4E</a:t>
          </a:r>
        </a:p>
      </dsp:txBody>
      <dsp:txXfrm>
        <a:off x="2405851" y="2718537"/>
        <a:ext cx="882909" cy="765954"/>
      </dsp:txXfrm>
    </dsp:sp>
    <dsp:sp modelId="{ED2DD9CD-321B-4DCE-B4AE-B7E4AB624E26}">
      <dsp:nvSpPr>
        <dsp:cNvPr id="0" name=""/>
        <dsp:cNvSpPr/>
      </dsp:nvSpPr>
      <dsp:spPr>
        <a:xfrm>
          <a:off x="3900" y="3680735"/>
          <a:ext cx="930569" cy="8136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A993A-3AE8-4965-91C5-1D6AE1D816EA}">
      <dsp:nvSpPr>
        <dsp:cNvPr id="0" name=""/>
        <dsp:cNvSpPr/>
      </dsp:nvSpPr>
      <dsp:spPr>
        <a:xfrm>
          <a:off x="107297" y="3778962"/>
          <a:ext cx="930569" cy="8136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+mj-lt"/>
            </a:rPr>
            <a:t>B2C</a:t>
          </a:r>
        </a:p>
      </dsp:txBody>
      <dsp:txXfrm>
        <a:off x="131127" y="3802792"/>
        <a:ext cx="882909" cy="765954"/>
      </dsp:txXfrm>
    </dsp:sp>
    <dsp:sp modelId="{60C6AF44-F8B5-4815-8F2A-474B51D28A29}">
      <dsp:nvSpPr>
        <dsp:cNvPr id="0" name=""/>
        <dsp:cNvSpPr/>
      </dsp:nvSpPr>
      <dsp:spPr>
        <a:xfrm>
          <a:off x="3900" y="4764990"/>
          <a:ext cx="930569" cy="813614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5980AF8A-0136-48AE-B8F4-543858FB8984}">
      <dsp:nvSpPr>
        <dsp:cNvPr id="0" name=""/>
        <dsp:cNvSpPr/>
      </dsp:nvSpPr>
      <dsp:spPr>
        <a:xfrm>
          <a:off x="107297" y="4863216"/>
          <a:ext cx="930569" cy="81361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4A</a:t>
          </a:r>
        </a:p>
      </dsp:txBody>
      <dsp:txXfrm>
        <a:off x="131127" y="4887046"/>
        <a:ext cx="882909" cy="765954"/>
      </dsp:txXfrm>
    </dsp:sp>
    <dsp:sp modelId="{4E59C885-6460-4BB4-9E96-679508B918E7}">
      <dsp:nvSpPr>
        <dsp:cNvPr id="0" name=""/>
        <dsp:cNvSpPr/>
      </dsp:nvSpPr>
      <dsp:spPr>
        <a:xfrm>
          <a:off x="1141262" y="3680735"/>
          <a:ext cx="930569" cy="8136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28AD5-6E05-43D5-A391-DA9237ADAA6F}">
      <dsp:nvSpPr>
        <dsp:cNvPr id="0" name=""/>
        <dsp:cNvSpPr/>
      </dsp:nvSpPr>
      <dsp:spPr>
        <a:xfrm>
          <a:off x="1244659" y="3778962"/>
          <a:ext cx="930569" cy="8136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+mj-lt"/>
            </a:rPr>
            <a:t>B2B</a:t>
          </a:r>
        </a:p>
      </dsp:txBody>
      <dsp:txXfrm>
        <a:off x="1268489" y="3802792"/>
        <a:ext cx="882909" cy="765954"/>
      </dsp:txXfrm>
    </dsp:sp>
    <dsp:sp modelId="{12D5BCF5-72C4-49A5-9B40-FAA610B9F053}">
      <dsp:nvSpPr>
        <dsp:cNvPr id="0" name=""/>
        <dsp:cNvSpPr/>
      </dsp:nvSpPr>
      <dsp:spPr>
        <a:xfrm>
          <a:off x="1141262" y="4764990"/>
          <a:ext cx="930569" cy="813614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A74418DD-AD2B-4DFF-AF28-55C064028A67}">
      <dsp:nvSpPr>
        <dsp:cNvPr id="0" name=""/>
        <dsp:cNvSpPr/>
      </dsp:nvSpPr>
      <dsp:spPr>
        <a:xfrm>
          <a:off x="1244659" y="4863216"/>
          <a:ext cx="930569" cy="81361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+mj-lt"/>
            </a:rPr>
            <a:t>4B</a:t>
          </a:r>
        </a:p>
      </dsp:txBody>
      <dsp:txXfrm>
        <a:off x="1268489" y="4887046"/>
        <a:ext cx="882909" cy="765954"/>
      </dsp:txXfrm>
    </dsp:sp>
    <dsp:sp modelId="{AB1D02EB-FF37-4B73-AE10-4554C12A9909}">
      <dsp:nvSpPr>
        <dsp:cNvPr id="0" name=""/>
        <dsp:cNvSpPr/>
      </dsp:nvSpPr>
      <dsp:spPr>
        <a:xfrm>
          <a:off x="2278625" y="3680735"/>
          <a:ext cx="930569" cy="8136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664B42-A406-4C76-A1BF-1145B544DE78}">
      <dsp:nvSpPr>
        <dsp:cNvPr id="0" name=""/>
        <dsp:cNvSpPr/>
      </dsp:nvSpPr>
      <dsp:spPr>
        <a:xfrm>
          <a:off x="2382021" y="3778962"/>
          <a:ext cx="930569" cy="8136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+mj-lt"/>
            </a:rPr>
            <a:t>Exports with Pay</a:t>
          </a:r>
        </a:p>
      </dsp:txBody>
      <dsp:txXfrm>
        <a:off x="2405851" y="3802792"/>
        <a:ext cx="882909" cy="765954"/>
      </dsp:txXfrm>
    </dsp:sp>
    <dsp:sp modelId="{692B72E4-F85A-4EA4-BD24-5FF2DA747D95}">
      <dsp:nvSpPr>
        <dsp:cNvPr id="0" name=""/>
        <dsp:cNvSpPr/>
      </dsp:nvSpPr>
      <dsp:spPr>
        <a:xfrm>
          <a:off x="2278625" y="4764990"/>
          <a:ext cx="930569" cy="813614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98E283F7-F845-4AA9-986C-922BC0F18AEB}">
      <dsp:nvSpPr>
        <dsp:cNvPr id="0" name=""/>
        <dsp:cNvSpPr/>
      </dsp:nvSpPr>
      <dsp:spPr>
        <a:xfrm>
          <a:off x="2382021" y="4863216"/>
          <a:ext cx="930569" cy="81361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+mj-lt"/>
            </a:rPr>
            <a:t>4C</a:t>
          </a:r>
        </a:p>
      </dsp:txBody>
      <dsp:txXfrm>
        <a:off x="2405851" y="4887046"/>
        <a:ext cx="882909" cy="765954"/>
      </dsp:txXfrm>
    </dsp:sp>
    <dsp:sp modelId="{8BC6C8EA-A41E-43EE-AE15-2DD28880537F}">
      <dsp:nvSpPr>
        <dsp:cNvPr id="0" name=""/>
        <dsp:cNvSpPr/>
      </dsp:nvSpPr>
      <dsp:spPr>
        <a:xfrm>
          <a:off x="3415987" y="3680735"/>
          <a:ext cx="930569" cy="8136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BCE2B-E123-437D-938C-715C2ACD4653}">
      <dsp:nvSpPr>
        <dsp:cNvPr id="0" name=""/>
        <dsp:cNvSpPr/>
      </dsp:nvSpPr>
      <dsp:spPr>
        <a:xfrm>
          <a:off x="3519383" y="3778962"/>
          <a:ext cx="930569" cy="8136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+mj-lt"/>
            </a:rPr>
            <a:t>SEZ Supplies- SEWP</a:t>
          </a:r>
        </a:p>
      </dsp:txBody>
      <dsp:txXfrm>
        <a:off x="3543213" y="3802792"/>
        <a:ext cx="882909" cy="765954"/>
      </dsp:txXfrm>
    </dsp:sp>
    <dsp:sp modelId="{D359D3F1-8051-4C54-A0FA-50F234469B8E}">
      <dsp:nvSpPr>
        <dsp:cNvPr id="0" name=""/>
        <dsp:cNvSpPr/>
      </dsp:nvSpPr>
      <dsp:spPr>
        <a:xfrm>
          <a:off x="3415987" y="4764990"/>
          <a:ext cx="930569" cy="813614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D2697A62-3967-41EC-B6F8-C19F5476F887}">
      <dsp:nvSpPr>
        <dsp:cNvPr id="0" name=""/>
        <dsp:cNvSpPr/>
      </dsp:nvSpPr>
      <dsp:spPr>
        <a:xfrm>
          <a:off x="3519383" y="4863216"/>
          <a:ext cx="930569" cy="81361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+mj-lt"/>
            </a:rPr>
            <a:t>4D</a:t>
          </a:r>
        </a:p>
      </dsp:txBody>
      <dsp:txXfrm>
        <a:off x="3543213" y="4887046"/>
        <a:ext cx="882909" cy="765954"/>
      </dsp:txXfrm>
    </dsp:sp>
    <dsp:sp modelId="{BA2DDAA8-1D29-41CE-ACA4-46ED1CC01FF9}">
      <dsp:nvSpPr>
        <dsp:cNvPr id="0" name=""/>
        <dsp:cNvSpPr/>
      </dsp:nvSpPr>
      <dsp:spPr>
        <a:xfrm>
          <a:off x="4553349" y="3680735"/>
          <a:ext cx="930569" cy="8136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E81C7E-7B36-495F-8017-1E0E7CC07CB6}">
      <dsp:nvSpPr>
        <dsp:cNvPr id="0" name=""/>
        <dsp:cNvSpPr/>
      </dsp:nvSpPr>
      <dsp:spPr>
        <a:xfrm>
          <a:off x="4656746" y="3778962"/>
          <a:ext cx="930569" cy="8136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+mj-lt"/>
            </a:rPr>
            <a:t>Deemed Exports</a:t>
          </a:r>
        </a:p>
      </dsp:txBody>
      <dsp:txXfrm>
        <a:off x="4680576" y="3802792"/>
        <a:ext cx="882909" cy="765954"/>
      </dsp:txXfrm>
    </dsp:sp>
    <dsp:sp modelId="{C7DE06F8-DFE4-497B-A033-C9C90B5798AC}">
      <dsp:nvSpPr>
        <dsp:cNvPr id="0" name=""/>
        <dsp:cNvSpPr/>
      </dsp:nvSpPr>
      <dsp:spPr>
        <a:xfrm>
          <a:off x="4553349" y="4764990"/>
          <a:ext cx="930569" cy="813614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0C13A222-AADA-4481-A946-77EB78D59975}">
      <dsp:nvSpPr>
        <dsp:cNvPr id="0" name=""/>
        <dsp:cNvSpPr/>
      </dsp:nvSpPr>
      <dsp:spPr>
        <a:xfrm>
          <a:off x="4656746" y="4863216"/>
          <a:ext cx="930569" cy="81361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+mj-lt"/>
            </a:rPr>
            <a:t>4E</a:t>
          </a:r>
        </a:p>
      </dsp:txBody>
      <dsp:txXfrm>
        <a:off x="4680576" y="4887046"/>
        <a:ext cx="882909" cy="765954"/>
      </dsp:txXfrm>
    </dsp:sp>
    <dsp:sp modelId="{F8BBAF05-0444-4D3B-B34D-1F7178A670BB}">
      <dsp:nvSpPr>
        <dsp:cNvPr id="0" name=""/>
        <dsp:cNvSpPr/>
      </dsp:nvSpPr>
      <dsp:spPr>
        <a:xfrm>
          <a:off x="3541074" y="1044738"/>
          <a:ext cx="1180743" cy="12811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DBE1B-9409-4F72-BD3B-9DC559B62A6E}">
      <dsp:nvSpPr>
        <dsp:cNvPr id="0" name=""/>
        <dsp:cNvSpPr/>
      </dsp:nvSpPr>
      <dsp:spPr>
        <a:xfrm>
          <a:off x="3644470" y="1142965"/>
          <a:ext cx="1180743" cy="1281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+mj-lt"/>
            </a:rPr>
            <a:t>+ Unadjusted Advances (Invoice not  yet raised )</a:t>
          </a:r>
        </a:p>
      </dsp:txBody>
      <dsp:txXfrm>
        <a:off x="3679053" y="1177548"/>
        <a:ext cx="1111577" cy="1211935"/>
      </dsp:txXfrm>
    </dsp:sp>
    <dsp:sp modelId="{73564A35-2251-4B82-BB59-1245B0BB3899}">
      <dsp:nvSpPr>
        <dsp:cNvPr id="0" name=""/>
        <dsp:cNvSpPr/>
      </dsp:nvSpPr>
      <dsp:spPr>
        <a:xfrm>
          <a:off x="3666161" y="2596481"/>
          <a:ext cx="930569" cy="813614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D032CFE4-9C65-4BEE-B87A-8E7342327049}">
      <dsp:nvSpPr>
        <dsp:cNvPr id="0" name=""/>
        <dsp:cNvSpPr/>
      </dsp:nvSpPr>
      <dsp:spPr>
        <a:xfrm>
          <a:off x="3769558" y="2694707"/>
          <a:ext cx="930569" cy="81361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+mj-lt"/>
            </a:rPr>
            <a:t>4F</a:t>
          </a:r>
        </a:p>
      </dsp:txBody>
      <dsp:txXfrm>
        <a:off x="3793388" y="2718537"/>
        <a:ext cx="882909" cy="765954"/>
      </dsp:txXfrm>
    </dsp:sp>
    <dsp:sp modelId="{70AA670C-EFBB-4ED5-8970-E412CE0D9912}">
      <dsp:nvSpPr>
        <dsp:cNvPr id="0" name=""/>
        <dsp:cNvSpPr/>
      </dsp:nvSpPr>
      <dsp:spPr>
        <a:xfrm>
          <a:off x="4928610" y="1044738"/>
          <a:ext cx="1180743" cy="12428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8AC1B-25DD-45E6-BF18-BF80883A1235}">
      <dsp:nvSpPr>
        <dsp:cNvPr id="0" name=""/>
        <dsp:cNvSpPr/>
      </dsp:nvSpPr>
      <dsp:spPr>
        <a:xfrm>
          <a:off x="5032007" y="1142965"/>
          <a:ext cx="1180743" cy="1242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+mj-lt"/>
            </a:rPr>
            <a:t>Inward Supplies subject to reverse charge</a:t>
          </a:r>
        </a:p>
      </dsp:txBody>
      <dsp:txXfrm>
        <a:off x="5066590" y="1177548"/>
        <a:ext cx="1111577" cy="1173727"/>
      </dsp:txXfrm>
    </dsp:sp>
    <dsp:sp modelId="{1397421C-8258-4329-B3D4-2AB11BDFABA8}">
      <dsp:nvSpPr>
        <dsp:cNvPr id="0" name=""/>
        <dsp:cNvSpPr/>
      </dsp:nvSpPr>
      <dsp:spPr>
        <a:xfrm>
          <a:off x="5053697" y="2558272"/>
          <a:ext cx="930569" cy="813614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CA845549-3AE3-4EFE-98CA-7766AD9EA3A1}">
      <dsp:nvSpPr>
        <dsp:cNvPr id="0" name=""/>
        <dsp:cNvSpPr/>
      </dsp:nvSpPr>
      <dsp:spPr>
        <a:xfrm>
          <a:off x="5157094" y="2656499"/>
          <a:ext cx="930569" cy="81361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+mj-lt"/>
            </a:rPr>
            <a:t>4G</a:t>
          </a:r>
        </a:p>
      </dsp:txBody>
      <dsp:txXfrm>
        <a:off x="5180924" y="2680329"/>
        <a:ext cx="882909" cy="765954"/>
      </dsp:txXfrm>
    </dsp:sp>
    <dsp:sp modelId="{D0DE1215-8534-4355-8F4C-6FD63FE62F2C}">
      <dsp:nvSpPr>
        <dsp:cNvPr id="0" name=""/>
        <dsp:cNvSpPr/>
      </dsp:nvSpPr>
      <dsp:spPr>
        <a:xfrm>
          <a:off x="7772016" y="1044738"/>
          <a:ext cx="1180743" cy="12811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2EB48-A6C1-42A3-8B39-AFD819CBC3F1}">
      <dsp:nvSpPr>
        <dsp:cNvPr id="0" name=""/>
        <dsp:cNvSpPr/>
      </dsp:nvSpPr>
      <dsp:spPr>
        <a:xfrm>
          <a:off x="7875412" y="1142965"/>
          <a:ext cx="1180743" cy="1281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+mj-lt"/>
            </a:rPr>
            <a:t>Adjustments &amp; Amendments</a:t>
          </a:r>
        </a:p>
      </dsp:txBody>
      <dsp:txXfrm>
        <a:off x="7909995" y="1177548"/>
        <a:ext cx="1111577" cy="1211935"/>
      </dsp:txXfrm>
    </dsp:sp>
    <dsp:sp modelId="{D5A8E993-C541-47E7-8B2E-CDDC4A591761}">
      <dsp:nvSpPr>
        <dsp:cNvPr id="0" name=""/>
        <dsp:cNvSpPr/>
      </dsp:nvSpPr>
      <dsp:spPr>
        <a:xfrm>
          <a:off x="6191060" y="2596481"/>
          <a:ext cx="930569" cy="12811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18D9E-D4CC-41B8-8D74-6FEE319C96A8}">
      <dsp:nvSpPr>
        <dsp:cNvPr id="0" name=""/>
        <dsp:cNvSpPr/>
      </dsp:nvSpPr>
      <dsp:spPr>
        <a:xfrm>
          <a:off x="6294456" y="2694707"/>
          <a:ext cx="930569" cy="1281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+mj-lt"/>
            </a:rPr>
            <a:t>   - Credit Notes</a:t>
          </a:r>
        </a:p>
      </dsp:txBody>
      <dsp:txXfrm>
        <a:off x="6321711" y="2721962"/>
        <a:ext cx="876059" cy="1226591"/>
      </dsp:txXfrm>
    </dsp:sp>
    <dsp:sp modelId="{0FE11433-1C38-4170-9E62-C8844739F038}">
      <dsp:nvSpPr>
        <dsp:cNvPr id="0" name=""/>
        <dsp:cNvSpPr/>
      </dsp:nvSpPr>
      <dsp:spPr>
        <a:xfrm>
          <a:off x="6191060" y="4148223"/>
          <a:ext cx="930569" cy="813614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308DA750-CA4F-43B4-A06C-B58809FD972A}">
      <dsp:nvSpPr>
        <dsp:cNvPr id="0" name=""/>
        <dsp:cNvSpPr/>
      </dsp:nvSpPr>
      <dsp:spPr>
        <a:xfrm>
          <a:off x="6294456" y="4246450"/>
          <a:ext cx="930569" cy="81361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+mj-lt"/>
            </a:rPr>
            <a:t>4I</a:t>
          </a:r>
        </a:p>
      </dsp:txBody>
      <dsp:txXfrm>
        <a:off x="6318286" y="4270280"/>
        <a:ext cx="882909" cy="765954"/>
      </dsp:txXfrm>
    </dsp:sp>
    <dsp:sp modelId="{D940C9E5-DF52-469A-A58D-8E15A8CDBE26}">
      <dsp:nvSpPr>
        <dsp:cNvPr id="0" name=""/>
        <dsp:cNvSpPr/>
      </dsp:nvSpPr>
      <dsp:spPr>
        <a:xfrm>
          <a:off x="7328422" y="2596481"/>
          <a:ext cx="930569" cy="12930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619C3-88ED-49A9-9F30-AE54490AADBD}">
      <dsp:nvSpPr>
        <dsp:cNvPr id="0" name=""/>
        <dsp:cNvSpPr/>
      </dsp:nvSpPr>
      <dsp:spPr>
        <a:xfrm>
          <a:off x="7431818" y="2694707"/>
          <a:ext cx="930569" cy="12930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+mj-lt"/>
            </a:rPr>
            <a:t>  + Debit Notes</a:t>
          </a:r>
        </a:p>
      </dsp:txBody>
      <dsp:txXfrm>
        <a:off x="7459073" y="2721962"/>
        <a:ext cx="876059" cy="1238569"/>
      </dsp:txXfrm>
    </dsp:sp>
    <dsp:sp modelId="{03B49563-7C63-4A38-AFEB-78042A5F5EC4}">
      <dsp:nvSpPr>
        <dsp:cNvPr id="0" name=""/>
        <dsp:cNvSpPr/>
      </dsp:nvSpPr>
      <dsp:spPr>
        <a:xfrm>
          <a:off x="7328422" y="4160201"/>
          <a:ext cx="930569" cy="813614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C54BA3C3-B5BF-4881-A137-18B55C2F5C5B}">
      <dsp:nvSpPr>
        <dsp:cNvPr id="0" name=""/>
        <dsp:cNvSpPr/>
      </dsp:nvSpPr>
      <dsp:spPr>
        <a:xfrm>
          <a:off x="7431818" y="4258427"/>
          <a:ext cx="930569" cy="81361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+mj-lt"/>
            </a:rPr>
            <a:t>4J</a:t>
          </a:r>
        </a:p>
      </dsp:txBody>
      <dsp:txXfrm>
        <a:off x="7455648" y="4282257"/>
        <a:ext cx="882909" cy="765954"/>
      </dsp:txXfrm>
    </dsp:sp>
    <dsp:sp modelId="{190D0D3D-1C9A-4F15-8784-8ACDB07A3D45}">
      <dsp:nvSpPr>
        <dsp:cNvPr id="0" name=""/>
        <dsp:cNvSpPr/>
      </dsp:nvSpPr>
      <dsp:spPr>
        <a:xfrm>
          <a:off x="8465784" y="2596481"/>
          <a:ext cx="930569" cy="12811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0DFB6-EE4B-45A8-AABE-FC5A2AC2F948}">
      <dsp:nvSpPr>
        <dsp:cNvPr id="0" name=""/>
        <dsp:cNvSpPr/>
      </dsp:nvSpPr>
      <dsp:spPr>
        <a:xfrm>
          <a:off x="8569180" y="2694707"/>
          <a:ext cx="930569" cy="1281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+mj-lt"/>
            </a:rPr>
            <a:t>+ Supplies by Amendments</a:t>
          </a:r>
        </a:p>
      </dsp:txBody>
      <dsp:txXfrm>
        <a:off x="8596435" y="2721962"/>
        <a:ext cx="876059" cy="1226591"/>
      </dsp:txXfrm>
    </dsp:sp>
    <dsp:sp modelId="{7FFA581B-E6DF-481C-8FE6-51F1B5595DB5}">
      <dsp:nvSpPr>
        <dsp:cNvPr id="0" name=""/>
        <dsp:cNvSpPr/>
      </dsp:nvSpPr>
      <dsp:spPr>
        <a:xfrm>
          <a:off x="8465784" y="4148223"/>
          <a:ext cx="930569" cy="813614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3E4189EE-3547-4C4D-9AEB-C3AB29C3019F}">
      <dsp:nvSpPr>
        <dsp:cNvPr id="0" name=""/>
        <dsp:cNvSpPr/>
      </dsp:nvSpPr>
      <dsp:spPr>
        <a:xfrm>
          <a:off x="8569180" y="4246450"/>
          <a:ext cx="930569" cy="81361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+mj-lt"/>
            </a:rPr>
            <a:t>4K</a:t>
          </a:r>
        </a:p>
      </dsp:txBody>
      <dsp:txXfrm>
        <a:off x="8593010" y="4270280"/>
        <a:ext cx="882909" cy="765954"/>
      </dsp:txXfrm>
    </dsp:sp>
    <dsp:sp modelId="{29C5EEA1-DB43-4E47-9852-374A3252EA1B}">
      <dsp:nvSpPr>
        <dsp:cNvPr id="0" name=""/>
        <dsp:cNvSpPr/>
      </dsp:nvSpPr>
      <dsp:spPr>
        <a:xfrm>
          <a:off x="9603146" y="2596481"/>
          <a:ext cx="930569" cy="12811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8667B-2D0F-4EB3-8CC2-53AAFCF2BAD8}">
      <dsp:nvSpPr>
        <dsp:cNvPr id="0" name=""/>
        <dsp:cNvSpPr/>
      </dsp:nvSpPr>
      <dsp:spPr>
        <a:xfrm>
          <a:off x="9706543" y="2694707"/>
          <a:ext cx="930569" cy="1281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+mj-lt"/>
            </a:rPr>
            <a:t>- Supplies by Amendments</a:t>
          </a:r>
        </a:p>
      </dsp:txBody>
      <dsp:txXfrm>
        <a:off x="9733798" y="2721962"/>
        <a:ext cx="876059" cy="1226591"/>
      </dsp:txXfrm>
    </dsp:sp>
    <dsp:sp modelId="{2D71EA56-DBDF-4C03-8971-F0BDFA23285C}">
      <dsp:nvSpPr>
        <dsp:cNvPr id="0" name=""/>
        <dsp:cNvSpPr/>
      </dsp:nvSpPr>
      <dsp:spPr>
        <a:xfrm>
          <a:off x="9603146" y="4148223"/>
          <a:ext cx="930569" cy="813614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4D67DCA0-8102-424D-BE86-1073942B5E8D}">
      <dsp:nvSpPr>
        <dsp:cNvPr id="0" name=""/>
        <dsp:cNvSpPr/>
      </dsp:nvSpPr>
      <dsp:spPr>
        <a:xfrm>
          <a:off x="9706543" y="4246450"/>
          <a:ext cx="930569" cy="81361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4L</a:t>
          </a:r>
        </a:p>
      </dsp:txBody>
      <dsp:txXfrm>
        <a:off x="9730373" y="4270280"/>
        <a:ext cx="882909" cy="7659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00781-108E-424D-BD59-369C2675CD24}">
      <dsp:nvSpPr>
        <dsp:cNvPr id="0" name=""/>
        <dsp:cNvSpPr/>
      </dsp:nvSpPr>
      <dsp:spPr>
        <a:xfrm>
          <a:off x="4611278" y="0"/>
          <a:ext cx="1418455" cy="945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0" kern="1200" dirty="0">
              <a:latin typeface="+mj-lt"/>
            </a:rPr>
            <a:t>Table 5 : </a:t>
          </a:r>
        </a:p>
      </dsp:txBody>
      <dsp:txXfrm>
        <a:off x="4638975" y="27697"/>
        <a:ext cx="1363061" cy="890242"/>
      </dsp:txXfrm>
    </dsp:sp>
    <dsp:sp modelId="{E79F5A04-B15A-4C03-8B53-9E2A3960173A}">
      <dsp:nvSpPr>
        <dsp:cNvPr id="0" name=""/>
        <dsp:cNvSpPr/>
      </dsp:nvSpPr>
      <dsp:spPr>
        <a:xfrm>
          <a:off x="5274786" y="945636"/>
          <a:ext cx="91440" cy="3782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82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4084D9-F14A-4D03-9888-29DA6057A173}">
      <dsp:nvSpPr>
        <dsp:cNvPr id="0" name=""/>
        <dsp:cNvSpPr/>
      </dsp:nvSpPr>
      <dsp:spPr>
        <a:xfrm>
          <a:off x="4611278" y="1323891"/>
          <a:ext cx="1418455" cy="945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0" kern="1200" dirty="0">
              <a:latin typeface="+mj-lt"/>
            </a:rPr>
            <a:t>Exempt Outward Supplies to  :: 5A to 5F</a:t>
          </a:r>
        </a:p>
      </dsp:txBody>
      <dsp:txXfrm>
        <a:off x="4638975" y="1351588"/>
        <a:ext cx="1363061" cy="890242"/>
      </dsp:txXfrm>
    </dsp:sp>
    <dsp:sp modelId="{3C632CF4-17EF-4F10-B8C2-7D0965B303F5}">
      <dsp:nvSpPr>
        <dsp:cNvPr id="0" name=""/>
        <dsp:cNvSpPr/>
      </dsp:nvSpPr>
      <dsp:spPr>
        <a:xfrm>
          <a:off x="710526" y="2269528"/>
          <a:ext cx="4609979" cy="378254"/>
        </a:xfrm>
        <a:custGeom>
          <a:avLst/>
          <a:gdLst/>
          <a:ahLst/>
          <a:cxnLst/>
          <a:rect l="0" t="0" r="0" b="0"/>
          <a:pathLst>
            <a:path>
              <a:moveTo>
                <a:pt x="4609979" y="0"/>
              </a:moveTo>
              <a:lnTo>
                <a:pt x="4609979" y="189127"/>
              </a:lnTo>
              <a:lnTo>
                <a:pt x="0" y="189127"/>
              </a:lnTo>
              <a:lnTo>
                <a:pt x="0" y="37825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17DE0-CB40-405E-A9FE-B08D2B00FD56}">
      <dsp:nvSpPr>
        <dsp:cNvPr id="0" name=""/>
        <dsp:cNvSpPr/>
      </dsp:nvSpPr>
      <dsp:spPr>
        <a:xfrm>
          <a:off x="1298" y="2647783"/>
          <a:ext cx="1418455" cy="945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0" kern="1200" dirty="0">
              <a:latin typeface="+mj-lt"/>
            </a:rPr>
            <a:t>Exports without Pay</a:t>
          </a:r>
        </a:p>
      </dsp:txBody>
      <dsp:txXfrm>
        <a:off x="28995" y="2675480"/>
        <a:ext cx="1363061" cy="890242"/>
      </dsp:txXfrm>
    </dsp:sp>
    <dsp:sp modelId="{4A01B1DA-47EF-4B95-B7ED-B62BB0D3F6E2}">
      <dsp:nvSpPr>
        <dsp:cNvPr id="0" name=""/>
        <dsp:cNvSpPr/>
      </dsp:nvSpPr>
      <dsp:spPr>
        <a:xfrm>
          <a:off x="664806" y="3593420"/>
          <a:ext cx="91440" cy="3782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825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37156-8318-4963-A51F-92892DCDC738}">
      <dsp:nvSpPr>
        <dsp:cNvPr id="0" name=""/>
        <dsp:cNvSpPr/>
      </dsp:nvSpPr>
      <dsp:spPr>
        <a:xfrm>
          <a:off x="1298" y="3971674"/>
          <a:ext cx="1418455" cy="945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0" kern="1200" dirty="0">
              <a:latin typeface="+mj-lt"/>
            </a:rPr>
            <a:t>5A</a:t>
          </a:r>
        </a:p>
      </dsp:txBody>
      <dsp:txXfrm>
        <a:off x="28995" y="3999371"/>
        <a:ext cx="1363061" cy="890242"/>
      </dsp:txXfrm>
    </dsp:sp>
    <dsp:sp modelId="{F27A5D7A-D8C8-493B-980A-D8E95740937B}">
      <dsp:nvSpPr>
        <dsp:cNvPr id="0" name=""/>
        <dsp:cNvSpPr/>
      </dsp:nvSpPr>
      <dsp:spPr>
        <a:xfrm>
          <a:off x="2554518" y="2269528"/>
          <a:ext cx="2765987" cy="378254"/>
        </a:xfrm>
        <a:custGeom>
          <a:avLst/>
          <a:gdLst/>
          <a:ahLst/>
          <a:cxnLst/>
          <a:rect l="0" t="0" r="0" b="0"/>
          <a:pathLst>
            <a:path>
              <a:moveTo>
                <a:pt x="2765987" y="0"/>
              </a:moveTo>
              <a:lnTo>
                <a:pt x="2765987" y="189127"/>
              </a:lnTo>
              <a:lnTo>
                <a:pt x="0" y="189127"/>
              </a:lnTo>
              <a:lnTo>
                <a:pt x="0" y="37825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0E1753-8554-4E73-A0C3-122A1C39612F}">
      <dsp:nvSpPr>
        <dsp:cNvPr id="0" name=""/>
        <dsp:cNvSpPr/>
      </dsp:nvSpPr>
      <dsp:spPr>
        <a:xfrm>
          <a:off x="1845290" y="2647783"/>
          <a:ext cx="1418455" cy="945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0" kern="1200" dirty="0">
              <a:latin typeface="+mj-lt"/>
            </a:rPr>
            <a:t>SEZ Supplies- SEWOP</a:t>
          </a:r>
        </a:p>
      </dsp:txBody>
      <dsp:txXfrm>
        <a:off x="1872987" y="2675480"/>
        <a:ext cx="1363061" cy="890242"/>
      </dsp:txXfrm>
    </dsp:sp>
    <dsp:sp modelId="{50943478-CB01-4DB0-A9FF-3D2F4A8221AB}">
      <dsp:nvSpPr>
        <dsp:cNvPr id="0" name=""/>
        <dsp:cNvSpPr/>
      </dsp:nvSpPr>
      <dsp:spPr>
        <a:xfrm>
          <a:off x="2508798" y="3593420"/>
          <a:ext cx="91440" cy="3782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825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E64D29-6324-4D18-A74F-42CA55F7FDA8}">
      <dsp:nvSpPr>
        <dsp:cNvPr id="0" name=""/>
        <dsp:cNvSpPr/>
      </dsp:nvSpPr>
      <dsp:spPr>
        <a:xfrm>
          <a:off x="1845290" y="3971674"/>
          <a:ext cx="1418455" cy="945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0" kern="1200" dirty="0">
              <a:latin typeface="+mj-lt"/>
            </a:rPr>
            <a:t>5B</a:t>
          </a:r>
        </a:p>
      </dsp:txBody>
      <dsp:txXfrm>
        <a:off x="1872987" y="3999371"/>
        <a:ext cx="1363061" cy="890242"/>
      </dsp:txXfrm>
    </dsp:sp>
    <dsp:sp modelId="{923EA5F8-CC07-406F-99BC-C359BD52AA62}">
      <dsp:nvSpPr>
        <dsp:cNvPr id="0" name=""/>
        <dsp:cNvSpPr/>
      </dsp:nvSpPr>
      <dsp:spPr>
        <a:xfrm>
          <a:off x="4398510" y="2269528"/>
          <a:ext cx="921995" cy="378254"/>
        </a:xfrm>
        <a:custGeom>
          <a:avLst/>
          <a:gdLst/>
          <a:ahLst/>
          <a:cxnLst/>
          <a:rect l="0" t="0" r="0" b="0"/>
          <a:pathLst>
            <a:path>
              <a:moveTo>
                <a:pt x="921995" y="0"/>
              </a:moveTo>
              <a:lnTo>
                <a:pt x="921995" y="189127"/>
              </a:lnTo>
              <a:lnTo>
                <a:pt x="0" y="189127"/>
              </a:lnTo>
              <a:lnTo>
                <a:pt x="0" y="37825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605C1F-CD2B-4B94-B7CC-B3987A7DD948}">
      <dsp:nvSpPr>
        <dsp:cNvPr id="0" name=""/>
        <dsp:cNvSpPr/>
      </dsp:nvSpPr>
      <dsp:spPr>
        <a:xfrm>
          <a:off x="3689282" y="2647783"/>
          <a:ext cx="1418455" cy="945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0" kern="1200" dirty="0">
              <a:latin typeface="+mj-lt"/>
            </a:rPr>
            <a:t>Outward RCM</a:t>
          </a:r>
        </a:p>
      </dsp:txBody>
      <dsp:txXfrm>
        <a:off x="3716979" y="2675480"/>
        <a:ext cx="1363061" cy="890242"/>
      </dsp:txXfrm>
    </dsp:sp>
    <dsp:sp modelId="{A472330A-3368-4CCE-A5B1-D10DFB386C3F}">
      <dsp:nvSpPr>
        <dsp:cNvPr id="0" name=""/>
        <dsp:cNvSpPr/>
      </dsp:nvSpPr>
      <dsp:spPr>
        <a:xfrm>
          <a:off x="4352790" y="3593420"/>
          <a:ext cx="91440" cy="3782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825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1AD35-E8B9-4F3A-BFA2-B7F21811A7CF}">
      <dsp:nvSpPr>
        <dsp:cNvPr id="0" name=""/>
        <dsp:cNvSpPr/>
      </dsp:nvSpPr>
      <dsp:spPr>
        <a:xfrm>
          <a:off x="3689282" y="3971674"/>
          <a:ext cx="1418455" cy="945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0" kern="1200" dirty="0">
              <a:latin typeface="+mj-lt"/>
            </a:rPr>
            <a:t>5C</a:t>
          </a:r>
        </a:p>
      </dsp:txBody>
      <dsp:txXfrm>
        <a:off x="3716979" y="3999371"/>
        <a:ext cx="1363061" cy="890242"/>
      </dsp:txXfrm>
    </dsp:sp>
    <dsp:sp modelId="{0389A8DB-AE36-40C9-BA31-BE9E50746964}">
      <dsp:nvSpPr>
        <dsp:cNvPr id="0" name=""/>
        <dsp:cNvSpPr/>
      </dsp:nvSpPr>
      <dsp:spPr>
        <a:xfrm>
          <a:off x="5320506" y="2269528"/>
          <a:ext cx="921995" cy="378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127"/>
              </a:lnTo>
              <a:lnTo>
                <a:pt x="921995" y="189127"/>
              </a:lnTo>
              <a:lnTo>
                <a:pt x="921995" y="37825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C6AC70-092C-4B98-A2A9-9FF9C3F986C2}">
      <dsp:nvSpPr>
        <dsp:cNvPr id="0" name=""/>
        <dsp:cNvSpPr/>
      </dsp:nvSpPr>
      <dsp:spPr>
        <a:xfrm>
          <a:off x="5533274" y="2647783"/>
          <a:ext cx="1418455" cy="945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0" kern="1200" dirty="0">
              <a:latin typeface="+mj-lt"/>
            </a:rPr>
            <a:t>Exempted</a:t>
          </a:r>
        </a:p>
      </dsp:txBody>
      <dsp:txXfrm>
        <a:off x="5560971" y="2675480"/>
        <a:ext cx="1363061" cy="890242"/>
      </dsp:txXfrm>
    </dsp:sp>
    <dsp:sp modelId="{1186349D-DA74-4969-BEBD-D33EBF5CB2C6}">
      <dsp:nvSpPr>
        <dsp:cNvPr id="0" name=""/>
        <dsp:cNvSpPr/>
      </dsp:nvSpPr>
      <dsp:spPr>
        <a:xfrm>
          <a:off x="6196782" y="3593420"/>
          <a:ext cx="91440" cy="3782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825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E0EB53-CA81-4212-8B7F-92A292990760}">
      <dsp:nvSpPr>
        <dsp:cNvPr id="0" name=""/>
        <dsp:cNvSpPr/>
      </dsp:nvSpPr>
      <dsp:spPr>
        <a:xfrm>
          <a:off x="5533274" y="3971674"/>
          <a:ext cx="1418455" cy="945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0" kern="1200" dirty="0">
              <a:latin typeface="+mj-lt"/>
            </a:rPr>
            <a:t>5D</a:t>
          </a:r>
        </a:p>
      </dsp:txBody>
      <dsp:txXfrm>
        <a:off x="5560971" y="3999371"/>
        <a:ext cx="1363061" cy="890242"/>
      </dsp:txXfrm>
    </dsp:sp>
    <dsp:sp modelId="{887321AF-54A1-4DC9-A315-E9A8A6D7A090}">
      <dsp:nvSpPr>
        <dsp:cNvPr id="0" name=""/>
        <dsp:cNvSpPr/>
      </dsp:nvSpPr>
      <dsp:spPr>
        <a:xfrm>
          <a:off x="5320506" y="2269528"/>
          <a:ext cx="2765987" cy="378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127"/>
              </a:lnTo>
              <a:lnTo>
                <a:pt x="2765987" y="189127"/>
              </a:lnTo>
              <a:lnTo>
                <a:pt x="2765987" y="37825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01527-A122-4EBC-9059-64AD8940F232}">
      <dsp:nvSpPr>
        <dsp:cNvPr id="0" name=""/>
        <dsp:cNvSpPr/>
      </dsp:nvSpPr>
      <dsp:spPr>
        <a:xfrm>
          <a:off x="7377266" y="2647783"/>
          <a:ext cx="1418455" cy="945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0" kern="1200" dirty="0">
              <a:latin typeface="+mj-lt"/>
            </a:rPr>
            <a:t>Nil Rated</a:t>
          </a:r>
        </a:p>
      </dsp:txBody>
      <dsp:txXfrm>
        <a:off x="7404963" y="2675480"/>
        <a:ext cx="1363061" cy="890242"/>
      </dsp:txXfrm>
    </dsp:sp>
    <dsp:sp modelId="{1AADA384-C30D-468D-ACDB-E85D31C87333}">
      <dsp:nvSpPr>
        <dsp:cNvPr id="0" name=""/>
        <dsp:cNvSpPr/>
      </dsp:nvSpPr>
      <dsp:spPr>
        <a:xfrm>
          <a:off x="8040774" y="3593420"/>
          <a:ext cx="91440" cy="3782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825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40484-0574-4432-89E3-3CA0A7B2F4F1}">
      <dsp:nvSpPr>
        <dsp:cNvPr id="0" name=""/>
        <dsp:cNvSpPr/>
      </dsp:nvSpPr>
      <dsp:spPr>
        <a:xfrm>
          <a:off x="7377266" y="3971674"/>
          <a:ext cx="1418455" cy="945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0" kern="1200" dirty="0">
              <a:latin typeface="+mj-lt"/>
            </a:rPr>
            <a:t>5E </a:t>
          </a:r>
        </a:p>
      </dsp:txBody>
      <dsp:txXfrm>
        <a:off x="7404963" y="3999371"/>
        <a:ext cx="1363061" cy="890242"/>
      </dsp:txXfrm>
    </dsp:sp>
    <dsp:sp modelId="{498B83E7-E354-4630-8050-CEAB44DE2424}">
      <dsp:nvSpPr>
        <dsp:cNvPr id="0" name=""/>
        <dsp:cNvSpPr/>
      </dsp:nvSpPr>
      <dsp:spPr>
        <a:xfrm>
          <a:off x="5320506" y="2269528"/>
          <a:ext cx="4609979" cy="378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127"/>
              </a:lnTo>
              <a:lnTo>
                <a:pt x="4609979" y="189127"/>
              </a:lnTo>
              <a:lnTo>
                <a:pt x="4609979" y="37825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68C962-B545-436F-9F69-B761009B49FF}">
      <dsp:nvSpPr>
        <dsp:cNvPr id="0" name=""/>
        <dsp:cNvSpPr/>
      </dsp:nvSpPr>
      <dsp:spPr>
        <a:xfrm>
          <a:off x="9221258" y="2647783"/>
          <a:ext cx="1418455" cy="945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0" kern="1200" dirty="0">
              <a:latin typeface="+mj-lt"/>
            </a:rPr>
            <a:t>Non-GST supply</a:t>
          </a:r>
        </a:p>
      </dsp:txBody>
      <dsp:txXfrm>
        <a:off x="9248955" y="2675480"/>
        <a:ext cx="1363061" cy="890242"/>
      </dsp:txXfrm>
    </dsp:sp>
    <dsp:sp modelId="{A0A38184-9CA4-4668-BC54-6A1ADD4421F8}">
      <dsp:nvSpPr>
        <dsp:cNvPr id="0" name=""/>
        <dsp:cNvSpPr/>
      </dsp:nvSpPr>
      <dsp:spPr>
        <a:xfrm>
          <a:off x="9884766" y="3593420"/>
          <a:ext cx="91440" cy="3782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825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FC1FD-258A-4293-8D37-444491FC608E}">
      <dsp:nvSpPr>
        <dsp:cNvPr id="0" name=""/>
        <dsp:cNvSpPr/>
      </dsp:nvSpPr>
      <dsp:spPr>
        <a:xfrm>
          <a:off x="9221258" y="3971674"/>
          <a:ext cx="1418455" cy="945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0" kern="1200" dirty="0">
              <a:latin typeface="+mj-lt"/>
            </a:rPr>
            <a:t>5F</a:t>
          </a:r>
        </a:p>
      </dsp:txBody>
      <dsp:txXfrm>
        <a:off x="9248955" y="3999371"/>
        <a:ext cx="1363061" cy="8902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515AC-765B-4DF7-AAF2-56BBFFEF0BD0}">
      <dsp:nvSpPr>
        <dsp:cNvPr id="0" name=""/>
        <dsp:cNvSpPr/>
      </dsp:nvSpPr>
      <dsp:spPr>
        <a:xfrm>
          <a:off x="2696859" y="2493864"/>
          <a:ext cx="91440" cy="4630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306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2D694-868F-4434-AEE9-BFC54C4CB45A}">
      <dsp:nvSpPr>
        <dsp:cNvPr id="0" name=""/>
        <dsp:cNvSpPr/>
      </dsp:nvSpPr>
      <dsp:spPr>
        <a:xfrm>
          <a:off x="1769566" y="1019750"/>
          <a:ext cx="973012" cy="463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565"/>
              </a:lnTo>
              <a:lnTo>
                <a:pt x="973012" y="315565"/>
              </a:lnTo>
              <a:lnTo>
                <a:pt x="973012" y="46306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35DE0-8EAB-42F5-9F88-E7B89E704C8E}">
      <dsp:nvSpPr>
        <dsp:cNvPr id="0" name=""/>
        <dsp:cNvSpPr/>
      </dsp:nvSpPr>
      <dsp:spPr>
        <a:xfrm>
          <a:off x="750834" y="2493864"/>
          <a:ext cx="91440" cy="4630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306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5089A-7801-454A-8B2F-1289C2321A4E}">
      <dsp:nvSpPr>
        <dsp:cNvPr id="0" name=""/>
        <dsp:cNvSpPr/>
      </dsp:nvSpPr>
      <dsp:spPr>
        <a:xfrm>
          <a:off x="796554" y="1019750"/>
          <a:ext cx="973012" cy="463065"/>
        </a:xfrm>
        <a:custGeom>
          <a:avLst/>
          <a:gdLst/>
          <a:ahLst/>
          <a:cxnLst/>
          <a:rect l="0" t="0" r="0" b="0"/>
          <a:pathLst>
            <a:path>
              <a:moveTo>
                <a:pt x="973012" y="0"/>
              </a:moveTo>
              <a:lnTo>
                <a:pt x="973012" y="315565"/>
              </a:lnTo>
              <a:lnTo>
                <a:pt x="0" y="315565"/>
              </a:lnTo>
              <a:lnTo>
                <a:pt x="0" y="46306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A38E2-E818-4ACD-A0E3-3D710AD9AD5C}">
      <dsp:nvSpPr>
        <dsp:cNvPr id="0" name=""/>
        <dsp:cNvSpPr/>
      </dsp:nvSpPr>
      <dsp:spPr>
        <a:xfrm>
          <a:off x="973465" y="8702"/>
          <a:ext cx="1592201" cy="1011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ED4C0D-A8ED-435D-89D2-8510D4259A8B}">
      <dsp:nvSpPr>
        <dsp:cNvPr id="0" name=""/>
        <dsp:cNvSpPr/>
      </dsp:nvSpPr>
      <dsp:spPr>
        <a:xfrm>
          <a:off x="1150377" y="176768"/>
          <a:ext cx="1592201" cy="1011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Turnover 5N</a:t>
          </a:r>
        </a:p>
      </dsp:txBody>
      <dsp:txXfrm>
        <a:off x="1179990" y="206381"/>
        <a:ext cx="1532975" cy="951822"/>
      </dsp:txXfrm>
    </dsp:sp>
    <dsp:sp modelId="{C1BD9603-7C58-49D4-B1F7-BAB88F48BF41}">
      <dsp:nvSpPr>
        <dsp:cNvPr id="0" name=""/>
        <dsp:cNvSpPr/>
      </dsp:nvSpPr>
      <dsp:spPr>
        <a:xfrm>
          <a:off x="453" y="1482816"/>
          <a:ext cx="1592201" cy="10110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A259D-9F3A-4907-BB31-92921B35E731}">
      <dsp:nvSpPr>
        <dsp:cNvPr id="0" name=""/>
        <dsp:cNvSpPr/>
      </dsp:nvSpPr>
      <dsp:spPr>
        <a:xfrm>
          <a:off x="177364" y="1650881"/>
          <a:ext cx="1592201" cy="1011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Taxable </a:t>
          </a:r>
        </a:p>
      </dsp:txBody>
      <dsp:txXfrm>
        <a:off x="206977" y="1680494"/>
        <a:ext cx="1532975" cy="951822"/>
      </dsp:txXfrm>
    </dsp:sp>
    <dsp:sp modelId="{538528C3-A9D4-4187-94F8-3881E0445171}">
      <dsp:nvSpPr>
        <dsp:cNvPr id="0" name=""/>
        <dsp:cNvSpPr/>
      </dsp:nvSpPr>
      <dsp:spPr>
        <a:xfrm>
          <a:off x="453" y="2956929"/>
          <a:ext cx="1592201" cy="10110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AAE853-0222-4DFF-BFCE-CAC1C686713E}">
      <dsp:nvSpPr>
        <dsp:cNvPr id="0" name=""/>
        <dsp:cNvSpPr/>
      </dsp:nvSpPr>
      <dsp:spPr>
        <a:xfrm>
          <a:off x="177364" y="3124995"/>
          <a:ext cx="1592201" cy="1011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4N - 4G(RCM) </a:t>
          </a:r>
        </a:p>
      </dsp:txBody>
      <dsp:txXfrm>
        <a:off x="206977" y="3154608"/>
        <a:ext cx="1532975" cy="951822"/>
      </dsp:txXfrm>
    </dsp:sp>
    <dsp:sp modelId="{A5751346-4941-4647-8450-2A6F00792107}">
      <dsp:nvSpPr>
        <dsp:cNvPr id="0" name=""/>
        <dsp:cNvSpPr/>
      </dsp:nvSpPr>
      <dsp:spPr>
        <a:xfrm>
          <a:off x="1946478" y="1482816"/>
          <a:ext cx="1592201" cy="10110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10BF2-5C70-48B7-A1BE-F1A4DE41DE49}">
      <dsp:nvSpPr>
        <dsp:cNvPr id="0" name=""/>
        <dsp:cNvSpPr/>
      </dsp:nvSpPr>
      <dsp:spPr>
        <a:xfrm>
          <a:off x="2123389" y="1650881"/>
          <a:ext cx="1592201" cy="1011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Exempted</a:t>
          </a:r>
        </a:p>
      </dsp:txBody>
      <dsp:txXfrm>
        <a:off x="2153002" y="1680494"/>
        <a:ext cx="1532975" cy="951822"/>
      </dsp:txXfrm>
    </dsp:sp>
    <dsp:sp modelId="{925A2F60-22AA-45C1-9F6C-5A8507F4C3F3}">
      <dsp:nvSpPr>
        <dsp:cNvPr id="0" name=""/>
        <dsp:cNvSpPr/>
      </dsp:nvSpPr>
      <dsp:spPr>
        <a:xfrm>
          <a:off x="1946478" y="2956929"/>
          <a:ext cx="1592201" cy="10110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854C4E-D5E2-419A-B504-5CAFA2DC7D7A}">
      <dsp:nvSpPr>
        <dsp:cNvPr id="0" name=""/>
        <dsp:cNvSpPr/>
      </dsp:nvSpPr>
      <dsp:spPr>
        <a:xfrm>
          <a:off x="2123389" y="3124995"/>
          <a:ext cx="1592201" cy="1011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5M </a:t>
          </a:r>
        </a:p>
      </dsp:txBody>
      <dsp:txXfrm>
        <a:off x="2153002" y="3154608"/>
        <a:ext cx="1532975" cy="951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ECD1820F-8C04-451C-9F78-BF55D86AD071}" type="datetimeFigureOut">
              <a:rPr lang="en-IN" smtClean="0"/>
              <a:pPr/>
              <a:t>19-12-2022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F8F29C38-2D70-42CA-A344-A7C161015585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76250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Rule 21 of</a:t>
            </a:r>
            <a:r>
              <a:rPr lang="en-IN" baseline="0" dirty="0"/>
              <a:t> Return rules talk about annual return</a:t>
            </a:r>
            <a:endParaRPr lang="en-IN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D4A3-95C9-426E-B663-7AD0A671F08E}" type="slidenum">
              <a:rPr lang="en-IN" smtClean="0"/>
              <a:pPr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66496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676-10C6-4C39-8026-ED3245729754}" type="slidenum">
              <a:rPr lang="en-IN" altLang="en-US" smtClean="0"/>
              <a:pPr/>
              <a:t>38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988355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ITC not accounted in books but claimed in GSTR 3B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29C38-2D70-42CA-A344-A7C161015585}" type="slidenum">
              <a:rPr lang="en-IN" smtClean="0"/>
              <a:pPr/>
              <a:t>48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6486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Eligible =155</a:t>
            </a:r>
          </a:p>
          <a:p>
            <a:r>
              <a:rPr lang="en-IN" dirty="0"/>
              <a:t>Ineligible = 45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D4A3-95C9-426E-B663-7AD0A671F08E}" type="slidenum">
              <a:rPr lang="en-IN" smtClean="0"/>
              <a:t>59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89306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9C38-2D70-42CA-A344-A7C161015585}" type="slidenum">
              <a:rPr lang="en-IN" smtClean="0"/>
              <a:t>77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76814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9C38-2D70-42CA-A344-A7C161015585}" type="slidenum">
              <a:rPr lang="en-IN" smtClean="0"/>
              <a:pPr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49299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Rule 21 of</a:t>
            </a:r>
            <a:r>
              <a:rPr lang="en-IN" baseline="0" dirty="0"/>
              <a:t> Return rules talk about annual return</a:t>
            </a:r>
            <a:endParaRPr lang="en-IN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CA.Venugopal Gella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D4A3-95C9-426E-B663-7AD0A671F08E}" type="slidenum">
              <a:rPr lang="en-IN" smtClean="0"/>
              <a:pPr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55741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Rule 21 of</a:t>
            </a:r>
            <a:r>
              <a:rPr lang="en-IN" baseline="0" dirty="0"/>
              <a:t> Return rules talk about annual return</a:t>
            </a:r>
            <a:endParaRPr lang="en-IN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CA.Venugopal Gella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D4A3-95C9-426E-B663-7AD0A671F08E}" type="slidenum">
              <a:rPr lang="en-IN" smtClean="0"/>
              <a:pPr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4779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*SEWP: SEZ Exports with payment of IGST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C6969-EC14-4422-B9BA-B6EF84FD7FFE}" type="slidenum">
              <a:rPr lang="en-IN" smtClean="0"/>
              <a:t>14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5351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*SEWP: SEZ Exports with payment of IGST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C6969-EC14-4422-B9BA-B6EF84FD7FFE}" type="slidenum">
              <a:rPr lang="en-IN" smtClean="0"/>
              <a:t>15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83789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Consideration for supply/</a:t>
            </a:r>
            <a:r>
              <a:rPr lang="en-US" baseline="0" dirty="0"/>
              <a:t> condition for supply</a:t>
            </a:r>
          </a:p>
          <a:p>
            <a:r>
              <a:rPr lang="en-US" baseline="0" dirty="0"/>
              <a:t>Cir 92</a:t>
            </a:r>
          </a:p>
          <a:p>
            <a:r>
              <a:rPr lang="en-US" baseline="0" dirty="0"/>
              <a:t>Divergent SC on interest on debit note – Int. will be retrospective/ prospective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29C38-2D70-42CA-A344-A7C161015585}" type="slidenum">
              <a:rPr lang="en-IN" smtClean="0"/>
              <a:pPr/>
              <a:t>20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7665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CA.Venugopal Gella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D4A3-95C9-426E-B663-7AD0A671F08E}" type="slidenum">
              <a:rPr lang="en-IN" smtClean="0"/>
              <a:pPr/>
              <a:t>30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28801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Ensure Table 13 is greater 8C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C6969-EC14-4422-B9BA-B6EF84FD7FFE}" type="slidenum">
              <a:rPr lang="en-IN" smtClean="0"/>
              <a:t>33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3388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E8B5-6A72-495A-9DB3-FDA4CD43D39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19-12-2022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286-1CFD-434F-91E2-447085530BD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0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E8B5-6A72-495A-9DB3-FDA4CD43D39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19-12-2022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286-1CFD-434F-91E2-447085530BD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4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E8B5-6A72-495A-9DB3-FDA4CD43D39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19-12-2022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286-1CFD-434F-91E2-447085530BD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95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E8B5-6A72-495A-9DB3-FDA4CD43D39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19-12-2022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286-1CFD-434F-91E2-447085530BD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01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E8B5-6A72-495A-9DB3-FDA4CD43D39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19-12-2022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286-1CFD-434F-91E2-447085530BD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37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A942C-4845-433E-8285-47C683DF424A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19-12-2022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1C4F3-0758-4693-96D4-8901426768B0}" type="slidenum">
              <a:rPr lang="en-IN" altLang="en-US">
                <a:solidFill>
                  <a:prstClr val="black"/>
                </a:solidFill>
              </a:rPr>
              <a:pPr/>
              <a:t>‹#›</a:t>
            </a:fld>
            <a:endParaRPr lang="en-I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3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9236"/>
            <a:ext cx="10515600" cy="532750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algn="ctr"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039190"/>
            <a:ext cx="10515600" cy="5137774"/>
          </a:xfr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rgbClr val="0070C0"/>
                </a:solidFill>
                <a:latin typeface="+mj-lt"/>
              </a:defRPr>
            </a:lvl1pPr>
            <a:lvl2pPr marL="523875" indent="-342900"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  <a:latin typeface="+mj-lt"/>
              </a:defRPr>
            </a:lvl2pPr>
            <a:lvl3pPr marL="342900" indent="-342900"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j-lt"/>
              </a:defRPr>
            </a:lvl3pPr>
            <a:lvl4pPr marL="571500" indent="-38100"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+mj-lt"/>
              </a:defRPr>
            </a:lvl4pPr>
            <a:lvl5pPr marL="0" indent="806450"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3"/>
            <a:endParaRPr lang="en-US" dirty="0"/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E8B5-6A72-495A-9DB3-FDA4CD43D39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19-12-2022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286-1CFD-434F-91E2-447085530BD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53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E8B5-6A72-495A-9DB3-FDA4CD43D39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19-12-2022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286-1CFD-434F-91E2-447085530BD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3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E8B5-6A72-495A-9DB3-FDA4CD43D39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19-12-2022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286-1CFD-434F-91E2-447085530BD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61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E8B5-6A72-495A-9DB3-FDA4CD43D39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19-12-2022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286-1CFD-434F-91E2-447085530BD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908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E8B5-6A72-495A-9DB3-FDA4CD43D39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19-12-2022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286-1CFD-434F-91E2-447085530BD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6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E8B5-6A72-495A-9DB3-FDA4CD43D39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19-12-2022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286-1CFD-434F-91E2-447085530BD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67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E8B5-6A72-495A-9DB3-FDA4CD43D39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19-12-2022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286-1CFD-434F-91E2-447085530BD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748720" y="6488668"/>
            <a:ext cx="1443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solidFill>
                  <a:prstClr val="black"/>
                </a:solidFill>
                <a:latin typeface="Calibri Light" panose="020F0302020204030204" pitchFamily="34" charset="0"/>
              </a:rPr>
              <a:t>Venu &amp; Vinay</a:t>
            </a:r>
          </a:p>
        </p:txBody>
      </p:sp>
    </p:spTree>
    <p:extLst>
      <p:ext uri="{BB962C8B-B14F-4D97-AF65-F5344CB8AC3E}">
        <p14:creationId xmlns:p14="http://schemas.microsoft.com/office/powerpoint/2010/main" val="405527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E8B5-6A72-495A-9DB3-FDA4CD43D39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19-12-2022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286-1CFD-434F-91E2-447085530BD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8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 userDrawn="1"/>
        </p:nvGraphicFramePr>
        <p:xfrm>
          <a:off x="0" y="6463553"/>
          <a:ext cx="12192000" cy="394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97989436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195260972"/>
                    </a:ext>
                  </a:extLst>
                </a:gridCol>
              </a:tblGrid>
              <a:tr h="394447">
                <a:tc>
                  <a:txBody>
                    <a:bodyPr/>
                    <a:lstStyle/>
                    <a:p>
                      <a:endParaRPr lang="en-IN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1D59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80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295827"/>
                  </a:ext>
                </a:extLst>
              </a:tr>
            </a:tbl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38754" y="6463553"/>
            <a:ext cx="2233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0C65E8B5-6A72-495A-9DB3-FDA4CD43D39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19-12-2022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14780" y="6488669"/>
            <a:ext cx="557920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fld id="{72CC1286-1CFD-434F-91E2-447085530BD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/>
        </p:nvGraphicFramePr>
        <p:xfrm>
          <a:off x="0" y="-1"/>
          <a:ext cx="12192000" cy="394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97989436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195260972"/>
                    </a:ext>
                  </a:extLst>
                </a:gridCol>
              </a:tblGrid>
              <a:tr h="394447">
                <a:tc>
                  <a:txBody>
                    <a:bodyPr/>
                    <a:lstStyle/>
                    <a:p>
                      <a:endParaRPr lang="en-IN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1D59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80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295827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 userDrawn="1"/>
        </p:nvSpPr>
        <p:spPr>
          <a:xfrm>
            <a:off x="320509" y="6474007"/>
            <a:ext cx="2018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solidFill>
                  <a:prstClr val="white"/>
                </a:solidFill>
                <a:latin typeface="Calibri Light" panose="020F0302020204030204" pitchFamily="34" charset="0"/>
              </a:rPr>
              <a:t>CA Venugopal Gella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587BB8-0EF4-4C16-83F1-4FA354B0C022}"/>
              </a:ext>
            </a:extLst>
          </p:cNvPr>
          <p:cNvSpPr/>
          <p:nvPr userDrawn="1"/>
        </p:nvSpPr>
        <p:spPr>
          <a:xfrm>
            <a:off x="10387963" y="6463553"/>
            <a:ext cx="1401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solidFill>
                  <a:srgbClr val="002060"/>
                </a:solidFill>
                <a:latin typeface="Calibri Light" panose="020F0302020204030204" pitchFamily="34" charset="0"/>
              </a:rPr>
              <a:t>venu@vnv.ca</a:t>
            </a:r>
          </a:p>
        </p:txBody>
      </p:sp>
    </p:spTree>
    <p:extLst>
      <p:ext uri="{BB962C8B-B14F-4D97-AF65-F5344CB8AC3E}">
        <p14:creationId xmlns:p14="http://schemas.microsoft.com/office/powerpoint/2010/main" val="126924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jpe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35E00C7-A05F-4CD9-B06E-997316C10827}"/>
              </a:ext>
            </a:extLst>
          </p:cNvPr>
          <p:cNvSpPr txBox="1">
            <a:spLocks/>
          </p:cNvSpPr>
          <p:nvPr/>
        </p:nvSpPr>
        <p:spPr>
          <a:xfrm>
            <a:off x="6079671" y="4451621"/>
            <a:ext cx="5519058" cy="16918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b="1" dirty="0"/>
              <a:t>CA Venugopal Gella</a:t>
            </a:r>
          </a:p>
          <a:p>
            <a:r>
              <a:rPr lang="en-IN" sz="3200" dirty="0"/>
              <a:t>Venu and Vinay</a:t>
            </a:r>
          </a:p>
          <a:p>
            <a:r>
              <a:rPr lang="en-IN" sz="3200" dirty="0"/>
              <a:t>Chartered Accountants</a:t>
            </a:r>
            <a:endParaRPr lang="en-US" sz="3200" dirty="0"/>
          </a:p>
          <a:p>
            <a:endParaRPr lang="en-US" sz="5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0F87CDF-C15E-4E37-8D4F-0E470653589E}"/>
              </a:ext>
            </a:extLst>
          </p:cNvPr>
          <p:cNvSpPr txBox="1">
            <a:spLocks/>
          </p:cNvSpPr>
          <p:nvPr/>
        </p:nvSpPr>
        <p:spPr>
          <a:xfrm>
            <a:off x="349431" y="4442477"/>
            <a:ext cx="5519058" cy="16918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Two Day National Conference on GST </a:t>
            </a:r>
          </a:p>
          <a:p>
            <a:r>
              <a:rPr lang="en-US" sz="3200" dirty="0"/>
              <a:t>Rajkot Branch of WIRC of ICAI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858024"/>
              </p:ext>
            </p:extLst>
          </p:nvPr>
        </p:nvGraphicFramePr>
        <p:xfrm>
          <a:off x="3237424" y="1672564"/>
          <a:ext cx="5927624" cy="2352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7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8554">
                <a:tc>
                  <a:txBody>
                    <a:bodyPr/>
                    <a:lstStyle/>
                    <a:p>
                      <a:pPr algn="ctr"/>
                      <a:r>
                        <a:rPr lang="en-IN" sz="4400" b="1" kern="1200" dirty="0">
                          <a:solidFill>
                            <a:schemeClr val="lt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Role of CA</a:t>
                      </a:r>
                      <a:endParaRPr lang="en-US" sz="4400" dirty="0"/>
                    </a:p>
                  </a:txBody>
                  <a:tcPr>
                    <a:solidFill>
                      <a:srgbClr val="1D5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772">
                <a:tc>
                  <a:txBody>
                    <a:bodyPr/>
                    <a:lstStyle/>
                    <a:p>
                      <a:pPr algn="ctr"/>
                      <a:r>
                        <a:rPr lang="en-US" sz="4400" baseline="0" dirty="0">
                          <a:latin typeface="Calibri Light" panose="020F0302020204030204" pitchFamily="34" charset="0"/>
                        </a:rPr>
                        <a:t>In</a:t>
                      </a:r>
                      <a:endParaRPr lang="en-US" sz="4400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80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772">
                <a:tc>
                  <a:txBody>
                    <a:bodyPr/>
                    <a:lstStyle/>
                    <a:p>
                      <a:pPr algn="ctr"/>
                      <a:r>
                        <a:rPr lang="en-IN" sz="4400" b="1" kern="1200" dirty="0">
                          <a:solidFill>
                            <a:schemeClr val="lt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GSTR 9 and 9C</a:t>
                      </a:r>
                      <a:endParaRPr lang="en-US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D5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 descr="left logo">
            <a:extLst>
              <a:ext uri="{FF2B5EF4-FFF2-40B4-BE49-F238E27FC236}">
                <a16:creationId xmlns:a16="http://schemas.microsoft.com/office/drawing/2014/main" id="{1B76776C-6130-1A18-7670-96A733DEB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49" y="320041"/>
            <a:ext cx="4795215" cy="1306804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609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19004-F150-336B-819C-7AAD6455DD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441887"/>
            <a:ext cx="10515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Source of Information required for Filing GSTR 9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46CFD6-620B-340B-C7B6-FAB8A8D5BB1A}"/>
              </a:ext>
            </a:extLst>
          </p:cNvPr>
          <p:cNvSpPr txBox="1"/>
          <p:nvPr/>
        </p:nvSpPr>
        <p:spPr>
          <a:xfrm>
            <a:off x="3120009" y="2746715"/>
            <a:ext cx="122368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GSTR 1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27ED4-44BA-979B-F40F-06D9D4026194}"/>
              </a:ext>
            </a:extLst>
          </p:cNvPr>
          <p:cNvSpPr txBox="1"/>
          <p:nvPr/>
        </p:nvSpPr>
        <p:spPr>
          <a:xfrm>
            <a:off x="3120009" y="4390075"/>
            <a:ext cx="122368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GSTR 2B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2C9758-3503-053D-396C-26A867366291}"/>
              </a:ext>
            </a:extLst>
          </p:cNvPr>
          <p:cNvSpPr txBox="1"/>
          <p:nvPr/>
        </p:nvSpPr>
        <p:spPr>
          <a:xfrm>
            <a:off x="3120009" y="3497171"/>
            <a:ext cx="122368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Audited Books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793D7-20B2-F823-A698-1BEA67E8F14A}"/>
              </a:ext>
            </a:extLst>
          </p:cNvPr>
          <p:cNvSpPr txBox="1"/>
          <p:nvPr/>
        </p:nvSpPr>
        <p:spPr>
          <a:xfrm>
            <a:off x="5984424" y="2985683"/>
            <a:ext cx="1223683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GSTR 9 Previous year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DFF9E7-2186-AFA8-4BEA-3E508FD135D3}"/>
              </a:ext>
            </a:extLst>
          </p:cNvPr>
          <p:cNvSpPr txBox="1"/>
          <p:nvPr/>
        </p:nvSpPr>
        <p:spPr>
          <a:xfrm>
            <a:off x="5984424" y="2140887"/>
            <a:ext cx="122368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GSTR 3B Next year</a:t>
            </a: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A34E96-3AA5-BED4-7B8C-7500FE419746}"/>
              </a:ext>
            </a:extLst>
          </p:cNvPr>
          <p:cNvSpPr txBox="1"/>
          <p:nvPr/>
        </p:nvSpPr>
        <p:spPr>
          <a:xfrm>
            <a:off x="5984423" y="4231205"/>
            <a:ext cx="122368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DRC 03 Tax payments</a:t>
            </a:r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2D5A7E-D076-BD27-C0F7-B979C18E9EC4}"/>
              </a:ext>
            </a:extLst>
          </p:cNvPr>
          <p:cNvSpPr txBox="1"/>
          <p:nvPr/>
        </p:nvSpPr>
        <p:spPr>
          <a:xfrm>
            <a:off x="7845361" y="2145071"/>
            <a:ext cx="1533792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Notice / Order from Department</a:t>
            </a:r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D029EB-8B98-0A79-8F96-DD1EEB014F97}"/>
              </a:ext>
            </a:extLst>
          </p:cNvPr>
          <p:cNvSpPr txBox="1"/>
          <p:nvPr/>
        </p:nvSpPr>
        <p:spPr>
          <a:xfrm>
            <a:off x="7845361" y="3497170"/>
            <a:ext cx="153379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Refunds Claimed</a:t>
            </a:r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DE824B-DC69-F625-B5D2-173435B51595}"/>
              </a:ext>
            </a:extLst>
          </p:cNvPr>
          <p:cNvSpPr txBox="1"/>
          <p:nvPr/>
        </p:nvSpPr>
        <p:spPr>
          <a:xfrm>
            <a:off x="3602464" y="5646228"/>
            <a:ext cx="451081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And a Good filing / Reconciliation Software</a:t>
            </a:r>
            <a:endParaRPr lang="en-IN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FBAD8F-4086-F89D-826E-E00C6ADE8F17}"/>
              </a:ext>
            </a:extLst>
          </p:cNvPr>
          <p:cNvCxnSpPr/>
          <p:nvPr/>
        </p:nvCxnSpPr>
        <p:spPr>
          <a:xfrm>
            <a:off x="5615491" y="1525250"/>
            <a:ext cx="0" cy="3692209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A3979BB-D996-7F05-B2F5-0F060B044360}"/>
              </a:ext>
            </a:extLst>
          </p:cNvPr>
          <p:cNvSpPr txBox="1"/>
          <p:nvPr/>
        </p:nvSpPr>
        <p:spPr>
          <a:xfrm>
            <a:off x="2439295" y="1116651"/>
            <a:ext cx="22402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Primary Information</a:t>
            </a:r>
            <a:endParaRPr lang="en-I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FB7E27-67FF-2637-C4DE-85A7E17FA67B}"/>
              </a:ext>
            </a:extLst>
          </p:cNvPr>
          <p:cNvSpPr txBox="1"/>
          <p:nvPr/>
        </p:nvSpPr>
        <p:spPr>
          <a:xfrm>
            <a:off x="3120009" y="2140887"/>
            <a:ext cx="122368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GSTR 3B</a:t>
            </a:r>
            <a:endParaRPr lang="en-IN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DA53A4-6817-AA11-4F09-E6BC3918F314}"/>
              </a:ext>
            </a:extLst>
          </p:cNvPr>
          <p:cNvSpPr txBox="1"/>
          <p:nvPr/>
        </p:nvSpPr>
        <p:spPr>
          <a:xfrm>
            <a:off x="6141999" y="1108813"/>
            <a:ext cx="323715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Additional Information</a:t>
            </a:r>
            <a:endParaRPr lang="en-IN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390DA199-61B7-1208-7528-BEC01F571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9" y="5361925"/>
            <a:ext cx="2538636" cy="85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98F9A86-FBAA-D475-02DA-4742D2CEC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78" y="5467298"/>
            <a:ext cx="2630080" cy="89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627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88265B-CE9C-761E-C818-67F2BEC84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TURNOVER REPORTING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1D5DC-5833-EA68-5068-9432309F42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3728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50AD8-A554-4AD7-9492-E7D6B7900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997" y="0"/>
            <a:ext cx="10564803" cy="931986"/>
          </a:xfrm>
        </p:spPr>
        <p:txBody>
          <a:bodyPr>
            <a:noAutofit/>
          </a:bodyPr>
          <a:lstStyle/>
          <a:p>
            <a:r>
              <a:rPr lang="en-IN" sz="3600" dirty="0"/>
              <a:t>Part II: Details of Liability on A/c of Outward and inward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09D1214-CA6B-4116-9317-2891DA23FC1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039813"/>
          <a:ext cx="10515600" cy="513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CED09-CEFF-47B6-88E9-1D6CF402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C4F3-0758-4693-96D4-8901426768B0}" type="slidenum">
              <a:rPr lang="en-IN" altLang="en-US" smtClean="0"/>
              <a:pPr/>
              <a:t>12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2882457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GSTR – 9C: GST Turnover</a:t>
            </a:r>
            <a:endParaRPr lang="en-IN" dirty="0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A88BB7D7-2F8E-44A9-A2CD-F3C674F80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63" y="931985"/>
            <a:ext cx="9568620" cy="5502297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4138783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67C44-88A2-4DD3-88F6-4B8F87502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C4F3-0758-4693-96D4-8901426768B0}" type="slidenum">
              <a:rPr lang="en-IN" altLang="en-US" smtClean="0"/>
              <a:pPr/>
              <a:t>14</a:t>
            </a:fld>
            <a:endParaRPr lang="en-IN" alt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5E6EDB6-C4EF-4432-906E-FF15724C9F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9275" y="295275"/>
          <a:ext cx="10641013" cy="5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8487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67C44-88A2-4DD3-88F6-4B8F87502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C4F3-0758-4693-96D4-8901426768B0}" type="slidenum">
              <a:rPr lang="en-IN" altLang="en-US" smtClean="0"/>
              <a:pPr/>
              <a:t>15</a:t>
            </a:fld>
            <a:endParaRPr lang="en-IN" alt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5E6EDB6-C4EF-4432-906E-FF15724C9F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237143"/>
              </p:ext>
            </p:extLst>
          </p:nvPr>
        </p:nvGraphicFramePr>
        <p:xfrm>
          <a:off x="589280" y="571546"/>
          <a:ext cx="10641013" cy="5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7715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5019-0BD4-8634-BEAB-2AC544666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GSTR 9: Table 5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BD6F1-2C67-8283-E239-E6290A509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053B87-41B8-CC1F-3AD6-F3681D1D6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39190"/>
            <a:ext cx="10515600" cy="513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37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09CF2-DC73-4596-9CB4-74A6A7B58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Part II Summary 5N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0FE003D-C854-44CC-A6E8-5C0B26712C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039813"/>
          <a:ext cx="3716045" cy="4144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Content Placeholder 3">
            <a:extLst>
              <a:ext uri="{FF2B5EF4-FFF2-40B4-BE49-F238E27FC236}">
                <a16:creationId xmlns:a16="http://schemas.microsoft.com/office/drawing/2014/main" id="{13508314-5DA8-4C1D-A086-EC4A228CB70E}"/>
              </a:ext>
            </a:extLst>
          </p:cNvPr>
          <p:cNvGraphicFramePr>
            <a:graphicFrameLocks/>
          </p:cNvGraphicFramePr>
          <p:nvPr/>
        </p:nvGraphicFramePr>
        <p:xfrm>
          <a:off x="3826916" y="1148001"/>
          <a:ext cx="4910683" cy="4561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F94CA11A-34B4-46F2-9866-1D74B5AC5E04}"/>
              </a:ext>
            </a:extLst>
          </p:cNvPr>
          <p:cNvSpPr/>
          <p:nvPr/>
        </p:nvSpPr>
        <p:spPr>
          <a:xfrm>
            <a:off x="7118605" y="5117068"/>
            <a:ext cx="3854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latin typeface="Calibri Light" panose="020F0302020204030204" pitchFamily="34" charset="0"/>
                <a:ea typeface="Times New Roman" panose="02020603050405020304" pitchFamily="18" charset="0"/>
              </a:rPr>
              <a:t>The value of “no supply” shall also be declared here.</a:t>
            </a:r>
            <a:endParaRPr lang="en-IN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83B06E-DC6A-4D05-A36E-6E9A3505595F}"/>
              </a:ext>
            </a:extLst>
          </p:cNvPr>
          <p:cNvSpPr/>
          <p:nvPr/>
        </p:nvSpPr>
        <p:spPr>
          <a:xfrm>
            <a:off x="7118605" y="3199491"/>
            <a:ext cx="3854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latin typeface="Calibri Light" panose="020F0302020204030204" pitchFamily="34" charset="0"/>
                <a:ea typeface="Times New Roman" panose="02020603050405020304" pitchFamily="18" charset="0"/>
              </a:rPr>
              <a:t>In 17-18 and also in 18-19</a:t>
            </a:r>
            <a:endParaRPr lang="en-IN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C68645-71E8-4A2B-8CD8-03EAF521C289}"/>
              </a:ext>
            </a:extLst>
          </p:cNvPr>
          <p:cNvSpPr/>
          <p:nvPr/>
        </p:nvSpPr>
        <p:spPr>
          <a:xfrm>
            <a:off x="7003651" y="2295565"/>
            <a:ext cx="3854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latin typeface="Calibri Light" panose="020F0302020204030204" pitchFamily="34" charset="0"/>
                <a:ea typeface="Times New Roman" panose="02020603050405020304" pitchFamily="18" charset="0"/>
              </a:rPr>
              <a:t>Taxable &amp; Exempted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34650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F2DA20-36EA-4451-9ED2-137918D15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Freezing of Turnover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89A899-8CC8-4B66-9983-9BE36C5410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9768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C4EF1-80E1-453F-806F-15288CD72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Supply can be anywhere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18C545E-F738-4881-8B28-8570AE2ABE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140409"/>
              </p:ext>
            </p:extLst>
          </p:nvPr>
        </p:nvGraphicFramePr>
        <p:xfrm>
          <a:off x="914400" y="1053066"/>
          <a:ext cx="9952383" cy="2684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87F3537B-DD9C-49F9-9A5D-E974D05965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476686"/>
              </p:ext>
            </p:extLst>
          </p:nvPr>
        </p:nvGraphicFramePr>
        <p:xfrm>
          <a:off x="927652" y="3737113"/>
          <a:ext cx="9952383" cy="2684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2893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BAAD57-6B31-5192-CFF9-5ABD1411C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Session Flow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FC5A0AD-4350-29CC-A4D2-A22F7AE892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118253"/>
              </p:ext>
            </p:extLst>
          </p:nvPr>
        </p:nvGraphicFramePr>
        <p:xfrm>
          <a:off x="5474970" y="777240"/>
          <a:ext cx="5878830" cy="5399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1158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Outward Supplies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4525"/>
            <a:ext cx="10515600" cy="51124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4000" dirty="0"/>
              <a:t>Review of the revenues declared as per books:</a:t>
            </a:r>
          </a:p>
          <a:p>
            <a:pPr lvl="1">
              <a:lnSpc>
                <a:spcPct val="120000"/>
              </a:lnSpc>
            </a:pPr>
            <a:r>
              <a:rPr lang="en-US" sz="3400" kern="1200" dirty="0"/>
              <a:t>Taxability – Deemed Supplies, Stock Transfers, Cross Charge, Recoveries, </a:t>
            </a:r>
            <a:r>
              <a:rPr lang="en-US" sz="3400" kern="1200" dirty="0" err="1"/>
              <a:t>etc</a:t>
            </a:r>
            <a:r>
              <a:rPr lang="en-US" sz="3400" kern="1200" dirty="0"/>
              <a:t> – </a:t>
            </a:r>
            <a:r>
              <a:rPr lang="en-US" sz="3400" b="1" i="1" kern="1200" dirty="0"/>
              <a:t>Tata Motors Ltd Advance Ruling No. GUJ/GAAR/R/39/2021</a:t>
            </a:r>
          </a:p>
          <a:p>
            <a:pPr lvl="1">
              <a:lnSpc>
                <a:spcPct val="120000"/>
              </a:lnSpc>
            </a:pPr>
            <a:r>
              <a:rPr lang="en-US" sz="3400" kern="1200" dirty="0"/>
              <a:t>Classification – Verification of rate + HSN Code</a:t>
            </a:r>
          </a:p>
          <a:p>
            <a:pPr lvl="1">
              <a:lnSpc>
                <a:spcPct val="120000"/>
              </a:lnSpc>
            </a:pPr>
            <a:r>
              <a:rPr lang="en-US" sz="3400" kern="1200" dirty="0"/>
              <a:t>Valuation – Sale of Vehicles, Discounts/ Incentives, OMV, </a:t>
            </a:r>
            <a:r>
              <a:rPr lang="en-US" sz="3400" kern="1200" dirty="0" err="1"/>
              <a:t>etc</a:t>
            </a:r>
            <a:endParaRPr lang="en-US" sz="3400" kern="1200" dirty="0"/>
          </a:p>
          <a:p>
            <a:pPr lvl="1">
              <a:lnSpc>
                <a:spcPct val="120000"/>
              </a:lnSpc>
            </a:pPr>
            <a:r>
              <a:rPr lang="en-US" sz="3400" kern="1200" dirty="0"/>
              <a:t>Time &amp; Place of Supply, </a:t>
            </a:r>
            <a:r>
              <a:rPr lang="en-US" sz="3400" kern="1200" dirty="0" err="1"/>
              <a:t>etc</a:t>
            </a:r>
            <a:endParaRPr lang="en-US" sz="3400" kern="1200" dirty="0"/>
          </a:p>
          <a:p>
            <a:pPr>
              <a:lnSpc>
                <a:spcPct val="120000"/>
              </a:lnSpc>
            </a:pPr>
            <a:r>
              <a:rPr lang="en-US" sz="3300" dirty="0"/>
              <a:t>Review of Debit Notes </a:t>
            </a:r>
          </a:p>
          <a:p>
            <a:pPr lvl="1">
              <a:lnSpc>
                <a:spcPct val="120000"/>
              </a:lnSpc>
            </a:pPr>
            <a:r>
              <a:rPr lang="en-US" sz="3400" kern="1200" dirty="0"/>
              <a:t>Decrease in tax rate &amp; interest implication</a:t>
            </a:r>
          </a:p>
          <a:p>
            <a:pPr>
              <a:lnSpc>
                <a:spcPct val="120000"/>
              </a:lnSpc>
            </a:pPr>
            <a:r>
              <a:rPr lang="en-US" sz="3300" dirty="0"/>
              <a:t>Review of Credit Notes Issued</a:t>
            </a:r>
          </a:p>
          <a:p>
            <a:pPr lvl="1">
              <a:lnSpc>
                <a:spcPct val="120000"/>
              </a:lnSpc>
            </a:pPr>
            <a:r>
              <a:rPr lang="en-US" sz="3400" kern="1200" dirty="0"/>
              <a:t>Eligibility, Time Limit for adjustments, shown as ITC, </a:t>
            </a:r>
            <a:r>
              <a:rPr lang="en-US" sz="3400" kern="1200" dirty="0" err="1"/>
              <a:t>etc</a:t>
            </a:r>
            <a:endParaRPr lang="en-US" sz="3400" kern="1200" dirty="0"/>
          </a:p>
          <a:p>
            <a:pPr>
              <a:lnSpc>
                <a:spcPct val="120000"/>
              </a:lnSpc>
            </a:pPr>
            <a:r>
              <a:rPr lang="en-US" sz="3300" dirty="0"/>
              <a:t>Tax Treatment in change in rate of tax </a:t>
            </a:r>
            <a:r>
              <a:rPr lang="en-US" sz="3300" dirty="0">
                <a:solidFill>
                  <a:schemeClr val="tx1"/>
                </a:solidFill>
              </a:rPr>
              <a:t>– Paid on advances @ 28%</a:t>
            </a:r>
          </a:p>
          <a:p>
            <a:pPr>
              <a:lnSpc>
                <a:spcPct val="120000"/>
              </a:lnSpc>
            </a:pPr>
            <a:endParaRPr lang="en-US" sz="3300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351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Income for books may not be for GST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en-US" dirty="0"/>
              <a:t>Prop</a:t>
            </a:r>
          </a:p>
          <a:p>
            <a:pPr lvl="1"/>
            <a:r>
              <a:rPr lang="en-US" dirty="0"/>
              <a:t>Rental Income from Immovable Property</a:t>
            </a:r>
          </a:p>
          <a:p>
            <a:pPr lvl="1"/>
            <a:r>
              <a:rPr lang="en-US" dirty="0"/>
              <a:t>Salary Income</a:t>
            </a:r>
          </a:p>
          <a:p>
            <a:r>
              <a:rPr lang="en-US" dirty="0"/>
              <a:t>Partnership</a:t>
            </a:r>
          </a:p>
          <a:p>
            <a:pPr lvl="1"/>
            <a:r>
              <a:rPr lang="en-US" dirty="0"/>
              <a:t>Introduction of Asset by partner </a:t>
            </a:r>
          </a:p>
          <a:p>
            <a:pPr lvl="1"/>
            <a:r>
              <a:rPr lang="en-US" dirty="0"/>
              <a:t>Receipt of Asset on dissolution of partnership firm</a:t>
            </a:r>
          </a:p>
          <a:p>
            <a:pPr lvl="1"/>
            <a:r>
              <a:rPr lang="en-US" dirty="0"/>
              <a:t>Partners’ Salary and Interest</a:t>
            </a:r>
          </a:p>
          <a:p>
            <a:r>
              <a:rPr lang="en-US" dirty="0"/>
              <a:t>General</a:t>
            </a:r>
          </a:p>
          <a:p>
            <a:pPr lvl="1"/>
            <a:r>
              <a:rPr lang="en-US" dirty="0"/>
              <a:t>Discounts/Incentives</a:t>
            </a:r>
          </a:p>
          <a:p>
            <a:pPr lvl="1"/>
            <a:r>
              <a:rPr lang="en-US" dirty="0"/>
              <a:t>Foreign Exchange Gain</a:t>
            </a:r>
          </a:p>
          <a:p>
            <a:pPr lvl="1"/>
            <a:r>
              <a:rPr lang="en-US" dirty="0"/>
              <a:t>Profit on Sale of Assets</a:t>
            </a:r>
          </a:p>
          <a:p>
            <a:pPr lvl="1"/>
            <a:r>
              <a:rPr lang="en-US" dirty="0"/>
              <a:t>Recovery of </a:t>
            </a:r>
            <a:r>
              <a:rPr lang="en-US" dirty="0" err="1"/>
              <a:t>Baddebts</a:t>
            </a:r>
            <a:endParaRPr lang="en-US" dirty="0"/>
          </a:p>
          <a:p>
            <a:pPr lvl="1"/>
            <a:r>
              <a:rPr lang="en-US" dirty="0"/>
              <a:t>Penalty/Damages/Forfeiture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8630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76024"/>
          </a:xfrm>
        </p:spPr>
        <p:txBody>
          <a:bodyPr>
            <a:normAutofit fontScale="90000"/>
          </a:bodyPr>
          <a:lstStyle/>
          <a:p>
            <a:r>
              <a:rPr lang="en-US" dirty="0"/>
              <a:t>Reconciliation – Multi Dimensional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B359A-8B76-4317-AA61-E7511401A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22376"/>
            <a:ext cx="5157787" cy="516715"/>
          </a:xfrm>
          <a:ln>
            <a:solidFill>
              <a:srgbClr val="777777"/>
            </a:solidFill>
          </a:ln>
        </p:spPr>
        <p:txBody>
          <a:bodyPr/>
          <a:lstStyle/>
          <a:p>
            <a:r>
              <a:rPr lang="en-IN" dirty="0"/>
              <a:t>Reconciliation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9788" y="1846294"/>
            <a:ext cx="5157787" cy="4310062"/>
          </a:xfrm>
          <a:ln>
            <a:solidFill>
              <a:srgbClr val="777777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Reconcile Outward Supply </a:t>
            </a:r>
          </a:p>
          <a:p>
            <a:pPr lvl="1"/>
            <a:r>
              <a:rPr lang="en-US" dirty="0"/>
              <a:t>Books vs declared in GSTR-1 Return. </a:t>
            </a:r>
          </a:p>
          <a:p>
            <a:pPr lvl="1"/>
            <a:r>
              <a:rPr lang="en-US" dirty="0"/>
              <a:t>GSTR-1 vs GSTR-3B</a:t>
            </a:r>
          </a:p>
          <a:p>
            <a:r>
              <a:rPr lang="en-US" dirty="0"/>
              <a:t>Reconcile for</a:t>
            </a:r>
          </a:p>
          <a:p>
            <a:pPr lvl="1"/>
            <a:r>
              <a:rPr lang="en-US" dirty="0"/>
              <a:t>Turnover ( Inter State and Intra State)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Tax Type (IGST/ CGST/SGST)</a:t>
            </a:r>
          </a:p>
          <a:p>
            <a:pPr lvl="1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0E198B-69E0-4AED-9F1D-758F8250ED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22376"/>
            <a:ext cx="5183188" cy="516715"/>
          </a:xfrm>
          <a:ln>
            <a:solidFill>
              <a:srgbClr val="777777"/>
            </a:solidFill>
          </a:ln>
        </p:spPr>
        <p:txBody>
          <a:bodyPr/>
          <a:lstStyle/>
          <a:p>
            <a:r>
              <a:rPr lang="en-IN" dirty="0"/>
              <a:t>Report Segregation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6301767-6CF6-427F-A318-26CABA4C73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46294"/>
            <a:ext cx="5183188" cy="4343369"/>
          </a:xfrm>
          <a:ln>
            <a:solidFill>
              <a:srgbClr val="777777"/>
            </a:solidFill>
          </a:ln>
        </p:spPr>
        <p:txBody>
          <a:bodyPr/>
          <a:lstStyle/>
          <a:p>
            <a:pPr lvl="1"/>
            <a:r>
              <a:rPr lang="en-US" dirty="0"/>
              <a:t>Rate wise (5%, 12%, 18%, 28%)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Supply wise (Taxable, Zero Rated with/without Payment, Exempted/ Nil Rated and Non GST Supply)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Parties wise (B2B or B2C)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Registration wise, in case of multiple registration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39073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533FE-35B4-4A23-9D80-FFD691721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Reconciliation with Income Tax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EF4A2-A174-412F-8C02-BE5D021BA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Supply of Goods</a:t>
            </a:r>
          </a:p>
          <a:p>
            <a:pPr lvl="1"/>
            <a:r>
              <a:rPr lang="en-US" dirty="0"/>
              <a:t>TCS u/s 206(1H) – Supply more than 50 lacs to a party ; Turnover &gt; 10 cr</a:t>
            </a:r>
          </a:p>
          <a:p>
            <a:pPr lvl="1"/>
            <a:r>
              <a:rPr lang="en-US" dirty="0"/>
              <a:t>TCS u/s 206C – Scrap Sales </a:t>
            </a:r>
          </a:p>
          <a:p>
            <a:endParaRPr lang="en-US" dirty="0"/>
          </a:p>
          <a:p>
            <a:r>
              <a:rPr lang="en-US" dirty="0"/>
              <a:t>Supply of Services</a:t>
            </a:r>
          </a:p>
          <a:p>
            <a:pPr lvl="1"/>
            <a:r>
              <a:rPr lang="en-US" dirty="0"/>
              <a:t>Recon with 26AS</a:t>
            </a:r>
          </a:p>
          <a:p>
            <a:pPr lvl="1"/>
            <a:r>
              <a:rPr lang="en-US" dirty="0"/>
              <a:t>Check Part A – Details of TDS</a:t>
            </a:r>
          </a:p>
          <a:p>
            <a:endParaRPr lang="en-US" dirty="0"/>
          </a:p>
          <a:p>
            <a:r>
              <a:rPr lang="en-US" dirty="0"/>
              <a:t>Sale of Immovable property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175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Reconciliation of Books Turnover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378015"/>
              </p:ext>
            </p:extLst>
          </p:nvPr>
        </p:nvGraphicFramePr>
        <p:xfrm>
          <a:off x="1426029" y="1224447"/>
          <a:ext cx="9395028" cy="452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/>
          <p:cNvSpPr>
            <a:spLocks noGrp="1"/>
          </p:cNvSpPr>
          <p:nvPr/>
        </p:nvSpPr>
        <p:spPr>
          <a:xfrm>
            <a:off x="838200" y="1012517"/>
            <a:ext cx="10515600" cy="513777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0C0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948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48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Incorrect Type of Tax Paid – Case Study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583488"/>
              </p:ext>
            </p:extLst>
          </p:nvPr>
        </p:nvGraphicFramePr>
        <p:xfrm>
          <a:off x="838200" y="1039813"/>
          <a:ext cx="105156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636">
                  <a:extLst>
                    <a:ext uri="{9D8B030D-6E8A-4147-A177-3AD203B41FA5}">
                      <a16:colId xmlns:a16="http://schemas.microsoft.com/office/drawing/2014/main" val="676649898"/>
                    </a:ext>
                  </a:extLst>
                </a:gridCol>
                <a:gridCol w="1240794">
                  <a:extLst>
                    <a:ext uri="{9D8B030D-6E8A-4147-A177-3AD203B41FA5}">
                      <a16:colId xmlns:a16="http://schemas.microsoft.com/office/drawing/2014/main" val="1078636764"/>
                    </a:ext>
                  </a:extLst>
                </a:gridCol>
                <a:gridCol w="1193970">
                  <a:extLst>
                    <a:ext uri="{9D8B030D-6E8A-4147-A177-3AD203B41FA5}">
                      <a16:colId xmlns:a16="http://schemas.microsoft.com/office/drawing/2014/main" val="3256925842"/>
                    </a:ext>
                  </a:extLst>
                </a:gridCol>
                <a:gridCol w="1344435">
                  <a:extLst>
                    <a:ext uri="{9D8B030D-6E8A-4147-A177-3AD203B41FA5}">
                      <a16:colId xmlns:a16="http://schemas.microsoft.com/office/drawing/2014/main" val="1773855753"/>
                    </a:ext>
                  </a:extLst>
                </a:gridCol>
                <a:gridCol w="1924334">
                  <a:extLst>
                    <a:ext uri="{9D8B030D-6E8A-4147-A177-3AD203B41FA5}">
                      <a16:colId xmlns:a16="http://schemas.microsoft.com/office/drawing/2014/main" val="3274254067"/>
                    </a:ext>
                  </a:extLst>
                </a:gridCol>
                <a:gridCol w="4161431">
                  <a:extLst>
                    <a:ext uri="{9D8B030D-6E8A-4147-A177-3AD203B41FA5}">
                      <a16:colId xmlns:a16="http://schemas.microsoft.com/office/drawing/2014/main" val="1375420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Sl.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Correct Type of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Mentioned on Invoice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Disclosed in GST Return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Whether rectification done in GST Return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484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CGST &amp; SGST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CGST &amp; SGST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IGST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the same FY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Correct Information to be disclosed. As error is rectified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073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CGST &amp; SGST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CGST &amp; SGST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IGST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the GSTR-3B of subsequent FY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</a:t>
                      </a:r>
                      <a:r>
                        <a:rPr lang="en-US" baseline="0" dirty="0"/>
                        <a:t> 1 – Tax Adjustment can be made in table 10, 11 &amp; 14 of GSTR-9.</a:t>
                      </a:r>
                    </a:p>
                    <a:p>
                      <a:endParaRPr lang="en-US" baseline="0" dirty="0"/>
                    </a:p>
                    <a:p>
                      <a:r>
                        <a:rPr lang="en-US" baseline="0" dirty="0"/>
                        <a:t>Opt 2 – Keep the reconciliations open in GSTR-9 &amp; appropriate comments to be given in GSTR-9C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736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CGST &amp; SGST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CGST &amp; SGST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IGST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Correct taxes (</a:t>
                      </a:r>
                      <a:r>
                        <a:rPr lang="en-US" dirty="0" err="1"/>
                        <a:t>i.e</a:t>
                      </a:r>
                      <a:r>
                        <a:rPr lang="en-US" dirty="0"/>
                        <a:t> CGST &amp; SGST) to  be disclosed in table 4 of GSTR 9. Additional Tax of CGST &amp; SGST to be paid through DRC-03. Rectification to be given in subsequent GSTR 3B or can be claimed as refund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733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30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Incorrect Type of Tax Charged -  Case Study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041854"/>
              </p:ext>
            </p:extLst>
          </p:nvPr>
        </p:nvGraphicFramePr>
        <p:xfrm>
          <a:off x="838200" y="1039813"/>
          <a:ext cx="105156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985">
                  <a:extLst>
                    <a:ext uri="{9D8B030D-6E8A-4147-A177-3AD203B41FA5}">
                      <a16:colId xmlns:a16="http://schemas.microsoft.com/office/drawing/2014/main" val="3109036787"/>
                    </a:ext>
                  </a:extLst>
                </a:gridCol>
                <a:gridCol w="1296537">
                  <a:extLst>
                    <a:ext uri="{9D8B030D-6E8A-4147-A177-3AD203B41FA5}">
                      <a16:colId xmlns:a16="http://schemas.microsoft.com/office/drawing/2014/main" val="2197200114"/>
                    </a:ext>
                  </a:extLst>
                </a:gridCol>
                <a:gridCol w="1241947">
                  <a:extLst>
                    <a:ext uri="{9D8B030D-6E8A-4147-A177-3AD203B41FA5}">
                      <a16:colId xmlns:a16="http://schemas.microsoft.com/office/drawing/2014/main" val="2023230819"/>
                    </a:ext>
                  </a:extLst>
                </a:gridCol>
                <a:gridCol w="1296537">
                  <a:extLst>
                    <a:ext uri="{9D8B030D-6E8A-4147-A177-3AD203B41FA5}">
                      <a16:colId xmlns:a16="http://schemas.microsoft.com/office/drawing/2014/main" val="4234405306"/>
                    </a:ext>
                  </a:extLst>
                </a:gridCol>
                <a:gridCol w="1924334">
                  <a:extLst>
                    <a:ext uri="{9D8B030D-6E8A-4147-A177-3AD203B41FA5}">
                      <a16:colId xmlns:a16="http://schemas.microsoft.com/office/drawing/2014/main" val="2686373541"/>
                    </a:ext>
                  </a:extLst>
                </a:gridCol>
                <a:gridCol w="4284260">
                  <a:extLst>
                    <a:ext uri="{9D8B030D-6E8A-4147-A177-3AD203B41FA5}">
                      <a16:colId xmlns:a16="http://schemas.microsoft.com/office/drawing/2014/main" val="2138567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Sl.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Correct Type of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Mentioned on Invoice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Disclosed in GST Return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Whether rectification done in GST Return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952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CGST &amp; SGST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IGST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CGST &amp; SGST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Applicable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Correct taxes (</a:t>
                      </a:r>
                      <a:r>
                        <a:rPr lang="en-US" dirty="0" err="1"/>
                        <a:t>i.e</a:t>
                      </a:r>
                      <a:r>
                        <a:rPr lang="en-US" baseline="0" dirty="0"/>
                        <a:t> CGST &amp; SGST) to be disclosed in table 4 of GSTR-9. Tax Payable and paid would match in table 9 of GSTR 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931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CGST &amp; SGST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IGST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IGST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 Applicable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Opt 1 – Correct</a:t>
                      </a:r>
                      <a:r>
                        <a:rPr lang="en-US" baseline="0" dirty="0"/>
                        <a:t> taxes (</a:t>
                      </a:r>
                      <a:r>
                        <a:rPr lang="en-US" baseline="0" dirty="0" err="1"/>
                        <a:t>i.e</a:t>
                      </a:r>
                      <a:r>
                        <a:rPr lang="en-US" baseline="0" dirty="0"/>
                        <a:t> CGST &amp; SGST) to be disclosed in table 4 of GSTR-9 and paid through DRC-03. Wrongly paid IGST can be claimed as refund.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Table 9 of GSTR 9 would show excess &amp; short payment of respective taxes. Appropriate comment to be given in 9C.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Opt 2 – Disclosed IGST as per returns and wait for departmental audit/ assessment.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595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859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Adjustment of Advances – Case Study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856350"/>
              </p:ext>
            </p:extLst>
          </p:nvPr>
        </p:nvGraphicFramePr>
        <p:xfrm>
          <a:off x="838200" y="1039813"/>
          <a:ext cx="10515603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337">
                  <a:extLst>
                    <a:ext uri="{9D8B030D-6E8A-4147-A177-3AD203B41FA5}">
                      <a16:colId xmlns:a16="http://schemas.microsoft.com/office/drawing/2014/main" val="1315732440"/>
                    </a:ext>
                  </a:extLst>
                </a:gridCol>
                <a:gridCol w="1255594">
                  <a:extLst>
                    <a:ext uri="{9D8B030D-6E8A-4147-A177-3AD203B41FA5}">
                      <a16:colId xmlns:a16="http://schemas.microsoft.com/office/drawing/2014/main" val="3210689811"/>
                    </a:ext>
                  </a:extLst>
                </a:gridCol>
                <a:gridCol w="1173708">
                  <a:extLst>
                    <a:ext uri="{9D8B030D-6E8A-4147-A177-3AD203B41FA5}">
                      <a16:colId xmlns:a16="http://schemas.microsoft.com/office/drawing/2014/main" val="3638212178"/>
                    </a:ext>
                  </a:extLst>
                </a:gridCol>
                <a:gridCol w="1392071">
                  <a:extLst>
                    <a:ext uri="{9D8B030D-6E8A-4147-A177-3AD203B41FA5}">
                      <a16:colId xmlns:a16="http://schemas.microsoft.com/office/drawing/2014/main" val="1040440613"/>
                    </a:ext>
                  </a:extLst>
                </a:gridCol>
                <a:gridCol w="1160060">
                  <a:extLst>
                    <a:ext uri="{9D8B030D-6E8A-4147-A177-3AD203B41FA5}">
                      <a16:colId xmlns:a16="http://schemas.microsoft.com/office/drawing/2014/main" val="608820948"/>
                    </a:ext>
                  </a:extLst>
                </a:gridCol>
                <a:gridCol w="1146412">
                  <a:extLst>
                    <a:ext uri="{9D8B030D-6E8A-4147-A177-3AD203B41FA5}">
                      <a16:colId xmlns:a16="http://schemas.microsoft.com/office/drawing/2014/main" val="1368296971"/>
                    </a:ext>
                  </a:extLst>
                </a:gridCol>
                <a:gridCol w="3929421">
                  <a:extLst>
                    <a:ext uri="{9D8B030D-6E8A-4147-A177-3AD203B41FA5}">
                      <a16:colId xmlns:a16="http://schemas.microsoft.com/office/drawing/2014/main" val="42626227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Sl.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Advance 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Invoice Issued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Whether Adjusted in GSTR 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Disclosure</a:t>
                      </a:r>
                      <a:r>
                        <a:rPr lang="en-US" baseline="0" dirty="0"/>
                        <a:t> in GSTR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Disclosure</a:t>
                      </a:r>
                      <a:r>
                        <a:rPr lang="en-US" baseline="0" dirty="0"/>
                        <a:t> in GSTR 9C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450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FY 2020-21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FY 2020-21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Table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Table 5Q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Disclose</a:t>
                      </a:r>
                      <a:r>
                        <a:rPr lang="en-US" baseline="0" dirty="0"/>
                        <a:t>/ create liability only once by disclosure in table 4. Tax paid in table 9 of GSTR 9 would show more amount than tax payable. Need to give reconciliation comments in table 9 &amp; 10 of 9C</a:t>
                      </a:r>
                    </a:p>
                    <a:p>
                      <a:endParaRPr lang="en-US" baseline="0" dirty="0"/>
                    </a:p>
                    <a:p>
                      <a:r>
                        <a:rPr lang="en-US" baseline="0" dirty="0"/>
                        <a:t>Since it is double payment of tax. Disclosure of excess tax paid must be shown in GSTR 9 and the same can be claimed as a refund u/s 54 or adjusted in subsequent GSTR 3B..?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871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958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A318FD-DD8D-2DA4-6647-543EDAAEE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4B299D-5912-DC62-B0FB-191B4BEEC1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3185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Provision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42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91478121"/>
              </p:ext>
            </p:extLst>
          </p:nvPr>
        </p:nvGraphicFramePr>
        <p:xfrm>
          <a:off x="838200" y="1066799"/>
          <a:ext cx="5427134" cy="5215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GSTR-9/ 9C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0E02ADF-266C-8EA4-FCE9-D6A9ED1F19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8148284"/>
              </p:ext>
            </p:extLst>
          </p:nvPr>
        </p:nvGraphicFramePr>
        <p:xfrm>
          <a:off x="6489720" y="1066799"/>
          <a:ext cx="4864080" cy="5215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86822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FACAB-F284-4BEA-8C17-8EFF4F795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874" y="438097"/>
            <a:ext cx="8782252" cy="577392"/>
          </a:xfrm>
        </p:spPr>
        <p:txBody>
          <a:bodyPr>
            <a:normAutofit fontScale="90000"/>
          </a:bodyPr>
          <a:lstStyle/>
          <a:p>
            <a:r>
              <a:rPr lang="en-IN" dirty="0"/>
              <a:t>Credit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4E89A-C883-4E89-BD1B-7A3261D40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IN" alt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5C4D7F1-8244-4534-8BEE-35D4459A221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42342" y="1299470"/>
          <a:ext cx="9802813" cy="4805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E0D3CE9-C8D0-4A16-A638-4222B779F8A0}"/>
              </a:ext>
            </a:extLst>
          </p:cNvPr>
          <p:cNvSpPr txBox="1"/>
          <p:nvPr/>
        </p:nvSpPr>
        <p:spPr>
          <a:xfrm>
            <a:off x="9228820" y="3440414"/>
            <a:ext cx="202830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&lt;&lt; Table 6K- 6M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36A5C0-3214-4925-904E-9E43D66E0CF7}"/>
              </a:ext>
            </a:extLst>
          </p:cNvPr>
          <p:cNvSpPr txBox="1"/>
          <p:nvPr/>
        </p:nvSpPr>
        <p:spPr>
          <a:xfrm>
            <a:off x="250015" y="3440414"/>
            <a:ext cx="202830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Table 6B to 6H &gt;&gt;</a:t>
            </a:r>
          </a:p>
        </p:txBody>
      </p:sp>
    </p:spTree>
    <p:extLst>
      <p:ext uri="{BB962C8B-B14F-4D97-AF65-F5344CB8AC3E}">
        <p14:creationId xmlns:p14="http://schemas.microsoft.com/office/powerpoint/2010/main" val="3421138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6FD2D-5784-4075-8719-062B060A2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Reconciliation of GSTR 9 ITC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87003B-8BD8-415B-A54E-5BA8C2B98D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9091"/>
              </p:ext>
            </p:extLst>
          </p:nvPr>
        </p:nvGraphicFramePr>
        <p:xfrm>
          <a:off x="838200" y="1039813"/>
          <a:ext cx="10515600" cy="513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83898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D00918-626B-4B4B-A416-716B01441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Total Reporting of INPUT TAX CREDIT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DE7E99-1D6F-474D-BE7A-4D06606E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C4F3-0758-4693-96D4-8901426768B0}" type="slidenum">
              <a:rPr lang="en-IN" altLang="en-US" smtClean="0"/>
              <a:pPr/>
              <a:t>33</a:t>
            </a:fld>
            <a:endParaRPr lang="en-IN" altLang="en-US" dirty="0"/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B040AD91-A3A2-4471-AF64-C8D7D0DEAF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5884963"/>
              </p:ext>
            </p:extLst>
          </p:nvPr>
        </p:nvGraphicFramePr>
        <p:xfrm>
          <a:off x="774407" y="961591"/>
          <a:ext cx="10632080" cy="5497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1270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F81EC-162A-4E63-9BF1-D50213BD9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Credit Flow of GSTR 3B into GSTR 9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7C37DD5-B935-4E30-9D98-183E96E6300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039813"/>
          <a:ext cx="10515600" cy="513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82759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80B3C-04D2-41B0-9E7E-4848EEED5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Match the Net Credits Availed through 3B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7E18D89-6AA4-4373-8956-CB79470343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018042"/>
          <a:ext cx="9478617" cy="3791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inus Sign 4">
            <a:extLst>
              <a:ext uri="{FF2B5EF4-FFF2-40B4-BE49-F238E27FC236}">
                <a16:creationId xmlns:a16="http://schemas.microsoft.com/office/drawing/2014/main" id="{B7562D0B-C3F2-44D4-A6DB-5837AC9C2AA6}"/>
              </a:ext>
            </a:extLst>
          </p:cNvPr>
          <p:cNvSpPr/>
          <p:nvPr/>
        </p:nvSpPr>
        <p:spPr>
          <a:xfrm>
            <a:off x="5250040" y="3720946"/>
            <a:ext cx="654935" cy="734992"/>
          </a:xfrm>
          <a:prstGeom prst="mathMin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900" dirty="0">
                <a:solidFill>
                  <a:srgbClr val="FF0000"/>
                </a:solidFill>
              </a:rPr>
              <a:t>minus</a:t>
            </a: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838200" y="1012517"/>
            <a:ext cx="10515600" cy="513777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0C0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CEB155-1217-4519-96FF-C6A61DFCD039}"/>
              </a:ext>
            </a:extLst>
          </p:cNvPr>
          <p:cNvSpPr/>
          <p:nvPr/>
        </p:nvSpPr>
        <p:spPr>
          <a:xfrm>
            <a:off x="1131983" y="5110454"/>
            <a:ext cx="59467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latin typeface="+mj-lt"/>
              </a:rPr>
              <a:t>Difference can be only if</a:t>
            </a:r>
          </a:p>
          <a:p>
            <a:pPr marL="342900" indent="-342900">
              <a:buAutoNum type="alphaLcParenR"/>
            </a:pPr>
            <a:r>
              <a:rPr lang="en-IN" dirty="0">
                <a:latin typeface="+mj-lt"/>
              </a:rPr>
              <a:t>Erroneous Credit reported in GSTR9, either excess or short</a:t>
            </a:r>
          </a:p>
          <a:p>
            <a:pPr marL="342900" indent="-342900">
              <a:buAutoNum type="alphaLcParenR"/>
            </a:pPr>
            <a:r>
              <a:rPr lang="en-IN" dirty="0">
                <a:latin typeface="+mj-lt"/>
              </a:rPr>
              <a:t>Reversal of Credits now done in GSTR9</a:t>
            </a:r>
          </a:p>
        </p:txBody>
      </p:sp>
    </p:spTree>
    <p:extLst>
      <p:ext uri="{BB962C8B-B14F-4D97-AF65-F5344CB8AC3E}">
        <p14:creationId xmlns:p14="http://schemas.microsoft.com/office/powerpoint/2010/main" val="17523710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6FAE938-48E9-481C-9F80-77D2B4930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Freezing ITC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E521BB-F669-4521-8E62-1EE0F9DA87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439511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Segregate Expenses into 2 Categories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007437"/>
              </p:ext>
            </p:extLst>
          </p:nvPr>
        </p:nvGraphicFramePr>
        <p:xfrm>
          <a:off x="838200" y="1039190"/>
          <a:ext cx="10515600" cy="5137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82320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ITC Available on the Basis of use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VnV</a:t>
            </a:r>
          </a:p>
        </p:txBody>
      </p:sp>
      <p:sp>
        <p:nvSpPr>
          <p:cNvPr id="6349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9pPr>
          </a:lstStyle>
          <a:p>
            <a:fld id="{EC3BC060-E463-46B7-B118-AD0A28D3F79A}" type="slidenum">
              <a:rPr lang="en-IN" altLang="en-US"/>
              <a:pPr/>
              <a:t>38</a:t>
            </a:fld>
            <a:endParaRPr lang="en-IN" alt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093563" y="819460"/>
          <a:ext cx="10115905" cy="4839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D65E2ABB-5DF7-40AA-9B65-B1C88A795630}"/>
              </a:ext>
            </a:extLst>
          </p:cNvPr>
          <p:cNvSpPr/>
          <p:nvPr/>
        </p:nvSpPr>
        <p:spPr>
          <a:xfrm>
            <a:off x="800100" y="5525353"/>
            <a:ext cx="1051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dirty="0">
                <a:solidFill>
                  <a:srgbClr val="FF0000"/>
                </a:solidFill>
              </a:rPr>
              <a:t>Note: Attribution of ITC to be made as per the manner prescribed in the ITC Rules</a:t>
            </a:r>
          </a:p>
        </p:txBody>
      </p:sp>
    </p:spTree>
    <p:extLst>
      <p:ext uri="{BB962C8B-B14F-4D97-AF65-F5344CB8AC3E}">
        <p14:creationId xmlns:p14="http://schemas.microsoft.com/office/powerpoint/2010/main" val="9866066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 limit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907729"/>
              </p:ext>
            </p:extLst>
          </p:nvPr>
        </p:nvGraphicFramePr>
        <p:xfrm>
          <a:off x="1582481" y="1039190"/>
          <a:ext cx="8996916" cy="4351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9655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513B72-54B9-4DEC-B0B7-C38278706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Annual Return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6A6533-FEFB-425B-B747-67E38D0CA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Section </a:t>
            </a:r>
            <a:r>
              <a:rPr lang="en-IN" b="1" dirty="0"/>
              <a:t>44</a:t>
            </a:r>
            <a:r>
              <a:rPr lang="en-IN" dirty="0"/>
              <a:t> requires every registered person, </a:t>
            </a:r>
          </a:p>
          <a:p>
            <a:pPr lvl="1"/>
            <a:r>
              <a:rPr lang="en-IN" dirty="0"/>
              <a:t>other than an ISD/ TDS /TCS / CTP / NRTP</a:t>
            </a:r>
          </a:p>
          <a:p>
            <a:pPr lvl="1"/>
            <a:r>
              <a:rPr lang="en-IN" dirty="0"/>
              <a:t> shall furnish an annual return </a:t>
            </a:r>
          </a:p>
          <a:p>
            <a:pPr lvl="1"/>
            <a:r>
              <a:rPr lang="en-US" b="1" dirty="0"/>
              <a:t>which may include a self-certified reconciliation statement, reconciling the value of supplies declared in the return furnished for the financial year, </a:t>
            </a:r>
          </a:p>
          <a:p>
            <a:pPr lvl="1"/>
            <a:r>
              <a:rPr lang="en-US" dirty="0"/>
              <a:t>with the audited annual financial statement for every financial year electronically,</a:t>
            </a:r>
          </a:p>
          <a:p>
            <a:pPr lvl="1"/>
            <a:r>
              <a:rPr lang="en-US" dirty="0"/>
              <a:t>within such time and in such form and in such manner as may be prescribed</a:t>
            </a:r>
            <a:r>
              <a:rPr lang="en-IN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538640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Matching of Credits 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039813"/>
          <a:ext cx="10515600" cy="513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71196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B4FB8-47D0-44F1-81D6-FE89E4DC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Quantum of Entailment – Rule 36(4)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F0782-FA89-4B79-B6CD-548491AA0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Input tax credit to be availed by a registered person </a:t>
            </a:r>
          </a:p>
          <a:p>
            <a:pPr lvl="1"/>
            <a:r>
              <a:rPr lang="en-IN" dirty="0"/>
              <a:t>in respect of invoices or debit notes, </a:t>
            </a:r>
          </a:p>
          <a:p>
            <a:pPr lvl="1"/>
            <a:r>
              <a:rPr lang="en-IN" dirty="0"/>
              <a:t>the details of which have </a:t>
            </a:r>
            <a:r>
              <a:rPr lang="en-IN" b="1" dirty="0"/>
              <a:t>not been uploaded </a:t>
            </a:r>
            <a:r>
              <a:rPr lang="en-IN" dirty="0"/>
              <a:t>by the suppliers under sub-section (1) of section 37, </a:t>
            </a:r>
          </a:p>
          <a:p>
            <a:pPr lvl="1"/>
            <a:r>
              <a:rPr lang="en-IN" dirty="0"/>
              <a:t>shall not exceed 5 per cent. of the eligible credit available </a:t>
            </a:r>
          </a:p>
          <a:p>
            <a:pPr lvl="1"/>
            <a:r>
              <a:rPr lang="en-IN" dirty="0"/>
              <a:t>in respect of invoices or debit notes the details of which have been uploaded by the suppliers under sub-section (1) of section 37.</a:t>
            </a:r>
          </a:p>
          <a:p>
            <a:pPr lvl="1"/>
            <a:endParaRPr lang="en-IN" dirty="0"/>
          </a:p>
          <a:p>
            <a:pPr marL="0" indent="0">
              <a:buNone/>
            </a:pPr>
            <a:r>
              <a:rPr lang="en-IN" dirty="0"/>
              <a:t>Value of Missing Credit = Min ( Actual Missing or 5% of Visible Credit)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4876800"/>
            <a:ext cx="10320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W.e.f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  <a:r>
              <a:rPr lang="en-US" sz="2800" baseline="30000" dirty="0">
                <a:solidFill>
                  <a:srgbClr val="FF0000"/>
                </a:solidFill>
              </a:rPr>
              <a:t>st</a:t>
            </a:r>
            <a:r>
              <a:rPr lang="en-US" sz="2800" dirty="0">
                <a:solidFill>
                  <a:srgbClr val="FF0000"/>
                </a:solidFill>
              </a:rPr>
              <a:t> Jan, 2022 additional 5% ITC is not available</a:t>
            </a:r>
          </a:p>
        </p:txBody>
      </p:sp>
    </p:spTree>
    <p:extLst>
      <p:ext uri="{BB962C8B-B14F-4D97-AF65-F5344CB8AC3E}">
        <p14:creationId xmlns:p14="http://schemas.microsoft.com/office/powerpoint/2010/main" val="41391598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Reconciliation with GSTR-2A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6289"/>
            <a:ext cx="10515600" cy="5137774"/>
          </a:xfrm>
        </p:spPr>
        <p:txBody>
          <a:bodyPr>
            <a:normAutofit/>
          </a:bodyPr>
          <a:lstStyle/>
          <a:p>
            <a:r>
              <a:rPr lang="en-US" dirty="0"/>
              <a:t>All the missed out credit may be availed subject to GSTR-2A.</a:t>
            </a:r>
          </a:p>
          <a:p>
            <a:r>
              <a:rPr lang="en-US" dirty="0"/>
              <a:t>Credits appearing in GSTR 2A but not availed in Purchase register/ GSTR-3B:</a:t>
            </a:r>
          </a:p>
          <a:p>
            <a:pPr lvl="1"/>
            <a:r>
              <a:rPr lang="en-US" dirty="0"/>
              <a:t>Eligibility of such credits should be identified and availed by 30</a:t>
            </a:r>
            <a:r>
              <a:rPr lang="en-US" baseline="30000" dirty="0"/>
              <a:t>th</a:t>
            </a:r>
            <a:r>
              <a:rPr lang="en-US" dirty="0"/>
              <a:t> November, 2022. Any left out ITC for the period of 2021-22 may be loss to the registered person if not claimed by 30</a:t>
            </a:r>
            <a:r>
              <a:rPr lang="en-US" baseline="30000" dirty="0"/>
              <a:t>th</a:t>
            </a:r>
            <a:r>
              <a:rPr lang="en-US" dirty="0"/>
              <a:t> November, 2022</a:t>
            </a:r>
          </a:p>
          <a:p>
            <a:pPr lvl="1"/>
            <a:endParaRPr lang="en-US" dirty="0"/>
          </a:p>
          <a:p>
            <a:r>
              <a:rPr lang="en-US" dirty="0"/>
              <a:t>Transaction is not reflected in GSTR-2A, follow up may be undertaken.</a:t>
            </a:r>
          </a:p>
          <a:p>
            <a:r>
              <a:rPr lang="en-US" dirty="0"/>
              <a:t>Credit Availed onto different GSTN of the same </a:t>
            </a:r>
            <a:r>
              <a:rPr lang="en-US" dirty="0" err="1"/>
              <a:t>assessess</a:t>
            </a:r>
            <a:endParaRPr lang="en-US" dirty="0"/>
          </a:p>
          <a:p>
            <a:r>
              <a:rPr lang="en-US" dirty="0"/>
              <a:t>Total ITC Avail </a:t>
            </a:r>
            <a:r>
              <a:rPr lang="en-US" b="1" dirty="0"/>
              <a:t>cannot exceed </a:t>
            </a:r>
            <a:r>
              <a:rPr lang="en-US" dirty="0"/>
              <a:t>the eligible credit appearing in GSTR-2A</a:t>
            </a:r>
          </a:p>
        </p:txBody>
      </p:sp>
    </p:spTree>
    <p:extLst>
      <p:ext uri="{BB962C8B-B14F-4D97-AF65-F5344CB8AC3E}">
        <p14:creationId xmlns:p14="http://schemas.microsoft.com/office/powerpoint/2010/main" val="38342682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Reversal of ITC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5519"/>
            <a:ext cx="10515600" cy="5137774"/>
          </a:xfrm>
        </p:spPr>
        <p:txBody>
          <a:bodyPr/>
          <a:lstStyle/>
          <a:p>
            <a:r>
              <a:rPr lang="en-US" dirty="0"/>
              <a:t>Instances when ITC to be reversed</a:t>
            </a:r>
          </a:p>
          <a:p>
            <a:endParaRPr lang="en-US" dirty="0"/>
          </a:p>
          <a:p>
            <a:pPr lvl="1"/>
            <a:r>
              <a:rPr lang="en-US" dirty="0"/>
              <a:t>Reversal in case of </a:t>
            </a:r>
            <a:r>
              <a:rPr lang="en-US" dirty="0" err="1"/>
              <a:t>Availment</a:t>
            </a:r>
            <a:r>
              <a:rPr lang="en-US" dirty="0"/>
              <a:t> of Ineligible/ Blocked Credit</a:t>
            </a:r>
          </a:p>
          <a:p>
            <a:endParaRPr lang="en-US" dirty="0"/>
          </a:p>
          <a:p>
            <a:pPr lvl="1"/>
            <a:r>
              <a:rPr lang="en-US" dirty="0"/>
              <a:t>Reversal in case of Non Payment within 180 days</a:t>
            </a:r>
          </a:p>
          <a:p>
            <a:endParaRPr lang="en-US" dirty="0"/>
          </a:p>
          <a:p>
            <a:pPr lvl="1"/>
            <a:r>
              <a:rPr lang="en-US" dirty="0"/>
              <a:t>Actualization of Apportionment of ITC as per Rule 42 &amp; 43 in case of Exempt Supplies</a:t>
            </a:r>
          </a:p>
        </p:txBody>
      </p:sp>
    </p:spTree>
    <p:extLst>
      <p:ext uri="{BB962C8B-B14F-4D97-AF65-F5344CB8AC3E}">
        <p14:creationId xmlns:p14="http://schemas.microsoft.com/office/powerpoint/2010/main" val="27491271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B99D77-E090-4E29-B594-ECE10DC5D2D3}"/>
              </a:ext>
            </a:extLst>
          </p:cNvPr>
          <p:cNvSpPr txBox="1"/>
          <p:nvPr/>
        </p:nvSpPr>
        <p:spPr>
          <a:xfrm>
            <a:off x="762000" y="470458"/>
            <a:ext cx="10561674" cy="53860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IN" dirty="0">
                <a:latin typeface="Calibri Light" panose="020F0302020204030204" pitchFamily="34" charset="0"/>
              </a:rPr>
              <a:t>SECTION 17(5)- Blocked Credits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DD04A9-418B-49A5-9913-F086449D3381}"/>
              </a:ext>
            </a:extLst>
          </p:cNvPr>
          <p:cNvSpPr txBox="1"/>
          <p:nvPr/>
        </p:nvSpPr>
        <p:spPr>
          <a:xfrm>
            <a:off x="762000" y="2168769"/>
            <a:ext cx="2121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Calibri Light" panose="020F0302020204030204" pitchFamily="34" charset="0"/>
              </a:rPr>
              <a:t>Motor vehicles and conveyances, rent-a-cab, vessels, aircraft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72BA22-05F4-4CEA-9287-A0760908EFCC}"/>
              </a:ext>
            </a:extLst>
          </p:cNvPr>
          <p:cNvSpPr txBox="1"/>
          <p:nvPr/>
        </p:nvSpPr>
        <p:spPr>
          <a:xfrm>
            <a:off x="3077228" y="3092099"/>
            <a:ext cx="1582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Calibri Light" panose="020F0302020204030204" pitchFamily="34" charset="0"/>
              </a:rPr>
              <a:t>Food and beverages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37A174-807A-462B-9D09-681CCD70FEDB}"/>
              </a:ext>
            </a:extLst>
          </p:cNvPr>
          <p:cNvSpPr txBox="1"/>
          <p:nvPr/>
        </p:nvSpPr>
        <p:spPr>
          <a:xfrm>
            <a:off x="4899126" y="2332342"/>
            <a:ext cx="1975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Calibri Light" panose="020F0302020204030204" pitchFamily="34" charset="0"/>
              </a:rPr>
              <a:t>Penalty u/s 74, 129 and 130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2B78B8-05A1-4634-BA83-84E94F23C71F}"/>
              </a:ext>
            </a:extLst>
          </p:cNvPr>
          <p:cNvSpPr txBox="1"/>
          <p:nvPr/>
        </p:nvSpPr>
        <p:spPr>
          <a:xfrm>
            <a:off x="8027376" y="2836896"/>
            <a:ext cx="1869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Calibri Light" panose="020F0302020204030204" pitchFamily="34" charset="0"/>
              </a:rPr>
              <a:t>Non Resident taxable person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18A498-0EBD-480C-B5A4-4D82CDD8DD7F}"/>
              </a:ext>
            </a:extLst>
          </p:cNvPr>
          <p:cNvSpPr txBox="1"/>
          <p:nvPr/>
        </p:nvSpPr>
        <p:spPr>
          <a:xfrm>
            <a:off x="5153817" y="4169082"/>
            <a:ext cx="2086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Calibri Light" panose="020F0302020204030204" pitchFamily="34" charset="0"/>
              </a:rPr>
              <a:t>Construction and works contract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AEC091-FE9D-4D7E-B233-6965A2B32BBC}"/>
              </a:ext>
            </a:extLst>
          </p:cNvPr>
          <p:cNvSpPr txBox="1"/>
          <p:nvPr/>
        </p:nvSpPr>
        <p:spPr>
          <a:xfrm>
            <a:off x="812345" y="4681246"/>
            <a:ext cx="2497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dirty="0">
                <a:latin typeface="Calibri Light" panose="020F0302020204030204" pitchFamily="34" charset="0"/>
              </a:rPr>
              <a:t>Goods lost, stolen, destroyed, written off or disposed of by way of gift or free samples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0F0BD3-E85F-4972-AB60-77AF77FCDDAA}"/>
              </a:ext>
            </a:extLst>
          </p:cNvPr>
          <p:cNvSpPr txBox="1"/>
          <p:nvPr/>
        </p:nvSpPr>
        <p:spPr>
          <a:xfrm>
            <a:off x="7702062" y="4958245"/>
            <a:ext cx="1582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Calibri Light" panose="020F0302020204030204" pitchFamily="34" charset="0"/>
              </a:rPr>
              <a:t>Personal Consumption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CB7CC1-CA92-4A7A-9CA4-D810F5CCEB16}"/>
              </a:ext>
            </a:extLst>
          </p:cNvPr>
          <p:cNvSpPr txBox="1"/>
          <p:nvPr/>
        </p:nvSpPr>
        <p:spPr>
          <a:xfrm>
            <a:off x="3982512" y="5529087"/>
            <a:ext cx="1582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Calibri Light" panose="020F0302020204030204" pitchFamily="34" charset="0"/>
              </a:rPr>
              <a:t>Life insurance, medical insurance</a:t>
            </a:r>
          </a:p>
        </p:txBody>
      </p:sp>
      <p:pic>
        <p:nvPicPr>
          <p:cNvPr id="12" name="Graphic 11" descr="Car">
            <a:extLst>
              <a:ext uri="{FF2B5EF4-FFF2-40B4-BE49-F238E27FC236}">
                <a16:creationId xmlns:a16="http://schemas.microsoft.com/office/drawing/2014/main" id="{4364093B-E3E8-402A-85C6-7FFAFEECEA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6452" y="1382170"/>
            <a:ext cx="914400" cy="914400"/>
          </a:xfrm>
          <a:prstGeom prst="rect">
            <a:avLst/>
          </a:prstGeom>
        </p:spPr>
      </p:pic>
      <p:pic>
        <p:nvPicPr>
          <p:cNvPr id="14" name="Graphic 13" descr="Pasta">
            <a:extLst>
              <a:ext uri="{FF2B5EF4-FFF2-40B4-BE49-F238E27FC236}">
                <a16:creationId xmlns:a16="http://schemas.microsoft.com/office/drawing/2014/main" id="{00BE5B06-7668-417E-A8E6-A64AA5839A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8112" y="2152286"/>
            <a:ext cx="914400" cy="914400"/>
          </a:xfrm>
          <a:prstGeom prst="rect">
            <a:avLst/>
          </a:prstGeom>
        </p:spPr>
      </p:pic>
      <p:pic>
        <p:nvPicPr>
          <p:cNvPr id="16" name="Graphic 15" descr="Warning">
            <a:extLst>
              <a:ext uri="{FF2B5EF4-FFF2-40B4-BE49-F238E27FC236}">
                <a16:creationId xmlns:a16="http://schemas.microsoft.com/office/drawing/2014/main" id="{01E7A8F4-B8C8-42DE-B395-E30A07101D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69518" y="1465296"/>
            <a:ext cx="914400" cy="914400"/>
          </a:xfrm>
          <a:prstGeom prst="rect">
            <a:avLst/>
          </a:prstGeom>
        </p:spPr>
      </p:pic>
      <p:pic>
        <p:nvPicPr>
          <p:cNvPr id="18" name="Graphic 17" descr="Gears">
            <a:extLst>
              <a:ext uri="{FF2B5EF4-FFF2-40B4-BE49-F238E27FC236}">
                <a16:creationId xmlns:a16="http://schemas.microsoft.com/office/drawing/2014/main" id="{D15D2721-9191-4569-80E0-ED27A509F7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65509" y="3255124"/>
            <a:ext cx="914400" cy="914400"/>
          </a:xfrm>
          <a:prstGeom prst="rect">
            <a:avLst/>
          </a:prstGeom>
        </p:spPr>
      </p:pic>
      <p:pic>
        <p:nvPicPr>
          <p:cNvPr id="20" name="Graphic 19" descr="Magnifying glass">
            <a:extLst>
              <a:ext uri="{FF2B5EF4-FFF2-40B4-BE49-F238E27FC236}">
                <a16:creationId xmlns:a16="http://schemas.microsoft.com/office/drawing/2014/main" id="{9DDAF0A2-74DA-4C2A-884B-1EF03EF77E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49170" y="3878698"/>
            <a:ext cx="914400" cy="914400"/>
          </a:xfrm>
          <a:prstGeom prst="rect">
            <a:avLst/>
          </a:prstGeom>
        </p:spPr>
      </p:pic>
      <p:pic>
        <p:nvPicPr>
          <p:cNvPr id="22" name="Graphic 21" descr="Man">
            <a:extLst>
              <a:ext uri="{FF2B5EF4-FFF2-40B4-BE49-F238E27FC236}">
                <a16:creationId xmlns:a16="http://schemas.microsoft.com/office/drawing/2014/main" id="{707918CA-849A-4115-A90C-274E9AA1291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263675" y="1922496"/>
            <a:ext cx="914400" cy="914400"/>
          </a:xfrm>
          <a:prstGeom prst="rect">
            <a:avLst/>
          </a:prstGeom>
        </p:spPr>
      </p:pic>
      <p:pic>
        <p:nvPicPr>
          <p:cNvPr id="26" name="Graphic 25" descr="Home">
            <a:extLst>
              <a:ext uri="{FF2B5EF4-FFF2-40B4-BE49-F238E27FC236}">
                <a16:creationId xmlns:a16="http://schemas.microsoft.com/office/drawing/2014/main" id="{15791179-5ABD-4AC4-89BA-4A0EF00376E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06475" y="4018679"/>
            <a:ext cx="914400" cy="914400"/>
          </a:xfrm>
          <a:prstGeom prst="rect">
            <a:avLst/>
          </a:prstGeom>
        </p:spPr>
      </p:pic>
      <p:pic>
        <p:nvPicPr>
          <p:cNvPr id="28" name="Graphic 27" descr="Deciduous tree">
            <a:extLst>
              <a:ext uri="{FF2B5EF4-FFF2-40B4-BE49-F238E27FC236}">
                <a16:creationId xmlns:a16="http://schemas.microsoft.com/office/drawing/2014/main" id="{CC973BAF-936B-4991-AE1A-CC391F252D7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28326" y="4732814"/>
            <a:ext cx="914400" cy="914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832693" y="3312978"/>
            <a:ext cx="1820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dirty="0">
                <a:latin typeface="Calibri Light" panose="020F0302020204030204" pitchFamily="34" charset="0"/>
              </a:rPr>
              <a:t>Beauty treatment, cosmetic and plastic surgery,</a:t>
            </a:r>
          </a:p>
        </p:txBody>
      </p:sp>
      <p:pic>
        <p:nvPicPr>
          <p:cNvPr id="1027" name="Picture 3" descr="C:\Users\Sellbytell India\AppData\Local\Microsoft\Windows\INetCache\IE\LKN31NFS\A40874-1-1280x640[1].jpg"/>
          <p:cNvPicPr>
            <a:picLocks noChangeAspect="1" noChangeArrowheads="1"/>
          </p:cNvPicPr>
          <p:nvPr/>
        </p:nvPicPr>
        <p:blipFill rotWithShape="1">
          <a:blip r:embed="rId1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9" t="-1" r="9276" b="7164"/>
          <a:stretch/>
        </p:blipFill>
        <p:spPr bwMode="auto">
          <a:xfrm>
            <a:off x="9897206" y="1701807"/>
            <a:ext cx="1183212" cy="14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3265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15811E-B674-4832-863B-7456EFF8D338}"/>
              </a:ext>
            </a:extLst>
          </p:cNvPr>
          <p:cNvSpPr txBox="1">
            <a:spLocks/>
          </p:cNvSpPr>
          <p:nvPr/>
        </p:nvSpPr>
        <p:spPr>
          <a:xfrm>
            <a:off x="656199" y="414997"/>
            <a:ext cx="10879601" cy="6055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500" dirty="0">
                <a:solidFill>
                  <a:schemeClr val="bg1"/>
                </a:solidFill>
              </a:rPr>
              <a:t>Payment to the Vendor within 180 days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BFF59B9-86C5-4DD5-9354-EDF333D4C5C2}"/>
              </a:ext>
            </a:extLst>
          </p:cNvPr>
          <p:cNvGraphicFramePr/>
          <p:nvPr/>
        </p:nvGraphicFramePr>
        <p:xfrm>
          <a:off x="912300" y="1443038"/>
          <a:ext cx="8335889" cy="4951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DFB2F29-537D-4059-ABEB-4AB1D99CD2C1}"/>
              </a:ext>
            </a:extLst>
          </p:cNvPr>
          <p:cNvSpPr/>
          <p:nvPr/>
        </p:nvSpPr>
        <p:spPr>
          <a:xfrm>
            <a:off x="8343902" y="2111543"/>
            <a:ext cx="2386011" cy="347787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IN" sz="2000" dirty="0"/>
              <a:t>For supply of goods or services, other than tax payable on reverse charge, the value of supply along with tax payable shall be paid to the supplier within a period of 180 days from the date of invoice.</a:t>
            </a:r>
          </a:p>
        </p:txBody>
      </p:sp>
      <p:sp>
        <p:nvSpPr>
          <p:cNvPr id="2" name="Rectangle 1"/>
          <p:cNvSpPr/>
          <p:nvPr/>
        </p:nvSpPr>
        <p:spPr>
          <a:xfrm>
            <a:off x="656199" y="1271588"/>
            <a:ext cx="10879601" cy="5157787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779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ITC Reconciliation with Books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908488" y="2867104"/>
            <a:ext cx="2050722" cy="1802867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dirty="0">
                <a:solidFill>
                  <a:schemeClr val="tx1"/>
                </a:solidFill>
                <a:latin typeface="Calibri Light" panose="020F0302020204030204" pitchFamily="34" charset="0"/>
              </a:rPr>
              <a:t>Net ITC available </a:t>
            </a:r>
          </a:p>
          <a:p>
            <a:pPr algn="ctr"/>
            <a:r>
              <a:rPr lang="en-IN" sz="2200" dirty="0">
                <a:solidFill>
                  <a:schemeClr val="tx1"/>
                </a:solidFill>
                <a:latin typeface="Calibri Light" panose="020F0302020204030204" pitchFamily="34" charset="0"/>
              </a:rPr>
              <a:t>(Table 7J of </a:t>
            </a:r>
          </a:p>
          <a:p>
            <a:pPr algn="ctr"/>
            <a:r>
              <a:rPr lang="en-IN" sz="2200" dirty="0">
                <a:solidFill>
                  <a:schemeClr val="tx1"/>
                </a:solidFill>
                <a:latin typeface="Calibri Light" panose="020F0302020204030204" pitchFamily="34" charset="0"/>
              </a:rPr>
              <a:t>GSTR 9)</a:t>
            </a:r>
          </a:p>
        </p:txBody>
      </p:sp>
      <p:sp>
        <p:nvSpPr>
          <p:cNvPr id="5" name="Rectangle 4"/>
          <p:cNvSpPr/>
          <p:nvPr/>
        </p:nvSpPr>
        <p:spPr>
          <a:xfrm>
            <a:off x="3863037" y="2852057"/>
            <a:ext cx="2040097" cy="18177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dirty="0">
                <a:solidFill>
                  <a:schemeClr val="tx1"/>
                </a:solidFill>
                <a:latin typeface="Calibri Light" panose="020F0302020204030204" pitchFamily="34" charset="0"/>
              </a:rPr>
              <a:t>ITC availed for the Previous FY</a:t>
            </a:r>
          </a:p>
          <a:p>
            <a:pPr algn="ctr"/>
            <a:r>
              <a:rPr lang="en-IN" sz="2200" dirty="0">
                <a:solidFill>
                  <a:schemeClr val="tx1"/>
                </a:solidFill>
                <a:latin typeface="Calibri Light" panose="020F0302020204030204" pitchFamily="34" charset="0"/>
              </a:rPr>
              <a:t>(Table 13 of </a:t>
            </a:r>
          </a:p>
          <a:p>
            <a:pPr algn="ctr"/>
            <a:r>
              <a:rPr lang="en-IN" sz="2200" dirty="0">
                <a:solidFill>
                  <a:schemeClr val="tx1"/>
                </a:solidFill>
                <a:latin typeface="Calibri Light" panose="020F0302020204030204" pitchFamily="34" charset="0"/>
              </a:rPr>
              <a:t>GSTR 9)</a:t>
            </a:r>
          </a:p>
        </p:txBody>
      </p:sp>
      <p:sp>
        <p:nvSpPr>
          <p:cNvPr id="6" name="Rectangle 5"/>
          <p:cNvSpPr/>
          <p:nvPr/>
        </p:nvSpPr>
        <p:spPr>
          <a:xfrm>
            <a:off x="6650777" y="2852057"/>
            <a:ext cx="2040097" cy="18177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dirty="0">
                <a:solidFill>
                  <a:schemeClr val="tx1"/>
                </a:solidFill>
                <a:latin typeface="Calibri Light" panose="020F0302020204030204" pitchFamily="34" charset="0"/>
              </a:rPr>
              <a:t>Reversal of ITC availed during previous FY</a:t>
            </a:r>
          </a:p>
          <a:p>
            <a:pPr algn="ctr"/>
            <a:r>
              <a:rPr lang="en-IN" sz="2200" dirty="0">
                <a:solidFill>
                  <a:schemeClr val="tx1"/>
                </a:solidFill>
                <a:latin typeface="Calibri Light" panose="020F0302020204030204" pitchFamily="34" charset="0"/>
              </a:rPr>
              <a:t>(Table 12 of </a:t>
            </a:r>
          </a:p>
          <a:p>
            <a:pPr algn="ctr"/>
            <a:r>
              <a:rPr lang="en-IN" sz="2200" dirty="0">
                <a:solidFill>
                  <a:schemeClr val="tx1"/>
                </a:solidFill>
                <a:latin typeface="Calibri Light" panose="020F0302020204030204" pitchFamily="34" charset="0"/>
              </a:rPr>
              <a:t>GSTR 9)</a:t>
            </a:r>
          </a:p>
        </p:txBody>
      </p:sp>
      <p:sp>
        <p:nvSpPr>
          <p:cNvPr id="8" name="Rectangle 7"/>
          <p:cNvSpPr/>
          <p:nvPr/>
        </p:nvSpPr>
        <p:spPr>
          <a:xfrm>
            <a:off x="9515000" y="2852057"/>
            <a:ext cx="1762601" cy="18177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dirty="0">
                <a:solidFill>
                  <a:schemeClr val="tx1"/>
                </a:solidFill>
                <a:latin typeface="Calibri Light" panose="020F0302020204030204" pitchFamily="34" charset="0"/>
              </a:rPr>
              <a:t>ITC as per Books </a:t>
            </a:r>
          </a:p>
        </p:txBody>
      </p:sp>
      <p:sp>
        <p:nvSpPr>
          <p:cNvPr id="9" name="Plus 8"/>
          <p:cNvSpPr/>
          <p:nvPr/>
        </p:nvSpPr>
        <p:spPr>
          <a:xfrm>
            <a:off x="3059305" y="3401387"/>
            <a:ext cx="721217" cy="66970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Minus 9"/>
          <p:cNvSpPr/>
          <p:nvPr/>
        </p:nvSpPr>
        <p:spPr>
          <a:xfrm>
            <a:off x="5963997" y="3401387"/>
            <a:ext cx="621680" cy="681156"/>
          </a:xfrm>
          <a:prstGeom prst="mathMin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Equal 10"/>
          <p:cNvSpPr/>
          <p:nvPr/>
        </p:nvSpPr>
        <p:spPr>
          <a:xfrm>
            <a:off x="8784863" y="3382068"/>
            <a:ext cx="655491" cy="824248"/>
          </a:xfrm>
          <a:prstGeom prst="mathEqua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3838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311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Input Tax Credit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9189"/>
            <a:ext cx="10515600" cy="5230981"/>
          </a:xfrm>
        </p:spPr>
        <p:txBody>
          <a:bodyPr>
            <a:normAutofit/>
          </a:bodyPr>
          <a:lstStyle/>
          <a:p>
            <a:r>
              <a:rPr lang="en-US" dirty="0"/>
              <a:t>Reconciliation of ITC between Books vs GSTR 3B</a:t>
            </a:r>
          </a:p>
          <a:p>
            <a:endParaRPr lang="en-US" dirty="0"/>
          </a:p>
          <a:p>
            <a:r>
              <a:rPr lang="en-US" dirty="0"/>
              <a:t>ITC Available in return but not reflected in Form GSTR-2A/2B – </a:t>
            </a:r>
            <a:r>
              <a:rPr lang="en-US" b="1" i="1" dirty="0">
                <a:solidFill>
                  <a:schemeClr val="tx1"/>
                </a:solidFill>
              </a:rPr>
              <a:t>[Arise India Limited Del-HC &amp; Sri </a:t>
            </a:r>
            <a:r>
              <a:rPr lang="en-US" b="1" i="1" dirty="0" err="1">
                <a:solidFill>
                  <a:schemeClr val="tx1"/>
                </a:solidFill>
              </a:rPr>
              <a:t>Ranganathar</a:t>
            </a:r>
            <a:r>
              <a:rPr lang="en-US" b="1" i="1" dirty="0">
                <a:solidFill>
                  <a:schemeClr val="tx1"/>
                </a:solidFill>
              </a:rPr>
              <a:t>  </a:t>
            </a:r>
            <a:r>
              <a:rPr lang="en-US" b="1" i="1" dirty="0" err="1">
                <a:solidFill>
                  <a:schemeClr val="tx1"/>
                </a:solidFill>
              </a:rPr>
              <a:t>Vavles</a:t>
            </a:r>
            <a:r>
              <a:rPr lang="en-US" b="1" i="1" dirty="0">
                <a:solidFill>
                  <a:schemeClr val="tx1"/>
                </a:solidFill>
              </a:rPr>
              <a:t> Pvt Ltd Mad-HC]</a:t>
            </a:r>
          </a:p>
          <a:p>
            <a:endParaRPr lang="en-US" b="1" i="1" dirty="0">
              <a:solidFill>
                <a:schemeClr val="tx1"/>
              </a:solidFill>
            </a:endParaRPr>
          </a:p>
          <a:p>
            <a:r>
              <a:rPr lang="en-US" dirty="0"/>
              <a:t>ITC on import of goods by filing a Bill of Entry – </a:t>
            </a:r>
            <a:r>
              <a:rPr lang="en-US" dirty="0">
                <a:solidFill>
                  <a:schemeClr val="tx1"/>
                </a:solidFill>
              </a:rPr>
              <a:t>Time limit u/s 16(4) Invoice defined u/s 2(66) to cover Tax Invoice as per sec 31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Credit Availed onto different GSTN of the same </a:t>
            </a:r>
            <a:r>
              <a:rPr lang="en-US" dirty="0" err="1"/>
              <a:t>assessess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2466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Input Tax Credit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Impact of ITC reconciliation in table 12 of Form GSTR 9C – </a:t>
            </a:r>
            <a:r>
              <a:rPr lang="en-US" dirty="0">
                <a:solidFill>
                  <a:schemeClr val="tx1"/>
                </a:solidFill>
              </a:rPr>
              <a:t>whether leads to any tax liability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/>
              <a:t>ITC with POS of other States – </a:t>
            </a:r>
            <a:r>
              <a:rPr lang="en-US" dirty="0">
                <a:solidFill>
                  <a:schemeClr val="tx1"/>
                </a:solidFill>
              </a:rPr>
              <a:t>SGST Credit claimed by a Company located in Mumbai in which the invoice issued by supplier had mentioned POS as Rajasthan? Should ITC be reversed?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/>
              <a:t>Break up of ITC into I/IS/CG – </a:t>
            </a:r>
            <a:r>
              <a:rPr lang="en-US" dirty="0">
                <a:solidFill>
                  <a:schemeClr val="tx1"/>
                </a:solidFill>
              </a:rPr>
              <a:t>relevance, capitalized, service, ITC reversal, refund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/>
              <a:t>Reversal of ITC – </a:t>
            </a:r>
            <a:r>
              <a:rPr lang="en-US" dirty="0">
                <a:solidFill>
                  <a:schemeClr val="tx1"/>
                </a:solidFill>
              </a:rPr>
              <a:t>exclusive attributable, Common Usage,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r>
              <a:rPr lang="en-US" dirty="0">
                <a:solidFill>
                  <a:schemeClr val="tx1"/>
                </a:solidFill>
              </a:rPr>
              <a:t> – Rule 42 &amp; 43</a:t>
            </a:r>
          </a:p>
        </p:txBody>
      </p:sp>
    </p:spTree>
    <p:extLst>
      <p:ext uri="{BB962C8B-B14F-4D97-AF65-F5344CB8AC3E}">
        <p14:creationId xmlns:p14="http://schemas.microsoft.com/office/powerpoint/2010/main" val="2166676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Annual Return – GSTR-9ABC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9190"/>
            <a:ext cx="10515600" cy="513777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F006B508-1FA7-423A-8FA9-FB233F6F15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145905"/>
              </p:ext>
            </p:extLst>
          </p:nvPr>
        </p:nvGraphicFramePr>
        <p:xfrm>
          <a:off x="1074164" y="1039190"/>
          <a:ext cx="10279635" cy="4768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01623" y="5992298"/>
            <a:ext cx="104502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GSTR-4 is Annual Return for Composite Dealer. GSTR-9A not available on the portal</a:t>
            </a:r>
          </a:p>
        </p:txBody>
      </p:sp>
    </p:spTree>
    <p:extLst>
      <p:ext uri="{BB962C8B-B14F-4D97-AF65-F5344CB8AC3E}">
        <p14:creationId xmlns:p14="http://schemas.microsoft.com/office/powerpoint/2010/main" val="39500319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Incorrect claim of ITC –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Cir No. 26/26/2017-GST dated 29.12.2017 &amp; Bharti Airtel – Delhi High Court</a:t>
            </a:r>
          </a:p>
          <a:p>
            <a:r>
              <a:rPr lang="en-US" dirty="0">
                <a:solidFill>
                  <a:schemeClr val="tx1"/>
                </a:solidFill>
              </a:rPr>
              <a:t>Sun Dye </a:t>
            </a:r>
            <a:r>
              <a:rPr lang="en-US" dirty="0" err="1">
                <a:solidFill>
                  <a:schemeClr val="tx1"/>
                </a:solidFill>
              </a:rPr>
              <a:t>Chem</a:t>
            </a:r>
            <a:r>
              <a:rPr lang="en-US" dirty="0">
                <a:solidFill>
                  <a:schemeClr val="tx1"/>
                </a:solidFill>
              </a:rPr>
              <a:t> v/s The Commissioner of Central Tax (Mad HC) WP No. 29676 of 2019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750626"/>
              </p:ext>
            </p:extLst>
          </p:nvPr>
        </p:nvGraphicFramePr>
        <p:xfrm>
          <a:off x="957239" y="1186147"/>
          <a:ext cx="1039656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550">
                  <a:extLst>
                    <a:ext uri="{9D8B030D-6E8A-4147-A177-3AD203B41FA5}">
                      <a16:colId xmlns:a16="http://schemas.microsoft.com/office/drawing/2014/main" val="1963053355"/>
                    </a:ext>
                  </a:extLst>
                </a:gridCol>
                <a:gridCol w="1465698">
                  <a:extLst>
                    <a:ext uri="{9D8B030D-6E8A-4147-A177-3AD203B41FA5}">
                      <a16:colId xmlns:a16="http://schemas.microsoft.com/office/drawing/2014/main" val="4170973215"/>
                    </a:ext>
                  </a:extLst>
                </a:gridCol>
                <a:gridCol w="1751385">
                  <a:extLst>
                    <a:ext uri="{9D8B030D-6E8A-4147-A177-3AD203B41FA5}">
                      <a16:colId xmlns:a16="http://schemas.microsoft.com/office/drawing/2014/main" val="3522422771"/>
                    </a:ext>
                  </a:extLst>
                </a:gridCol>
                <a:gridCol w="5786928">
                  <a:extLst>
                    <a:ext uri="{9D8B030D-6E8A-4147-A177-3AD203B41FA5}">
                      <a16:colId xmlns:a16="http://schemas.microsoft.com/office/drawing/2014/main" val="2237419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Mentioned on the Invoice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Disclosed in GST Return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Whether rectification done in GST Return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598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IGST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CGST &amp; SGST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Assessee</a:t>
                      </a:r>
                      <a:r>
                        <a:rPr lang="en-US" dirty="0"/>
                        <a:t> may rectify the error in GSTR- 3B of the current period &amp; disclosed the details of such rectification in Part V (table 12 &amp; 13)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Further the details of ITC taken as per 3B of FY 20-21</a:t>
                      </a:r>
                      <a:r>
                        <a:rPr lang="en-US" baseline="0" dirty="0"/>
                        <a:t> must be disclosed in table 6 of GSTR 9. Ideally, the entire situation become revenue neutral.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636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8504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6FAE938-48E9-481C-9F80-77D2B4930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Freezing RCM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E521BB-F669-4521-8E62-1EE0F9DA87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471103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RCM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03513" y="1058193"/>
          <a:ext cx="10417629" cy="509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>
            <a:spLocks noGrp="1"/>
          </p:cNvSpPr>
          <p:nvPr/>
        </p:nvSpPr>
        <p:spPr>
          <a:xfrm>
            <a:off x="838200" y="1012517"/>
            <a:ext cx="10515600" cy="513777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0C0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0786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RCM on Notified Service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1010654"/>
          <a:ext cx="10515600" cy="5325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18074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RCM on Goods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65175" y="1138986"/>
          <a:ext cx="10588624" cy="5053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93">
                  <a:extLst>
                    <a:ext uri="{9D8B030D-6E8A-4147-A177-3AD203B41FA5}">
                      <a16:colId xmlns:a16="http://schemas.microsoft.com/office/drawing/2014/main" val="238898044"/>
                    </a:ext>
                  </a:extLst>
                </a:gridCol>
                <a:gridCol w="3641558">
                  <a:extLst>
                    <a:ext uri="{9D8B030D-6E8A-4147-A177-3AD203B41FA5}">
                      <a16:colId xmlns:a16="http://schemas.microsoft.com/office/drawing/2014/main" val="2420928342"/>
                    </a:ext>
                  </a:extLst>
                </a:gridCol>
                <a:gridCol w="3476917">
                  <a:extLst>
                    <a:ext uri="{9D8B030D-6E8A-4147-A177-3AD203B41FA5}">
                      <a16:colId xmlns:a16="http://schemas.microsoft.com/office/drawing/2014/main" val="1645794677"/>
                    </a:ext>
                  </a:extLst>
                </a:gridCol>
                <a:gridCol w="2647156">
                  <a:extLst>
                    <a:ext uri="{9D8B030D-6E8A-4147-A177-3AD203B41FA5}">
                      <a16:colId xmlns:a16="http://schemas.microsoft.com/office/drawing/2014/main" val="724929347"/>
                    </a:ext>
                  </a:extLst>
                </a:gridCol>
              </a:tblGrid>
              <a:tr h="3743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Sl.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Receiver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85380"/>
                  </a:ext>
                </a:extLst>
              </a:tr>
              <a:tr h="12165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Cashew Nuts (not shelled or peeled), bidi wrapper leaves (</a:t>
                      </a:r>
                      <a:r>
                        <a:rPr lang="en-US" dirty="0" err="1"/>
                        <a:t>tendu</a:t>
                      </a:r>
                      <a:r>
                        <a:rPr lang="en-US" dirty="0"/>
                        <a:t>), tobacco leaves &amp; raw cotton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Agriculturist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Any registered person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581718"/>
                  </a:ext>
                </a:extLst>
              </a:tr>
              <a:tr h="9357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Silk Yarn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Any person who manufactures silk yarn from raw silk or silk worm cocoons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Any registered person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144771"/>
                  </a:ext>
                </a:extLst>
              </a:tr>
              <a:tr h="65505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Lottery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SG, UT or local authority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Lottery Distributor or selling agent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313826"/>
                  </a:ext>
                </a:extLst>
              </a:tr>
              <a:tr h="12165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Used vehicles, seized and confiscated goods, old and used goods, waste and scrap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CG, SG, UT or 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Any registered person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739587"/>
                  </a:ext>
                </a:extLst>
              </a:tr>
              <a:tr h="65505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Priority Sector Lending Certificate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Registered 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Recipient who is registered person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128685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62344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544344-75F0-CC5C-4320-4ECA927CC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REPROTING &amp; RECONCILIATION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430077-C983-0BC9-0002-14446EC4F7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Of RCM</a:t>
            </a:r>
          </a:p>
        </p:txBody>
      </p:sp>
    </p:spTree>
    <p:extLst>
      <p:ext uri="{BB962C8B-B14F-4D97-AF65-F5344CB8AC3E}">
        <p14:creationId xmlns:p14="http://schemas.microsoft.com/office/powerpoint/2010/main" val="9768392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Reconciliation of RCM liability with RCM ITC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244570"/>
              </p:ext>
            </p:extLst>
          </p:nvPr>
        </p:nvGraphicFramePr>
        <p:xfrm>
          <a:off x="1317171" y="1012517"/>
          <a:ext cx="9916886" cy="4914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>
            <a:spLocks noGrp="1"/>
          </p:cNvSpPr>
          <p:nvPr/>
        </p:nvSpPr>
        <p:spPr>
          <a:xfrm>
            <a:off x="838200" y="1012517"/>
            <a:ext cx="10515600" cy="513777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0C0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140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71" y="399236"/>
            <a:ext cx="10722429" cy="644836"/>
          </a:xfrm>
        </p:spPr>
        <p:txBody>
          <a:bodyPr>
            <a:normAutofit fontScale="90000"/>
          </a:bodyPr>
          <a:lstStyle/>
          <a:p>
            <a:r>
              <a:rPr lang="en-IN" dirty="0"/>
              <a:t>Reconciliation of RCM </a:t>
            </a:r>
            <a:r>
              <a:rPr lang="en-IN" sz="4000" dirty="0" err="1"/>
              <a:t>Contd</a:t>
            </a:r>
            <a:r>
              <a:rPr lang="en-IN" sz="4000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007" y="1174660"/>
            <a:ext cx="10148650" cy="4964888"/>
          </a:xfrm>
          <a:ln>
            <a:noFill/>
          </a:ln>
        </p:spPr>
        <p:txBody>
          <a:bodyPr/>
          <a:lstStyle/>
          <a:p>
            <a:endParaRPr lang="en-IN" dirty="0"/>
          </a:p>
          <a:p>
            <a:endParaRPr lang="en-IN" dirty="0"/>
          </a:p>
        </p:txBody>
      </p:sp>
      <p:sp>
        <p:nvSpPr>
          <p:cNvPr id="5" name="Flowchart: Process 4"/>
          <p:cNvSpPr/>
          <p:nvPr/>
        </p:nvSpPr>
        <p:spPr>
          <a:xfrm>
            <a:off x="1173050" y="1492802"/>
            <a:ext cx="2151466" cy="1173126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dirty="0">
                <a:solidFill>
                  <a:schemeClr val="tx1"/>
                </a:solidFill>
                <a:latin typeface="Calibri Light" panose="020F0302020204030204" pitchFamily="34" charset="0"/>
              </a:rPr>
              <a:t>Table 6C of </a:t>
            </a:r>
          </a:p>
          <a:p>
            <a:pPr algn="ctr"/>
            <a:r>
              <a:rPr lang="en-IN" sz="2200" dirty="0">
                <a:solidFill>
                  <a:schemeClr val="tx1"/>
                </a:solidFill>
                <a:latin typeface="Calibri Light" panose="020F0302020204030204" pitchFamily="34" charset="0"/>
              </a:rPr>
              <a:t>GSTR 9</a:t>
            </a:r>
          </a:p>
        </p:txBody>
      </p:sp>
      <p:sp>
        <p:nvSpPr>
          <p:cNvPr id="6" name="Rectangle 5"/>
          <p:cNvSpPr/>
          <p:nvPr/>
        </p:nvSpPr>
        <p:spPr>
          <a:xfrm>
            <a:off x="4127400" y="1477072"/>
            <a:ext cx="2140319" cy="11828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dirty="0">
                <a:solidFill>
                  <a:schemeClr val="tx1"/>
                </a:solidFill>
                <a:latin typeface="Calibri Light" panose="020F0302020204030204" pitchFamily="34" charset="0"/>
              </a:rPr>
              <a:t>Table 6D of </a:t>
            </a:r>
          </a:p>
          <a:p>
            <a:pPr algn="ctr"/>
            <a:r>
              <a:rPr lang="en-IN" sz="2200" dirty="0">
                <a:solidFill>
                  <a:schemeClr val="tx1"/>
                </a:solidFill>
                <a:latin typeface="Calibri Light" panose="020F0302020204030204" pitchFamily="34" charset="0"/>
              </a:rPr>
              <a:t>GSTR 9</a:t>
            </a:r>
          </a:p>
        </p:txBody>
      </p:sp>
      <p:sp>
        <p:nvSpPr>
          <p:cNvPr id="7" name="Rectangle 6"/>
          <p:cNvSpPr/>
          <p:nvPr/>
        </p:nvSpPr>
        <p:spPr>
          <a:xfrm>
            <a:off x="8557473" y="1477072"/>
            <a:ext cx="2140319" cy="11828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dirty="0">
                <a:solidFill>
                  <a:schemeClr val="tx1"/>
                </a:solidFill>
                <a:latin typeface="Calibri Light" panose="020F0302020204030204" pitchFamily="34" charset="0"/>
              </a:rPr>
              <a:t>Table 4G of </a:t>
            </a:r>
          </a:p>
          <a:p>
            <a:pPr algn="ctr"/>
            <a:r>
              <a:rPr lang="en-IN" sz="2200" dirty="0">
                <a:solidFill>
                  <a:schemeClr val="tx1"/>
                </a:solidFill>
                <a:latin typeface="Calibri Light" panose="020F0302020204030204" pitchFamily="34" charset="0"/>
              </a:rPr>
              <a:t>GSTR 9</a:t>
            </a:r>
          </a:p>
        </p:txBody>
      </p:sp>
      <p:sp>
        <p:nvSpPr>
          <p:cNvPr id="9" name="Plus 8"/>
          <p:cNvSpPr/>
          <p:nvPr/>
        </p:nvSpPr>
        <p:spPr>
          <a:xfrm>
            <a:off x="3394155" y="1884467"/>
            <a:ext cx="721217" cy="412770"/>
          </a:xfrm>
          <a:prstGeom prst="mathPlu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7420041" y="1967953"/>
            <a:ext cx="990859" cy="587404"/>
          </a:xfrm>
          <a:prstGeom prst="mathEqua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Chevron 13"/>
          <p:cNvSpPr/>
          <p:nvPr/>
        </p:nvSpPr>
        <p:spPr>
          <a:xfrm rot="10800000">
            <a:off x="6767204" y="2018042"/>
            <a:ext cx="579549" cy="515963"/>
          </a:xfrm>
          <a:prstGeom prst="chevr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2739848" y="2949762"/>
            <a:ext cx="2398822" cy="1173126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dirty="0">
                <a:solidFill>
                  <a:schemeClr val="tx1"/>
                </a:solidFill>
                <a:latin typeface="Calibri Light" panose="020F0302020204030204" pitchFamily="34" charset="0"/>
              </a:rPr>
              <a:t>Table 4 of GSTR 2A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557474" y="2915406"/>
            <a:ext cx="2140319" cy="11828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dirty="0">
                <a:solidFill>
                  <a:schemeClr val="tx1"/>
                </a:solidFill>
                <a:latin typeface="Calibri Light" panose="020F0302020204030204" pitchFamily="34" charset="0"/>
              </a:rPr>
              <a:t>Table 4G of </a:t>
            </a:r>
          </a:p>
          <a:p>
            <a:pPr algn="ctr"/>
            <a:r>
              <a:rPr lang="en-IN" sz="2200" dirty="0">
                <a:solidFill>
                  <a:schemeClr val="tx1"/>
                </a:solidFill>
                <a:latin typeface="Calibri Light" panose="020F0302020204030204" pitchFamily="34" charset="0"/>
              </a:rPr>
              <a:t>GSTR 9</a:t>
            </a:r>
          </a:p>
        </p:txBody>
      </p:sp>
      <p:sp>
        <p:nvSpPr>
          <p:cNvPr id="19" name="Equal 18"/>
          <p:cNvSpPr/>
          <p:nvPr/>
        </p:nvSpPr>
        <p:spPr>
          <a:xfrm>
            <a:off x="7493329" y="3406287"/>
            <a:ext cx="990859" cy="587404"/>
          </a:xfrm>
          <a:prstGeom prst="mathEqua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20" name="Chevron 19"/>
          <p:cNvSpPr/>
          <p:nvPr/>
        </p:nvSpPr>
        <p:spPr>
          <a:xfrm rot="10800000">
            <a:off x="6840492" y="3456376"/>
            <a:ext cx="579549" cy="515963"/>
          </a:xfrm>
          <a:prstGeom prst="chevr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2739848" y="4363435"/>
            <a:ext cx="2398822" cy="1173126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dirty="0">
                <a:solidFill>
                  <a:schemeClr val="tx1"/>
                </a:solidFill>
                <a:latin typeface="Calibri Light" panose="020F0302020204030204" pitchFamily="34" charset="0"/>
              </a:rPr>
              <a:t>Table 4 of GSTR 2A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557474" y="4329079"/>
            <a:ext cx="2140319" cy="11828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dirty="0">
                <a:solidFill>
                  <a:schemeClr val="tx1"/>
                </a:solidFill>
                <a:latin typeface="Calibri Light" panose="020F0302020204030204" pitchFamily="34" charset="0"/>
              </a:rPr>
              <a:t>Table 6D of </a:t>
            </a:r>
          </a:p>
          <a:p>
            <a:pPr algn="ctr"/>
            <a:r>
              <a:rPr lang="en-IN" sz="2200" dirty="0">
                <a:solidFill>
                  <a:schemeClr val="tx1"/>
                </a:solidFill>
                <a:latin typeface="Calibri Light" panose="020F0302020204030204" pitchFamily="34" charset="0"/>
              </a:rPr>
              <a:t>GSTR 9</a:t>
            </a:r>
          </a:p>
        </p:txBody>
      </p:sp>
      <p:sp>
        <p:nvSpPr>
          <p:cNvPr id="23" name="Equal 22"/>
          <p:cNvSpPr/>
          <p:nvPr/>
        </p:nvSpPr>
        <p:spPr>
          <a:xfrm>
            <a:off x="7493329" y="4819960"/>
            <a:ext cx="990859" cy="587404"/>
          </a:xfrm>
          <a:prstGeom prst="mathEqua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24" name="Chevron 23"/>
          <p:cNvSpPr/>
          <p:nvPr/>
        </p:nvSpPr>
        <p:spPr>
          <a:xfrm rot="10800000">
            <a:off x="6840492" y="4870049"/>
            <a:ext cx="579549" cy="515963"/>
          </a:xfrm>
          <a:prstGeom prst="chevr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25" name="Content Placeholder 2"/>
          <p:cNvSpPr>
            <a:spLocks noGrp="1"/>
          </p:cNvSpPr>
          <p:nvPr/>
        </p:nvSpPr>
        <p:spPr>
          <a:xfrm>
            <a:off x="914400" y="1143000"/>
            <a:ext cx="10439400" cy="531209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0C0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3959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544344-75F0-CC5C-4320-4ECA927CC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8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430077-C983-0BC9-0002-14446EC4F7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Of RCM</a:t>
            </a:r>
          </a:p>
        </p:txBody>
      </p:sp>
    </p:spTree>
    <p:extLst>
      <p:ext uri="{BB962C8B-B14F-4D97-AF65-F5344CB8AC3E}">
        <p14:creationId xmlns:p14="http://schemas.microsoft.com/office/powerpoint/2010/main" val="17840422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7D13F2-44AC-457C-BDD3-02B050B5C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Table 8D : Un reported GSTR 2A Line Items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A83D32-8EE5-4502-A50B-726BFA75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C4F3-0758-4693-96D4-8901426768B0}" type="slidenum">
              <a:rPr lang="en-IN" altLang="en-US" smtClean="0"/>
              <a:pPr/>
              <a:t>59</a:t>
            </a:fld>
            <a:endParaRPr lang="en-IN" alt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270B796-1F83-4383-B13B-D7905FB119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766154"/>
              </p:ext>
            </p:extLst>
          </p:nvPr>
        </p:nvGraphicFramePr>
        <p:xfrm>
          <a:off x="838200" y="1039813"/>
          <a:ext cx="10515600" cy="513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2"/>
          <p:cNvSpPr>
            <a:spLocks noGrp="1"/>
          </p:cNvSpPr>
          <p:nvPr/>
        </p:nvSpPr>
        <p:spPr>
          <a:xfrm>
            <a:off x="838200" y="1012517"/>
            <a:ext cx="10515600" cy="513777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0C0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FF22E02-BB68-4FB0-AB6E-4F435FD43E99}"/>
              </a:ext>
            </a:extLst>
          </p:cNvPr>
          <p:cNvCxnSpPr/>
          <p:nvPr/>
        </p:nvCxnSpPr>
        <p:spPr>
          <a:xfrm>
            <a:off x="7076661" y="2151822"/>
            <a:ext cx="0" cy="4311731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431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Threshold limit for FY 2021-22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541701"/>
              </p:ext>
            </p:extLst>
          </p:nvPr>
        </p:nvGraphicFramePr>
        <p:xfrm>
          <a:off x="838200" y="1039813"/>
          <a:ext cx="10515600" cy="513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5969214"/>
            <a:ext cx="107224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Due Date for FY 2021-22 is 31</a:t>
            </a:r>
            <a:r>
              <a:rPr lang="en-US" sz="2100" baseline="30000" dirty="0">
                <a:solidFill>
                  <a:srgbClr val="FF0000"/>
                </a:solidFill>
              </a:rPr>
              <a:t>st</a:t>
            </a:r>
            <a:r>
              <a:rPr lang="en-US" sz="2100" dirty="0">
                <a:solidFill>
                  <a:srgbClr val="FF0000"/>
                </a:solidFill>
              </a:rPr>
              <a:t> Dec, 2022</a:t>
            </a:r>
          </a:p>
        </p:txBody>
      </p:sp>
    </p:spTree>
    <p:extLst>
      <p:ext uri="{BB962C8B-B14F-4D97-AF65-F5344CB8AC3E}">
        <p14:creationId xmlns:p14="http://schemas.microsoft.com/office/powerpoint/2010/main" val="5210783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67585-E249-434E-A4FB-67DB0ADF9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99236"/>
            <a:ext cx="10874829" cy="532750"/>
          </a:xfrm>
        </p:spPr>
        <p:txBody>
          <a:bodyPr>
            <a:normAutofit fontScale="90000"/>
          </a:bodyPr>
          <a:lstStyle/>
          <a:p>
            <a:r>
              <a:rPr lang="en-IN" dirty="0"/>
              <a:t>Summary Points for Discussion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75B8A8-D6EA-40D4-9FCD-8B4AC55420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384979"/>
              </p:ext>
            </p:extLst>
          </p:nvPr>
        </p:nvGraphicFramePr>
        <p:xfrm>
          <a:off x="883050" y="931986"/>
          <a:ext cx="10821453" cy="539094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283856">
                  <a:extLst>
                    <a:ext uri="{9D8B030D-6E8A-4147-A177-3AD203B41FA5}">
                      <a16:colId xmlns:a16="http://schemas.microsoft.com/office/drawing/2014/main" val="2253393794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1096861000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351620383"/>
                    </a:ext>
                  </a:extLst>
                </a:gridCol>
                <a:gridCol w="5303917">
                  <a:extLst>
                    <a:ext uri="{9D8B030D-6E8A-4147-A177-3AD203B41FA5}">
                      <a16:colId xmlns:a16="http://schemas.microsoft.com/office/drawing/2014/main" val="2994198345"/>
                    </a:ext>
                  </a:extLst>
                </a:gridCol>
              </a:tblGrid>
              <a:tr h="309886">
                <a:tc>
                  <a:txBody>
                    <a:bodyPr/>
                    <a:lstStyle/>
                    <a:p>
                      <a:r>
                        <a:rPr lang="en-IN" dirty="0">
                          <a:latin typeface="+mj-lt"/>
                        </a:rPr>
                        <a:t>Practical Issues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IN" dirty="0">
                          <a:latin typeface="+mj-lt"/>
                        </a:rPr>
                        <a:t>Possible Resolutions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362866"/>
                  </a:ext>
                </a:extLst>
              </a:tr>
              <a:tr h="361533">
                <a:tc gridSpan="4"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+mj-lt"/>
                        </a:rPr>
                        <a:t>INPUT TAX CREDIT AVAILED</a:t>
                      </a:r>
                      <a:endParaRPr lang="en-IN" sz="2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36856"/>
                  </a:ext>
                </a:extLst>
              </a:tr>
              <a:tr h="309886">
                <a:tc>
                  <a:txBody>
                    <a:bodyPr/>
                    <a:lstStyle/>
                    <a:p>
                      <a:r>
                        <a:rPr lang="en-IN" dirty="0">
                          <a:latin typeface="+mj-lt"/>
                        </a:rPr>
                        <a:t>Excess availed in 3B / Trans Returns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IN" dirty="0">
                          <a:latin typeface="+mj-lt"/>
                        </a:rPr>
                        <a:t>DO NOT Correct in GSTR 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525866"/>
                  </a:ext>
                </a:extLst>
              </a:tr>
              <a:tr h="309886">
                <a:tc>
                  <a:txBody>
                    <a:bodyPr/>
                    <a:lstStyle/>
                    <a:p>
                      <a:r>
                        <a:rPr lang="en-IN" dirty="0">
                          <a:latin typeface="+mj-lt"/>
                        </a:rPr>
                        <a:t>Ineligible Credit Availed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IN" dirty="0">
                          <a:latin typeface="+mj-lt"/>
                        </a:rPr>
                        <a:t>Still Report as ITC Availed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239230"/>
                  </a:ext>
                </a:extLst>
              </a:tr>
              <a:tr h="542300">
                <a:tc>
                  <a:txBody>
                    <a:bodyPr/>
                    <a:lstStyle/>
                    <a:p>
                      <a:r>
                        <a:rPr lang="en-IN" dirty="0">
                          <a:latin typeface="+mj-lt"/>
                        </a:rPr>
                        <a:t>Excess availed Reversed in 2021-22 itself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IN" dirty="0">
                          <a:latin typeface="+mj-lt"/>
                        </a:rPr>
                        <a:t>Show net </a:t>
                      </a:r>
                      <a:r>
                        <a:rPr lang="en-IN" dirty="0" err="1">
                          <a:latin typeface="+mj-lt"/>
                        </a:rPr>
                        <a:t>availment</a:t>
                      </a:r>
                      <a:r>
                        <a:rPr lang="en-IN" dirty="0">
                          <a:latin typeface="+mj-lt"/>
                        </a:rPr>
                        <a:t> in Table 6 ( Offset only erroneous excess </a:t>
                      </a:r>
                      <a:r>
                        <a:rPr lang="en-IN" dirty="0" err="1">
                          <a:latin typeface="+mj-lt"/>
                        </a:rPr>
                        <a:t>availment</a:t>
                      </a:r>
                      <a:r>
                        <a:rPr lang="en-IN" dirty="0">
                          <a:latin typeface="+mj-lt"/>
                        </a:rPr>
                        <a:t> and not other reversal)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703800"/>
                  </a:ext>
                </a:extLst>
              </a:tr>
              <a:tr h="5423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Credit Short Availed in GSTR 3B of 2021-22 and balance availed in 2022-23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Actual Availed in 2021-22 Table 6B to 6H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Actual Availed in 2022-23 Table 8C and 13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155274"/>
                  </a:ext>
                </a:extLst>
              </a:tr>
              <a:tr h="5423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Credit Short Availed in GSTR 3B of 2021-22 and balance NOT availed in 2022-23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Actual Availed in 2021-22 Table 6B to 6H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Unaviled credit to reported 8E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969746"/>
                  </a:ext>
                </a:extLst>
              </a:tr>
              <a:tr h="36153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INPUT TAX CREDIT REVERSED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178704"/>
                  </a:ext>
                </a:extLst>
              </a:tr>
              <a:tr h="309886">
                <a:tc>
                  <a:txBody>
                    <a:bodyPr/>
                    <a:lstStyle/>
                    <a:p>
                      <a:r>
                        <a:rPr lang="en-IN" dirty="0">
                          <a:latin typeface="+mj-lt"/>
                        </a:rPr>
                        <a:t>Ineligible credit not Reversed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IN" dirty="0">
                          <a:latin typeface="+mj-lt"/>
                        </a:rPr>
                        <a:t>DO NOT Correct in GSTR 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481599"/>
                  </a:ext>
                </a:extLst>
              </a:tr>
              <a:tr h="309886">
                <a:tc>
                  <a:txBody>
                    <a:bodyPr/>
                    <a:lstStyle/>
                    <a:p>
                      <a:r>
                        <a:rPr lang="en-IN" dirty="0">
                          <a:latin typeface="+mj-lt"/>
                        </a:rPr>
                        <a:t>Reversed in 2022-23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IN" dirty="0">
                          <a:latin typeface="+mj-lt"/>
                        </a:rPr>
                        <a:t>Report in Table 12 not in Table 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021860"/>
                  </a:ext>
                </a:extLst>
              </a:tr>
              <a:tr h="422708">
                <a:tc>
                  <a:txBody>
                    <a:bodyPr/>
                    <a:lstStyle/>
                    <a:p>
                      <a:r>
                        <a:rPr lang="en-IN" dirty="0">
                          <a:latin typeface="+mj-lt"/>
                        </a:rPr>
                        <a:t>Not reversed in 2022-23 also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IN" dirty="0">
                          <a:latin typeface="+mj-lt"/>
                        </a:rPr>
                        <a:t>DO not Report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023247"/>
                  </a:ext>
                </a:extLst>
              </a:tr>
              <a:tr h="361533">
                <a:tc gridSpan="2">
                  <a:txBody>
                    <a:bodyPr/>
                    <a:lstStyle/>
                    <a:p>
                      <a:pPr algn="ctr"/>
                      <a:endParaRPr lang="en-IN" sz="2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en-IN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650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5232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GSTR 9 Adjustments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17074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EAD46-7F70-4CCA-9CF3-FFE096262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Outward Summary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D2953E5-570A-4D90-836A-B5A838792B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607234"/>
              </p:ext>
            </p:extLst>
          </p:nvPr>
        </p:nvGraphicFramePr>
        <p:xfrm>
          <a:off x="903513" y="1083356"/>
          <a:ext cx="10091057" cy="466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45340" y="5818186"/>
            <a:ext cx="477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Calibri Light" panose="020F0302020204030204" pitchFamily="34" charset="0"/>
              </a:rPr>
              <a:t>*Provided taxes are paid during that period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838200" y="1012517"/>
            <a:ext cx="10515600" cy="513777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0C0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4934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/>
              <a:t>Reconciliation of Books Turnover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183090"/>
              </p:ext>
            </p:extLst>
          </p:nvPr>
        </p:nvGraphicFramePr>
        <p:xfrm>
          <a:off x="1108042" y="1039813"/>
          <a:ext cx="10017157" cy="4914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9186" y="5293217"/>
            <a:ext cx="10354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Calibri Light" panose="020F0302020204030204" pitchFamily="34" charset="0"/>
              </a:rPr>
              <a:t>*Provided taxes are paid during that period</a:t>
            </a:r>
          </a:p>
          <a:p>
            <a:r>
              <a:rPr lang="en-IN" dirty="0">
                <a:latin typeface="Calibri Light" panose="020F0302020204030204" pitchFamily="34" charset="0"/>
              </a:rPr>
              <a:t>**Consider actual amount as per Books irrespective of whatever is considered in GSTR 1 and GSTR 3B. As there is no tax implication, Table 10 and 11 is not applicable</a:t>
            </a: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838200" y="1012517"/>
            <a:ext cx="10515600" cy="513777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0C0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6330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D910-5309-4494-A4AC-28F413214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Errors beyond </a:t>
            </a:r>
            <a:r>
              <a:rPr lang="en-IN" strike="sngStrike" dirty="0"/>
              <a:t>Sept 2022</a:t>
            </a:r>
            <a:r>
              <a:rPr lang="en-IN" dirty="0"/>
              <a:t> Nov 2022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CC3B6DD-15C7-4169-B37B-948F50871E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039813"/>
          <a:ext cx="10515600" cy="513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91648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09FB3F-50AC-A5E9-12C2-BAC679723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7457F6-F927-56E5-732B-A602DA4735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26460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EAD46-7F70-4CCA-9CF3-FFE096262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Summary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D2953E5-570A-4D90-836A-B5A838792BE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039813"/>
          <a:ext cx="10515600" cy="513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70375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Liability &amp; Tax Payments Data flow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43000" y="1105127"/>
          <a:ext cx="10101943" cy="4087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9403" y="5499278"/>
            <a:ext cx="12878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dirty="0"/>
              <a:t>Liability 1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52056" y="5505854"/>
            <a:ext cx="12878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dirty="0"/>
              <a:t>Liability 3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18456" y="5505854"/>
            <a:ext cx="12878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dirty="0"/>
              <a:t>Liability 2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54852" y="5391154"/>
            <a:ext cx="3082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dirty="0"/>
              <a:t>Difference represents paid through DRC-03</a:t>
            </a:r>
          </a:p>
        </p:txBody>
      </p:sp>
      <p:sp>
        <p:nvSpPr>
          <p:cNvPr id="10" name="Not Equal 9"/>
          <p:cNvSpPr/>
          <p:nvPr/>
        </p:nvSpPr>
        <p:spPr>
          <a:xfrm>
            <a:off x="2627290" y="5391154"/>
            <a:ext cx="691166" cy="598732"/>
          </a:xfrm>
          <a:prstGeom prst="mathNotEqua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2" name="Not Equal 11"/>
          <p:cNvSpPr/>
          <p:nvPr/>
        </p:nvSpPr>
        <p:spPr>
          <a:xfrm>
            <a:off x="4606343" y="5391154"/>
            <a:ext cx="691166" cy="598732"/>
          </a:xfrm>
          <a:prstGeom prst="mathNotEqua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954592" y="5511426"/>
            <a:ext cx="631064" cy="47846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Content Placeholder 2"/>
          <p:cNvSpPr>
            <a:spLocks noGrp="1"/>
          </p:cNvSpPr>
          <p:nvPr/>
        </p:nvSpPr>
        <p:spPr>
          <a:xfrm>
            <a:off x="838200" y="1012517"/>
            <a:ext cx="10515600" cy="513777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0C0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5884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E3071-6415-44DD-9392-F748FFEFD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Validation with HSN Wise Reporting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8D6499-5BCF-4E74-83C8-07316B8C542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7068" y="931986"/>
          <a:ext cx="10954037" cy="5106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inus Sign 4">
            <a:extLst>
              <a:ext uri="{FF2B5EF4-FFF2-40B4-BE49-F238E27FC236}">
                <a16:creationId xmlns:a16="http://schemas.microsoft.com/office/drawing/2014/main" id="{8F2252E0-84D6-4BCD-85EC-5F3563856AFB}"/>
              </a:ext>
            </a:extLst>
          </p:cNvPr>
          <p:cNvSpPr/>
          <p:nvPr/>
        </p:nvSpPr>
        <p:spPr>
          <a:xfrm>
            <a:off x="9098050" y="3342943"/>
            <a:ext cx="589610" cy="546884"/>
          </a:xfrm>
          <a:prstGeom prst="mathMinus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Plus 8">
            <a:extLst>
              <a:ext uri="{FF2B5EF4-FFF2-40B4-BE49-F238E27FC236}">
                <a16:creationId xmlns:a16="http://schemas.microsoft.com/office/drawing/2014/main" id="{57130367-C611-470B-92AF-CC8C0857D729}"/>
              </a:ext>
            </a:extLst>
          </p:cNvPr>
          <p:cNvSpPr/>
          <p:nvPr/>
        </p:nvSpPr>
        <p:spPr>
          <a:xfrm>
            <a:off x="4061009" y="3307857"/>
            <a:ext cx="721217" cy="669701"/>
          </a:xfrm>
          <a:prstGeom prst="mathPlus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Plus 8">
            <a:extLst>
              <a:ext uri="{FF2B5EF4-FFF2-40B4-BE49-F238E27FC236}">
                <a16:creationId xmlns:a16="http://schemas.microsoft.com/office/drawing/2014/main" id="{51ED8118-3854-4241-9FDD-F1475FB199DF}"/>
              </a:ext>
            </a:extLst>
          </p:cNvPr>
          <p:cNvSpPr/>
          <p:nvPr/>
        </p:nvSpPr>
        <p:spPr>
          <a:xfrm>
            <a:off x="6820166" y="3307857"/>
            <a:ext cx="589610" cy="573207"/>
          </a:xfrm>
          <a:prstGeom prst="mathPlus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6CD704-8CE2-404A-9E22-D5F6414A8988}"/>
              </a:ext>
            </a:extLst>
          </p:cNvPr>
          <p:cNvSpPr/>
          <p:nvPr/>
        </p:nvSpPr>
        <p:spPr>
          <a:xfrm>
            <a:off x="7316729" y="4875550"/>
            <a:ext cx="3391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solidFill>
                  <a:srgbClr val="000000"/>
                </a:solidFill>
                <a:latin typeface="+mj-lt"/>
              </a:rPr>
              <a:t>&lt;&lt;&lt;&lt; Items to be Excluded for HSN</a:t>
            </a:r>
            <a:endParaRPr lang="en-IN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08395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830" y="386173"/>
            <a:ext cx="10515600" cy="532750"/>
          </a:xfrm>
        </p:spPr>
        <p:txBody>
          <a:bodyPr>
            <a:normAutofit fontScale="90000"/>
          </a:bodyPr>
          <a:lstStyle/>
          <a:p>
            <a:r>
              <a:rPr lang="en-US" dirty="0"/>
              <a:t>ITC availed during subsequent FY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918923"/>
            <a:ext cx="10894225" cy="540129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Table 8C of GSTR 9 Excludes ITC on imports and ITC on </a:t>
            </a:r>
            <a:r>
              <a:rPr lang="en-IN" sz="2400" dirty="0">
                <a:solidFill>
                  <a:schemeClr val="tx1"/>
                </a:solidFill>
                <a:latin typeface="+mn-lt"/>
              </a:rPr>
              <a:t>inward supplies liable to reverse charge </a:t>
            </a:r>
          </a:p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Table 13 of GSTR 9 includes all ITC which is availed during subsequent FY including ITC on imports and ITC on </a:t>
            </a:r>
            <a:r>
              <a:rPr lang="en-IN" sz="2400" dirty="0">
                <a:solidFill>
                  <a:schemeClr val="tx1"/>
                </a:solidFill>
                <a:latin typeface="+mn-lt"/>
              </a:rPr>
              <a:t>inward supplies liable to reverse charge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endParaRPr lang="en-IN" dirty="0"/>
          </a:p>
        </p:txBody>
      </p:sp>
      <p:sp>
        <p:nvSpPr>
          <p:cNvPr id="4" name="Flowchart: Process 3"/>
          <p:cNvSpPr/>
          <p:nvPr/>
        </p:nvSpPr>
        <p:spPr>
          <a:xfrm>
            <a:off x="1876257" y="1619167"/>
            <a:ext cx="2398822" cy="1184857"/>
          </a:xfrm>
          <a:prstGeom prst="flowChart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200" dirty="0">
                <a:solidFill>
                  <a:schemeClr val="tx1"/>
                </a:solidFill>
              </a:rPr>
              <a:t>Table 8C of GSTR 9</a:t>
            </a:r>
          </a:p>
          <a:p>
            <a:pPr algn="ctr"/>
            <a:endParaRPr lang="en-IN" sz="2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93883" y="1584762"/>
            <a:ext cx="2389568" cy="119464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200" dirty="0">
                <a:solidFill>
                  <a:schemeClr val="tx1"/>
                </a:solidFill>
              </a:rPr>
              <a:t>Table 13 of GSTR 9 (ITC claimed in Apr-18 to Sep-18)</a:t>
            </a:r>
          </a:p>
        </p:txBody>
      </p:sp>
      <p:sp>
        <p:nvSpPr>
          <p:cNvPr id="6" name="Equal 5"/>
          <p:cNvSpPr/>
          <p:nvPr/>
        </p:nvSpPr>
        <p:spPr>
          <a:xfrm>
            <a:off x="5911281" y="1921865"/>
            <a:ext cx="990859" cy="593278"/>
          </a:xfrm>
          <a:prstGeom prst="mathEqua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 rot="10800000">
            <a:off x="5258444" y="1972311"/>
            <a:ext cx="579549" cy="521123"/>
          </a:xfrm>
          <a:prstGeom prst="chevr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335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F885C-6D9B-5312-F0C3-C8D5F1226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10291"/>
            <a:ext cx="10757851" cy="8239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/>
              <a:t>Context of Annual Returns and Reconciliation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533A7-42DB-7D0C-D86B-6656A242E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6923" y="1273970"/>
            <a:ext cx="5195252" cy="8239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/>
            <a:r>
              <a:rPr lang="en-IN" sz="4800" dirty="0"/>
              <a:t>GSTR 9 – What is Done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29E823-A09C-6CC0-E42F-9ECD879D2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6924" y="2177415"/>
            <a:ext cx="5220652" cy="40122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IN" sz="2700" dirty="0"/>
              <a:t>Turnover on Which taxes paid</a:t>
            </a:r>
          </a:p>
          <a:p>
            <a:r>
              <a:rPr lang="en-IN" dirty="0"/>
              <a:t>Exemptions Declared</a:t>
            </a:r>
          </a:p>
          <a:p>
            <a:r>
              <a:rPr lang="en-IN" dirty="0"/>
              <a:t>Taxes Paid</a:t>
            </a:r>
            <a:r>
              <a:rPr lang="en-IN" sz="2800" dirty="0"/>
              <a:t> (3B+ DRC03)</a:t>
            </a:r>
            <a:endParaRPr lang="en-IN" dirty="0"/>
          </a:p>
          <a:p>
            <a:r>
              <a:rPr lang="en-IN" dirty="0"/>
              <a:t>Rate of Tax as per user /R1</a:t>
            </a:r>
          </a:p>
          <a:p>
            <a:r>
              <a:rPr lang="en-IN" dirty="0"/>
              <a:t>Gross ITC Availed</a:t>
            </a:r>
          </a:p>
          <a:p>
            <a:r>
              <a:rPr lang="en-IN" dirty="0"/>
              <a:t>Net ITC Availed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779525-AFA7-F990-FD97-6B8F6FEE38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9335" y="1273970"/>
            <a:ext cx="5242876" cy="8239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/>
            <a:r>
              <a:rPr lang="en-IN" sz="4800" dirty="0"/>
              <a:t>GSTR  9C</a:t>
            </a:r>
            <a:r>
              <a:rPr lang="en-IN" sz="3800" dirty="0"/>
              <a:t> - </a:t>
            </a:r>
            <a:r>
              <a:rPr lang="en-IN" sz="4800" dirty="0"/>
              <a:t>What should be Done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E051E7-E0A3-00D5-90BD-D1EAED6AD7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77415"/>
            <a:ext cx="5242876" cy="40122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/>
              <a:t>Turnover on which Tax is payable</a:t>
            </a:r>
          </a:p>
          <a:p>
            <a:r>
              <a:rPr lang="en-IN" dirty="0"/>
              <a:t>Exemption as per law</a:t>
            </a:r>
          </a:p>
          <a:p>
            <a:r>
              <a:rPr lang="en-IN" dirty="0"/>
              <a:t>Taxes Payable</a:t>
            </a:r>
          </a:p>
          <a:p>
            <a:r>
              <a:rPr lang="en-IN" dirty="0"/>
              <a:t>Rate of Tax as per Act</a:t>
            </a:r>
          </a:p>
          <a:p>
            <a:r>
              <a:rPr lang="en-IN" dirty="0"/>
              <a:t>ITC Available</a:t>
            </a:r>
          </a:p>
          <a:p>
            <a:r>
              <a:rPr lang="en-IN" dirty="0"/>
              <a:t>Net ITC Eligible</a:t>
            </a:r>
          </a:p>
        </p:txBody>
      </p:sp>
    </p:spTree>
    <p:extLst>
      <p:ext uri="{BB962C8B-B14F-4D97-AF65-F5344CB8AC3E}">
        <p14:creationId xmlns:p14="http://schemas.microsoft.com/office/powerpoint/2010/main" val="20211379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8255F9-EE09-EEE5-755D-F58C63311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Reporting Changes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ADB9F7-60FD-D72A-4195-0B1C937544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15371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GSTR-9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1039811"/>
          <a:ext cx="10515600" cy="5372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9394">
                  <a:extLst>
                    <a:ext uri="{9D8B030D-6E8A-4147-A177-3AD203B41FA5}">
                      <a16:colId xmlns:a16="http://schemas.microsoft.com/office/drawing/2014/main" val="518707161"/>
                    </a:ext>
                  </a:extLst>
                </a:gridCol>
                <a:gridCol w="6866206">
                  <a:extLst>
                    <a:ext uri="{9D8B030D-6E8A-4147-A177-3AD203B41FA5}">
                      <a16:colId xmlns:a16="http://schemas.microsoft.com/office/drawing/2014/main" val="1130572794"/>
                    </a:ext>
                  </a:extLst>
                </a:gridCol>
              </a:tblGrid>
              <a:tr h="375719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Table No. &amp; 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Clarifications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354650"/>
                  </a:ext>
                </a:extLst>
              </a:tr>
              <a:tr h="93929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IN" dirty="0"/>
                        <a:t>5D: Exempted</a:t>
                      </a:r>
                    </a:p>
                    <a:p>
                      <a:pPr marL="0" indent="0">
                        <a:buNone/>
                      </a:pPr>
                      <a:r>
                        <a:rPr lang="en-IN" dirty="0"/>
                        <a:t>5E:</a:t>
                      </a:r>
                      <a:r>
                        <a:rPr lang="en-IN" baseline="0" dirty="0"/>
                        <a:t> Nil Rated</a:t>
                      </a:r>
                    </a:p>
                    <a:p>
                      <a:pPr marL="0" indent="0">
                        <a:buNone/>
                      </a:pPr>
                      <a:r>
                        <a:rPr lang="en-IN" baseline="0" dirty="0"/>
                        <a:t>5F: Non GST Supply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 GST Supply (5F) to be reported separately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Exempted and Nil Rated Supply can be reported separately or consolidated under the head “Exempted Supply” (5E)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63646"/>
                  </a:ext>
                </a:extLst>
              </a:tr>
              <a:tr h="1339040">
                <a:tc>
                  <a:txBody>
                    <a:bodyPr/>
                    <a:lstStyle/>
                    <a:p>
                      <a:r>
                        <a:rPr lang="en-IN" dirty="0"/>
                        <a:t>10: Supplies/tax declared through amendment(+)(net of debit</a:t>
                      </a:r>
                      <a:r>
                        <a:rPr lang="en-IN" baseline="0" dirty="0"/>
                        <a:t> notes)</a:t>
                      </a:r>
                    </a:p>
                    <a:p>
                      <a:endParaRPr lang="en-IN" baseline="0" dirty="0"/>
                    </a:p>
                    <a:p>
                      <a:r>
                        <a:rPr lang="en-IN" baseline="0" dirty="0"/>
                        <a:t>11: </a:t>
                      </a:r>
                      <a:r>
                        <a:rPr lang="en-IN" dirty="0"/>
                        <a:t>Supplies/tax reduced  through amendment(-)(net of credit</a:t>
                      </a:r>
                      <a:r>
                        <a:rPr lang="en-IN" baseline="0" dirty="0"/>
                        <a:t> notes)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Details of </a:t>
                      </a:r>
                      <a:r>
                        <a:rPr 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additions or amendments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any of the supplies already declared in the returns of the previous financial year but such amendments </a:t>
                      </a:r>
                      <a:r>
                        <a:rPr 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were furnished in Table 9A, Table 9B and Table 9C of FORM GSTR-1 of April, 2022 to September, 2022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shall be declared here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958912"/>
                  </a:ext>
                </a:extLst>
              </a:tr>
              <a:tr h="259439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IN" u="none" dirty="0"/>
                        <a:t>13: ITC availed</a:t>
                      </a:r>
                      <a:r>
                        <a:rPr lang="en-IN" u="none" baseline="0" dirty="0"/>
                        <a:t> for the previous FY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Details of ITC for goods or services received in the previous financial year but ITC for the same was availed in returns filed for the months of </a:t>
                      </a:r>
                      <a:r>
                        <a:rPr 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April 2022 to September 2022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shall be declared here.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 4(A) of FORM GSTR-3B may be used for filling up these details.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8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However, any ITC which was reversed in the FY 2021-22 as per second proviso to sub-section (2) of section 16 but was reclaimed in FY 2022-23, the details of such ITC reclaimed shall be furnished in the annual return for FY 2022-23</a:t>
                      </a:r>
                      <a:endParaRPr lang="en-US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726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6203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GSTR-9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039813"/>
          <a:ext cx="10515600" cy="4291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363">
                  <a:extLst>
                    <a:ext uri="{9D8B030D-6E8A-4147-A177-3AD203B41FA5}">
                      <a16:colId xmlns:a16="http://schemas.microsoft.com/office/drawing/2014/main" val="1176043316"/>
                    </a:ext>
                  </a:extLst>
                </a:gridCol>
                <a:gridCol w="7288237">
                  <a:extLst>
                    <a:ext uri="{9D8B030D-6E8A-4147-A177-3AD203B41FA5}">
                      <a16:colId xmlns:a16="http://schemas.microsoft.com/office/drawing/2014/main" val="2458473351"/>
                    </a:ext>
                  </a:extLst>
                </a:gridCol>
              </a:tblGrid>
              <a:tr h="100143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Table No. &amp; 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Clarification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365181"/>
                  </a:ext>
                </a:extLst>
              </a:tr>
              <a:tr h="1859798">
                <a:tc>
                  <a:txBody>
                    <a:bodyPr/>
                    <a:lstStyle/>
                    <a:p>
                      <a:pPr algn="l"/>
                      <a:r>
                        <a:rPr lang="en-IN" dirty="0"/>
                        <a:t>17: HSN wise Summary of Outward Supplies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digit HSN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Code details mandatory if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having annual turnover above ₹5.00 Cr.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digit HSN Code for all B2B supplies having annual turnover in the preceding year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upto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₹ 5.00 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908537"/>
                  </a:ext>
                </a:extLst>
              </a:tr>
              <a:tr h="1430614">
                <a:tc>
                  <a:txBody>
                    <a:bodyPr/>
                    <a:lstStyle/>
                    <a:p>
                      <a:pPr algn="l"/>
                      <a:r>
                        <a:rPr lang="en-IN" dirty="0"/>
                        <a:t>18: HSN wise Summary of Inward Supplies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dirty="0"/>
                        <a:t>Its optional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725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6796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6FEC95-10C3-55D8-D0F7-5E58706AC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9C related validations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91214C-0C5B-854A-18E4-5E08A099AE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37293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B8358-3369-4574-BC4C-53B156A6D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Table 5 of 9C Gross Turnover ~ GSTR 9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E887AF1-CAB8-41F8-97BD-3ED4496AF2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809163"/>
              </p:ext>
            </p:extLst>
          </p:nvPr>
        </p:nvGraphicFramePr>
        <p:xfrm>
          <a:off x="838200" y="1010877"/>
          <a:ext cx="10515600" cy="513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lus Sign 4">
            <a:extLst>
              <a:ext uri="{FF2B5EF4-FFF2-40B4-BE49-F238E27FC236}">
                <a16:creationId xmlns:a16="http://schemas.microsoft.com/office/drawing/2014/main" id="{B340084D-92BF-4D9D-A0D2-1C7F9DB60137}"/>
              </a:ext>
            </a:extLst>
          </p:cNvPr>
          <p:cNvSpPr/>
          <p:nvPr/>
        </p:nvSpPr>
        <p:spPr>
          <a:xfrm>
            <a:off x="4093579" y="4577787"/>
            <a:ext cx="358816" cy="370390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Minus Sign 5">
            <a:extLst>
              <a:ext uri="{FF2B5EF4-FFF2-40B4-BE49-F238E27FC236}">
                <a16:creationId xmlns:a16="http://schemas.microsoft.com/office/drawing/2014/main" id="{C8DB1E64-0F27-43C3-9A10-81F5A2AEFDA6}"/>
              </a:ext>
            </a:extLst>
          </p:cNvPr>
          <p:cNvSpPr/>
          <p:nvPr/>
        </p:nvSpPr>
        <p:spPr>
          <a:xfrm>
            <a:off x="7820627" y="4554638"/>
            <a:ext cx="353028" cy="393539"/>
          </a:xfrm>
          <a:prstGeom prst="mathMin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9680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D0062-DC05-4DCB-93E8-E1E040995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Table 7 of 9C Taxable Turnover ~ GSTR 9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046F365-C552-4571-8F34-799653C425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37648"/>
              </p:ext>
            </p:extLst>
          </p:nvPr>
        </p:nvGraphicFramePr>
        <p:xfrm>
          <a:off x="925284" y="1039813"/>
          <a:ext cx="10265229" cy="4969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lus Sign 4">
            <a:extLst>
              <a:ext uri="{FF2B5EF4-FFF2-40B4-BE49-F238E27FC236}">
                <a16:creationId xmlns:a16="http://schemas.microsoft.com/office/drawing/2014/main" id="{20950A87-6FB2-4553-A99F-35E82AFA0E3A}"/>
              </a:ext>
            </a:extLst>
          </p:cNvPr>
          <p:cNvSpPr/>
          <p:nvPr/>
        </p:nvSpPr>
        <p:spPr>
          <a:xfrm>
            <a:off x="5916592" y="4288420"/>
            <a:ext cx="358816" cy="370390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Minus Sign 5">
            <a:extLst>
              <a:ext uri="{FF2B5EF4-FFF2-40B4-BE49-F238E27FC236}">
                <a16:creationId xmlns:a16="http://schemas.microsoft.com/office/drawing/2014/main" id="{3C2EF4DA-644C-4B2F-B971-595B494AE68A}"/>
              </a:ext>
            </a:extLst>
          </p:cNvPr>
          <p:cNvSpPr/>
          <p:nvPr/>
        </p:nvSpPr>
        <p:spPr>
          <a:xfrm>
            <a:off x="3200882" y="4265271"/>
            <a:ext cx="353028" cy="393539"/>
          </a:xfrm>
          <a:prstGeom prst="mathMin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Minus Sign 6">
            <a:extLst>
              <a:ext uri="{FF2B5EF4-FFF2-40B4-BE49-F238E27FC236}">
                <a16:creationId xmlns:a16="http://schemas.microsoft.com/office/drawing/2014/main" id="{71878CF5-A406-4FFC-B857-6227748858F1}"/>
              </a:ext>
            </a:extLst>
          </p:cNvPr>
          <p:cNvSpPr/>
          <p:nvPr/>
        </p:nvSpPr>
        <p:spPr>
          <a:xfrm>
            <a:off x="8556446" y="4288420"/>
            <a:ext cx="353028" cy="393539"/>
          </a:xfrm>
          <a:prstGeom prst="mathMin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838200" y="1012517"/>
            <a:ext cx="10515600" cy="5137774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0C0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949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B8358-3369-4574-BC4C-53B156A6D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Table 9 of 9C Tax Liability ~ GSTR 9 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E887AF1-CAB8-41F8-97BD-3ED4496AF2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010877"/>
          <a:ext cx="10515600" cy="4231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lus Sign 4">
            <a:extLst>
              <a:ext uri="{FF2B5EF4-FFF2-40B4-BE49-F238E27FC236}">
                <a16:creationId xmlns:a16="http://schemas.microsoft.com/office/drawing/2014/main" id="{B340084D-92BF-4D9D-A0D2-1C7F9DB60137}"/>
              </a:ext>
            </a:extLst>
          </p:cNvPr>
          <p:cNvSpPr/>
          <p:nvPr/>
        </p:nvSpPr>
        <p:spPr>
          <a:xfrm>
            <a:off x="4150006" y="4104451"/>
            <a:ext cx="358816" cy="370390"/>
          </a:xfrm>
          <a:prstGeom prst="mathPlu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Minus Sign 5">
            <a:extLst>
              <a:ext uri="{FF2B5EF4-FFF2-40B4-BE49-F238E27FC236}">
                <a16:creationId xmlns:a16="http://schemas.microsoft.com/office/drawing/2014/main" id="{C8DB1E64-0F27-43C3-9A10-81F5A2AEFDA6}"/>
              </a:ext>
            </a:extLst>
          </p:cNvPr>
          <p:cNvSpPr/>
          <p:nvPr/>
        </p:nvSpPr>
        <p:spPr>
          <a:xfrm>
            <a:off x="7820628" y="4104451"/>
            <a:ext cx="353028" cy="393539"/>
          </a:xfrm>
          <a:prstGeom prst="mathMinu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17480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C1F2B-A72B-42D6-90EC-8CF647882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Table 12 of 9C ITC as per Books vs GSTR 9</a:t>
            </a:r>
            <a:endParaRPr lang="en-IN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29546AE-77A3-4A89-90C6-FDDAF38B3A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898035"/>
              </p:ext>
            </p:extLst>
          </p:nvPr>
        </p:nvGraphicFramePr>
        <p:xfrm>
          <a:off x="838200" y="1039813"/>
          <a:ext cx="10515600" cy="513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lus Sign 6">
            <a:extLst>
              <a:ext uri="{FF2B5EF4-FFF2-40B4-BE49-F238E27FC236}">
                <a16:creationId xmlns:a16="http://schemas.microsoft.com/office/drawing/2014/main" id="{92F1DDAC-3100-4E92-BEB3-791AAE2788B6}"/>
              </a:ext>
            </a:extLst>
          </p:cNvPr>
          <p:cNvSpPr/>
          <p:nvPr/>
        </p:nvSpPr>
        <p:spPr>
          <a:xfrm>
            <a:off x="5916592" y="5034987"/>
            <a:ext cx="358816" cy="370390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Minus Sign 7">
            <a:extLst>
              <a:ext uri="{FF2B5EF4-FFF2-40B4-BE49-F238E27FC236}">
                <a16:creationId xmlns:a16="http://schemas.microsoft.com/office/drawing/2014/main" id="{B53334F8-4130-457E-9BF7-A4FBCA3BC748}"/>
              </a:ext>
            </a:extLst>
          </p:cNvPr>
          <p:cNvSpPr/>
          <p:nvPr/>
        </p:nvSpPr>
        <p:spPr>
          <a:xfrm>
            <a:off x="8637803" y="5011838"/>
            <a:ext cx="353028" cy="393539"/>
          </a:xfrm>
          <a:prstGeom prst="mathMin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Minus Sign 7">
            <a:extLst>
              <a:ext uri="{FF2B5EF4-FFF2-40B4-BE49-F238E27FC236}">
                <a16:creationId xmlns:a16="http://schemas.microsoft.com/office/drawing/2014/main" id="{B53334F8-4130-457E-9BF7-A4FBCA3BC748}"/>
              </a:ext>
            </a:extLst>
          </p:cNvPr>
          <p:cNvSpPr/>
          <p:nvPr/>
        </p:nvSpPr>
        <p:spPr>
          <a:xfrm>
            <a:off x="4427203" y="3411618"/>
            <a:ext cx="732626" cy="393539"/>
          </a:xfrm>
          <a:prstGeom prst="mathMin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352108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49816-24AA-4146-80DD-88EF0E04F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Expense Wise ITC Reconciliation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5F2F7DC-81B5-46BE-A1B2-8E75A8F903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039813"/>
          <a:ext cx="10515600" cy="3080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Brace 4">
            <a:extLst>
              <a:ext uri="{FF2B5EF4-FFF2-40B4-BE49-F238E27FC236}">
                <a16:creationId xmlns:a16="http://schemas.microsoft.com/office/drawing/2014/main" id="{FD8EEDB6-179F-48A4-BDAB-B066ABC83A8F}"/>
              </a:ext>
            </a:extLst>
          </p:cNvPr>
          <p:cNvSpPr/>
          <p:nvPr/>
        </p:nvSpPr>
        <p:spPr>
          <a:xfrm rot="5400000">
            <a:off x="5703696" y="927048"/>
            <a:ext cx="537630" cy="6923890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0548F3FE-E829-4B21-8612-4FD385D33441}"/>
              </a:ext>
            </a:extLst>
          </p:cNvPr>
          <p:cNvSpPr/>
          <p:nvPr/>
        </p:nvSpPr>
        <p:spPr>
          <a:xfrm>
            <a:off x="4929372" y="4756149"/>
            <a:ext cx="2148204" cy="381795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ysClr val="windowText" lastClr="000000"/>
                </a:solidFill>
              </a:rPr>
              <a:t>Table 14 of GSTR 9C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6129FC65-F8AB-43E9-94EB-6A4A7E0CDB47}"/>
              </a:ext>
            </a:extLst>
          </p:cNvPr>
          <p:cNvSpPr/>
          <p:nvPr/>
        </p:nvSpPr>
        <p:spPr>
          <a:xfrm>
            <a:off x="4549472" y="5404727"/>
            <a:ext cx="1423038" cy="892884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ysClr val="windowText" lastClr="000000"/>
                </a:solidFill>
              </a:rPr>
              <a:t>Total ITC availed</a:t>
            </a:r>
          </a:p>
          <a:p>
            <a:pPr algn="ctr"/>
            <a:r>
              <a:rPr lang="en-IN" dirty="0">
                <a:solidFill>
                  <a:sysClr val="windowText" lastClr="000000"/>
                </a:solidFill>
              </a:rPr>
              <a:t>(Table 14(3))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E571B789-9744-428E-B149-530BAE28F904}"/>
              </a:ext>
            </a:extLst>
          </p:cNvPr>
          <p:cNvSpPr/>
          <p:nvPr/>
        </p:nvSpPr>
        <p:spPr>
          <a:xfrm>
            <a:off x="6096000" y="5404727"/>
            <a:ext cx="1423037" cy="892884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ysClr val="windowText" lastClr="000000"/>
                </a:solidFill>
              </a:rPr>
              <a:t>ITC eligible availed</a:t>
            </a:r>
          </a:p>
          <a:p>
            <a:pPr algn="ctr"/>
            <a:r>
              <a:rPr lang="en-IN" dirty="0">
                <a:solidFill>
                  <a:sysClr val="windowText" lastClr="000000"/>
                </a:solidFill>
              </a:rPr>
              <a:t>(Table 14(4))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15C200DA-BF73-4410-85C8-004E604FC812}"/>
              </a:ext>
            </a:extLst>
          </p:cNvPr>
          <p:cNvSpPr/>
          <p:nvPr/>
        </p:nvSpPr>
        <p:spPr>
          <a:xfrm rot="16200000">
            <a:off x="5907965" y="4921561"/>
            <a:ext cx="129091" cy="75853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Content Placeholder 2"/>
          <p:cNvSpPr>
            <a:spLocks noGrp="1"/>
          </p:cNvSpPr>
          <p:nvPr/>
        </p:nvSpPr>
        <p:spPr>
          <a:xfrm>
            <a:off x="838200" y="1012516"/>
            <a:ext cx="10515600" cy="539916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0C0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1366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8551EC-62C6-DFAE-0289-E3D9A2F4D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Others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1CC440-5595-E668-AB6D-9E1625B08B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5730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600" dirty="0"/>
              <a:t>Annual Return – GSTR 9 :: 6 Parts 19 Tables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39E19DF0-7E22-474E-B106-6169587DAB3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9" y="931985"/>
          <a:ext cx="10625763" cy="541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273274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7B1D-C10F-4388-A13C-8939ECEC6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4AC1A-C174-4EB5-8163-E7B83AA71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9189"/>
            <a:ext cx="10515600" cy="5263639"/>
          </a:xfrm>
        </p:spPr>
        <p:txBody>
          <a:bodyPr/>
          <a:lstStyle/>
          <a:p>
            <a:r>
              <a:rPr lang="en-IN" dirty="0"/>
              <a:t>How to deal with difference in in GSTR 1 and GSTR 3B</a:t>
            </a:r>
          </a:p>
          <a:p>
            <a:pPr lvl="1"/>
            <a:r>
              <a:rPr lang="en-IN" dirty="0"/>
              <a:t>Excess Taxes paid in GSTR 3B.</a:t>
            </a:r>
          </a:p>
          <a:p>
            <a:pPr lvl="1"/>
            <a:r>
              <a:rPr lang="en-IN" dirty="0"/>
              <a:t>Short Taxes paid in GSTR 3B.</a:t>
            </a:r>
          </a:p>
          <a:p>
            <a:pPr lvl="1"/>
            <a:r>
              <a:rPr lang="en-IN" dirty="0"/>
              <a:t>Taxes Correctly paid but Turnover wrongly reported.</a:t>
            </a:r>
          </a:p>
          <a:p>
            <a:pPr lvl="1"/>
            <a:r>
              <a:rPr lang="en-IN" dirty="0"/>
              <a:t>Turnover correctly reported but interchange of taxes between I &amp; C+S.</a:t>
            </a:r>
          </a:p>
          <a:p>
            <a:pPr marL="180975" lvl="1" indent="0">
              <a:buNone/>
            </a:pPr>
            <a:endParaRPr lang="en-IN" dirty="0"/>
          </a:p>
          <a:p>
            <a:r>
              <a:rPr lang="en-IN" dirty="0"/>
              <a:t>New Discovery</a:t>
            </a:r>
          </a:p>
          <a:p>
            <a:pPr lvl="1"/>
            <a:r>
              <a:rPr lang="en-IN" dirty="0"/>
              <a:t>Liability</a:t>
            </a:r>
          </a:p>
          <a:p>
            <a:pPr marL="898525" lvl="2" indent="-277813">
              <a:buFontTx/>
              <a:buChar char="-"/>
            </a:pPr>
            <a:r>
              <a:rPr lang="en-IN" dirty="0"/>
              <a:t>Can new taxes be paid thru GSTR 9.</a:t>
            </a:r>
          </a:p>
          <a:p>
            <a:pPr marL="898525" lvl="2" indent="-277813">
              <a:buFontTx/>
              <a:buChar char="-"/>
            </a:pPr>
            <a:r>
              <a:rPr lang="en-IN" dirty="0"/>
              <a:t>Excess Payment of Taxes be claimed for Refund</a:t>
            </a:r>
          </a:p>
          <a:p>
            <a:pPr marL="898525" lvl="2" indent="-360363">
              <a:buFontTx/>
              <a:buChar char="-"/>
            </a:pPr>
            <a:endParaRPr lang="en-IN" dirty="0"/>
          </a:p>
          <a:p>
            <a:pPr lvl="1"/>
            <a:r>
              <a:rPr lang="en-IN" dirty="0"/>
              <a:t>ITC</a:t>
            </a:r>
          </a:p>
          <a:p>
            <a:pPr marL="719138" lvl="2" indent="-98425">
              <a:buNone/>
            </a:pPr>
            <a:r>
              <a:rPr lang="en-IN" dirty="0"/>
              <a:t>-    Missed out Input Tax credit can it be availed in GSTR 9.</a:t>
            </a:r>
          </a:p>
          <a:p>
            <a:pPr marL="898525" lvl="2" indent="-277813">
              <a:buNone/>
            </a:pPr>
            <a:r>
              <a:rPr lang="en-IN" dirty="0"/>
              <a:t>-    Can RTP reverse excess ITC in GSTR 9.</a:t>
            </a:r>
          </a:p>
          <a:p>
            <a:endParaRPr lang="en-IN" dirty="0"/>
          </a:p>
          <a:p>
            <a:endParaRPr lang="en-IN" dirty="0"/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655371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48458-307A-4BF0-94FC-32F3447C0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Point to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C1A9E-0118-4EB6-867A-304E47A0C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The Annual return is an informative return in which one has to furnish information for Reporting and </a:t>
            </a:r>
            <a:r>
              <a:rPr lang="en-IN" b="1" dirty="0"/>
              <a:t>cannot</a:t>
            </a:r>
            <a:r>
              <a:rPr lang="en-IN" dirty="0"/>
              <a:t> be used for :-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IN" dirty="0"/>
              <a:t>Payment of Taxes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IN" dirty="0"/>
              <a:t>Claiming of Refunds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IN" dirty="0"/>
              <a:t>Availment of ITC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IN" dirty="0"/>
              <a:t>Reversal of ITC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047382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126F2B-4444-B82A-A1EA-CBF965A49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LIVE DEMO on USE of TOOLS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71F8A5-00A9-A0E7-F329-7FF8711D8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Excel + 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CLoud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ssorted work tools">
            <a:extLst>
              <a:ext uri="{FF2B5EF4-FFF2-40B4-BE49-F238E27FC236}">
                <a16:creationId xmlns:a16="http://schemas.microsoft.com/office/drawing/2014/main" id="{3BA1EC22-681A-C9C9-1E24-EBBC456636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72" r="21118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9825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719132" y="2020431"/>
          <a:ext cx="404682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6600" dirty="0">
                          <a:solidFill>
                            <a:srgbClr val="1D5996"/>
                          </a:solidFill>
                          <a:latin typeface="Calibri Light" panose="020F0302020204030204" pitchFamily="34" charset="0"/>
                        </a:rPr>
                        <a:t>Thank</a:t>
                      </a:r>
                    </a:p>
                  </a:txBody>
                  <a:tcPr>
                    <a:solidFill>
                      <a:srgbClr val="80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600" dirty="0">
                          <a:solidFill>
                            <a:srgbClr val="80FF33"/>
                          </a:solidFill>
                          <a:latin typeface="Calibri Light" panose="020F0302020204030204" pitchFamily="34" charset="0"/>
                        </a:rPr>
                        <a:t>You</a:t>
                      </a:r>
                    </a:p>
                  </a:txBody>
                  <a:tcPr>
                    <a:solidFill>
                      <a:srgbClr val="1D5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70970BF7-C45A-471F-A0D1-A34002199F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471" y="2939532"/>
            <a:ext cx="2364587" cy="27206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F982EC-96B8-41A8-9DC3-8BC11E112DD9}"/>
              </a:ext>
            </a:extLst>
          </p:cNvPr>
          <p:cNvSpPr txBox="1"/>
          <p:nvPr/>
        </p:nvSpPr>
        <p:spPr>
          <a:xfrm>
            <a:off x="3843530" y="3416296"/>
            <a:ext cx="37810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dirty="0">
                <a:solidFill>
                  <a:srgbClr val="002060"/>
                </a:solidFill>
                <a:latin typeface="+mj-lt"/>
              </a:rPr>
              <a:t>For any clarifications mail to venu@vnv.ca</a:t>
            </a:r>
          </a:p>
        </p:txBody>
      </p:sp>
    </p:spTree>
    <p:extLst>
      <p:ext uri="{BB962C8B-B14F-4D97-AF65-F5344CB8AC3E}">
        <p14:creationId xmlns:p14="http://schemas.microsoft.com/office/powerpoint/2010/main" val="2533898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600" dirty="0"/>
              <a:t>Reconciliation Statement – GSTR 9C :: 6 Parts 19 Tables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39E19DF0-7E22-474E-B106-6169587DAB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244986"/>
              </p:ext>
            </p:extLst>
          </p:nvPr>
        </p:nvGraphicFramePr>
        <p:xfrm>
          <a:off x="838199" y="931985"/>
          <a:ext cx="10625763" cy="541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577524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2567</TotalTime>
  <Words>4252</Words>
  <Application>Microsoft Office PowerPoint</Application>
  <PresentationFormat>Widescreen</PresentationFormat>
  <Paragraphs>947</Paragraphs>
  <Slides>83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3" baseType="lpstr">
      <vt:lpstr>Arial</vt:lpstr>
      <vt:lpstr>Arial Narrow</vt:lpstr>
      <vt:lpstr>Calibri</vt:lpstr>
      <vt:lpstr>Calibri Light</vt:lpstr>
      <vt:lpstr>Courier New</vt:lpstr>
      <vt:lpstr>Times New Roman</vt:lpstr>
      <vt:lpstr>Webdings</vt:lpstr>
      <vt:lpstr>Wingdings</vt:lpstr>
      <vt:lpstr>Wingdings 3</vt:lpstr>
      <vt:lpstr>1_Office Theme</vt:lpstr>
      <vt:lpstr>PowerPoint Presentation</vt:lpstr>
      <vt:lpstr>Session Flow  </vt:lpstr>
      <vt:lpstr>Legal Provision</vt:lpstr>
      <vt:lpstr>Annual Return</vt:lpstr>
      <vt:lpstr>Annual Return – GSTR-9ABC</vt:lpstr>
      <vt:lpstr>Threshold limit for FY 2021-22</vt:lpstr>
      <vt:lpstr>Context of Annual Returns and Reconciliation</vt:lpstr>
      <vt:lpstr>Annual Return – GSTR 9 :: 6 Parts 19 Tables</vt:lpstr>
      <vt:lpstr>Reconciliation Statement – GSTR 9C :: 6 Parts 19 Tables</vt:lpstr>
      <vt:lpstr>Source of Information required for Filing GSTR 9</vt:lpstr>
      <vt:lpstr>TURNOVER REPORTING</vt:lpstr>
      <vt:lpstr>Part II: Details of Liability on A/c of Outward and inward</vt:lpstr>
      <vt:lpstr>GSTR – 9C: GST Turnover</vt:lpstr>
      <vt:lpstr>PowerPoint Presentation</vt:lpstr>
      <vt:lpstr>PowerPoint Presentation</vt:lpstr>
      <vt:lpstr>GSTR 9: Table 5</vt:lpstr>
      <vt:lpstr>Part II Summary 5N</vt:lpstr>
      <vt:lpstr>Freezing of Turnover</vt:lpstr>
      <vt:lpstr>Supply can be anywhere</vt:lpstr>
      <vt:lpstr>Outward Supplies</vt:lpstr>
      <vt:lpstr>Income for books may not be for GST</vt:lpstr>
      <vt:lpstr>Reconciliation – Multi Dimensional</vt:lpstr>
      <vt:lpstr>Reconciliation with Income Tax</vt:lpstr>
      <vt:lpstr>Reconciliation of Books Turnover</vt:lpstr>
      <vt:lpstr>Issues</vt:lpstr>
      <vt:lpstr>Incorrect Type of Tax Paid – Case Study</vt:lpstr>
      <vt:lpstr>Incorrect Type of Tax Charged -  Case Study</vt:lpstr>
      <vt:lpstr>Adjustment of Advances – Case Study</vt:lpstr>
      <vt:lpstr>REPORTING</vt:lpstr>
      <vt:lpstr>GSTR-9/ 9C</vt:lpstr>
      <vt:lpstr>Credit flow</vt:lpstr>
      <vt:lpstr>Reconciliation of GSTR 9 ITC</vt:lpstr>
      <vt:lpstr>Total Reporting of INPUT TAX CREDIT</vt:lpstr>
      <vt:lpstr>Credit Flow of GSTR 3B into GSTR 9</vt:lpstr>
      <vt:lpstr>Match the Net Credits Availed through 3B</vt:lpstr>
      <vt:lpstr>Freezing ITC</vt:lpstr>
      <vt:lpstr>Segregate Expenses into 2 Categories</vt:lpstr>
      <vt:lpstr>ITC Available on the Basis of use</vt:lpstr>
      <vt:lpstr>Time limit</vt:lpstr>
      <vt:lpstr>Matching of Credits  </vt:lpstr>
      <vt:lpstr>Quantum of Entailment – Rule 36(4)</vt:lpstr>
      <vt:lpstr>Reconciliation with GSTR-2A</vt:lpstr>
      <vt:lpstr>Reversal of ITC</vt:lpstr>
      <vt:lpstr>PowerPoint Presentation</vt:lpstr>
      <vt:lpstr>PowerPoint Presentation</vt:lpstr>
      <vt:lpstr>ITC Reconciliation with Books</vt:lpstr>
      <vt:lpstr>Issues</vt:lpstr>
      <vt:lpstr>Input Tax Credit</vt:lpstr>
      <vt:lpstr>Input Tax Credit</vt:lpstr>
      <vt:lpstr>Incorrect claim of ITC – Case Study</vt:lpstr>
      <vt:lpstr>Freezing RCM</vt:lpstr>
      <vt:lpstr>RCM </vt:lpstr>
      <vt:lpstr>RCM on Notified Service</vt:lpstr>
      <vt:lpstr>RCM on Goods</vt:lpstr>
      <vt:lpstr>REPROTING &amp; RECONCILIATION</vt:lpstr>
      <vt:lpstr>Reconciliation of RCM liability with RCM ITC</vt:lpstr>
      <vt:lpstr>Reconciliation of RCM Contd…</vt:lpstr>
      <vt:lpstr>Table 8</vt:lpstr>
      <vt:lpstr>Table 8D : Un reported GSTR 2A Line Items</vt:lpstr>
      <vt:lpstr>Summary Points for Discussion</vt:lpstr>
      <vt:lpstr>GSTR 9 Adjustments</vt:lpstr>
      <vt:lpstr>Outward Summary </vt:lpstr>
      <vt:lpstr>Reconciliation of Books Turnover</vt:lpstr>
      <vt:lpstr>Errors beyond Sept 2022 Nov 2022</vt:lpstr>
      <vt:lpstr>Summary</vt:lpstr>
      <vt:lpstr>Summary</vt:lpstr>
      <vt:lpstr>Liability &amp; Tax Payments Data flow</vt:lpstr>
      <vt:lpstr>Validation with HSN Wise Reporting</vt:lpstr>
      <vt:lpstr>ITC availed during subsequent FY</vt:lpstr>
      <vt:lpstr>Reporting Changes</vt:lpstr>
      <vt:lpstr>GSTR-9</vt:lpstr>
      <vt:lpstr>GSTR-9</vt:lpstr>
      <vt:lpstr>9C related validations</vt:lpstr>
      <vt:lpstr>Table 5 of 9C Gross Turnover ~ GSTR 9</vt:lpstr>
      <vt:lpstr>Table 7 of 9C Taxable Turnover ~ GSTR 9</vt:lpstr>
      <vt:lpstr>Table 9 of 9C Tax Liability ~ GSTR 9 </vt:lpstr>
      <vt:lpstr>Table 12 of 9C ITC as per Books vs GSTR 9</vt:lpstr>
      <vt:lpstr>Expense Wise ITC Reconciliation</vt:lpstr>
      <vt:lpstr>Others</vt:lpstr>
      <vt:lpstr>Issues</vt:lpstr>
      <vt:lpstr>Point to Note</vt:lpstr>
      <vt:lpstr>LIVE DEMO on USE of TOOLS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Finalisation of Accounts</dc:title>
  <dc:subject>from GST Perspective</dc:subject>
  <dc:creator>CA Venugopal Gella</dc:creator>
  <cp:keywords>GST</cp:keywords>
  <cp:lastModifiedBy>Venugopal Gella</cp:lastModifiedBy>
  <cp:revision>252</cp:revision>
  <dcterms:created xsi:type="dcterms:W3CDTF">2019-05-20T11:53:09Z</dcterms:created>
  <dcterms:modified xsi:type="dcterms:W3CDTF">2022-12-19T03:48:06Z</dcterms:modified>
</cp:coreProperties>
</file>