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1" r:id="rId1"/>
  </p:sldMasterIdLst>
  <p:notesMasterIdLst>
    <p:notesMasterId r:id="rId28"/>
  </p:notesMasterIdLst>
  <p:sldIdLst>
    <p:sldId id="256" r:id="rId2"/>
    <p:sldId id="257" r:id="rId3"/>
    <p:sldId id="291" r:id="rId4"/>
    <p:sldId id="298" r:id="rId5"/>
    <p:sldId id="290" r:id="rId6"/>
    <p:sldId id="259" r:id="rId7"/>
    <p:sldId id="297" r:id="rId8"/>
    <p:sldId id="294" r:id="rId9"/>
    <p:sldId id="292" r:id="rId10"/>
    <p:sldId id="293" r:id="rId11"/>
    <p:sldId id="267" r:id="rId12"/>
    <p:sldId id="302" r:id="rId13"/>
    <p:sldId id="303" r:id="rId14"/>
    <p:sldId id="304" r:id="rId15"/>
    <p:sldId id="306" r:id="rId16"/>
    <p:sldId id="307" r:id="rId17"/>
    <p:sldId id="299" r:id="rId18"/>
    <p:sldId id="300" r:id="rId19"/>
    <p:sldId id="301" r:id="rId20"/>
    <p:sldId id="305" r:id="rId21"/>
    <p:sldId id="271" r:id="rId22"/>
    <p:sldId id="283" r:id="rId23"/>
    <p:sldId id="268" r:id="rId24"/>
    <p:sldId id="278" r:id="rId25"/>
    <p:sldId id="279" r:id="rId26"/>
    <p:sldId id="280"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125EFDC-C834-4764-9541-9186C4323109}">
          <p14:sldIdLst>
            <p14:sldId id="256"/>
            <p14:sldId id="257"/>
            <p14:sldId id="291"/>
            <p14:sldId id="298"/>
            <p14:sldId id="290"/>
            <p14:sldId id="259"/>
            <p14:sldId id="297"/>
            <p14:sldId id="294"/>
            <p14:sldId id="292"/>
            <p14:sldId id="293"/>
            <p14:sldId id="267"/>
          </p14:sldIdLst>
        </p14:section>
        <p14:section name="Untitled Section" id="{4E843806-ED69-4DF8-94F6-08222198BB98}">
          <p14:sldIdLst>
            <p14:sldId id="302"/>
            <p14:sldId id="303"/>
            <p14:sldId id="304"/>
            <p14:sldId id="306"/>
            <p14:sldId id="307"/>
            <p14:sldId id="299"/>
            <p14:sldId id="300"/>
            <p14:sldId id="301"/>
            <p14:sldId id="305"/>
            <p14:sldId id="271"/>
          </p14:sldIdLst>
        </p14:section>
        <p14:section name="Untitled Section" id="{D808B84C-874E-484F-886B-9EAC4343141C}">
          <p14:sldIdLst/>
        </p14:section>
        <p14:section name="Untitled Section" id="{17766FD2-3562-4BBC-A822-669378E42E8B}">
          <p14:sldIdLst>
            <p14:sldId id="283"/>
            <p14:sldId id="268"/>
            <p14:sldId id="278"/>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8c4bd8d31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8c4bd8d31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0"/>
        <p:cNvGrpSpPr/>
        <p:nvPr/>
      </p:nvGrpSpPr>
      <p:grpSpPr>
        <a:xfrm>
          <a:off x="0" y="0"/>
          <a:ext cx="0" cy="0"/>
          <a:chOff x="0" y="0"/>
          <a:chExt cx="0" cy="0"/>
        </a:xfrm>
      </p:grpSpPr>
      <p:sp>
        <p:nvSpPr>
          <p:cNvPr id="2111" name="Google Shape;2111;g8d44b15066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2" name="Google Shape;2112;g8d44b15066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8d8e9c849d_0_4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8d8e9c849d_0_4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8badc59791_2_2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8badc59791_2_2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1502129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8"/>
        <p:cNvGrpSpPr/>
        <p:nvPr/>
      </p:nvGrpSpPr>
      <p:grpSpPr>
        <a:xfrm>
          <a:off x="0" y="0"/>
          <a:ext cx="0" cy="0"/>
          <a:chOff x="0" y="0"/>
          <a:chExt cx="0" cy="0"/>
        </a:xfrm>
      </p:grpSpPr>
      <p:sp>
        <p:nvSpPr>
          <p:cNvPr id="839" name="Google Shape;839;g8d44b15066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0" name="Google Shape;840;g8d44b15066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170374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9"/>
        <p:cNvGrpSpPr/>
        <p:nvPr/>
      </p:nvGrpSpPr>
      <p:grpSpPr>
        <a:xfrm>
          <a:off x="0" y="0"/>
          <a:ext cx="0" cy="0"/>
          <a:chOff x="0" y="0"/>
          <a:chExt cx="0" cy="0"/>
        </a:xfrm>
      </p:grpSpPr>
      <p:sp>
        <p:nvSpPr>
          <p:cNvPr id="1370" name="Google Shape;1370;g8d44b15066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1" name="Google Shape;1371;g8d44b15066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7"/>
        <p:cNvGrpSpPr/>
        <p:nvPr/>
      </p:nvGrpSpPr>
      <p:grpSpPr>
        <a:xfrm>
          <a:off x="0" y="0"/>
          <a:ext cx="0" cy="0"/>
          <a:chOff x="0" y="0"/>
          <a:chExt cx="0" cy="0"/>
        </a:xfrm>
      </p:grpSpPr>
      <p:sp>
        <p:nvSpPr>
          <p:cNvPr id="2338" name="Google Shape;2338;g8ed22aa031_0_5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9" name="Google Shape;2339;g8ed22aa031_0_5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6"/>
        <p:cNvGrpSpPr/>
        <p:nvPr/>
      </p:nvGrpSpPr>
      <p:grpSpPr>
        <a:xfrm>
          <a:off x="0" y="0"/>
          <a:ext cx="0" cy="0"/>
          <a:chOff x="0" y="0"/>
          <a:chExt cx="0" cy="0"/>
        </a:xfrm>
      </p:grpSpPr>
      <p:sp>
        <p:nvSpPr>
          <p:cNvPr id="897" name="Google Shape;897;g8d44b15066_0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8" name="Google Shape;898;g8d44b15066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3341715"/>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374775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4825272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11084"/>
            <a:ext cx="1971675" cy="431806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11083"/>
            <a:ext cx="5800725" cy="4318067"/>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7374400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6" name="Google Shape;16;p4"/>
          <p:cNvSpPr txBox="1">
            <a:spLocks noGrp="1"/>
          </p:cNvSpPr>
          <p:nvPr>
            <p:ph type="body" idx="1"/>
          </p:nvPr>
        </p:nvSpPr>
        <p:spPr>
          <a:xfrm>
            <a:off x="710275" y="1152475"/>
            <a:ext cx="7723500" cy="3454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a:lvl1pPr>
            <a:lvl2pPr marL="914400" lvl="1" indent="-304800">
              <a:spcBef>
                <a:spcPts val="1600"/>
              </a:spcBef>
              <a:spcAft>
                <a:spcPts val="0"/>
              </a:spcAft>
              <a:buSzPts val="1200"/>
              <a:buChar char="○"/>
              <a:defRPr/>
            </a:lvl2pPr>
            <a:lvl3pPr marL="1371600" lvl="2" indent="-304800">
              <a:spcBef>
                <a:spcPts val="1600"/>
              </a:spcBef>
              <a:spcAft>
                <a:spcPts val="0"/>
              </a:spcAft>
              <a:buSzPts val="1200"/>
              <a:buChar char="■"/>
              <a:defRPr/>
            </a:lvl3pPr>
            <a:lvl4pPr marL="1828800" lvl="3" indent="-304800">
              <a:spcBef>
                <a:spcPts val="1600"/>
              </a:spcBef>
              <a:spcAft>
                <a:spcPts val="0"/>
              </a:spcAft>
              <a:buSzPts val="1200"/>
              <a:buChar char="●"/>
              <a:defRPr/>
            </a:lvl4pPr>
            <a:lvl5pPr marL="2286000" lvl="4" indent="-304800">
              <a:spcBef>
                <a:spcPts val="1600"/>
              </a:spcBef>
              <a:spcAft>
                <a:spcPts val="0"/>
              </a:spcAft>
              <a:buSzPts val="1200"/>
              <a:buChar char="○"/>
              <a:defRPr/>
            </a:lvl5pPr>
            <a:lvl6pPr marL="2743200" lvl="5" indent="-304800">
              <a:spcBef>
                <a:spcPts val="1600"/>
              </a:spcBef>
              <a:spcAft>
                <a:spcPts val="0"/>
              </a:spcAft>
              <a:buSzPts val="1200"/>
              <a:buChar char="■"/>
              <a:defRPr/>
            </a:lvl6pPr>
            <a:lvl7pPr marL="3200400" lvl="6" indent="-304800">
              <a:spcBef>
                <a:spcPts val="1600"/>
              </a:spcBef>
              <a:spcAft>
                <a:spcPts val="0"/>
              </a:spcAft>
              <a:buSzPts val="1200"/>
              <a:buChar char="●"/>
              <a:defRPr/>
            </a:lvl7pPr>
            <a:lvl8pPr marL="3657600" lvl="7" indent="-304800">
              <a:spcBef>
                <a:spcPts val="1600"/>
              </a:spcBef>
              <a:spcAft>
                <a:spcPts val="0"/>
              </a:spcAft>
              <a:buSzPts val="1200"/>
              <a:buChar char="○"/>
              <a:defRPr/>
            </a:lvl8pPr>
            <a:lvl9pPr marL="4114800" lvl="8" indent="-304800">
              <a:spcBef>
                <a:spcPts val="1600"/>
              </a:spcBef>
              <a:spcAft>
                <a:spcPts val="1600"/>
              </a:spcAft>
              <a:buSzPts val="1200"/>
              <a:buChar char="■"/>
              <a:defRPr/>
            </a:lvl9pPr>
          </a:lstStyle>
          <a:p>
            <a:endParaRPr/>
          </a:p>
        </p:txBody>
      </p:sp>
      <p:sp>
        <p:nvSpPr>
          <p:cNvPr id="17" name="Google Shape;17;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09454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4F4072-B482-47A3-9DBA-8C3E0D6BF54A}" type="datetimeFigureOut">
              <a:rPr lang="en-IN" smtClean="0"/>
              <a:t>22/12/2022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7A8143-EF85-457C-BEC1-732B7002A794}" type="slidenum">
              <a:rPr lang="en-IN" smtClean="0"/>
              <a:t>‹#›</a:t>
            </a:fld>
            <a:endParaRPr lang="en-IN"/>
          </a:p>
        </p:txBody>
      </p:sp>
    </p:spTree>
    <p:extLst>
      <p:ext uri="{BB962C8B-B14F-4D97-AF65-F5344CB8AC3E}">
        <p14:creationId xmlns:p14="http://schemas.microsoft.com/office/powerpoint/2010/main" val="180341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481792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12/22/2022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2577210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12/22/2022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696154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12/22/2022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910855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12/22/2022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4021397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754F4072-B482-47A3-9DBA-8C3E0D6BF54A}" type="datetimeFigureOut">
              <a:rPr lang="en-IN" smtClean="0"/>
              <a:t>22/12/2022</a:t>
            </a:fld>
            <a:endParaRPr lang="en-IN"/>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17A8143-EF85-457C-BEC1-732B7002A794}" type="slidenum">
              <a:rPr lang="en-IN" smtClean="0"/>
              <a:t>‹#›</a:t>
            </a:fld>
            <a:endParaRPr lang="en-IN"/>
          </a:p>
        </p:txBody>
      </p:sp>
    </p:spTree>
    <p:extLst>
      <p:ext uri="{BB962C8B-B14F-4D97-AF65-F5344CB8AC3E}">
        <p14:creationId xmlns:p14="http://schemas.microsoft.com/office/powerpoint/2010/main" val="113040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4948" cy="617220"/>
          </a:xfrm>
        </p:spPr>
        <p:txBody>
          <a:bodyPr lIns="91440" tIns="0" rIns="9144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3686307"/>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4430267"/>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12/22/2022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6654430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4750737"/>
            <a:ext cx="9144001" cy="49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98624D31-43A5-475A-80CF-332C9F6DCF35}" type="datetimeFigureOut">
              <a:rPr lang="en-US" smtClean="0"/>
              <a:t>12/22/2022</a:t>
            </a:fld>
            <a:endParaRPr lang="en-US" dirty="0"/>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213295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hf sldNum="0" hdr="0" ft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7"/>
          <p:cNvSpPr/>
          <p:nvPr/>
        </p:nvSpPr>
        <p:spPr>
          <a:xfrm rot="-900191">
            <a:off x="-834583" y="1353506"/>
            <a:ext cx="6109566" cy="6109566"/>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7"/>
          <p:cNvSpPr txBox="1">
            <a:spLocks noGrp="1"/>
          </p:cNvSpPr>
          <p:nvPr>
            <p:ph type="ctrTitle"/>
          </p:nvPr>
        </p:nvSpPr>
        <p:spPr>
          <a:xfrm>
            <a:off x="4811954" y="569214"/>
            <a:ext cx="3554805" cy="267462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RERA:</a:t>
            </a:r>
            <a:br>
              <a:rPr lang="en" dirty="0"/>
            </a:br>
            <a:r>
              <a:rPr lang="en" dirty="0"/>
              <a:t>Impact on Real Estate</a:t>
            </a:r>
            <a:endParaRPr dirty="0"/>
          </a:p>
        </p:txBody>
      </p:sp>
      <p:sp>
        <p:nvSpPr>
          <p:cNvPr id="62" name="Google Shape;62;p17"/>
          <p:cNvSpPr txBox="1">
            <a:spLocks noGrp="1"/>
          </p:cNvSpPr>
          <p:nvPr>
            <p:ph type="subTitle" idx="1"/>
          </p:nvPr>
        </p:nvSpPr>
        <p:spPr>
          <a:xfrm>
            <a:off x="5704585" y="3954480"/>
            <a:ext cx="2723700" cy="67088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a:t>BHARGAV DAVDA</a:t>
            </a:r>
          </a:p>
          <a:p>
            <a:pPr marL="0" lvl="0" indent="0" algn="ctr" rtl="0">
              <a:spcBef>
                <a:spcPts val="0"/>
              </a:spcBef>
              <a:spcAft>
                <a:spcPts val="0"/>
              </a:spcAft>
              <a:buClr>
                <a:schemeClr val="dk1"/>
              </a:buClr>
              <a:buSzPts val="1100"/>
              <a:buFont typeface="Arial"/>
              <a:buNone/>
            </a:pPr>
            <a:r>
              <a:rPr lang="en-US" dirty="0"/>
              <a:t>F.C.A, DISA(ICAI)</a:t>
            </a:r>
            <a:endParaRPr dirty="0"/>
          </a:p>
        </p:txBody>
      </p:sp>
      <p:grpSp>
        <p:nvGrpSpPr>
          <p:cNvPr id="63" name="Google Shape;63;p17"/>
          <p:cNvGrpSpPr/>
          <p:nvPr/>
        </p:nvGrpSpPr>
        <p:grpSpPr>
          <a:xfrm flipH="1">
            <a:off x="-9280" y="-4191038"/>
            <a:ext cx="1495763" cy="8207149"/>
            <a:chOff x="7139615" y="1617320"/>
            <a:chExt cx="429163" cy="2354790"/>
          </a:xfrm>
        </p:grpSpPr>
        <p:sp>
          <p:nvSpPr>
            <p:cNvPr id="64" name="Google Shape;64;p17"/>
            <p:cNvSpPr/>
            <p:nvPr/>
          </p:nvSpPr>
          <p:spPr>
            <a:xfrm>
              <a:off x="7140610" y="2696598"/>
              <a:ext cx="428168" cy="247277"/>
            </a:xfrm>
            <a:custGeom>
              <a:avLst/>
              <a:gdLst/>
              <a:ahLst/>
              <a:cxnLst/>
              <a:rect l="l" t="t" r="r" b="b"/>
              <a:pathLst>
                <a:path w="43032" h="24852" extrusionOk="0">
                  <a:moveTo>
                    <a:pt x="21449" y="1"/>
                  </a:moveTo>
                  <a:lnTo>
                    <a:pt x="1" y="12376"/>
                  </a:lnTo>
                  <a:lnTo>
                    <a:pt x="21583" y="24852"/>
                  </a:lnTo>
                  <a:lnTo>
                    <a:pt x="43031" y="12476"/>
                  </a:lnTo>
                  <a:lnTo>
                    <a:pt x="21449"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7"/>
            <p:cNvSpPr/>
            <p:nvPr/>
          </p:nvSpPr>
          <p:spPr>
            <a:xfrm>
              <a:off x="7139615" y="2820387"/>
              <a:ext cx="214084" cy="1151722"/>
            </a:xfrm>
            <a:custGeom>
              <a:avLst/>
              <a:gdLst/>
              <a:ahLst/>
              <a:cxnLst/>
              <a:rect l="l" t="t" r="r" b="b"/>
              <a:pathLst>
                <a:path w="21516" h="115751" extrusionOk="0">
                  <a:moveTo>
                    <a:pt x="1" y="1"/>
                  </a:moveTo>
                  <a:lnTo>
                    <a:pt x="1" y="103375"/>
                  </a:lnTo>
                  <a:lnTo>
                    <a:pt x="21516" y="115750"/>
                  </a:lnTo>
                  <a:lnTo>
                    <a:pt x="21516" y="12343"/>
                  </a:lnTo>
                  <a:lnTo>
                    <a:pt x="1"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7"/>
            <p:cNvSpPr/>
            <p:nvPr/>
          </p:nvSpPr>
          <p:spPr>
            <a:xfrm>
              <a:off x="7353673" y="2820387"/>
              <a:ext cx="214423" cy="1151722"/>
            </a:xfrm>
            <a:custGeom>
              <a:avLst/>
              <a:gdLst/>
              <a:ahLst/>
              <a:cxnLst/>
              <a:rect l="l" t="t" r="r" b="b"/>
              <a:pathLst>
                <a:path w="21550" h="115751" extrusionOk="0">
                  <a:moveTo>
                    <a:pt x="21550" y="1"/>
                  </a:moveTo>
                  <a:lnTo>
                    <a:pt x="1" y="12343"/>
                  </a:lnTo>
                  <a:lnTo>
                    <a:pt x="1" y="115750"/>
                  </a:lnTo>
                  <a:lnTo>
                    <a:pt x="21550" y="103375"/>
                  </a:lnTo>
                  <a:lnTo>
                    <a:pt x="21550" y="1"/>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7"/>
            <p:cNvSpPr/>
            <p:nvPr/>
          </p:nvSpPr>
          <p:spPr>
            <a:xfrm>
              <a:off x="7380895" y="2927591"/>
              <a:ext cx="40168" cy="1028910"/>
            </a:xfrm>
            <a:custGeom>
              <a:avLst/>
              <a:gdLst/>
              <a:ahLst/>
              <a:cxnLst/>
              <a:rect l="l" t="t" r="r" b="b"/>
              <a:pathLst>
                <a:path w="4037" h="103408" extrusionOk="0">
                  <a:moveTo>
                    <a:pt x="4036" y="0"/>
                  </a:moveTo>
                  <a:lnTo>
                    <a:pt x="0" y="2335"/>
                  </a:lnTo>
                  <a:lnTo>
                    <a:pt x="0" y="103408"/>
                  </a:lnTo>
                  <a:lnTo>
                    <a:pt x="4036" y="101073"/>
                  </a:lnTo>
                  <a:lnTo>
                    <a:pt x="403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7"/>
            <p:cNvSpPr/>
            <p:nvPr/>
          </p:nvSpPr>
          <p:spPr>
            <a:xfrm>
              <a:off x="7440958" y="2893077"/>
              <a:ext cx="39840" cy="1028581"/>
            </a:xfrm>
            <a:custGeom>
              <a:avLst/>
              <a:gdLst/>
              <a:ahLst/>
              <a:cxnLst/>
              <a:rect l="l" t="t" r="r" b="b"/>
              <a:pathLst>
                <a:path w="4004" h="103375" extrusionOk="0">
                  <a:moveTo>
                    <a:pt x="4004" y="0"/>
                  </a:moveTo>
                  <a:lnTo>
                    <a:pt x="1" y="2335"/>
                  </a:lnTo>
                  <a:lnTo>
                    <a:pt x="1" y="103374"/>
                  </a:lnTo>
                  <a:lnTo>
                    <a:pt x="4004" y="101072"/>
                  </a:lnTo>
                  <a:lnTo>
                    <a:pt x="400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7"/>
            <p:cNvSpPr/>
            <p:nvPr/>
          </p:nvSpPr>
          <p:spPr>
            <a:xfrm>
              <a:off x="7500704" y="2858553"/>
              <a:ext cx="40168" cy="1028581"/>
            </a:xfrm>
            <a:custGeom>
              <a:avLst/>
              <a:gdLst/>
              <a:ahLst/>
              <a:cxnLst/>
              <a:rect l="l" t="t" r="r" b="b"/>
              <a:pathLst>
                <a:path w="4037" h="103375" extrusionOk="0">
                  <a:moveTo>
                    <a:pt x="4036" y="1"/>
                  </a:moveTo>
                  <a:lnTo>
                    <a:pt x="0" y="2303"/>
                  </a:lnTo>
                  <a:lnTo>
                    <a:pt x="0" y="103375"/>
                  </a:lnTo>
                  <a:lnTo>
                    <a:pt x="4036" y="101073"/>
                  </a:lnTo>
                  <a:lnTo>
                    <a:pt x="403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7"/>
            <p:cNvSpPr/>
            <p:nvPr/>
          </p:nvSpPr>
          <p:spPr>
            <a:xfrm>
              <a:off x="7139615" y="2239270"/>
              <a:ext cx="215418" cy="142066"/>
            </a:xfrm>
            <a:custGeom>
              <a:avLst/>
              <a:gdLst/>
              <a:ahLst/>
              <a:cxnLst/>
              <a:rect l="l" t="t" r="r" b="b"/>
              <a:pathLst>
                <a:path w="21650" h="14278" extrusionOk="0">
                  <a:moveTo>
                    <a:pt x="1" y="0"/>
                  </a:moveTo>
                  <a:lnTo>
                    <a:pt x="1" y="1768"/>
                  </a:lnTo>
                  <a:lnTo>
                    <a:pt x="21649" y="14277"/>
                  </a:lnTo>
                  <a:lnTo>
                    <a:pt x="21649" y="12476"/>
                  </a:lnTo>
                  <a:lnTo>
                    <a:pt x="1" y="0"/>
                  </a:lnTo>
                  <a:close/>
                </a:path>
              </a:pathLst>
            </a:custGeom>
            <a:solidFill>
              <a:srgbClr val="9F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7"/>
            <p:cNvSpPr/>
            <p:nvPr/>
          </p:nvSpPr>
          <p:spPr>
            <a:xfrm>
              <a:off x="7355007" y="2239936"/>
              <a:ext cx="213756" cy="141399"/>
            </a:xfrm>
            <a:custGeom>
              <a:avLst/>
              <a:gdLst/>
              <a:ahLst/>
              <a:cxnLst/>
              <a:rect l="l" t="t" r="r" b="b"/>
              <a:pathLst>
                <a:path w="21483" h="14211" extrusionOk="0">
                  <a:moveTo>
                    <a:pt x="21482" y="0"/>
                  </a:moveTo>
                  <a:lnTo>
                    <a:pt x="0" y="12409"/>
                  </a:lnTo>
                  <a:lnTo>
                    <a:pt x="0" y="14210"/>
                  </a:lnTo>
                  <a:lnTo>
                    <a:pt x="21482" y="1801"/>
                  </a:lnTo>
                  <a:lnTo>
                    <a:pt x="21482" y="0"/>
                  </a:lnTo>
                  <a:close/>
                </a:path>
              </a:pathLst>
            </a:custGeom>
            <a:solidFill>
              <a:srgbClr val="D6D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7"/>
            <p:cNvSpPr/>
            <p:nvPr/>
          </p:nvSpPr>
          <p:spPr>
            <a:xfrm>
              <a:off x="7355007" y="2240593"/>
              <a:ext cx="204124" cy="684063"/>
            </a:xfrm>
            <a:custGeom>
              <a:avLst/>
              <a:gdLst/>
              <a:ahLst/>
              <a:cxnLst/>
              <a:rect l="l" t="t" r="r" b="b"/>
              <a:pathLst>
                <a:path w="20515" h="68750" extrusionOk="0">
                  <a:moveTo>
                    <a:pt x="20515" y="1"/>
                  </a:moveTo>
                  <a:lnTo>
                    <a:pt x="0" y="11776"/>
                  </a:lnTo>
                  <a:lnTo>
                    <a:pt x="0" y="68750"/>
                  </a:lnTo>
                  <a:lnTo>
                    <a:pt x="20515" y="56975"/>
                  </a:lnTo>
                  <a:lnTo>
                    <a:pt x="20515" y="1"/>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 name="Google Shape;73;p17"/>
            <p:cNvGrpSpPr/>
            <p:nvPr/>
          </p:nvGrpSpPr>
          <p:grpSpPr>
            <a:xfrm>
              <a:off x="7375582" y="2288051"/>
              <a:ext cx="166961" cy="587455"/>
              <a:chOff x="7375582" y="2288051"/>
              <a:chExt cx="166961" cy="587455"/>
            </a:xfrm>
          </p:grpSpPr>
          <p:sp>
            <p:nvSpPr>
              <p:cNvPr id="74" name="Google Shape;74;p17"/>
              <p:cNvSpPr/>
              <p:nvPr/>
            </p:nvSpPr>
            <p:spPr>
              <a:xfrm>
                <a:off x="7375582" y="2741400"/>
                <a:ext cx="166961" cy="134106"/>
              </a:xfrm>
              <a:custGeom>
                <a:avLst/>
                <a:gdLst/>
                <a:ahLst/>
                <a:cxnLst/>
                <a:rect l="l" t="t" r="r" b="b"/>
                <a:pathLst>
                  <a:path w="16780" h="13478" extrusionOk="0">
                    <a:moveTo>
                      <a:pt x="16779" y="1"/>
                    </a:moveTo>
                    <a:lnTo>
                      <a:pt x="1" y="9708"/>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7"/>
              <p:cNvSpPr/>
              <p:nvPr/>
            </p:nvSpPr>
            <p:spPr>
              <a:xfrm>
                <a:off x="7375582" y="2288051"/>
                <a:ext cx="166961" cy="134106"/>
              </a:xfrm>
              <a:custGeom>
                <a:avLst/>
                <a:gdLst/>
                <a:ahLst/>
                <a:cxnLst/>
                <a:rect l="l" t="t" r="r" b="b"/>
                <a:pathLst>
                  <a:path w="16780" h="13478" extrusionOk="0">
                    <a:moveTo>
                      <a:pt x="16779" y="1"/>
                    </a:moveTo>
                    <a:lnTo>
                      <a:pt x="1" y="9675"/>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7"/>
              <p:cNvSpPr/>
              <p:nvPr/>
            </p:nvSpPr>
            <p:spPr>
              <a:xfrm>
                <a:off x="7375582" y="2344473"/>
                <a:ext cx="166961" cy="134434"/>
              </a:xfrm>
              <a:custGeom>
                <a:avLst/>
                <a:gdLst/>
                <a:ahLst/>
                <a:cxnLst/>
                <a:rect l="l" t="t" r="r" b="b"/>
                <a:pathLst>
                  <a:path w="16780" h="13511" extrusionOk="0">
                    <a:moveTo>
                      <a:pt x="16779" y="1"/>
                    </a:moveTo>
                    <a:lnTo>
                      <a:pt x="1" y="9708"/>
                    </a:lnTo>
                    <a:lnTo>
                      <a:pt x="1" y="13510"/>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7"/>
              <p:cNvSpPr/>
              <p:nvPr/>
            </p:nvSpPr>
            <p:spPr>
              <a:xfrm>
                <a:off x="7375582" y="2457975"/>
                <a:ext cx="166961" cy="134106"/>
              </a:xfrm>
              <a:custGeom>
                <a:avLst/>
                <a:gdLst/>
                <a:ahLst/>
                <a:cxnLst/>
                <a:rect l="l" t="t" r="r" b="b"/>
                <a:pathLst>
                  <a:path w="16780" h="13478" extrusionOk="0">
                    <a:moveTo>
                      <a:pt x="16779" y="1"/>
                    </a:moveTo>
                    <a:lnTo>
                      <a:pt x="1" y="9674"/>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7"/>
              <p:cNvSpPr/>
              <p:nvPr/>
            </p:nvSpPr>
            <p:spPr>
              <a:xfrm>
                <a:off x="7375582" y="2401224"/>
                <a:ext cx="166961" cy="134096"/>
              </a:xfrm>
              <a:custGeom>
                <a:avLst/>
                <a:gdLst/>
                <a:ahLst/>
                <a:cxnLst/>
                <a:rect l="l" t="t" r="r" b="b"/>
                <a:pathLst>
                  <a:path w="16780" h="13477" extrusionOk="0">
                    <a:moveTo>
                      <a:pt x="16779" y="1"/>
                    </a:moveTo>
                    <a:lnTo>
                      <a:pt x="1" y="9708"/>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7"/>
              <p:cNvSpPr/>
              <p:nvPr/>
            </p:nvSpPr>
            <p:spPr>
              <a:xfrm>
                <a:off x="7375582" y="2514726"/>
                <a:ext cx="166961" cy="134106"/>
              </a:xfrm>
              <a:custGeom>
                <a:avLst/>
                <a:gdLst/>
                <a:ahLst/>
                <a:cxnLst/>
                <a:rect l="l" t="t" r="r" b="b"/>
                <a:pathLst>
                  <a:path w="16780" h="13478" extrusionOk="0">
                    <a:moveTo>
                      <a:pt x="16779" y="1"/>
                    </a:moveTo>
                    <a:lnTo>
                      <a:pt x="1" y="9674"/>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7"/>
              <p:cNvSpPr/>
              <p:nvPr/>
            </p:nvSpPr>
            <p:spPr>
              <a:xfrm>
                <a:off x="7375582" y="2571476"/>
                <a:ext cx="166961" cy="134106"/>
              </a:xfrm>
              <a:custGeom>
                <a:avLst/>
                <a:gdLst/>
                <a:ahLst/>
                <a:cxnLst/>
                <a:rect l="l" t="t" r="r" b="b"/>
                <a:pathLst>
                  <a:path w="16780" h="13478" extrusionOk="0">
                    <a:moveTo>
                      <a:pt x="16779" y="1"/>
                    </a:moveTo>
                    <a:lnTo>
                      <a:pt x="1" y="9675"/>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7"/>
              <p:cNvSpPr/>
              <p:nvPr/>
            </p:nvSpPr>
            <p:spPr>
              <a:xfrm>
                <a:off x="7375582" y="2628237"/>
                <a:ext cx="166961" cy="134096"/>
              </a:xfrm>
              <a:custGeom>
                <a:avLst/>
                <a:gdLst/>
                <a:ahLst/>
                <a:cxnLst/>
                <a:rect l="l" t="t" r="r" b="b"/>
                <a:pathLst>
                  <a:path w="16780" h="13477" extrusionOk="0">
                    <a:moveTo>
                      <a:pt x="16779" y="0"/>
                    </a:moveTo>
                    <a:lnTo>
                      <a:pt x="1" y="9674"/>
                    </a:lnTo>
                    <a:lnTo>
                      <a:pt x="1" y="13476"/>
                    </a:lnTo>
                    <a:lnTo>
                      <a:pt x="16779" y="3769"/>
                    </a:lnTo>
                    <a:lnTo>
                      <a:pt x="1677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7"/>
              <p:cNvSpPr/>
              <p:nvPr/>
            </p:nvSpPr>
            <p:spPr>
              <a:xfrm>
                <a:off x="7375582" y="2684649"/>
                <a:ext cx="166961" cy="134434"/>
              </a:xfrm>
              <a:custGeom>
                <a:avLst/>
                <a:gdLst/>
                <a:ahLst/>
                <a:cxnLst/>
                <a:rect l="l" t="t" r="r" b="b"/>
                <a:pathLst>
                  <a:path w="16780" h="13511" extrusionOk="0">
                    <a:moveTo>
                      <a:pt x="16779" y="1"/>
                    </a:moveTo>
                    <a:lnTo>
                      <a:pt x="1" y="9708"/>
                    </a:lnTo>
                    <a:lnTo>
                      <a:pt x="1" y="13510"/>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 name="Google Shape;83;p17"/>
            <p:cNvSpPr/>
            <p:nvPr/>
          </p:nvSpPr>
          <p:spPr>
            <a:xfrm>
              <a:off x="7150897" y="2240593"/>
              <a:ext cx="204134" cy="684063"/>
            </a:xfrm>
            <a:custGeom>
              <a:avLst/>
              <a:gdLst/>
              <a:ahLst/>
              <a:cxnLst/>
              <a:rect l="l" t="t" r="r" b="b"/>
              <a:pathLst>
                <a:path w="20516" h="68750" extrusionOk="0">
                  <a:moveTo>
                    <a:pt x="1" y="1"/>
                  </a:moveTo>
                  <a:lnTo>
                    <a:pt x="1" y="56975"/>
                  </a:lnTo>
                  <a:lnTo>
                    <a:pt x="20515" y="68750"/>
                  </a:lnTo>
                  <a:lnTo>
                    <a:pt x="20515" y="11776"/>
                  </a:lnTo>
                  <a:lnTo>
                    <a:pt x="1"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7"/>
            <p:cNvSpPr/>
            <p:nvPr/>
          </p:nvSpPr>
          <p:spPr>
            <a:xfrm>
              <a:off x="7139615" y="2115809"/>
              <a:ext cx="429163" cy="247606"/>
            </a:xfrm>
            <a:custGeom>
              <a:avLst/>
              <a:gdLst/>
              <a:ahLst/>
              <a:cxnLst/>
              <a:rect l="l" t="t" r="r" b="b"/>
              <a:pathLst>
                <a:path w="43132" h="24885" extrusionOk="0">
                  <a:moveTo>
                    <a:pt x="21516" y="1"/>
                  </a:moveTo>
                  <a:lnTo>
                    <a:pt x="1" y="12409"/>
                  </a:lnTo>
                  <a:lnTo>
                    <a:pt x="21649" y="24885"/>
                  </a:lnTo>
                  <a:lnTo>
                    <a:pt x="43131" y="12476"/>
                  </a:lnTo>
                  <a:lnTo>
                    <a:pt x="21516"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17"/>
            <p:cNvGrpSpPr/>
            <p:nvPr/>
          </p:nvGrpSpPr>
          <p:grpSpPr>
            <a:xfrm>
              <a:off x="7167493" y="2288051"/>
              <a:ext cx="166961" cy="587455"/>
              <a:chOff x="7167493" y="2288051"/>
              <a:chExt cx="166961" cy="587455"/>
            </a:xfrm>
          </p:grpSpPr>
          <p:sp>
            <p:nvSpPr>
              <p:cNvPr id="86" name="Google Shape;86;p17"/>
              <p:cNvSpPr/>
              <p:nvPr/>
            </p:nvSpPr>
            <p:spPr>
              <a:xfrm>
                <a:off x="7167493" y="2741400"/>
                <a:ext cx="166961" cy="134106"/>
              </a:xfrm>
              <a:custGeom>
                <a:avLst/>
                <a:gdLst/>
                <a:ahLst/>
                <a:cxnLst/>
                <a:rect l="l" t="t" r="r" b="b"/>
                <a:pathLst>
                  <a:path w="16780" h="13478" extrusionOk="0">
                    <a:moveTo>
                      <a:pt x="1" y="1"/>
                    </a:moveTo>
                    <a:lnTo>
                      <a:pt x="1" y="3804"/>
                    </a:lnTo>
                    <a:lnTo>
                      <a:pt x="16779" y="13477"/>
                    </a:lnTo>
                    <a:lnTo>
                      <a:pt x="16779" y="9708"/>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7"/>
              <p:cNvSpPr/>
              <p:nvPr/>
            </p:nvSpPr>
            <p:spPr>
              <a:xfrm>
                <a:off x="7167493" y="2288051"/>
                <a:ext cx="166961" cy="134106"/>
              </a:xfrm>
              <a:custGeom>
                <a:avLst/>
                <a:gdLst/>
                <a:ahLst/>
                <a:cxnLst/>
                <a:rect l="l" t="t" r="r" b="b"/>
                <a:pathLst>
                  <a:path w="16780" h="13478" extrusionOk="0">
                    <a:moveTo>
                      <a:pt x="1" y="1"/>
                    </a:moveTo>
                    <a:lnTo>
                      <a:pt x="1" y="3804"/>
                    </a:lnTo>
                    <a:lnTo>
                      <a:pt x="16779" y="13477"/>
                    </a:lnTo>
                    <a:lnTo>
                      <a:pt x="16779" y="9675"/>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7"/>
              <p:cNvSpPr/>
              <p:nvPr/>
            </p:nvSpPr>
            <p:spPr>
              <a:xfrm>
                <a:off x="7167493" y="2344473"/>
                <a:ext cx="166961" cy="134434"/>
              </a:xfrm>
              <a:custGeom>
                <a:avLst/>
                <a:gdLst/>
                <a:ahLst/>
                <a:cxnLst/>
                <a:rect l="l" t="t" r="r" b="b"/>
                <a:pathLst>
                  <a:path w="16780" h="13511" extrusionOk="0">
                    <a:moveTo>
                      <a:pt x="1" y="1"/>
                    </a:moveTo>
                    <a:lnTo>
                      <a:pt x="1" y="3803"/>
                    </a:lnTo>
                    <a:lnTo>
                      <a:pt x="16779" y="13510"/>
                    </a:lnTo>
                    <a:lnTo>
                      <a:pt x="16779" y="9708"/>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7"/>
              <p:cNvSpPr/>
              <p:nvPr/>
            </p:nvSpPr>
            <p:spPr>
              <a:xfrm>
                <a:off x="7167493" y="2457975"/>
                <a:ext cx="166961" cy="134106"/>
              </a:xfrm>
              <a:custGeom>
                <a:avLst/>
                <a:gdLst/>
                <a:ahLst/>
                <a:cxnLst/>
                <a:rect l="l" t="t" r="r" b="b"/>
                <a:pathLst>
                  <a:path w="16780" h="13478" extrusionOk="0">
                    <a:moveTo>
                      <a:pt x="1" y="1"/>
                    </a:moveTo>
                    <a:lnTo>
                      <a:pt x="1" y="3804"/>
                    </a:lnTo>
                    <a:lnTo>
                      <a:pt x="16779" y="13477"/>
                    </a:lnTo>
                    <a:lnTo>
                      <a:pt x="16779" y="9674"/>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7"/>
              <p:cNvSpPr/>
              <p:nvPr/>
            </p:nvSpPr>
            <p:spPr>
              <a:xfrm>
                <a:off x="7167493" y="2401224"/>
                <a:ext cx="166961" cy="134096"/>
              </a:xfrm>
              <a:custGeom>
                <a:avLst/>
                <a:gdLst/>
                <a:ahLst/>
                <a:cxnLst/>
                <a:rect l="l" t="t" r="r" b="b"/>
                <a:pathLst>
                  <a:path w="16780" h="13477" extrusionOk="0">
                    <a:moveTo>
                      <a:pt x="1" y="1"/>
                    </a:moveTo>
                    <a:lnTo>
                      <a:pt x="1" y="3803"/>
                    </a:lnTo>
                    <a:lnTo>
                      <a:pt x="16779" y="13477"/>
                    </a:lnTo>
                    <a:lnTo>
                      <a:pt x="16779" y="9708"/>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7"/>
              <p:cNvSpPr/>
              <p:nvPr/>
            </p:nvSpPr>
            <p:spPr>
              <a:xfrm>
                <a:off x="7167493" y="2514726"/>
                <a:ext cx="166961" cy="134106"/>
              </a:xfrm>
              <a:custGeom>
                <a:avLst/>
                <a:gdLst/>
                <a:ahLst/>
                <a:cxnLst/>
                <a:rect l="l" t="t" r="r" b="b"/>
                <a:pathLst>
                  <a:path w="16780" h="13478" extrusionOk="0">
                    <a:moveTo>
                      <a:pt x="1" y="1"/>
                    </a:moveTo>
                    <a:lnTo>
                      <a:pt x="1" y="3804"/>
                    </a:lnTo>
                    <a:lnTo>
                      <a:pt x="16779" y="13477"/>
                    </a:lnTo>
                    <a:lnTo>
                      <a:pt x="16779" y="9674"/>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7"/>
              <p:cNvSpPr/>
              <p:nvPr/>
            </p:nvSpPr>
            <p:spPr>
              <a:xfrm>
                <a:off x="7167493" y="2571476"/>
                <a:ext cx="166961" cy="134106"/>
              </a:xfrm>
              <a:custGeom>
                <a:avLst/>
                <a:gdLst/>
                <a:ahLst/>
                <a:cxnLst/>
                <a:rect l="l" t="t" r="r" b="b"/>
                <a:pathLst>
                  <a:path w="16780" h="13478" extrusionOk="0">
                    <a:moveTo>
                      <a:pt x="1" y="1"/>
                    </a:moveTo>
                    <a:lnTo>
                      <a:pt x="1" y="3804"/>
                    </a:lnTo>
                    <a:lnTo>
                      <a:pt x="16779" y="13477"/>
                    </a:lnTo>
                    <a:lnTo>
                      <a:pt x="16779" y="9675"/>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7"/>
              <p:cNvSpPr/>
              <p:nvPr/>
            </p:nvSpPr>
            <p:spPr>
              <a:xfrm>
                <a:off x="7167493" y="2628237"/>
                <a:ext cx="166961" cy="134096"/>
              </a:xfrm>
              <a:custGeom>
                <a:avLst/>
                <a:gdLst/>
                <a:ahLst/>
                <a:cxnLst/>
                <a:rect l="l" t="t" r="r" b="b"/>
                <a:pathLst>
                  <a:path w="16780" h="13477" extrusionOk="0">
                    <a:moveTo>
                      <a:pt x="1" y="0"/>
                    </a:moveTo>
                    <a:lnTo>
                      <a:pt x="1" y="3769"/>
                    </a:lnTo>
                    <a:lnTo>
                      <a:pt x="16779" y="13476"/>
                    </a:lnTo>
                    <a:lnTo>
                      <a:pt x="16779" y="9674"/>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7"/>
              <p:cNvSpPr/>
              <p:nvPr/>
            </p:nvSpPr>
            <p:spPr>
              <a:xfrm>
                <a:off x="7167493" y="2684649"/>
                <a:ext cx="166961" cy="134434"/>
              </a:xfrm>
              <a:custGeom>
                <a:avLst/>
                <a:gdLst/>
                <a:ahLst/>
                <a:cxnLst/>
                <a:rect l="l" t="t" r="r" b="b"/>
                <a:pathLst>
                  <a:path w="16780" h="13511" extrusionOk="0">
                    <a:moveTo>
                      <a:pt x="1" y="1"/>
                    </a:moveTo>
                    <a:lnTo>
                      <a:pt x="1" y="3804"/>
                    </a:lnTo>
                    <a:lnTo>
                      <a:pt x="16779" y="13510"/>
                    </a:lnTo>
                    <a:lnTo>
                      <a:pt x="16779" y="9708"/>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17"/>
            <p:cNvSpPr/>
            <p:nvPr/>
          </p:nvSpPr>
          <p:spPr>
            <a:xfrm>
              <a:off x="7178447" y="2027201"/>
              <a:ext cx="353155" cy="203796"/>
            </a:xfrm>
            <a:custGeom>
              <a:avLst/>
              <a:gdLst/>
              <a:ahLst/>
              <a:cxnLst/>
              <a:rect l="l" t="t" r="r" b="b"/>
              <a:pathLst>
                <a:path w="35493" h="20482" extrusionOk="0">
                  <a:moveTo>
                    <a:pt x="17680" y="0"/>
                  </a:moveTo>
                  <a:lnTo>
                    <a:pt x="0" y="10207"/>
                  </a:lnTo>
                  <a:lnTo>
                    <a:pt x="17813" y="20481"/>
                  </a:lnTo>
                  <a:lnTo>
                    <a:pt x="35492" y="10274"/>
                  </a:lnTo>
                  <a:lnTo>
                    <a:pt x="17680"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7"/>
            <p:cNvSpPr/>
            <p:nvPr/>
          </p:nvSpPr>
          <p:spPr>
            <a:xfrm>
              <a:off x="7177780" y="2129081"/>
              <a:ext cx="176583" cy="211766"/>
            </a:xfrm>
            <a:custGeom>
              <a:avLst/>
              <a:gdLst/>
              <a:ahLst/>
              <a:cxnLst/>
              <a:rect l="l" t="t" r="r" b="b"/>
              <a:pathLst>
                <a:path w="17747" h="21283" extrusionOk="0">
                  <a:moveTo>
                    <a:pt x="1" y="1"/>
                  </a:moveTo>
                  <a:lnTo>
                    <a:pt x="1" y="11109"/>
                  </a:lnTo>
                  <a:lnTo>
                    <a:pt x="17747" y="21283"/>
                  </a:lnTo>
                  <a:lnTo>
                    <a:pt x="17747" y="10175"/>
                  </a:lnTo>
                  <a:lnTo>
                    <a:pt x="1"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7"/>
            <p:cNvSpPr/>
            <p:nvPr/>
          </p:nvSpPr>
          <p:spPr>
            <a:xfrm>
              <a:off x="7298923" y="2217700"/>
              <a:ext cx="32865" cy="110196"/>
            </a:xfrm>
            <a:custGeom>
              <a:avLst/>
              <a:gdLst/>
              <a:ahLst/>
              <a:cxnLst/>
              <a:rect l="l" t="t" r="r" b="b"/>
              <a:pathLst>
                <a:path w="3303" h="11075" extrusionOk="0">
                  <a:moveTo>
                    <a:pt x="0" y="0"/>
                  </a:moveTo>
                  <a:lnTo>
                    <a:pt x="0" y="9173"/>
                  </a:lnTo>
                  <a:lnTo>
                    <a:pt x="3302" y="11075"/>
                  </a:lnTo>
                  <a:lnTo>
                    <a:pt x="3302" y="1902"/>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7"/>
            <p:cNvSpPr/>
            <p:nvPr/>
          </p:nvSpPr>
          <p:spPr>
            <a:xfrm>
              <a:off x="7249465" y="2189155"/>
              <a:ext cx="32875" cy="110196"/>
            </a:xfrm>
            <a:custGeom>
              <a:avLst/>
              <a:gdLst/>
              <a:ahLst/>
              <a:cxnLst/>
              <a:rect l="l" t="t" r="r" b="b"/>
              <a:pathLst>
                <a:path w="3304" h="11075" extrusionOk="0">
                  <a:moveTo>
                    <a:pt x="1" y="0"/>
                  </a:moveTo>
                  <a:lnTo>
                    <a:pt x="1" y="9174"/>
                  </a:lnTo>
                  <a:lnTo>
                    <a:pt x="3303" y="11075"/>
                  </a:lnTo>
                  <a:lnTo>
                    <a:pt x="3303" y="1902"/>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7"/>
            <p:cNvSpPr/>
            <p:nvPr/>
          </p:nvSpPr>
          <p:spPr>
            <a:xfrm>
              <a:off x="7200017" y="2160611"/>
              <a:ext cx="33203" cy="110206"/>
            </a:xfrm>
            <a:custGeom>
              <a:avLst/>
              <a:gdLst/>
              <a:ahLst/>
              <a:cxnLst/>
              <a:rect l="l" t="t" r="r" b="b"/>
              <a:pathLst>
                <a:path w="3337" h="11076" extrusionOk="0">
                  <a:moveTo>
                    <a:pt x="1" y="1"/>
                  </a:moveTo>
                  <a:lnTo>
                    <a:pt x="1" y="9174"/>
                  </a:lnTo>
                  <a:lnTo>
                    <a:pt x="3336" y="11075"/>
                  </a:lnTo>
                  <a:lnTo>
                    <a:pt x="3336" y="1902"/>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7"/>
            <p:cNvSpPr/>
            <p:nvPr/>
          </p:nvSpPr>
          <p:spPr>
            <a:xfrm>
              <a:off x="7354340" y="2129081"/>
              <a:ext cx="176583" cy="211766"/>
            </a:xfrm>
            <a:custGeom>
              <a:avLst/>
              <a:gdLst/>
              <a:ahLst/>
              <a:cxnLst/>
              <a:rect l="l" t="t" r="r" b="b"/>
              <a:pathLst>
                <a:path w="17747" h="21283" extrusionOk="0">
                  <a:moveTo>
                    <a:pt x="17747" y="1"/>
                  </a:moveTo>
                  <a:lnTo>
                    <a:pt x="1" y="10175"/>
                  </a:lnTo>
                  <a:lnTo>
                    <a:pt x="1" y="21283"/>
                  </a:lnTo>
                  <a:lnTo>
                    <a:pt x="17747" y="11109"/>
                  </a:lnTo>
                  <a:lnTo>
                    <a:pt x="17747" y="1"/>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7"/>
            <p:cNvSpPr/>
            <p:nvPr/>
          </p:nvSpPr>
          <p:spPr>
            <a:xfrm>
              <a:off x="7376577" y="2217700"/>
              <a:ext cx="32865" cy="110196"/>
            </a:xfrm>
            <a:custGeom>
              <a:avLst/>
              <a:gdLst/>
              <a:ahLst/>
              <a:cxnLst/>
              <a:rect l="l" t="t" r="r" b="b"/>
              <a:pathLst>
                <a:path w="3303" h="11075" extrusionOk="0">
                  <a:moveTo>
                    <a:pt x="3303" y="0"/>
                  </a:moveTo>
                  <a:lnTo>
                    <a:pt x="1" y="1902"/>
                  </a:lnTo>
                  <a:lnTo>
                    <a:pt x="1" y="11075"/>
                  </a:lnTo>
                  <a:lnTo>
                    <a:pt x="3303" y="9173"/>
                  </a:lnTo>
                  <a:lnTo>
                    <a:pt x="33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7"/>
            <p:cNvSpPr/>
            <p:nvPr/>
          </p:nvSpPr>
          <p:spPr>
            <a:xfrm>
              <a:off x="7426024" y="2189155"/>
              <a:ext cx="32875" cy="110196"/>
            </a:xfrm>
            <a:custGeom>
              <a:avLst/>
              <a:gdLst/>
              <a:ahLst/>
              <a:cxnLst/>
              <a:rect l="l" t="t" r="r" b="b"/>
              <a:pathLst>
                <a:path w="3304" h="11075" extrusionOk="0">
                  <a:moveTo>
                    <a:pt x="3303" y="0"/>
                  </a:moveTo>
                  <a:lnTo>
                    <a:pt x="1" y="1902"/>
                  </a:lnTo>
                  <a:lnTo>
                    <a:pt x="1" y="11075"/>
                  </a:lnTo>
                  <a:lnTo>
                    <a:pt x="3303" y="9174"/>
                  </a:lnTo>
                  <a:lnTo>
                    <a:pt x="33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7"/>
            <p:cNvSpPr/>
            <p:nvPr/>
          </p:nvSpPr>
          <p:spPr>
            <a:xfrm>
              <a:off x="7475482" y="2160611"/>
              <a:ext cx="32865" cy="110206"/>
            </a:xfrm>
            <a:custGeom>
              <a:avLst/>
              <a:gdLst/>
              <a:ahLst/>
              <a:cxnLst/>
              <a:rect l="l" t="t" r="r" b="b"/>
              <a:pathLst>
                <a:path w="3303" h="11076" extrusionOk="0">
                  <a:moveTo>
                    <a:pt x="3302" y="1"/>
                  </a:moveTo>
                  <a:lnTo>
                    <a:pt x="0" y="1902"/>
                  </a:lnTo>
                  <a:lnTo>
                    <a:pt x="0" y="11075"/>
                  </a:lnTo>
                  <a:lnTo>
                    <a:pt x="3302" y="9174"/>
                  </a:lnTo>
                  <a:lnTo>
                    <a:pt x="33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7"/>
            <p:cNvSpPr/>
            <p:nvPr/>
          </p:nvSpPr>
          <p:spPr>
            <a:xfrm>
              <a:off x="7216284" y="2011929"/>
              <a:ext cx="276481" cy="159329"/>
            </a:xfrm>
            <a:custGeom>
              <a:avLst/>
              <a:gdLst/>
              <a:ahLst/>
              <a:cxnLst/>
              <a:rect l="l" t="t" r="r" b="b"/>
              <a:pathLst>
                <a:path w="27787" h="16013" extrusionOk="0">
                  <a:moveTo>
                    <a:pt x="13843" y="1"/>
                  </a:moveTo>
                  <a:lnTo>
                    <a:pt x="0" y="7973"/>
                  </a:lnTo>
                  <a:lnTo>
                    <a:pt x="13943" y="16012"/>
                  </a:lnTo>
                  <a:lnTo>
                    <a:pt x="27787" y="8040"/>
                  </a:lnTo>
                  <a:lnTo>
                    <a:pt x="13843"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7"/>
            <p:cNvSpPr/>
            <p:nvPr/>
          </p:nvSpPr>
          <p:spPr>
            <a:xfrm>
              <a:off x="7215617" y="2091583"/>
              <a:ext cx="138414" cy="117500"/>
            </a:xfrm>
            <a:custGeom>
              <a:avLst/>
              <a:gdLst/>
              <a:ahLst/>
              <a:cxnLst/>
              <a:rect l="l" t="t" r="r" b="b"/>
              <a:pathLst>
                <a:path w="13911" h="11809" extrusionOk="0">
                  <a:moveTo>
                    <a:pt x="0" y="0"/>
                  </a:moveTo>
                  <a:lnTo>
                    <a:pt x="0" y="3837"/>
                  </a:lnTo>
                  <a:lnTo>
                    <a:pt x="13910" y="11809"/>
                  </a:lnTo>
                  <a:lnTo>
                    <a:pt x="13910" y="7973"/>
                  </a:lnTo>
                  <a:lnTo>
                    <a:pt x="0"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7"/>
            <p:cNvSpPr/>
            <p:nvPr/>
          </p:nvSpPr>
          <p:spPr>
            <a:xfrm>
              <a:off x="7354012" y="2091583"/>
              <a:ext cx="138076" cy="117500"/>
            </a:xfrm>
            <a:custGeom>
              <a:avLst/>
              <a:gdLst/>
              <a:ahLst/>
              <a:cxnLst/>
              <a:rect l="l" t="t" r="r" b="b"/>
              <a:pathLst>
                <a:path w="13877" h="11809" extrusionOk="0">
                  <a:moveTo>
                    <a:pt x="13877" y="0"/>
                  </a:moveTo>
                  <a:lnTo>
                    <a:pt x="0" y="7973"/>
                  </a:lnTo>
                  <a:lnTo>
                    <a:pt x="0" y="11809"/>
                  </a:lnTo>
                  <a:lnTo>
                    <a:pt x="13877" y="3837"/>
                  </a:lnTo>
                  <a:lnTo>
                    <a:pt x="13877" y="0"/>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7"/>
            <p:cNvSpPr/>
            <p:nvPr/>
          </p:nvSpPr>
          <p:spPr>
            <a:xfrm>
              <a:off x="7315180" y="1855287"/>
              <a:ext cx="78008" cy="45143"/>
            </a:xfrm>
            <a:custGeom>
              <a:avLst/>
              <a:gdLst/>
              <a:ahLst/>
              <a:cxnLst/>
              <a:rect l="l" t="t" r="r" b="b"/>
              <a:pathLst>
                <a:path w="7840" h="4537" extrusionOk="0">
                  <a:moveTo>
                    <a:pt x="3903" y="0"/>
                  </a:moveTo>
                  <a:lnTo>
                    <a:pt x="1" y="2268"/>
                  </a:lnTo>
                  <a:lnTo>
                    <a:pt x="3903" y="4537"/>
                  </a:lnTo>
                  <a:lnTo>
                    <a:pt x="7839" y="2268"/>
                  </a:lnTo>
                  <a:lnTo>
                    <a:pt x="3903"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7"/>
            <p:cNvSpPr/>
            <p:nvPr/>
          </p:nvSpPr>
          <p:spPr>
            <a:xfrm>
              <a:off x="7325796" y="1861585"/>
              <a:ext cx="56436" cy="32537"/>
            </a:xfrm>
            <a:custGeom>
              <a:avLst/>
              <a:gdLst/>
              <a:ahLst/>
              <a:cxnLst/>
              <a:rect l="l" t="t" r="r" b="b"/>
              <a:pathLst>
                <a:path w="5672" h="3270" extrusionOk="0">
                  <a:moveTo>
                    <a:pt x="2836" y="1"/>
                  </a:moveTo>
                  <a:lnTo>
                    <a:pt x="1" y="1635"/>
                  </a:lnTo>
                  <a:lnTo>
                    <a:pt x="2836" y="3270"/>
                  </a:lnTo>
                  <a:lnTo>
                    <a:pt x="5672" y="1635"/>
                  </a:lnTo>
                  <a:lnTo>
                    <a:pt x="2836" y="1"/>
                  </a:lnTo>
                  <a:close/>
                </a:path>
              </a:pathLst>
            </a:custGeom>
            <a:solidFill>
              <a:srgbClr val="9F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7"/>
            <p:cNvSpPr/>
            <p:nvPr/>
          </p:nvSpPr>
          <p:spPr>
            <a:xfrm>
              <a:off x="7314851" y="1877852"/>
              <a:ext cx="39173" cy="234999"/>
            </a:xfrm>
            <a:custGeom>
              <a:avLst/>
              <a:gdLst/>
              <a:ahLst/>
              <a:cxnLst/>
              <a:rect l="l" t="t" r="r" b="b"/>
              <a:pathLst>
                <a:path w="3937" h="23618" extrusionOk="0">
                  <a:moveTo>
                    <a:pt x="0" y="0"/>
                  </a:moveTo>
                  <a:lnTo>
                    <a:pt x="0" y="21382"/>
                  </a:lnTo>
                  <a:lnTo>
                    <a:pt x="3936" y="23617"/>
                  </a:lnTo>
                  <a:lnTo>
                    <a:pt x="3936" y="2235"/>
                  </a:lnTo>
                  <a:lnTo>
                    <a:pt x="0"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7"/>
            <p:cNvSpPr/>
            <p:nvPr/>
          </p:nvSpPr>
          <p:spPr>
            <a:xfrm>
              <a:off x="7354012" y="1877852"/>
              <a:ext cx="38845" cy="234999"/>
            </a:xfrm>
            <a:custGeom>
              <a:avLst/>
              <a:gdLst/>
              <a:ahLst/>
              <a:cxnLst/>
              <a:rect l="l" t="t" r="r" b="b"/>
              <a:pathLst>
                <a:path w="3904" h="23618" extrusionOk="0">
                  <a:moveTo>
                    <a:pt x="3903" y="0"/>
                  </a:moveTo>
                  <a:lnTo>
                    <a:pt x="0" y="2235"/>
                  </a:lnTo>
                  <a:lnTo>
                    <a:pt x="0" y="23617"/>
                  </a:lnTo>
                  <a:lnTo>
                    <a:pt x="3903" y="21382"/>
                  </a:lnTo>
                  <a:lnTo>
                    <a:pt x="3903" y="0"/>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7"/>
            <p:cNvSpPr/>
            <p:nvPr/>
          </p:nvSpPr>
          <p:spPr>
            <a:xfrm>
              <a:off x="7325796" y="1617320"/>
              <a:ext cx="28228" cy="276819"/>
            </a:xfrm>
            <a:custGeom>
              <a:avLst/>
              <a:gdLst/>
              <a:ahLst/>
              <a:cxnLst/>
              <a:rect l="l" t="t" r="r" b="b"/>
              <a:pathLst>
                <a:path w="2837" h="27821" extrusionOk="0">
                  <a:moveTo>
                    <a:pt x="2836" y="1"/>
                  </a:moveTo>
                  <a:lnTo>
                    <a:pt x="1" y="26186"/>
                  </a:lnTo>
                  <a:lnTo>
                    <a:pt x="2836" y="27821"/>
                  </a:lnTo>
                  <a:lnTo>
                    <a:pt x="2836"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7"/>
            <p:cNvSpPr/>
            <p:nvPr/>
          </p:nvSpPr>
          <p:spPr>
            <a:xfrm>
              <a:off x="7354012" y="1617320"/>
              <a:ext cx="28218" cy="276819"/>
            </a:xfrm>
            <a:custGeom>
              <a:avLst/>
              <a:gdLst/>
              <a:ahLst/>
              <a:cxnLst/>
              <a:rect l="l" t="t" r="r" b="b"/>
              <a:pathLst>
                <a:path w="2836" h="27821" extrusionOk="0">
                  <a:moveTo>
                    <a:pt x="0" y="1"/>
                  </a:moveTo>
                  <a:lnTo>
                    <a:pt x="0" y="27821"/>
                  </a:lnTo>
                  <a:lnTo>
                    <a:pt x="2836" y="26186"/>
                  </a:lnTo>
                  <a:lnTo>
                    <a:pt x="0" y="1"/>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 name="Google Shape;113;p17"/>
          <p:cNvGrpSpPr/>
          <p:nvPr/>
        </p:nvGrpSpPr>
        <p:grpSpPr>
          <a:xfrm flipH="1">
            <a:off x="1017864" y="98962"/>
            <a:ext cx="1494619" cy="4508206"/>
            <a:chOff x="6845236" y="2848204"/>
            <a:chExt cx="428835" cy="1293491"/>
          </a:xfrm>
        </p:grpSpPr>
        <p:grpSp>
          <p:nvGrpSpPr>
            <p:cNvPr id="114" name="Google Shape;114;p17"/>
            <p:cNvGrpSpPr/>
            <p:nvPr/>
          </p:nvGrpSpPr>
          <p:grpSpPr>
            <a:xfrm>
              <a:off x="6845236" y="2848204"/>
              <a:ext cx="428835" cy="1293491"/>
              <a:chOff x="6845236" y="2848204"/>
              <a:chExt cx="428835" cy="1293491"/>
            </a:xfrm>
          </p:grpSpPr>
          <p:sp>
            <p:nvSpPr>
              <p:cNvPr id="115" name="Google Shape;115;p17"/>
              <p:cNvSpPr/>
              <p:nvPr/>
            </p:nvSpPr>
            <p:spPr>
              <a:xfrm>
                <a:off x="6845902" y="2867118"/>
                <a:ext cx="428168" cy="247277"/>
              </a:xfrm>
              <a:custGeom>
                <a:avLst/>
                <a:gdLst/>
                <a:ahLst/>
                <a:cxnLst/>
                <a:rect l="l" t="t" r="r" b="b"/>
                <a:pathLst>
                  <a:path w="43032" h="24852" extrusionOk="0">
                    <a:moveTo>
                      <a:pt x="21449" y="1"/>
                    </a:moveTo>
                    <a:lnTo>
                      <a:pt x="1" y="12376"/>
                    </a:lnTo>
                    <a:lnTo>
                      <a:pt x="21583" y="24852"/>
                    </a:lnTo>
                    <a:lnTo>
                      <a:pt x="43031" y="12443"/>
                    </a:lnTo>
                    <a:lnTo>
                      <a:pt x="21449" y="1"/>
                    </a:lnTo>
                    <a:close/>
                  </a:path>
                </a:pathLst>
              </a:custGeom>
              <a:solidFill>
                <a:srgbClr val="DB7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7"/>
              <p:cNvSpPr/>
              <p:nvPr/>
            </p:nvSpPr>
            <p:spPr>
              <a:xfrm>
                <a:off x="6845236" y="2989983"/>
                <a:ext cx="214094" cy="1151713"/>
              </a:xfrm>
              <a:custGeom>
                <a:avLst/>
                <a:gdLst/>
                <a:ahLst/>
                <a:cxnLst/>
                <a:rect l="l" t="t" r="r" b="b"/>
                <a:pathLst>
                  <a:path w="21517" h="115750" extrusionOk="0">
                    <a:moveTo>
                      <a:pt x="1" y="0"/>
                    </a:moveTo>
                    <a:lnTo>
                      <a:pt x="1" y="103408"/>
                    </a:lnTo>
                    <a:lnTo>
                      <a:pt x="21516" y="115750"/>
                    </a:lnTo>
                    <a:lnTo>
                      <a:pt x="21516" y="12376"/>
                    </a:lnTo>
                    <a:lnTo>
                      <a:pt x="1" y="0"/>
                    </a:lnTo>
                    <a:close/>
                  </a:path>
                </a:pathLst>
              </a:custGeom>
              <a:solidFill>
                <a:srgbClr val="A737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7"/>
              <p:cNvSpPr/>
              <p:nvPr/>
            </p:nvSpPr>
            <p:spPr>
              <a:xfrm>
                <a:off x="7059304" y="2989983"/>
                <a:ext cx="214084" cy="1151713"/>
              </a:xfrm>
              <a:custGeom>
                <a:avLst/>
                <a:gdLst/>
                <a:ahLst/>
                <a:cxnLst/>
                <a:rect l="l" t="t" r="r" b="b"/>
                <a:pathLst>
                  <a:path w="21516" h="115750" extrusionOk="0">
                    <a:moveTo>
                      <a:pt x="21516" y="0"/>
                    </a:moveTo>
                    <a:lnTo>
                      <a:pt x="0" y="12376"/>
                    </a:lnTo>
                    <a:lnTo>
                      <a:pt x="0" y="115750"/>
                    </a:lnTo>
                    <a:lnTo>
                      <a:pt x="21516" y="103408"/>
                    </a:lnTo>
                    <a:lnTo>
                      <a:pt x="2151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7"/>
              <p:cNvSpPr/>
              <p:nvPr/>
            </p:nvSpPr>
            <p:spPr>
              <a:xfrm>
                <a:off x="7086515" y="3097515"/>
                <a:ext cx="39840" cy="1028581"/>
              </a:xfrm>
              <a:custGeom>
                <a:avLst/>
                <a:gdLst/>
                <a:ahLst/>
                <a:cxnLst/>
                <a:rect l="l" t="t" r="r" b="b"/>
                <a:pathLst>
                  <a:path w="4004" h="103375" extrusionOk="0">
                    <a:moveTo>
                      <a:pt x="4003" y="0"/>
                    </a:moveTo>
                    <a:lnTo>
                      <a:pt x="0" y="2302"/>
                    </a:lnTo>
                    <a:lnTo>
                      <a:pt x="0" y="103374"/>
                    </a:lnTo>
                    <a:lnTo>
                      <a:pt x="4003" y="101039"/>
                    </a:lnTo>
                    <a:lnTo>
                      <a:pt x="40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7"/>
              <p:cNvSpPr/>
              <p:nvPr/>
            </p:nvSpPr>
            <p:spPr>
              <a:xfrm>
                <a:off x="6892037" y="2848204"/>
                <a:ext cx="335225" cy="193836"/>
              </a:xfrm>
              <a:custGeom>
                <a:avLst/>
                <a:gdLst/>
                <a:ahLst/>
                <a:cxnLst/>
                <a:rect l="l" t="t" r="r" b="b"/>
                <a:pathLst>
                  <a:path w="33691" h="19481" extrusionOk="0">
                    <a:moveTo>
                      <a:pt x="16779" y="0"/>
                    </a:moveTo>
                    <a:lnTo>
                      <a:pt x="0" y="9707"/>
                    </a:lnTo>
                    <a:lnTo>
                      <a:pt x="16879" y="19481"/>
                    </a:lnTo>
                    <a:lnTo>
                      <a:pt x="33691" y="9774"/>
                    </a:lnTo>
                    <a:lnTo>
                      <a:pt x="16779" y="0"/>
                    </a:lnTo>
                    <a:close/>
                  </a:path>
                </a:pathLst>
              </a:custGeom>
              <a:solidFill>
                <a:srgbClr val="DB7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7"/>
              <p:cNvSpPr/>
              <p:nvPr/>
            </p:nvSpPr>
            <p:spPr>
              <a:xfrm>
                <a:off x="6891370" y="2944515"/>
                <a:ext cx="167618" cy="142394"/>
              </a:xfrm>
              <a:custGeom>
                <a:avLst/>
                <a:gdLst/>
                <a:ahLst/>
                <a:cxnLst/>
                <a:rect l="l" t="t" r="r" b="b"/>
                <a:pathLst>
                  <a:path w="16846" h="14311" extrusionOk="0">
                    <a:moveTo>
                      <a:pt x="0" y="0"/>
                    </a:moveTo>
                    <a:lnTo>
                      <a:pt x="0" y="4637"/>
                    </a:lnTo>
                    <a:lnTo>
                      <a:pt x="16846" y="14311"/>
                    </a:lnTo>
                    <a:lnTo>
                      <a:pt x="16846" y="9674"/>
                    </a:lnTo>
                    <a:lnTo>
                      <a:pt x="0" y="0"/>
                    </a:lnTo>
                    <a:close/>
                  </a:path>
                </a:pathLst>
              </a:custGeom>
              <a:solidFill>
                <a:srgbClr val="A737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7"/>
              <p:cNvSpPr/>
              <p:nvPr/>
            </p:nvSpPr>
            <p:spPr>
              <a:xfrm>
                <a:off x="7058966" y="2944515"/>
                <a:ext cx="167628" cy="142394"/>
              </a:xfrm>
              <a:custGeom>
                <a:avLst/>
                <a:gdLst/>
                <a:ahLst/>
                <a:cxnLst/>
                <a:rect l="l" t="t" r="r" b="b"/>
                <a:pathLst>
                  <a:path w="16847" h="14311" extrusionOk="0">
                    <a:moveTo>
                      <a:pt x="16846" y="0"/>
                    </a:moveTo>
                    <a:lnTo>
                      <a:pt x="1" y="9674"/>
                    </a:lnTo>
                    <a:lnTo>
                      <a:pt x="1" y="14311"/>
                    </a:lnTo>
                    <a:lnTo>
                      <a:pt x="16846" y="4637"/>
                    </a:lnTo>
                    <a:lnTo>
                      <a:pt x="1684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17"/>
            <p:cNvGrpSpPr/>
            <p:nvPr/>
          </p:nvGrpSpPr>
          <p:grpSpPr>
            <a:xfrm>
              <a:off x="7146251" y="3028148"/>
              <a:ext cx="99914" cy="1063424"/>
              <a:chOff x="7146251" y="3028148"/>
              <a:chExt cx="99914" cy="1063424"/>
            </a:xfrm>
          </p:grpSpPr>
          <p:sp>
            <p:nvSpPr>
              <p:cNvPr id="123" name="Google Shape;123;p17"/>
              <p:cNvSpPr/>
              <p:nvPr/>
            </p:nvSpPr>
            <p:spPr>
              <a:xfrm>
                <a:off x="7146251" y="3063001"/>
                <a:ext cx="39840" cy="1028571"/>
              </a:xfrm>
              <a:custGeom>
                <a:avLst/>
                <a:gdLst/>
                <a:ahLst/>
                <a:cxnLst/>
                <a:rect l="l" t="t" r="r" b="b"/>
                <a:pathLst>
                  <a:path w="4004" h="103374" extrusionOk="0">
                    <a:moveTo>
                      <a:pt x="4004" y="0"/>
                    </a:moveTo>
                    <a:lnTo>
                      <a:pt x="1" y="2302"/>
                    </a:lnTo>
                    <a:lnTo>
                      <a:pt x="1" y="103374"/>
                    </a:lnTo>
                    <a:lnTo>
                      <a:pt x="4004" y="101039"/>
                    </a:lnTo>
                    <a:lnTo>
                      <a:pt x="400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7"/>
              <p:cNvSpPr/>
              <p:nvPr/>
            </p:nvSpPr>
            <p:spPr>
              <a:xfrm>
                <a:off x="7206325" y="3028148"/>
                <a:ext cx="39840" cy="1028581"/>
              </a:xfrm>
              <a:custGeom>
                <a:avLst/>
                <a:gdLst/>
                <a:ahLst/>
                <a:cxnLst/>
                <a:rect l="l" t="t" r="r" b="b"/>
                <a:pathLst>
                  <a:path w="4004" h="103375" extrusionOk="0">
                    <a:moveTo>
                      <a:pt x="4003" y="0"/>
                    </a:moveTo>
                    <a:lnTo>
                      <a:pt x="0" y="2336"/>
                    </a:lnTo>
                    <a:lnTo>
                      <a:pt x="0" y="103374"/>
                    </a:lnTo>
                    <a:lnTo>
                      <a:pt x="4003" y="101073"/>
                    </a:lnTo>
                    <a:lnTo>
                      <a:pt x="40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5" name="Google Shape;125;p17"/>
          <p:cNvGrpSpPr/>
          <p:nvPr/>
        </p:nvGrpSpPr>
        <p:grpSpPr>
          <a:xfrm flipH="1">
            <a:off x="2011476" y="1310029"/>
            <a:ext cx="1495763" cy="3876530"/>
            <a:chOff x="6559821" y="3195683"/>
            <a:chExt cx="429163" cy="1112251"/>
          </a:xfrm>
        </p:grpSpPr>
        <p:sp>
          <p:nvSpPr>
            <p:cNvPr id="126" name="Google Shape;126;p17"/>
            <p:cNvSpPr/>
            <p:nvPr/>
          </p:nvSpPr>
          <p:spPr>
            <a:xfrm>
              <a:off x="6559821" y="3622548"/>
              <a:ext cx="215418" cy="203468"/>
            </a:xfrm>
            <a:custGeom>
              <a:avLst/>
              <a:gdLst/>
              <a:ahLst/>
              <a:cxnLst/>
              <a:rect l="l" t="t" r="r" b="b"/>
              <a:pathLst>
                <a:path w="21650" h="20449" extrusionOk="0">
                  <a:moveTo>
                    <a:pt x="1" y="0"/>
                  </a:moveTo>
                  <a:lnTo>
                    <a:pt x="1" y="7939"/>
                  </a:lnTo>
                  <a:lnTo>
                    <a:pt x="21649" y="20448"/>
                  </a:lnTo>
                  <a:lnTo>
                    <a:pt x="21649" y="12476"/>
                  </a:lnTo>
                  <a:lnTo>
                    <a:pt x="1" y="0"/>
                  </a:lnTo>
                  <a:close/>
                </a:path>
              </a:pathLst>
            </a:custGeom>
            <a:solidFill>
              <a:srgbClr val="D68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7"/>
            <p:cNvSpPr/>
            <p:nvPr/>
          </p:nvSpPr>
          <p:spPr>
            <a:xfrm>
              <a:off x="6775213" y="3623872"/>
              <a:ext cx="203796" cy="684063"/>
            </a:xfrm>
            <a:custGeom>
              <a:avLst/>
              <a:gdLst/>
              <a:ahLst/>
              <a:cxnLst/>
              <a:rect l="l" t="t" r="r" b="b"/>
              <a:pathLst>
                <a:path w="20482" h="68750" extrusionOk="0">
                  <a:moveTo>
                    <a:pt x="20482" y="1"/>
                  </a:moveTo>
                  <a:lnTo>
                    <a:pt x="0" y="11776"/>
                  </a:lnTo>
                  <a:lnTo>
                    <a:pt x="0" y="68750"/>
                  </a:lnTo>
                  <a:lnTo>
                    <a:pt x="20482" y="56975"/>
                  </a:lnTo>
                  <a:lnTo>
                    <a:pt x="2048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7"/>
            <p:cNvSpPr/>
            <p:nvPr/>
          </p:nvSpPr>
          <p:spPr>
            <a:xfrm>
              <a:off x="6795788" y="4124679"/>
              <a:ext cx="166961" cy="134096"/>
            </a:xfrm>
            <a:custGeom>
              <a:avLst/>
              <a:gdLst/>
              <a:ahLst/>
              <a:cxnLst/>
              <a:rect l="l" t="t" r="r" b="b"/>
              <a:pathLst>
                <a:path w="16780" h="13477" extrusionOk="0">
                  <a:moveTo>
                    <a:pt x="16779" y="1"/>
                  </a:moveTo>
                  <a:lnTo>
                    <a:pt x="1" y="9674"/>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7"/>
            <p:cNvSpPr/>
            <p:nvPr/>
          </p:nvSpPr>
          <p:spPr>
            <a:xfrm>
              <a:off x="6795788" y="3727752"/>
              <a:ext cx="166961" cy="134096"/>
            </a:xfrm>
            <a:custGeom>
              <a:avLst/>
              <a:gdLst/>
              <a:ahLst/>
              <a:cxnLst/>
              <a:rect l="l" t="t" r="r" b="b"/>
              <a:pathLst>
                <a:path w="16780" h="13477" extrusionOk="0">
                  <a:moveTo>
                    <a:pt x="16779" y="0"/>
                  </a:moveTo>
                  <a:lnTo>
                    <a:pt x="1" y="9674"/>
                  </a:lnTo>
                  <a:lnTo>
                    <a:pt x="1" y="13477"/>
                  </a:lnTo>
                  <a:lnTo>
                    <a:pt x="16779" y="3803"/>
                  </a:lnTo>
                  <a:lnTo>
                    <a:pt x="1677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7"/>
            <p:cNvSpPr/>
            <p:nvPr/>
          </p:nvSpPr>
          <p:spPr>
            <a:xfrm>
              <a:off x="6795788" y="3841254"/>
              <a:ext cx="166961" cy="134096"/>
            </a:xfrm>
            <a:custGeom>
              <a:avLst/>
              <a:gdLst/>
              <a:ahLst/>
              <a:cxnLst/>
              <a:rect l="l" t="t" r="r" b="b"/>
              <a:pathLst>
                <a:path w="16780" h="13477" extrusionOk="0">
                  <a:moveTo>
                    <a:pt x="16779" y="1"/>
                  </a:moveTo>
                  <a:lnTo>
                    <a:pt x="1" y="9674"/>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7"/>
            <p:cNvSpPr/>
            <p:nvPr/>
          </p:nvSpPr>
          <p:spPr>
            <a:xfrm>
              <a:off x="6795788" y="3784503"/>
              <a:ext cx="166961" cy="134096"/>
            </a:xfrm>
            <a:custGeom>
              <a:avLst/>
              <a:gdLst/>
              <a:ahLst/>
              <a:cxnLst/>
              <a:rect l="l" t="t" r="r" b="b"/>
              <a:pathLst>
                <a:path w="16780" h="13477" extrusionOk="0">
                  <a:moveTo>
                    <a:pt x="16779" y="1"/>
                  </a:moveTo>
                  <a:lnTo>
                    <a:pt x="1" y="9674"/>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7"/>
            <p:cNvSpPr/>
            <p:nvPr/>
          </p:nvSpPr>
          <p:spPr>
            <a:xfrm>
              <a:off x="6795788" y="3898004"/>
              <a:ext cx="166961" cy="134106"/>
            </a:xfrm>
            <a:custGeom>
              <a:avLst/>
              <a:gdLst/>
              <a:ahLst/>
              <a:cxnLst/>
              <a:rect l="l" t="t" r="r" b="b"/>
              <a:pathLst>
                <a:path w="16780" h="13478" extrusionOk="0">
                  <a:moveTo>
                    <a:pt x="16779" y="1"/>
                  </a:moveTo>
                  <a:lnTo>
                    <a:pt x="1" y="9674"/>
                  </a:lnTo>
                  <a:lnTo>
                    <a:pt x="1" y="13477"/>
                  </a:lnTo>
                  <a:lnTo>
                    <a:pt x="16779" y="3770"/>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7"/>
            <p:cNvSpPr/>
            <p:nvPr/>
          </p:nvSpPr>
          <p:spPr>
            <a:xfrm>
              <a:off x="6795788" y="3954427"/>
              <a:ext cx="166961" cy="134096"/>
            </a:xfrm>
            <a:custGeom>
              <a:avLst/>
              <a:gdLst/>
              <a:ahLst/>
              <a:cxnLst/>
              <a:rect l="l" t="t" r="r" b="b"/>
              <a:pathLst>
                <a:path w="16780" h="13477" extrusionOk="0">
                  <a:moveTo>
                    <a:pt x="16779" y="0"/>
                  </a:moveTo>
                  <a:lnTo>
                    <a:pt x="1" y="9707"/>
                  </a:lnTo>
                  <a:lnTo>
                    <a:pt x="1" y="13477"/>
                  </a:lnTo>
                  <a:lnTo>
                    <a:pt x="16779" y="3803"/>
                  </a:lnTo>
                  <a:lnTo>
                    <a:pt x="1677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7"/>
            <p:cNvSpPr/>
            <p:nvPr/>
          </p:nvSpPr>
          <p:spPr>
            <a:xfrm>
              <a:off x="6795788" y="4011177"/>
              <a:ext cx="166961" cy="134096"/>
            </a:xfrm>
            <a:custGeom>
              <a:avLst/>
              <a:gdLst/>
              <a:ahLst/>
              <a:cxnLst/>
              <a:rect l="l" t="t" r="r" b="b"/>
              <a:pathLst>
                <a:path w="16780" h="13477" extrusionOk="0">
                  <a:moveTo>
                    <a:pt x="16779" y="1"/>
                  </a:moveTo>
                  <a:lnTo>
                    <a:pt x="1" y="9707"/>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7"/>
            <p:cNvSpPr/>
            <p:nvPr/>
          </p:nvSpPr>
          <p:spPr>
            <a:xfrm>
              <a:off x="6795788" y="4067928"/>
              <a:ext cx="166961" cy="134096"/>
            </a:xfrm>
            <a:custGeom>
              <a:avLst/>
              <a:gdLst/>
              <a:ahLst/>
              <a:cxnLst/>
              <a:rect l="l" t="t" r="r" b="b"/>
              <a:pathLst>
                <a:path w="16780" h="13477" extrusionOk="0">
                  <a:moveTo>
                    <a:pt x="16779" y="1"/>
                  </a:moveTo>
                  <a:lnTo>
                    <a:pt x="1" y="9674"/>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7"/>
            <p:cNvSpPr/>
            <p:nvPr/>
          </p:nvSpPr>
          <p:spPr>
            <a:xfrm>
              <a:off x="6571103" y="3623872"/>
              <a:ext cx="204134" cy="684063"/>
            </a:xfrm>
            <a:custGeom>
              <a:avLst/>
              <a:gdLst/>
              <a:ahLst/>
              <a:cxnLst/>
              <a:rect l="l" t="t" r="r" b="b"/>
              <a:pathLst>
                <a:path w="20516" h="68750" extrusionOk="0">
                  <a:moveTo>
                    <a:pt x="1" y="1"/>
                  </a:moveTo>
                  <a:lnTo>
                    <a:pt x="1" y="56975"/>
                  </a:lnTo>
                  <a:lnTo>
                    <a:pt x="20515" y="68750"/>
                  </a:lnTo>
                  <a:lnTo>
                    <a:pt x="20515" y="11776"/>
                  </a:lnTo>
                  <a:lnTo>
                    <a:pt x="1" y="1"/>
                  </a:lnTo>
                  <a:close/>
                </a:path>
              </a:pathLst>
            </a:custGeom>
            <a:solidFill>
              <a:srgbClr val="E25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7"/>
            <p:cNvSpPr/>
            <p:nvPr/>
          </p:nvSpPr>
          <p:spPr>
            <a:xfrm>
              <a:off x="6559821" y="3499088"/>
              <a:ext cx="429163" cy="247606"/>
            </a:xfrm>
            <a:custGeom>
              <a:avLst/>
              <a:gdLst/>
              <a:ahLst/>
              <a:cxnLst/>
              <a:rect l="l" t="t" r="r" b="b"/>
              <a:pathLst>
                <a:path w="43132" h="24885" extrusionOk="0">
                  <a:moveTo>
                    <a:pt x="21483" y="0"/>
                  </a:moveTo>
                  <a:lnTo>
                    <a:pt x="1" y="12409"/>
                  </a:lnTo>
                  <a:lnTo>
                    <a:pt x="21649" y="24885"/>
                  </a:lnTo>
                  <a:lnTo>
                    <a:pt x="43131" y="12476"/>
                  </a:lnTo>
                  <a:lnTo>
                    <a:pt x="21483" y="0"/>
                  </a:lnTo>
                  <a:close/>
                </a:path>
              </a:pathLst>
            </a:custGeom>
            <a:solidFill>
              <a:srgbClr val="F9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7"/>
            <p:cNvSpPr/>
            <p:nvPr/>
          </p:nvSpPr>
          <p:spPr>
            <a:xfrm>
              <a:off x="6598653" y="3195683"/>
              <a:ext cx="352817" cy="203796"/>
            </a:xfrm>
            <a:custGeom>
              <a:avLst/>
              <a:gdLst/>
              <a:ahLst/>
              <a:cxnLst/>
              <a:rect l="l" t="t" r="r" b="b"/>
              <a:pathLst>
                <a:path w="35459" h="20482" extrusionOk="0">
                  <a:moveTo>
                    <a:pt x="17680" y="0"/>
                  </a:moveTo>
                  <a:lnTo>
                    <a:pt x="0" y="10207"/>
                  </a:lnTo>
                  <a:lnTo>
                    <a:pt x="17780" y="20482"/>
                  </a:lnTo>
                  <a:lnTo>
                    <a:pt x="35459" y="10274"/>
                  </a:lnTo>
                  <a:lnTo>
                    <a:pt x="17680" y="0"/>
                  </a:lnTo>
                  <a:close/>
                </a:path>
              </a:pathLst>
            </a:custGeom>
            <a:solidFill>
              <a:srgbClr val="F9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7"/>
            <p:cNvSpPr/>
            <p:nvPr/>
          </p:nvSpPr>
          <p:spPr>
            <a:xfrm>
              <a:off x="6597986" y="3296968"/>
              <a:ext cx="176583" cy="427173"/>
            </a:xfrm>
            <a:custGeom>
              <a:avLst/>
              <a:gdLst/>
              <a:ahLst/>
              <a:cxnLst/>
              <a:rect l="l" t="t" r="r" b="b"/>
              <a:pathLst>
                <a:path w="17747" h="42932" extrusionOk="0">
                  <a:moveTo>
                    <a:pt x="1" y="1"/>
                  </a:moveTo>
                  <a:lnTo>
                    <a:pt x="1" y="32724"/>
                  </a:lnTo>
                  <a:lnTo>
                    <a:pt x="17747" y="42932"/>
                  </a:lnTo>
                  <a:lnTo>
                    <a:pt x="17747" y="10175"/>
                  </a:lnTo>
                  <a:lnTo>
                    <a:pt x="1" y="1"/>
                  </a:lnTo>
                  <a:close/>
                </a:path>
              </a:pathLst>
            </a:custGeom>
            <a:solidFill>
              <a:srgbClr val="E25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7"/>
            <p:cNvSpPr/>
            <p:nvPr/>
          </p:nvSpPr>
          <p:spPr>
            <a:xfrm>
              <a:off x="6669671" y="3357042"/>
              <a:ext cx="32875" cy="325604"/>
            </a:xfrm>
            <a:custGeom>
              <a:avLst/>
              <a:gdLst/>
              <a:ahLst/>
              <a:cxnLst/>
              <a:rect l="l" t="t" r="r" b="b"/>
              <a:pathLst>
                <a:path w="3304" h="32724" extrusionOk="0">
                  <a:moveTo>
                    <a:pt x="1" y="0"/>
                  </a:moveTo>
                  <a:lnTo>
                    <a:pt x="1" y="30789"/>
                  </a:lnTo>
                  <a:lnTo>
                    <a:pt x="3303" y="32724"/>
                  </a:lnTo>
                  <a:lnTo>
                    <a:pt x="3303" y="1902"/>
                  </a:lnTo>
                  <a:lnTo>
                    <a:pt x="1" y="0"/>
                  </a:lnTo>
                  <a:close/>
                </a:path>
              </a:pathLst>
            </a:custGeom>
            <a:solidFill>
              <a:srgbClr val="F9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7"/>
            <p:cNvSpPr/>
            <p:nvPr/>
          </p:nvSpPr>
          <p:spPr>
            <a:xfrm>
              <a:off x="6774546" y="3296968"/>
              <a:ext cx="176254" cy="427173"/>
            </a:xfrm>
            <a:custGeom>
              <a:avLst/>
              <a:gdLst/>
              <a:ahLst/>
              <a:cxnLst/>
              <a:rect l="l" t="t" r="r" b="b"/>
              <a:pathLst>
                <a:path w="17714" h="42932" extrusionOk="0">
                  <a:moveTo>
                    <a:pt x="17713" y="1"/>
                  </a:moveTo>
                  <a:lnTo>
                    <a:pt x="1" y="10175"/>
                  </a:lnTo>
                  <a:lnTo>
                    <a:pt x="1" y="42932"/>
                  </a:lnTo>
                  <a:lnTo>
                    <a:pt x="17713" y="32724"/>
                  </a:lnTo>
                  <a:lnTo>
                    <a:pt x="1771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7"/>
            <p:cNvSpPr/>
            <p:nvPr/>
          </p:nvSpPr>
          <p:spPr>
            <a:xfrm>
              <a:off x="6846231" y="3357042"/>
              <a:ext cx="32875" cy="325604"/>
            </a:xfrm>
            <a:custGeom>
              <a:avLst/>
              <a:gdLst/>
              <a:ahLst/>
              <a:cxnLst/>
              <a:rect l="l" t="t" r="r" b="b"/>
              <a:pathLst>
                <a:path w="3304" h="32724" extrusionOk="0">
                  <a:moveTo>
                    <a:pt x="3303" y="0"/>
                  </a:moveTo>
                  <a:lnTo>
                    <a:pt x="1" y="1902"/>
                  </a:lnTo>
                  <a:lnTo>
                    <a:pt x="1" y="32724"/>
                  </a:lnTo>
                  <a:lnTo>
                    <a:pt x="3303" y="30789"/>
                  </a:lnTo>
                  <a:lnTo>
                    <a:pt x="3303" y="0"/>
                  </a:lnTo>
                  <a:close/>
                </a:path>
              </a:pathLst>
            </a:custGeom>
            <a:solidFill>
              <a:srgbClr val="F9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 name="Google Shape;143;p17"/>
          <p:cNvGrpSpPr/>
          <p:nvPr/>
        </p:nvGrpSpPr>
        <p:grpSpPr>
          <a:xfrm flipH="1">
            <a:off x="2981959" y="2424148"/>
            <a:ext cx="1495729" cy="3323473"/>
            <a:chOff x="6281380" y="3515345"/>
            <a:chExt cx="429153" cy="953569"/>
          </a:xfrm>
        </p:grpSpPr>
        <p:sp>
          <p:nvSpPr>
            <p:cNvPr id="144" name="Google Shape;144;p17"/>
            <p:cNvSpPr/>
            <p:nvPr/>
          </p:nvSpPr>
          <p:spPr>
            <a:xfrm>
              <a:off x="6496434" y="3647770"/>
              <a:ext cx="199816" cy="821144"/>
            </a:xfrm>
            <a:custGeom>
              <a:avLst/>
              <a:gdLst/>
              <a:ahLst/>
              <a:cxnLst/>
              <a:rect l="l" t="t" r="r" b="b"/>
              <a:pathLst>
                <a:path w="20082" h="82527" extrusionOk="0">
                  <a:moveTo>
                    <a:pt x="20081" y="0"/>
                  </a:moveTo>
                  <a:lnTo>
                    <a:pt x="0" y="11609"/>
                  </a:lnTo>
                  <a:lnTo>
                    <a:pt x="0" y="82526"/>
                  </a:lnTo>
                  <a:lnTo>
                    <a:pt x="20081" y="70918"/>
                  </a:lnTo>
                  <a:lnTo>
                    <a:pt x="2008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7"/>
            <p:cNvSpPr/>
            <p:nvPr/>
          </p:nvSpPr>
          <p:spPr>
            <a:xfrm>
              <a:off x="6296643" y="3647770"/>
              <a:ext cx="199816" cy="821144"/>
            </a:xfrm>
            <a:custGeom>
              <a:avLst/>
              <a:gdLst/>
              <a:ahLst/>
              <a:cxnLst/>
              <a:rect l="l" t="t" r="r" b="b"/>
              <a:pathLst>
                <a:path w="20082" h="82527" extrusionOk="0">
                  <a:moveTo>
                    <a:pt x="0" y="0"/>
                  </a:moveTo>
                  <a:lnTo>
                    <a:pt x="0" y="70918"/>
                  </a:lnTo>
                  <a:lnTo>
                    <a:pt x="20081" y="82526"/>
                  </a:lnTo>
                  <a:lnTo>
                    <a:pt x="20081" y="11609"/>
                  </a:lnTo>
                  <a:lnTo>
                    <a:pt x="0" y="0"/>
                  </a:lnTo>
                  <a:close/>
                </a:path>
              </a:pathLst>
            </a:custGeom>
            <a:solidFill>
              <a:srgbClr val="C975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7"/>
            <p:cNvSpPr/>
            <p:nvPr/>
          </p:nvSpPr>
          <p:spPr>
            <a:xfrm>
              <a:off x="6496434" y="3646061"/>
              <a:ext cx="214084" cy="141071"/>
            </a:xfrm>
            <a:custGeom>
              <a:avLst/>
              <a:gdLst/>
              <a:ahLst/>
              <a:cxnLst/>
              <a:rect l="l" t="t" r="r" b="b"/>
              <a:pathLst>
                <a:path w="21516" h="14178" extrusionOk="0">
                  <a:moveTo>
                    <a:pt x="21516" y="0"/>
                  </a:moveTo>
                  <a:lnTo>
                    <a:pt x="0" y="12409"/>
                  </a:lnTo>
                  <a:lnTo>
                    <a:pt x="0" y="14177"/>
                  </a:lnTo>
                  <a:lnTo>
                    <a:pt x="21516" y="1768"/>
                  </a:lnTo>
                  <a:lnTo>
                    <a:pt x="21516"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7"/>
            <p:cNvSpPr/>
            <p:nvPr/>
          </p:nvSpPr>
          <p:spPr>
            <a:xfrm>
              <a:off x="6496434" y="3791477"/>
              <a:ext cx="73023" cy="95261"/>
            </a:xfrm>
            <a:custGeom>
              <a:avLst/>
              <a:gdLst/>
              <a:ahLst/>
              <a:cxnLst/>
              <a:rect l="l" t="t" r="r" b="b"/>
              <a:pathLst>
                <a:path w="7339" h="9574" extrusionOk="0">
                  <a:moveTo>
                    <a:pt x="7339" y="0"/>
                  </a:moveTo>
                  <a:lnTo>
                    <a:pt x="0" y="4236"/>
                  </a:lnTo>
                  <a:lnTo>
                    <a:pt x="0" y="9574"/>
                  </a:lnTo>
                  <a:lnTo>
                    <a:pt x="7339" y="5337"/>
                  </a:lnTo>
                  <a:lnTo>
                    <a:pt x="73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7"/>
            <p:cNvSpPr/>
            <p:nvPr/>
          </p:nvSpPr>
          <p:spPr>
            <a:xfrm>
              <a:off x="6496434" y="3862167"/>
              <a:ext cx="73023" cy="94933"/>
            </a:xfrm>
            <a:custGeom>
              <a:avLst/>
              <a:gdLst/>
              <a:ahLst/>
              <a:cxnLst/>
              <a:rect l="l" t="t" r="r" b="b"/>
              <a:pathLst>
                <a:path w="7339" h="9541" extrusionOk="0">
                  <a:moveTo>
                    <a:pt x="7339" y="0"/>
                  </a:moveTo>
                  <a:lnTo>
                    <a:pt x="0" y="4237"/>
                  </a:lnTo>
                  <a:lnTo>
                    <a:pt x="0" y="9540"/>
                  </a:lnTo>
                  <a:lnTo>
                    <a:pt x="7339" y="5304"/>
                  </a:lnTo>
                  <a:lnTo>
                    <a:pt x="73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7"/>
            <p:cNvSpPr/>
            <p:nvPr/>
          </p:nvSpPr>
          <p:spPr>
            <a:xfrm>
              <a:off x="6496434" y="3932518"/>
              <a:ext cx="73023" cy="95271"/>
            </a:xfrm>
            <a:custGeom>
              <a:avLst/>
              <a:gdLst/>
              <a:ahLst/>
              <a:cxnLst/>
              <a:rect l="l" t="t" r="r" b="b"/>
              <a:pathLst>
                <a:path w="7339" h="9575" extrusionOk="0">
                  <a:moveTo>
                    <a:pt x="7339" y="1"/>
                  </a:moveTo>
                  <a:lnTo>
                    <a:pt x="0" y="4271"/>
                  </a:lnTo>
                  <a:lnTo>
                    <a:pt x="0" y="9574"/>
                  </a:lnTo>
                  <a:lnTo>
                    <a:pt x="7339" y="5338"/>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7"/>
            <p:cNvSpPr/>
            <p:nvPr/>
          </p:nvSpPr>
          <p:spPr>
            <a:xfrm>
              <a:off x="6496434" y="4003208"/>
              <a:ext cx="73023" cy="94943"/>
            </a:xfrm>
            <a:custGeom>
              <a:avLst/>
              <a:gdLst/>
              <a:ahLst/>
              <a:cxnLst/>
              <a:rect l="l" t="t" r="r" b="b"/>
              <a:pathLst>
                <a:path w="7339" h="9542" extrusionOk="0">
                  <a:moveTo>
                    <a:pt x="7339" y="1"/>
                  </a:moveTo>
                  <a:lnTo>
                    <a:pt x="0" y="4237"/>
                  </a:lnTo>
                  <a:lnTo>
                    <a:pt x="0" y="9541"/>
                  </a:lnTo>
                  <a:lnTo>
                    <a:pt x="7339" y="5305"/>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7"/>
            <p:cNvSpPr/>
            <p:nvPr/>
          </p:nvSpPr>
          <p:spPr>
            <a:xfrm>
              <a:off x="6496434" y="4073908"/>
              <a:ext cx="73023" cy="94933"/>
            </a:xfrm>
            <a:custGeom>
              <a:avLst/>
              <a:gdLst/>
              <a:ahLst/>
              <a:cxnLst/>
              <a:rect l="l" t="t" r="r" b="b"/>
              <a:pathLst>
                <a:path w="7339" h="9541" extrusionOk="0">
                  <a:moveTo>
                    <a:pt x="7339" y="0"/>
                  </a:moveTo>
                  <a:lnTo>
                    <a:pt x="0" y="4236"/>
                  </a:lnTo>
                  <a:lnTo>
                    <a:pt x="0" y="9540"/>
                  </a:lnTo>
                  <a:lnTo>
                    <a:pt x="7339" y="5304"/>
                  </a:lnTo>
                  <a:lnTo>
                    <a:pt x="73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7"/>
            <p:cNvSpPr/>
            <p:nvPr/>
          </p:nvSpPr>
          <p:spPr>
            <a:xfrm>
              <a:off x="6496434" y="4144259"/>
              <a:ext cx="73023" cy="95271"/>
            </a:xfrm>
            <a:custGeom>
              <a:avLst/>
              <a:gdLst/>
              <a:ahLst/>
              <a:cxnLst/>
              <a:rect l="l" t="t" r="r" b="b"/>
              <a:pathLst>
                <a:path w="7339" h="9575" extrusionOk="0">
                  <a:moveTo>
                    <a:pt x="7339" y="1"/>
                  </a:moveTo>
                  <a:lnTo>
                    <a:pt x="0" y="4237"/>
                  </a:lnTo>
                  <a:lnTo>
                    <a:pt x="0" y="9574"/>
                  </a:lnTo>
                  <a:lnTo>
                    <a:pt x="7339" y="5338"/>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7"/>
            <p:cNvSpPr/>
            <p:nvPr/>
          </p:nvSpPr>
          <p:spPr>
            <a:xfrm>
              <a:off x="6496434" y="4214949"/>
              <a:ext cx="73023" cy="94933"/>
            </a:xfrm>
            <a:custGeom>
              <a:avLst/>
              <a:gdLst/>
              <a:ahLst/>
              <a:cxnLst/>
              <a:rect l="l" t="t" r="r" b="b"/>
              <a:pathLst>
                <a:path w="7339" h="9541" extrusionOk="0">
                  <a:moveTo>
                    <a:pt x="7339" y="1"/>
                  </a:moveTo>
                  <a:lnTo>
                    <a:pt x="0" y="4237"/>
                  </a:lnTo>
                  <a:lnTo>
                    <a:pt x="0" y="9541"/>
                  </a:lnTo>
                  <a:lnTo>
                    <a:pt x="7339" y="5305"/>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p:nvPr/>
          </p:nvSpPr>
          <p:spPr>
            <a:xfrm>
              <a:off x="6496434" y="4285310"/>
              <a:ext cx="73023" cy="95271"/>
            </a:xfrm>
            <a:custGeom>
              <a:avLst/>
              <a:gdLst/>
              <a:ahLst/>
              <a:cxnLst/>
              <a:rect l="l" t="t" r="r" b="b"/>
              <a:pathLst>
                <a:path w="7339" h="9575" extrusionOk="0">
                  <a:moveTo>
                    <a:pt x="7339" y="1"/>
                  </a:moveTo>
                  <a:lnTo>
                    <a:pt x="0" y="4237"/>
                  </a:lnTo>
                  <a:lnTo>
                    <a:pt x="0" y="9574"/>
                  </a:lnTo>
                  <a:lnTo>
                    <a:pt x="7339" y="5338"/>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7"/>
            <p:cNvSpPr/>
            <p:nvPr/>
          </p:nvSpPr>
          <p:spPr>
            <a:xfrm>
              <a:off x="6581062" y="3767241"/>
              <a:ext cx="30875" cy="70715"/>
            </a:xfrm>
            <a:custGeom>
              <a:avLst/>
              <a:gdLst/>
              <a:ahLst/>
              <a:cxnLst/>
              <a:rect l="l" t="t" r="r" b="b"/>
              <a:pathLst>
                <a:path w="3103" h="7107" extrusionOk="0">
                  <a:moveTo>
                    <a:pt x="3103" y="1"/>
                  </a:moveTo>
                  <a:lnTo>
                    <a:pt x="1" y="1769"/>
                  </a:lnTo>
                  <a:lnTo>
                    <a:pt x="1" y="7106"/>
                  </a:lnTo>
                  <a:lnTo>
                    <a:pt x="3103" y="5305"/>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7"/>
            <p:cNvSpPr/>
            <p:nvPr/>
          </p:nvSpPr>
          <p:spPr>
            <a:xfrm>
              <a:off x="6623208" y="3742686"/>
              <a:ext cx="30875" cy="70705"/>
            </a:xfrm>
            <a:custGeom>
              <a:avLst/>
              <a:gdLst/>
              <a:ahLst/>
              <a:cxnLst/>
              <a:rect l="l" t="t" r="r" b="b"/>
              <a:pathLst>
                <a:path w="3103" h="7106" extrusionOk="0">
                  <a:moveTo>
                    <a:pt x="3103" y="1"/>
                  </a:moveTo>
                  <a:lnTo>
                    <a:pt x="1" y="1802"/>
                  </a:lnTo>
                  <a:lnTo>
                    <a:pt x="1" y="7106"/>
                  </a:lnTo>
                  <a:lnTo>
                    <a:pt x="3103" y="5338"/>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7"/>
            <p:cNvSpPr/>
            <p:nvPr/>
          </p:nvSpPr>
          <p:spPr>
            <a:xfrm>
              <a:off x="6665691" y="3718460"/>
              <a:ext cx="30546" cy="70376"/>
            </a:xfrm>
            <a:custGeom>
              <a:avLst/>
              <a:gdLst/>
              <a:ahLst/>
              <a:cxnLst/>
              <a:rect l="l" t="t" r="r" b="b"/>
              <a:pathLst>
                <a:path w="3070" h="7073" extrusionOk="0">
                  <a:moveTo>
                    <a:pt x="3069" y="0"/>
                  </a:moveTo>
                  <a:lnTo>
                    <a:pt x="1" y="1768"/>
                  </a:lnTo>
                  <a:lnTo>
                    <a:pt x="1" y="7072"/>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7"/>
            <p:cNvSpPr/>
            <p:nvPr/>
          </p:nvSpPr>
          <p:spPr>
            <a:xfrm>
              <a:off x="6581062" y="3837602"/>
              <a:ext cx="30875" cy="70705"/>
            </a:xfrm>
            <a:custGeom>
              <a:avLst/>
              <a:gdLst/>
              <a:ahLst/>
              <a:cxnLst/>
              <a:rect l="l" t="t" r="r" b="b"/>
              <a:pathLst>
                <a:path w="3103" h="7106" extrusionOk="0">
                  <a:moveTo>
                    <a:pt x="3103" y="1"/>
                  </a:moveTo>
                  <a:lnTo>
                    <a:pt x="1" y="1802"/>
                  </a:lnTo>
                  <a:lnTo>
                    <a:pt x="1" y="7106"/>
                  </a:lnTo>
                  <a:lnTo>
                    <a:pt x="3103" y="5338"/>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7"/>
            <p:cNvSpPr/>
            <p:nvPr/>
          </p:nvSpPr>
          <p:spPr>
            <a:xfrm>
              <a:off x="6623208" y="3813376"/>
              <a:ext cx="30875" cy="70705"/>
            </a:xfrm>
            <a:custGeom>
              <a:avLst/>
              <a:gdLst/>
              <a:ahLst/>
              <a:cxnLst/>
              <a:rect l="l" t="t" r="r" b="b"/>
              <a:pathLst>
                <a:path w="3103" h="7106" extrusionOk="0">
                  <a:moveTo>
                    <a:pt x="3103" y="1"/>
                  </a:moveTo>
                  <a:lnTo>
                    <a:pt x="1" y="1769"/>
                  </a:lnTo>
                  <a:lnTo>
                    <a:pt x="1" y="7106"/>
                  </a:lnTo>
                  <a:lnTo>
                    <a:pt x="3103" y="5304"/>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7"/>
            <p:cNvSpPr/>
            <p:nvPr/>
          </p:nvSpPr>
          <p:spPr>
            <a:xfrm>
              <a:off x="6665691" y="3788821"/>
              <a:ext cx="30546" cy="70705"/>
            </a:xfrm>
            <a:custGeom>
              <a:avLst/>
              <a:gdLst/>
              <a:ahLst/>
              <a:cxnLst/>
              <a:rect l="l" t="t" r="r" b="b"/>
              <a:pathLst>
                <a:path w="3070" h="7106" extrusionOk="0">
                  <a:moveTo>
                    <a:pt x="3069" y="0"/>
                  </a:moveTo>
                  <a:lnTo>
                    <a:pt x="1" y="1801"/>
                  </a:lnTo>
                  <a:lnTo>
                    <a:pt x="1" y="7105"/>
                  </a:lnTo>
                  <a:lnTo>
                    <a:pt x="3069" y="5337"/>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7"/>
            <p:cNvSpPr/>
            <p:nvPr/>
          </p:nvSpPr>
          <p:spPr>
            <a:xfrm>
              <a:off x="6581062" y="3908292"/>
              <a:ext cx="30875" cy="70705"/>
            </a:xfrm>
            <a:custGeom>
              <a:avLst/>
              <a:gdLst/>
              <a:ahLst/>
              <a:cxnLst/>
              <a:rect l="l" t="t" r="r" b="b"/>
              <a:pathLst>
                <a:path w="3103" h="7106" extrusionOk="0">
                  <a:moveTo>
                    <a:pt x="3103" y="1"/>
                  </a:moveTo>
                  <a:lnTo>
                    <a:pt x="1" y="1769"/>
                  </a:lnTo>
                  <a:lnTo>
                    <a:pt x="1" y="7106"/>
                  </a:lnTo>
                  <a:lnTo>
                    <a:pt x="3103" y="5305"/>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7"/>
            <p:cNvSpPr/>
            <p:nvPr/>
          </p:nvSpPr>
          <p:spPr>
            <a:xfrm>
              <a:off x="6623208" y="3883737"/>
              <a:ext cx="30875" cy="70705"/>
            </a:xfrm>
            <a:custGeom>
              <a:avLst/>
              <a:gdLst/>
              <a:ahLst/>
              <a:cxnLst/>
              <a:rect l="l" t="t" r="r" b="b"/>
              <a:pathLst>
                <a:path w="3103" h="7106" extrusionOk="0">
                  <a:moveTo>
                    <a:pt x="3103" y="0"/>
                  </a:moveTo>
                  <a:lnTo>
                    <a:pt x="1" y="1802"/>
                  </a:lnTo>
                  <a:lnTo>
                    <a:pt x="1" y="7105"/>
                  </a:lnTo>
                  <a:lnTo>
                    <a:pt x="3103" y="5338"/>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7"/>
            <p:cNvSpPr/>
            <p:nvPr/>
          </p:nvSpPr>
          <p:spPr>
            <a:xfrm>
              <a:off x="6665691" y="3859511"/>
              <a:ext cx="30546" cy="70705"/>
            </a:xfrm>
            <a:custGeom>
              <a:avLst/>
              <a:gdLst/>
              <a:ahLst/>
              <a:cxnLst/>
              <a:rect l="l" t="t" r="r" b="b"/>
              <a:pathLst>
                <a:path w="3070" h="7106" extrusionOk="0">
                  <a:moveTo>
                    <a:pt x="3069" y="0"/>
                  </a:moveTo>
                  <a:lnTo>
                    <a:pt x="1" y="1768"/>
                  </a:lnTo>
                  <a:lnTo>
                    <a:pt x="1" y="7105"/>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7"/>
            <p:cNvSpPr/>
            <p:nvPr/>
          </p:nvSpPr>
          <p:spPr>
            <a:xfrm>
              <a:off x="6581062" y="3978653"/>
              <a:ext cx="30875" cy="71033"/>
            </a:xfrm>
            <a:custGeom>
              <a:avLst/>
              <a:gdLst/>
              <a:ahLst/>
              <a:cxnLst/>
              <a:rect l="l" t="t" r="r" b="b"/>
              <a:pathLst>
                <a:path w="3103" h="7139" extrusionOk="0">
                  <a:moveTo>
                    <a:pt x="3103" y="1"/>
                  </a:moveTo>
                  <a:lnTo>
                    <a:pt x="1" y="1802"/>
                  </a:lnTo>
                  <a:lnTo>
                    <a:pt x="1" y="7139"/>
                  </a:lnTo>
                  <a:lnTo>
                    <a:pt x="3103" y="5338"/>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7"/>
            <p:cNvSpPr/>
            <p:nvPr/>
          </p:nvSpPr>
          <p:spPr>
            <a:xfrm>
              <a:off x="6623208" y="3954427"/>
              <a:ext cx="30875" cy="70705"/>
            </a:xfrm>
            <a:custGeom>
              <a:avLst/>
              <a:gdLst/>
              <a:ahLst/>
              <a:cxnLst/>
              <a:rect l="l" t="t" r="r" b="b"/>
              <a:pathLst>
                <a:path w="3103" h="7106" extrusionOk="0">
                  <a:moveTo>
                    <a:pt x="3103" y="0"/>
                  </a:moveTo>
                  <a:lnTo>
                    <a:pt x="1" y="1768"/>
                  </a:lnTo>
                  <a:lnTo>
                    <a:pt x="1" y="7106"/>
                  </a:lnTo>
                  <a:lnTo>
                    <a:pt x="3103" y="5304"/>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7"/>
            <p:cNvSpPr/>
            <p:nvPr/>
          </p:nvSpPr>
          <p:spPr>
            <a:xfrm>
              <a:off x="6665691" y="3929872"/>
              <a:ext cx="30546" cy="70705"/>
            </a:xfrm>
            <a:custGeom>
              <a:avLst/>
              <a:gdLst/>
              <a:ahLst/>
              <a:cxnLst/>
              <a:rect l="l" t="t" r="r" b="b"/>
              <a:pathLst>
                <a:path w="3070" h="7106" extrusionOk="0">
                  <a:moveTo>
                    <a:pt x="3069" y="0"/>
                  </a:moveTo>
                  <a:lnTo>
                    <a:pt x="1" y="1801"/>
                  </a:lnTo>
                  <a:lnTo>
                    <a:pt x="1" y="7105"/>
                  </a:lnTo>
                  <a:lnTo>
                    <a:pt x="3069" y="5337"/>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7"/>
            <p:cNvSpPr/>
            <p:nvPr/>
          </p:nvSpPr>
          <p:spPr>
            <a:xfrm>
              <a:off x="6581062" y="4049343"/>
              <a:ext cx="30875" cy="70705"/>
            </a:xfrm>
            <a:custGeom>
              <a:avLst/>
              <a:gdLst/>
              <a:ahLst/>
              <a:cxnLst/>
              <a:rect l="l" t="t" r="r" b="b"/>
              <a:pathLst>
                <a:path w="3103" h="7106" extrusionOk="0">
                  <a:moveTo>
                    <a:pt x="3103" y="1"/>
                  </a:moveTo>
                  <a:lnTo>
                    <a:pt x="1" y="1802"/>
                  </a:lnTo>
                  <a:lnTo>
                    <a:pt x="1" y="7106"/>
                  </a:lnTo>
                  <a:lnTo>
                    <a:pt x="3103" y="5338"/>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7"/>
            <p:cNvSpPr/>
            <p:nvPr/>
          </p:nvSpPr>
          <p:spPr>
            <a:xfrm>
              <a:off x="6623208" y="4025116"/>
              <a:ext cx="30875" cy="70376"/>
            </a:xfrm>
            <a:custGeom>
              <a:avLst/>
              <a:gdLst/>
              <a:ahLst/>
              <a:cxnLst/>
              <a:rect l="l" t="t" r="r" b="b"/>
              <a:pathLst>
                <a:path w="3103" h="7073" extrusionOk="0">
                  <a:moveTo>
                    <a:pt x="3103" y="1"/>
                  </a:moveTo>
                  <a:lnTo>
                    <a:pt x="1" y="1768"/>
                  </a:lnTo>
                  <a:lnTo>
                    <a:pt x="1" y="7072"/>
                  </a:lnTo>
                  <a:lnTo>
                    <a:pt x="3103" y="5304"/>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7"/>
            <p:cNvSpPr/>
            <p:nvPr/>
          </p:nvSpPr>
          <p:spPr>
            <a:xfrm>
              <a:off x="6665691" y="4000562"/>
              <a:ext cx="30546" cy="70705"/>
            </a:xfrm>
            <a:custGeom>
              <a:avLst/>
              <a:gdLst/>
              <a:ahLst/>
              <a:cxnLst/>
              <a:rect l="l" t="t" r="r" b="b"/>
              <a:pathLst>
                <a:path w="3070" h="7106" extrusionOk="0">
                  <a:moveTo>
                    <a:pt x="3069" y="0"/>
                  </a:moveTo>
                  <a:lnTo>
                    <a:pt x="1" y="1801"/>
                  </a:lnTo>
                  <a:lnTo>
                    <a:pt x="1" y="7105"/>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7"/>
            <p:cNvSpPr/>
            <p:nvPr/>
          </p:nvSpPr>
          <p:spPr>
            <a:xfrm>
              <a:off x="6581062" y="4120033"/>
              <a:ext cx="30875" cy="70705"/>
            </a:xfrm>
            <a:custGeom>
              <a:avLst/>
              <a:gdLst/>
              <a:ahLst/>
              <a:cxnLst/>
              <a:rect l="l" t="t" r="r" b="b"/>
              <a:pathLst>
                <a:path w="3103" h="7106" extrusionOk="0">
                  <a:moveTo>
                    <a:pt x="3103" y="1"/>
                  </a:moveTo>
                  <a:lnTo>
                    <a:pt x="1" y="1769"/>
                  </a:lnTo>
                  <a:lnTo>
                    <a:pt x="1" y="7106"/>
                  </a:lnTo>
                  <a:lnTo>
                    <a:pt x="3103" y="5305"/>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7"/>
            <p:cNvSpPr/>
            <p:nvPr/>
          </p:nvSpPr>
          <p:spPr>
            <a:xfrm>
              <a:off x="6623208" y="4095478"/>
              <a:ext cx="30875" cy="70705"/>
            </a:xfrm>
            <a:custGeom>
              <a:avLst/>
              <a:gdLst/>
              <a:ahLst/>
              <a:cxnLst/>
              <a:rect l="l" t="t" r="r" b="b"/>
              <a:pathLst>
                <a:path w="3103" h="7106" extrusionOk="0">
                  <a:moveTo>
                    <a:pt x="3103" y="0"/>
                  </a:moveTo>
                  <a:lnTo>
                    <a:pt x="1" y="1802"/>
                  </a:lnTo>
                  <a:lnTo>
                    <a:pt x="1" y="7105"/>
                  </a:lnTo>
                  <a:lnTo>
                    <a:pt x="3103" y="5337"/>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7"/>
            <p:cNvSpPr/>
            <p:nvPr/>
          </p:nvSpPr>
          <p:spPr>
            <a:xfrm>
              <a:off x="6665691" y="4071251"/>
              <a:ext cx="30546" cy="70705"/>
            </a:xfrm>
            <a:custGeom>
              <a:avLst/>
              <a:gdLst/>
              <a:ahLst/>
              <a:cxnLst/>
              <a:rect l="l" t="t" r="r" b="b"/>
              <a:pathLst>
                <a:path w="3070" h="7106" extrusionOk="0">
                  <a:moveTo>
                    <a:pt x="3069" y="0"/>
                  </a:moveTo>
                  <a:lnTo>
                    <a:pt x="1" y="1768"/>
                  </a:lnTo>
                  <a:lnTo>
                    <a:pt x="1" y="7105"/>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7"/>
            <p:cNvSpPr/>
            <p:nvPr/>
          </p:nvSpPr>
          <p:spPr>
            <a:xfrm>
              <a:off x="6581062" y="4190394"/>
              <a:ext cx="30875" cy="70705"/>
            </a:xfrm>
            <a:custGeom>
              <a:avLst/>
              <a:gdLst/>
              <a:ahLst/>
              <a:cxnLst/>
              <a:rect l="l" t="t" r="r" b="b"/>
              <a:pathLst>
                <a:path w="3103" h="7106" extrusionOk="0">
                  <a:moveTo>
                    <a:pt x="3103" y="0"/>
                  </a:moveTo>
                  <a:lnTo>
                    <a:pt x="1" y="1802"/>
                  </a:lnTo>
                  <a:lnTo>
                    <a:pt x="1" y="7106"/>
                  </a:lnTo>
                  <a:lnTo>
                    <a:pt x="3103" y="5338"/>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7"/>
            <p:cNvSpPr/>
            <p:nvPr/>
          </p:nvSpPr>
          <p:spPr>
            <a:xfrm>
              <a:off x="6623208" y="4166167"/>
              <a:ext cx="30875" cy="70705"/>
            </a:xfrm>
            <a:custGeom>
              <a:avLst/>
              <a:gdLst/>
              <a:ahLst/>
              <a:cxnLst/>
              <a:rect l="l" t="t" r="r" b="b"/>
              <a:pathLst>
                <a:path w="3103" h="7106" extrusionOk="0">
                  <a:moveTo>
                    <a:pt x="3103" y="0"/>
                  </a:moveTo>
                  <a:lnTo>
                    <a:pt x="1" y="1768"/>
                  </a:lnTo>
                  <a:lnTo>
                    <a:pt x="1" y="7105"/>
                  </a:lnTo>
                  <a:lnTo>
                    <a:pt x="3103" y="5304"/>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7"/>
            <p:cNvSpPr/>
            <p:nvPr/>
          </p:nvSpPr>
          <p:spPr>
            <a:xfrm>
              <a:off x="6665691" y="4141603"/>
              <a:ext cx="30546" cy="70705"/>
            </a:xfrm>
            <a:custGeom>
              <a:avLst/>
              <a:gdLst/>
              <a:ahLst/>
              <a:cxnLst/>
              <a:rect l="l" t="t" r="r" b="b"/>
              <a:pathLst>
                <a:path w="3070" h="7106" extrusionOk="0">
                  <a:moveTo>
                    <a:pt x="3069" y="1"/>
                  </a:moveTo>
                  <a:lnTo>
                    <a:pt x="1" y="1802"/>
                  </a:lnTo>
                  <a:lnTo>
                    <a:pt x="1" y="7106"/>
                  </a:lnTo>
                  <a:lnTo>
                    <a:pt x="3069" y="5338"/>
                  </a:lnTo>
                  <a:lnTo>
                    <a:pt x="306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7"/>
            <p:cNvSpPr/>
            <p:nvPr/>
          </p:nvSpPr>
          <p:spPr>
            <a:xfrm>
              <a:off x="6581062" y="4261084"/>
              <a:ext cx="30875" cy="70705"/>
            </a:xfrm>
            <a:custGeom>
              <a:avLst/>
              <a:gdLst/>
              <a:ahLst/>
              <a:cxnLst/>
              <a:rect l="l" t="t" r="r" b="b"/>
              <a:pathLst>
                <a:path w="3103" h="7106" extrusionOk="0">
                  <a:moveTo>
                    <a:pt x="3103" y="1"/>
                  </a:moveTo>
                  <a:lnTo>
                    <a:pt x="1" y="1768"/>
                  </a:lnTo>
                  <a:lnTo>
                    <a:pt x="1" y="7106"/>
                  </a:lnTo>
                  <a:lnTo>
                    <a:pt x="3103" y="5304"/>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7"/>
            <p:cNvSpPr/>
            <p:nvPr/>
          </p:nvSpPr>
          <p:spPr>
            <a:xfrm>
              <a:off x="6623208" y="4236529"/>
              <a:ext cx="30875" cy="70705"/>
            </a:xfrm>
            <a:custGeom>
              <a:avLst/>
              <a:gdLst/>
              <a:ahLst/>
              <a:cxnLst/>
              <a:rect l="l" t="t" r="r" b="b"/>
              <a:pathLst>
                <a:path w="3103" h="7106" extrusionOk="0">
                  <a:moveTo>
                    <a:pt x="3103" y="0"/>
                  </a:moveTo>
                  <a:lnTo>
                    <a:pt x="1" y="1801"/>
                  </a:lnTo>
                  <a:lnTo>
                    <a:pt x="1" y="7105"/>
                  </a:lnTo>
                  <a:lnTo>
                    <a:pt x="3103" y="5337"/>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7"/>
            <p:cNvSpPr/>
            <p:nvPr/>
          </p:nvSpPr>
          <p:spPr>
            <a:xfrm>
              <a:off x="6665691" y="4212302"/>
              <a:ext cx="30546" cy="70705"/>
            </a:xfrm>
            <a:custGeom>
              <a:avLst/>
              <a:gdLst/>
              <a:ahLst/>
              <a:cxnLst/>
              <a:rect l="l" t="t" r="r" b="b"/>
              <a:pathLst>
                <a:path w="3070" h="7106" extrusionOk="0">
                  <a:moveTo>
                    <a:pt x="3069" y="0"/>
                  </a:moveTo>
                  <a:lnTo>
                    <a:pt x="1" y="1768"/>
                  </a:lnTo>
                  <a:lnTo>
                    <a:pt x="1" y="7105"/>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7"/>
            <p:cNvSpPr/>
            <p:nvPr/>
          </p:nvSpPr>
          <p:spPr>
            <a:xfrm>
              <a:off x="6281380" y="3532935"/>
              <a:ext cx="429153" cy="247944"/>
            </a:xfrm>
            <a:custGeom>
              <a:avLst/>
              <a:gdLst/>
              <a:ahLst/>
              <a:cxnLst/>
              <a:rect l="l" t="t" r="r" b="b"/>
              <a:pathLst>
                <a:path w="43131" h="24919" extrusionOk="0">
                  <a:moveTo>
                    <a:pt x="21482" y="1"/>
                  </a:moveTo>
                  <a:lnTo>
                    <a:pt x="0" y="12410"/>
                  </a:lnTo>
                  <a:lnTo>
                    <a:pt x="21615" y="24919"/>
                  </a:lnTo>
                  <a:lnTo>
                    <a:pt x="43131" y="12510"/>
                  </a:lnTo>
                  <a:lnTo>
                    <a:pt x="21482" y="1"/>
                  </a:lnTo>
                  <a:close/>
                </a:path>
              </a:pathLst>
            </a:custGeom>
            <a:solidFill>
              <a:srgbClr val="FBE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7"/>
            <p:cNvSpPr/>
            <p:nvPr/>
          </p:nvSpPr>
          <p:spPr>
            <a:xfrm>
              <a:off x="6281380" y="3515345"/>
              <a:ext cx="429153" cy="247616"/>
            </a:xfrm>
            <a:custGeom>
              <a:avLst/>
              <a:gdLst/>
              <a:ahLst/>
              <a:cxnLst/>
              <a:rect l="l" t="t" r="r" b="b"/>
              <a:pathLst>
                <a:path w="43131" h="24886" extrusionOk="0">
                  <a:moveTo>
                    <a:pt x="21482" y="1"/>
                  </a:moveTo>
                  <a:lnTo>
                    <a:pt x="0" y="12410"/>
                  </a:lnTo>
                  <a:lnTo>
                    <a:pt x="21615" y="24885"/>
                  </a:lnTo>
                  <a:lnTo>
                    <a:pt x="43131" y="12476"/>
                  </a:lnTo>
                  <a:lnTo>
                    <a:pt x="21482" y="1"/>
                  </a:lnTo>
                  <a:close/>
                </a:path>
              </a:pathLst>
            </a:custGeom>
            <a:solidFill>
              <a:srgbClr val="FBE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7"/>
            <p:cNvSpPr/>
            <p:nvPr/>
          </p:nvSpPr>
          <p:spPr>
            <a:xfrm>
              <a:off x="6316889" y="3535930"/>
              <a:ext cx="358130" cy="206781"/>
            </a:xfrm>
            <a:custGeom>
              <a:avLst/>
              <a:gdLst/>
              <a:ahLst/>
              <a:cxnLst/>
              <a:rect l="l" t="t" r="r" b="b"/>
              <a:pathLst>
                <a:path w="35993" h="20782" extrusionOk="0">
                  <a:moveTo>
                    <a:pt x="17913" y="0"/>
                  </a:moveTo>
                  <a:lnTo>
                    <a:pt x="0" y="10341"/>
                  </a:lnTo>
                  <a:lnTo>
                    <a:pt x="18046" y="20782"/>
                  </a:lnTo>
                  <a:lnTo>
                    <a:pt x="35993" y="10407"/>
                  </a:lnTo>
                  <a:lnTo>
                    <a:pt x="179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7"/>
            <p:cNvSpPr/>
            <p:nvPr/>
          </p:nvSpPr>
          <p:spPr>
            <a:xfrm>
              <a:off x="6281380" y="3638806"/>
              <a:ext cx="215079" cy="142066"/>
            </a:xfrm>
            <a:custGeom>
              <a:avLst/>
              <a:gdLst/>
              <a:ahLst/>
              <a:cxnLst/>
              <a:rect l="l" t="t" r="r" b="b"/>
              <a:pathLst>
                <a:path w="21616" h="14278" extrusionOk="0">
                  <a:moveTo>
                    <a:pt x="0" y="1"/>
                  </a:moveTo>
                  <a:lnTo>
                    <a:pt x="0" y="1769"/>
                  </a:lnTo>
                  <a:lnTo>
                    <a:pt x="21615" y="14278"/>
                  </a:lnTo>
                  <a:lnTo>
                    <a:pt x="21615" y="12476"/>
                  </a:lnTo>
                  <a:lnTo>
                    <a:pt x="0"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7"/>
            <p:cNvSpPr/>
            <p:nvPr/>
          </p:nvSpPr>
          <p:spPr>
            <a:xfrm>
              <a:off x="6496434" y="3639472"/>
              <a:ext cx="214084" cy="141399"/>
            </a:xfrm>
            <a:custGeom>
              <a:avLst/>
              <a:gdLst/>
              <a:ahLst/>
              <a:cxnLst/>
              <a:rect l="l" t="t" r="r" b="b"/>
              <a:pathLst>
                <a:path w="21516" h="14211" extrusionOk="0">
                  <a:moveTo>
                    <a:pt x="21516" y="0"/>
                  </a:moveTo>
                  <a:lnTo>
                    <a:pt x="0" y="12409"/>
                  </a:lnTo>
                  <a:lnTo>
                    <a:pt x="0" y="14211"/>
                  </a:lnTo>
                  <a:lnTo>
                    <a:pt x="21516" y="1802"/>
                  </a:lnTo>
                  <a:lnTo>
                    <a:pt x="2151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7"/>
            <p:cNvSpPr/>
            <p:nvPr/>
          </p:nvSpPr>
          <p:spPr>
            <a:xfrm>
              <a:off x="6342439" y="3594332"/>
              <a:ext cx="153678" cy="140743"/>
            </a:xfrm>
            <a:custGeom>
              <a:avLst/>
              <a:gdLst/>
              <a:ahLst/>
              <a:cxnLst/>
              <a:rect l="l" t="t" r="r" b="b"/>
              <a:pathLst>
                <a:path w="15445" h="14145" extrusionOk="0">
                  <a:moveTo>
                    <a:pt x="1" y="1"/>
                  </a:moveTo>
                  <a:lnTo>
                    <a:pt x="1" y="5238"/>
                  </a:lnTo>
                  <a:lnTo>
                    <a:pt x="15445" y="14144"/>
                  </a:lnTo>
                  <a:lnTo>
                    <a:pt x="15445" y="8907"/>
                  </a:lnTo>
                  <a:lnTo>
                    <a:pt x="1" y="1"/>
                  </a:lnTo>
                  <a:close/>
                </a:path>
              </a:pathLst>
            </a:custGeom>
            <a:solidFill>
              <a:srgbClr val="F4CF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7"/>
            <p:cNvSpPr/>
            <p:nvPr/>
          </p:nvSpPr>
          <p:spPr>
            <a:xfrm>
              <a:off x="6342439" y="3594332"/>
              <a:ext cx="153678" cy="140743"/>
            </a:xfrm>
            <a:custGeom>
              <a:avLst/>
              <a:gdLst/>
              <a:ahLst/>
              <a:cxnLst/>
              <a:rect l="l" t="t" r="r" b="b"/>
              <a:pathLst>
                <a:path w="15445" h="14145" extrusionOk="0">
                  <a:moveTo>
                    <a:pt x="1" y="1"/>
                  </a:moveTo>
                  <a:lnTo>
                    <a:pt x="1" y="5238"/>
                  </a:lnTo>
                  <a:lnTo>
                    <a:pt x="15445" y="14144"/>
                  </a:lnTo>
                  <a:lnTo>
                    <a:pt x="15445" y="8907"/>
                  </a:lnTo>
                  <a:lnTo>
                    <a:pt x="1" y="1"/>
                  </a:lnTo>
                  <a:close/>
                </a:path>
              </a:pathLst>
            </a:custGeom>
            <a:solidFill>
              <a:srgbClr val="C975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7"/>
            <p:cNvSpPr/>
            <p:nvPr/>
          </p:nvSpPr>
          <p:spPr>
            <a:xfrm>
              <a:off x="6342777" y="3563808"/>
              <a:ext cx="306679" cy="118823"/>
            </a:xfrm>
            <a:custGeom>
              <a:avLst/>
              <a:gdLst/>
              <a:ahLst/>
              <a:cxnLst/>
              <a:rect l="l" t="t" r="r" b="b"/>
              <a:pathLst>
                <a:path w="30822" h="11942" extrusionOk="0">
                  <a:moveTo>
                    <a:pt x="15344" y="0"/>
                  </a:moveTo>
                  <a:lnTo>
                    <a:pt x="0" y="3036"/>
                  </a:lnTo>
                  <a:lnTo>
                    <a:pt x="15444" y="11942"/>
                  </a:lnTo>
                  <a:lnTo>
                    <a:pt x="30822" y="8906"/>
                  </a:lnTo>
                  <a:lnTo>
                    <a:pt x="15344" y="0"/>
                  </a:lnTo>
                  <a:close/>
                </a:path>
              </a:pathLst>
            </a:custGeom>
            <a:solidFill>
              <a:srgbClr val="FBE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7"/>
            <p:cNvSpPr/>
            <p:nvPr/>
          </p:nvSpPr>
          <p:spPr>
            <a:xfrm>
              <a:off x="6495439" y="3647151"/>
              <a:ext cx="154006" cy="88635"/>
            </a:xfrm>
            <a:custGeom>
              <a:avLst/>
              <a:gdLst/>
              <a:ahLst/>
              <a:cxnLst/>
              <a:rect l="l" t="t" r="r" b="b"/>
              <a:pathLst>
                <a:path w="15478" h="8908" extrusionOk="0">
                  <a:moveTo>
                    <a:pt x="15478" y="1"/>
                  </a:moveTo>
                  <a:lnTo>
                    <a:pt x="13966" y="871"/>
                  </a:lnTo>
                  <a:lnTo>
                    <a:pt x="13966" y="871"/>
                  </a:lnTo>
                  <a:lnTo>
                    <a:pt x="15478" y="568"/>
                  </a:lnTo>
                  <a:lnTo>
                    <a:pt x="15478" y="1"/>
                  </a:lnTo>
                  <a:close/>
                  <a:moveTo>
                    <a:pt x="13966" y="871"/>
                  </a:moveTo>
                  <a:lnTo>
                    <a:pt x="0" y="3670"/>
                  </a:lnTo>
                  <a:lnTo>
                    <a:pt x="0" y="8907"/>
                  </a:lnTo>
                  <a:lnTo>
                    <a:pt x="13966" y="87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 name="Google Shape;188;p17"/>
          <p:cNvGrpSpPr/>
          <p:nvPr/>
        </p:nvGrpSpPr>
        <p:grpSpPr>
          <a:xfrm flipH="1">
            <a:off x="4011426" y="3564684"/>
            <a:ext cx="1495729" cy="2777424"/>
            <a:chOff x="5986006" y="3842587"/>
            <a:chExt cx="429153" cy="796897"/>
          </a:xfrm>
        </p:grpSpPr>
        <p:sp>
          <p:nvSpPr>
            <p:cNvPr id="189" name="Google Shape;189;p17"/>
            <p:cNvSpPr/>
            <p:nvPr/>
          </p:nvSpPr>
          <p:spPr>
            <a:xfrm>
              <a:off x="6296643" y="3929872"/>
              <a:ext cx="73023" cy="95261"/>
            </a:xfrm>
            <a:custGeom>
              <a:avLst/>
              <a:gdLst/>
              <a:ahLst/>
              <a:cxnLst/>
              <a:rect l="l" t="t" r="r" b="b"/>
              <a:pathLst>
                <a:path w="7339" h="9574" extrusionOk="0">
                  <a:moveTo>
                    <a:pt x="0" y="0"/>
                  </a:moveTo>
                  <a:lnTo>
                    <a:pt x="0" y="5337"/>
                  </a:lnTo>
                  <a:lnTo>
                    <a:pt x="7339" y="9574"/>
                  </a:lnTo>
                  <a:lnTo>
                    <a:pt x="7339" y="4236"/>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7"/>
            <p:cNvSpPr/>
            <p:nvPr/>
          </p:nvSpPr>
          <p:spPr>
            <a:xfrm>
              <a:off x="6296643" y="3929872"/>
              <a:ext cx="73023" cy="45810"/>
            </a:xfrm>
            <a:custGeom>
              <a:avLst/>
              <a:gdLst/>
              <a:ahLst/>
              <a:cxnLst/>
              <a:rect l="l" t="t" r="r" b="b"/>
              <a:pathLst>
                <a:path w="7339" h="4604" extrusionOk="0">
                  <a:moveTo>
                    <a:pt x="0" y="0"/>
                  </a:moveTo>
                  <a:lnTo>
                    <a:pt x="0" y="367"/>
                  </a:lnTo>
                  <a:lnTo>
                    <a:pt x="301" y="534"/>
                  </a:lnTo>
                  <a:lnTo>
                    <a:pt x="7339" y="4603"/>
                  </a:lnTo>
                  <a:lnTo>
                    <a:pt x="7339" y="4236"/>
                  </a:lnTo>
                  <a:lnTo>
                    <a:pt x="301" y="200"/>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7"/>
            <p:cNvSpPr/>
            <p:nvPr/>
          </p:nvSpPr>
          <p:spPr>
            <a:xfrm>
              <a:off x="6296643" y="4000562"/>
              <a:ext cx="73023" cy="94933"/>
            </a:xfrm>
            <a:custGeom>
              <a:avLst/>
              <a:gdLst/>
              <a:ahLst/>
              <a:cxnLst/>
              <a:rect l="l" t="t" r="r" b="b"/>
              <a:pathLst>
                <a:path w="7339" h="9541" extrusionOk="0">
                  <a:moveTo>
                    <a:pt x="0" y="0"/>
                  </a:moveTo>
                  <a:lnTo>
                    <a:pt x="0" y="5304"/>
                  </a:lnTo>
                  <a:lnTo>
                    <a:pt x="7339" y="9540"/>
                  </a:lnTo>
                  <a:lnTo>
                    <a:pt x="7339" y="4236"/>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7"/>
            <p:cNvSpPr/>
            <p:nvPr/>
          </p:nvSpPr>
          <p:spPr>
            <a:xfrm>
              <a:off x="6296643" y="4000562"/>
              <a:ext cx="73023" cy="45810"/>
            </a:xfrm>
            <a:custGeom>
              <a:avLst/>
              <a:gdLst/>
              <a:ahLst/>
              <a:cxnLst/>
              <a:rect l="l" t="t" r="r" b="b"/>
              <a:pathLst>
                <a:path w="7339" h="4604" extrusionOk="0">
                  <a:moveTo>
                    <a:pt x="0" y="0"/>
                  </a:moveTo>
                  <a:lnTo>
                    <a:pt x="0" y="367"/>
                  </a:lnTo>
                  <a:lnTo>
                    <a:pt x="301" y="534"/>
                  </a:lnTo>
                  <a:lnTo>
                    <a:pt x="7339" y="4603"/>
                  </a:lnTo>
                  <a:lnTo>
                    <a:pt x="7339" y="4236"/>
                  </a:lnTo>
                  <a:lnTo>
                    <a:pt x="301" y="167"/>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7"/>
            <p:cNvSpPr/>
            <p:nvPr/>
          </p:nvSpPr>
          <p:spPr>
            <a:xfrm>
              <a:off x="6296643" y="4071251"/>
              <a:ext cx="73023" cy="94933"/>
            </a:xfrm>
            <a:custGeom>
              <a:avLst/>
              <a:gdLst/>
              <a:ahLst/>
              <a:cxnLst/>
              <a:rect l="l" t="t" r="r" b="b"/>
              <a:pathLst>
                <a:path w="7339" h="9541" extrusionOk="0">
                  <a:moveTo>
                    <a:pt x="0" y="0"/>
                  </a:moveTo>
                  <a:lnTo>
                    <a:pt x="0" y="5304"/>
                  </a:lnTo>
                  <a:lnTo>
                    <a:pt x="7339" y="9540"/>
                  </a:lnTo>
                  <a:lnTo>
                    <a:pt x="7339" y="4237"/>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7"/>
            <p:cNvSpPr/>
            <p:nvPr/>
          </p:nvSpPr>
          <p:spPr>
            <a:xfrm>
              <a:off x="6296643" y="4071251"/>
              <a:ext cx="73023" cy="45481"/>
            </a:xfrm>
            <a:custGeom>
              <a:avLst/>
              <a:gdLst/>
              <a:ahLst/>
              <a:cxnLst/>
              <a:rect l="l" t="t" r="r" b="b"/>
              <a:pathLst>
                <a:path w="7339" h="4571" extrusionOk="0">
                  <a:moveTo>
                    <a:pt x="0" y="0"/>
                  </a:moveTo>
                  <a:lnTo>
                    <a:pt x="0" y="334"/>
                  </a:lnTo>
                  <a:lnTo>
                    <a:pt x="301" y="534"/>
                  </a:lnTo>
                  <a:lnTo>
                    <a:pt x="7339" y="4570"/>
                  </a:lnTo>
                  <a:lnTo>
                    <a:pt x="7339" y="4237"/>
                  </a:lnTo>
                  <a:lnTo>
                    <a:pt x="301" y="167"/>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7"/>
            <p:cNvSpPr/>
            <p:nvPr/>
          </p:nvSpPr>
          <p:spPr>
            <a:xfrm>
              <a:off x="6296643" y="4141603"/>
              <a:ext cx="73023" cy="95271"/>
            </a:xfrm>
            <a:custGeom>
              <a:avLst/>
              <a:gdLst/>
              <a:ahLst/>
              <a:cxnLst/>
              <a:rect l="l" t="t" r="r" b="b"/>
              <a:pathLst>
                <a:path w="7339" h="9575" extrusionOk="0">
                  <a:moveTo>
                    <a:pt x="0" y="1"/>
                  </a:moveTo>
                  <a:lnTo>
                    <a:pt x="0" y="5338"/>
                  </a:lnTo>
                  <a:lnTo>
                    <a:pt x="7339" y="9574"/>
                  </a:lnTo>
                  <a:lnTo>
                    <a:pt x="7339" y="4237"/>
                  </a:lnTo>
                  <a:lnTo>
                    <a:pt x="0"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7"/>
            <p:cNvSpPr/>
            <p:nvPr/>
          </p:nvSpPr>
          <p:spPr>
            <a:xfrm>
              <a:off x="6296643" y="4141603"/>
              <a:ext cx="73023" cy="45820"/>
            </a:xfrm>
            <a:custGeom>
              <a:avLst/>
              <a:gdLst/>
              <a:ahLst/>
              <a:cxnLst/>
              <a:rect l="l" t="t" r="r" b="b"/>
              <a:pathLst>
                <a:path w="7339" h="4605" extrusionOk="0">
                  <a:moveTo>
                    <a:pt x="0" y="1"/>
                  </a:moveTo>
                  <a:lnTo>
                    <a:pt x="0" y="368"/>
                  </a:lnTo>
                  <a:lnTo>
                    <a:pt x="301" y="535"/>
                  </a:lnTo>
                  <a:lnTo>
                    <a:pt x="7339" y="4604"/>
                  </a:lnTo>
                  <a:lnTo>
                    <a:pt x="7339" y="4237"/>
                  </a:lnTo>
                  <a:lnTo>
                    <a:pt x="301" y="201"/>
                  </a:lnTo>
                  <a:lnTo>
                    <a:pt x="0"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7"/>
            <p:cNvSpPr/>
            <p:nvPr/>
          </p:nvSpPr>
          <p:spPr>
            <a:xfrm>
              <a:off x="6296643" y="4212302"/>
              <a:ext cx="73023" cy="94933"/>
            </a:xfrm>
            <a:custGeom>
              <a:avLst/>
              <a:gdLst/>
              <a:ahLst/>
              <a:cxnLst/>
              <a:rect l="l" t="t" r="r" b="b"/>
              <a:pathLst>
                <a:path w="7339" h="9541" extrusionOk="0">
                  <a:moveTo>
                    <a:pt x="0" y="0"/>
                  </a:moveTo>
                  <a:lnTo>
                    <a:pt x="0" y="5304"/>
                  </a:lnTo>
                  <a:lnTo>
                    <a:pt x="7339" y="9540"/>
                  </a:lnTo>
                  <a:lnTo>
                    <a:pt x="7339" y="4236"/>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7"/>
            <p:cNvSpPr/>
            <p:nvPr/>
          </p:nvSpPr>
          <p:spPr>
            <a:xfrm>
              <a:off x="6296643" y="4212302"/>
              <a:ext cx="73023" cy="45810"/>
            </a:xfrm>
            <a:custGeom>
              <a:avLst/>
              <a:gdLst/>
              <a:ahLst/>
              <a:cxnLst/>
              <a:rect l="l" t="t" r="r" b="b"/>
              <a:pathLst>
                <a:path w="7339" h="4604" extrusionOk="0">
                  <a:moveTo>
                    <a:pt x="0" y="0"/>
                  </a:moveTo>
                  <a:lnTo>
                    <a:pt x="0" y="334"/>
                  </a:lnTo>
                  <a:lnTo>
                    <a:pt x="301" y="534"/>
                  </a:lnTo>
                  <a:lnTo>
                    <a:pt x="7339" y="4603"/>
                  </a:lnTo>
                  <a:lnTo>
                    <a:pt x="7339" y="4236"/>
                  </a:lnTo>
                  <a:lnTo>
                    <a:pt x="301" y="167"/>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7"/>
            <p:cNvSpPr/>
            <p:nvPr/>
          </p:nvSpPr>
          <p:spPr>
            <a:xfrm>
              <a:off x="6381271" y="3978653"/>
              <a:ext cx="30546" cy="71033"/>
            </a:xfrm>
            <a:custGeom>
              <a:avLst/>
              <a:gdLst/>
              <a:ahLst/>
              <a:cxnLst/>
              <a:rect l="l" t="t" r="r" b="b"/>
              <a:pathLst>
                <a:path w="3070" h="7139" extrusionOk="0">
                  <a:moveTo>
                    <a:pt x="1" y="1"/>
                  </a:moveTo>
                  <a:lnTo>
                    <a:pt x="1" y="5338"/>
                  </a:lnTo>
                  <a:lnTo>
                    <a:pt x="3069" y="7139"/>
                  </a:lnTo>
                  <a:lnTo>
                    <a:pt x="3069" y="1802"/>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7"/>
            <p:cNvSpPr/>
            <p:nvPr/>
          </p:nvSpPr>
          <p:spPr>
            <a:xfrm>
              <a:off x="6381271" y="3978653"/>
              <a:ext cx="30546" cy="54775"/>
            </a:xfrm>
            <a:custGeom>
              <a:avLst/>
              <a:gdLst/>
              <a:ahLst/>
              <a:cxnLst/>
              <a:rect l="l" t="t" r="r" b="b"/>
              <a:pathLst>
                <a:path w="3070" h="5505" extrusionOk="0">
                  <a:moveTo>
                    <a:pt x="1" y="1"/>
                  </a:moveTo>
                  <a:lnTo>
                    <a:pt x="1" y="367"/>
                  </a:lnTo>
                  <a:lnTo>
                    <a:pt x="1" y="5338"/>
                  </a:lnTo>
                  <a:lnTo>
                    <a:pt x="301" y="5504"/>
                  </a:lnTo>
                  <a:lnTo>
                    <a:pt x="301" y="568"/>
                  </a:lnTo>
                  <a:lnTo>
                    <a:pt x="3069" y="2169"/>
                  </a:lnTo>
                  <a:lnTo>
                    <a:pt x="3069" y="1802"/>
                  </a:lnTo>
                  <a:lnTo>
                    <a:pt x="301" y="201"/>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7"/>
            <p:cNvSpPr/>
            <p:nvPr/>
          </p:nvSpPr>
          <p:spPr>
            <a:xfrm>
              <a:off x="6381271" y="4049343"/>
              <a:ext cx="30546" cy="70705"/>
            </a:xfrm>
            <a:custGeom>
              <a:avLst/>
              <a:gdLst/>
              <a:ahLst/>
              <a:cxnLst/>
              <a:rect l="l" t="t" r="r" b="b"/>
              <a:pathLst>
                <a:path w="3070" h="7106" extrusionOk="0">
                  <a:moveTo>
                    <a:pt x="1" y="1"/>
                  </a:moveTo>
                  <a:lnTo>
                    <a:pt x="1" y="5338"/>
                  </a:lnTo>
                  <a:lnTo>
                    <a:pt x="3069" y="7106"/>
                  </a:lnTo>
                  <a:lnTo>
                    <a:pt x="3069" y="1802"/>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7"/>
            <p:cNvSpPr/>
            <p:nvPr/>
          </p:nvSpPr>
          <p:spPr>
            <a:xfrm>
              <a:off x="6381271" y="4049343"/>
              <a:ext cx="30546" cy="54775"/>
            </a:xfrm>
            <a:custGeom>
              <a:avLst/>
              <a:gdLst/>
              <a:ahLst/>
              <a:cxnLst/>
              <a:rect l="l" t="t" r="r" b="b"/>
              <a:pathLst>
                <a:path w="3070" h="5505" extrusionOk="0">
                  <a:moveTo>
                    <a:pt x="1" y="1"/>
                  </a:moveTo>
                  <a:lnTo>
                    <a:pt x="1" y="368"/>
                  </a:lnTo>
                  <a:lnTo>
                    <a:pt x="1" y="5338"/>
                  </a:lnTo>
                  <a:lnTo>
                    <a:pt x="301" y="5505"/>
                  </a:lnTo>
                  <a:lnTo>
                    <a:pt x="301" y="534"/>
                  </a:lnTo>
                  <a:lnTo>
                    <a:pt x="3069" y="2135"/>
                  </a:lnTo>
                  <a:lnTo>
                    <a:pt x="3069" y="1802"/>
                  </a:lnTo>
                  <a:lnTo>
                    <a:pt x="301" y="167"/>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7"/>
            <p:cNvSpPr/>
            <p:nvPr/>
          </p:nvSpPr>
          <p:spPr>
            <a:xfrm>
              <a:off x="6381271" y="4120033"/>
              <a:ext cx="30546" cy="70705"/>
            </a:xfrm>
            <a:custGeom>
              <a:avLst/>
              <a:gdLst/>
              <a:ahLst/>
              <a:cxnLst/>
              <a:rect l="l" t="t" r="r" b="b"/>
              <a:pathLst>
                <a:path w="3070" h="7106" extrusionOk="0">
                  <a:moveTo>
                    <a:pt x="1" y="1"/>
                  </a:moveTo>
                  <a:lnTo>
                    <a:pt x="1" y="5305"/>
                  </a:lnTo>
                  <a:lnTo>
                    <a:pt x="3069" y="7106"/>
                  </a:lnTo>
                  <a:lnTo>
                    <a:pt x="3069" y="1769"/>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7"/>
            <p:cNvSpPr/>
            <p:nvPr/>
          </p:nvSpPr>
          <p:spPr>
            <a:xfrm>
              <a:off x="6381271" y="4120033"/>
              <a:ext cx="30546" cy="54446"/>
            </a:xfrm>
            <a:custGeom>
              <a:avLst/>
              <a:gdLst/>
              <a:ahLst/>
              <a:cxnLst/>
              <a:rect l="l" t="t" r="r" b="b"/>
              <a:pathLst>
                <a:path w="3070" h="5472" extrusionOk="0">
                  <a:moveTo>
                    <a:pt x="1" y="1"/>
                  </a:moveTo>
                  <a:lnTo>
                    <a:pt x="1" y="334"/>
                  </a:lnTo>
                  <a:lnTo>
                    <a:pt x="1" y="5305"/>
                  </a:lnTo>
                  <a:lnTo>
                    <a:pt x="301" y="5471"/>
                  </a:lnTo>
                  <a:lnTo>
                    <a:pt x="301" y="534"/>
                  </a:lnTo>
                  <a:lnTo>
                    <a:pt x="3069" y="2136"/>
                  </a:lnTo>
                  <a:lnTo>
                    <a:pt x="3069" y="1769"/>
                  </a:lnTo>
                  <a:lnTo>
                    <a:pt x="301" y="167"/>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7"/>
            <p:cNvSpPr/>
            <p:nvPr/>
          </p:nvSpPr>
          <p:spPr>
            <a:xfrm>
              <a:off x="6381271" y="4190394"/>
              <a:ext cx="30546" cy="70705"/>
            </a:xfrm>
            <a:custGeom>
              <a:avLst/>
              <a:gdLst/>
              <a:ahLst/>
              <a:cxnLst/>
              <a:rect l="l" t="t" r="r" b="b"/>
              <a:pathLst>
                <a:path w="3070" h="7106" extrusionOk="0">
                  <a:moveTo>
                    <a:pt x="1" y="0"/>
                  </a:moveTo>
                  <a:lnTo>
                    <a:pt x="1" y="5338"/>
                  </a:lnTo>
                  <a:lnTo>
                    <a:pt x="3069" y="7106"/>
                  </a:lnTo>
                  <a:lnTo>
                    <a:pt x="3069" y="1802"/>
                  </a:lnTo>
                  <a:lnTo>
                    <a:pt x="1"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7"/>
            <p:cNvSpPr/>
            <p:nvPr/>
          </p:nvSpPr>
          <p:spPr>
            <a:xfrm>
              <a:off x="6381271" y="4190394"/>
              <a:ext cx="30546" cy="54775"/>
            </a:xfrm>
            <a:custGeom>
              <a:avLst/>
              <a:gdLst/>
              <a:ahLst/>
              <a:cxnLst/>
              <a:rect l="l" t="t" r="r" b="b"/>
              <a:pathLst>
                <a:path w="3070" h="5505" extrusionOk="0">
                  <a:moveTo>
                    <a:pt x="1" y="0"/>
                  </a:moveTo>
                  <a:lnTo>
                    <a:pt x="1" y="367"/>
                  </a:lnTo>
                  <a:lnTo>
                    <a:pt x="1" y="5338"/>
                  </a:lnTo>
                  <a:lnTo>
                    <a:pt x="301" y="5504"/>
                  </a:lnTo>
                  <a:lnTo>
                    <a:pt x="301" y="534"/>
                  </a:lnTo>
                  <a:lnTo>
                    <a:pt x="3069" y="2135"/>
                  </a:lnTo>
                  <a:lnTo>
                    <a:pt x="3069" y="1802"/>
                  </a:lnTo>
                  <a:lnTo>
                    <a:pt x="301" y="201"/>
                  </a:lnTo>
                  <a:lnTo>
                    <a:pt x="1"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7"/>
            <p:cNvSpPr/>
            <p:nvPr/>
          </p:nvSpPr>
          <p:spPr>
            <a:xfrm>
              <a:off x="6381271" y="4261084"/>
              <a:ext cx="30546" cy="70705"/>
            </a:xfrm>
            <a:custGeom>
              <a:avLst/>
              <a:gdLst/>
              <a:ahLst/>
              <a:cxnLst/>
              <a:rect l="l" t="t" r="r" b="b"/>
              <a:pathLst>
                <a:path w="3070" h="7106" extrusionOk="0">
                  <a:moveTo>
                    <a:pt x="1" y="1"/>
                  </a:moveTo>
                  <a:lnTo>
                    <a:pt x="1" y="5304"/>
                  </a:lnTo>
                  <a:lnTo>
                    <a:pt x="3069" y="7106"/>
                  </a:lnTo>
                  <a:lnTo>
                    <a:pt x="3069" y="1768"/>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7"/>
            <p:cNvSpPr/>
            <p:nvPr/>
          </p:nvSpPr>
          <p:spPr>
            <a:xfrm>
              <a:off x="6381271" y="4261084"/>
              <a:ext cx="30546" cy="54775"/>
            </a:xfrm>
            <a:custGeom>
              <a:avLst/>
              <a:gdLst/>
              <a:ahLst/>
              <a:cxnLst/>
              <a:rect l="l" t="t" r="r" b="b"/>
              <a:pathLst>
                <a:path w="3070" h="5505" extrusionOk="0">
                  <a:moveTo>
                    <a:pt x="1" y="1"/>
                  </a:moveTo>
                  <a:lnTo>
                    <a:pt x="1" y="367"/>
                  </a:lnTo>
                  <a:lnTo>
                    <a:pt x="1" y="5304"/>
                  </a:lnTo>
                  <a:lnTo>
                    <a:pt x="301" y="5504"/>
                  </a:lnTo>
                  <a:lnTo>
                    <a:pt x="301" y="534"/>
                  </a:lnTo>
                  <a:lnTo>
                    <a:pt x="3069" y="2135"/>
                  </a:lnTo>
                  <a:lnTo>
                    <a:pt x="3069" y="1768"/>
                  </a:lnTo>
                  <a:lnTo>
                    <a:pt x="301" y="167"/>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7"/>
            <p:cNvSpPr/>
            <p:nvPr/>
          </p:nvSpPr>
          <p:spPr>
            <a:xfrm>
              <a:off x="5986006" y="3966376"/>
              <a:ext cx="215079" cy="673108"/>
            </a:xfrm>
            <a:custGeom>
              <a:avLst/>
              <a:gdLst/>
              <a:ahLst/>
              <a:cxnLst/>
              <a:rect l="l" t="t" r="r" b="b"/>
              <a:pathLst>
                <a:path w="21616" h="67649" extrusionOk="0">
                  <a:moveTo>
                    <a:pt x="0" y="0"/>
                  </a:moveTo>
                  <a:lnTo>
                    <a:pt x="0" y="55140"/>
                  </a:lnTo>
                  <a:lnTo>
                    <a:pt x="21616" y="67649"/>
                  </a:lnTo>
                  <a:lnTo>
                    <a:pt x="21616" y="12476"/>
                  </a:lnTo>
                  <a:lnTo>
                    <a:pt x="0" y="0"/>
                  </a:lnTo>
                  <a:close/>
                </a:path>
              </a:pathLst>
            </a:custGeom>
            <a:solidFill>
              <a:srgbClr val="D99F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7"/>
            <p:cNvSpPr/>
            <p:nvPr/>
          </p:nvSpPr>
          <p:spPr>
            <a:xfrm>
              <a:off x="6201060" y="3967042"/>
              <a:ext cx="214084" cy="672441"/>
            </a:xfrm>
            <a:custGeom>
              <a:avLst/>
              <a:gdLst/>
              <a:ahLst/>
              <a:cxnLst/>
              <a:rect l="l" t="t" r="r" b="b"/>
              <a:pathLst>
                <a:path w="21516" h="67582" extrusionOk="0">
                  <a:moveTo>
                    <a:pt x="21516" y="0"/>
                  </a:moveTo>
                  <a:lnTo>
                    <a:pt x="1" y="12409"/>
                  </a:lnTo>
                  <a:lnTo>
                    <a:pt x="1" y="67582"/>
                  </a:lnTo>
                  <a:lnTo>
                    <a:pt x="21516" y="55140"/>
                  </a:lnTo>
                  <a:lnTo>
                    <a:pt x="215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7"/>
            <p:cNvSpPr/>
            <p:nvPr/>
          </p:nvSpPr>
          <p:spPr>
            <a:xfrm>
              <a:off x="6258477" y="4054318"/>
              <a:ext cx="100575" cy="85311"/>
            </a:xfrm>
            <a:custGeom>
              <a:avLst/>
              <a:gdLst/>
              <a:ahLst/>
              <a:cxnLst/>
              <a:rect l="l" t="t" r="r" b="b"/>
              <a:pathLst>
                <a:path w="10108" h="8574" extrusionOk="0">
                  <a:moveTo>
                    <a:pt x="10108" y="1"/>
                  </a:moveTo>
                  <a:lnTo>
                    <a:pt x="0" y="5838"/>
                  </a:lnTo>
                  <a:lnTo>
                    <a:pt x="0" y="8574"/>
                  </a:lnTo>
                  <a:lnTo>
                    <a:pt x="10108" y="2770"/>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7"/>
            <p:cNvSpPr/>
            <p:nvPr/>
          </p:nvSpPr>
          <p:spPr>
            <a:xfrm>
              <a:off x="6225286" y="4117714"/>
              <a:ext cx="23910" cy="41492"/>
            </a:xfrm>
            <a:custGeom>
              <a:avLst/>
              <a:gdLst/>
              <a:ahLst/>
              <a:cxnLst/>
              <a:rect l="l" t="t" r="r" b="b"/>
              <a:pathLst>
                <a:path w="2403" h="4170" extrusionOk="0">
                  <a:moveTo>
                    <a:pt x="2402" y="0"/>
                  </a:moveTo>
                  <a:lnTo>
                    <a:pt x="1" y="1401"/>
                  </a:lnTo>
                  <a:lnTo>
                    <a:pt x="1" y="4170"/>
                  </a:lnTo>
                  <a:lnTo>
                    <a:pt x="2402" y="2769"/>
                  </a:lnTo>
                  <a:lnTo>
                    <a:pt x="24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7"/>
            <p:cNvSpPr/>
            <p:nvPr/>
          </p:nvSpPr>
          <p:spPr>
            <a:xfrm>
              <a:off x="6368655" y="4035076"/>
              <a:ext cx="23910" cy="41163"/>
            </a:xfrm>
            <a:custGeom>
              <a:avLst/>
              <a:gdLst/>
              <a:ahLst/>
              <a:cxnLst/>
              <a:rect l="l" t="t" r="r" b="b"/>
              <a:pathLst>
                <a:path w="2403" h="4137" extrusionOk="0">
                  <a:moveTo>
                    <a:pt x="2403" y="0"/>
                  </a:moveTo>
                  <a:lnTo>
                    <a:pt x="1" y="1368"/>
                  </a:lnTo>
                  <a:lnTo>
                    <a:pt x="1" y="4137"/>
                  </a:lnTo>
                  <a:lnTo>
                    <a:pt x="2403" y="2736"/>
                  </a:lnTo>
                  <a:lnTo>
                    <a:pt x="24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7"/>
            <p:cNvSpPr/>
            <p:nvPr/>
          </p:nvSpPr>
          <p:spPr>
            <a:xfrm>
              <a:off x="6258477" y="4100452"/>
              <a:ext cx="100575" cy="85640"/>
            </a:xfrm>
            <a:custGeom>
              <a:avLst/>
              <a:gdLst/>
              <a:ahLst/>
              <a:cxnLst/>
              <a:rect l="l" t="t" r="r" b="b"/>
              <a:pathLst>
                <a:path w="10108" h="8607" extrusionOk="0">
                  <a:moveTo>
                    <a:pt x="10108" y="1"/>
                  </a:moveTo>
                  <a:lnTo>
                    <a:pt x="0" y="5838"/>
                  </a:lnTo>
                  <a:lnTo>
                    <a:pt x="0" y="8607"/>
                  </a:lnTo>
                  <a:lnTo>
                    <a:pt x="10108" y="2769"/>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7"/>
            <p:cNvSpPr/>
            <p:nvPr/>
          </p:nvSpPr>
          <p:spPr>
            <a:xfrm>
              <a:off x="6225286" y="4164178"/>
              <a:ext cx="23910" cy="41163"/>
            </a:xfrm>
            <a:custGeom>
              <a:avLst/>
              <a:gdLst/>
              <a:ahLst/>
              <a:cxnLst/>
              <a:rect l="l" t="t" r="r" b="b"/>
              <a:pathLst>
                <a:path w="2403" h="4137" extrusionOk="0">
                  <a:moveTo>
                    <a:pt x="2402" y="0"/>
                  </a:moveTo>
                  <a:lnTo>
                    <a:pt x="1" y="1368"/>
                  </a:lnTo>
                  <a:lnTo>
                    <a:pt x="1" y="4137"/>
                  </a:lnTo>
                  <a:lnTo>
                    <a:pt x="2402" y="2769"/>
                  </a:lnTo>
                  <a:lnTo>
                    <a:pt x="24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7"/>
            <p:cNvSpPr/>
            <p:nvPr/>
          </p:nvSpPr>
          <p:spPr>
            <a:xfrm>
              <a:off x="6368655" y="4081201"/>
              <a:ext cx="23910" cy="41173"/>
            </a:xfrm>
            <a:custGeom>
              <a:avLst/>
              <a:gdLst/>
              <a:ahLst/>
              <a:cxnLst/>
              <a:rect l="l" t="t" r="r" b="b"/>
              <a:pathLst>
                <a:path w="2403" h="4138" extrusionOk="0">
                  <a:moveTo>
                    <a:pt x="2403" y="1"/>
                  </a:moveTo>
                  <a:lnTo>
                    <a:pt x="1" y="1402"/>
                  </a:lnTo>
                  <a:lnTo>
                    <a:pt x="1" y="4137"/>
                  </a:lnTo>
                  <a:lnTo>
                    <a:pt x="2403" y="2770"/>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7"/>
            <p:cNvSpPr/>
            <p:nvPr/>
          </p:nvSpPr>
          <p:spPr>
            <a:xfrm>
              <a:off x="6258477" y="4146916"/>
              <a:ext cx="100575" cy="85311"/>
            </a:xfrm>
            <a:custGeom>
              <a:avLst/>
              <a:gdLst/>
              <a:ahLst/>
              <a:cxnLst/>
              <a:rect l="l" t="t" r="r" b="b"/>
              <a:pathLst>
                <a:path w="10108" h="8574" extrusionOk="0">
                  <a:moveTo>
                    <a:pt x="10108" y="1"/>
                  </a:moveTo>
                  <a:lnTo>
                    <a:pt x="0" y="5838"/>
                  </a:lnTo>
                  <a:lnTo>
                    <a:pt x="0" y="8573"/>
                  </a:lnTo>
                  <a:lnTo>
                    <a:pt x="10108" y="2769"/>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7"/>
            <p:cNvSpPr/>
            <p:nvPr/>
          </p:nvSpPr>
          <p:spPr>
            <a:xfrm>
              <a:off x="6225286" y="4210302"/>
              <a:ext cx="23910" cy="41501"/>
            </a:xfrm>
            <a:custGeom>
              <a:avLst/>
              <a:gdLst/>
              <a:ahLst/>
              <a:cxnLst/>
              <a:rect l="l" t="t" r="r" b="b"/>
              <a:pathLst>
                <a:path w="2403" h="4171" extrusionOk="0">
                  <a:moveTo>
                    <a:pt x="2402" y="1"/>
                  </a:moveTo>
                  <a:lnTo>
                    <a:pt x="1" y="1402"/>
                  </a:lnTo>
                  <a:lnTo>
                    <a:pt x="1" y="4171"/>
                  </a:lnTo>
                  <a:lnTo>
                    <a:pt x="2402" y="2770"/>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7"/>
            <p:cNvSpPr/>
            <p:nvPr/>
          </p:nvSpPr>
          <p:spPr>
            <a:xfrm>
              <a:off x="6368655" y="4127664"/>
              <a:ext cx="23910" cy="41173"/>
            </a:xfrm>
            <a:custGeom>
              <a:avLst/>
              <a:gdLst/>
              <a:ahLst/>
              <a:cxnLst/>
              <a:rect l="l" t="t" r="r" b="b"/>
              <a:pathLst>
                <a:path w="2403" h="4138" extrusionOk="0">
                  <a:moveTo>
                    <a:pt x="2403" y="1"/>
                  </a:moveTo>
                  <a:lnTo>
                    <a:pt x="1" y="1369"/>
                  </a:lnTo>
                  <a:lnTo>
                    <a:pt x="1" y="4137"/>
                  </a:lnTo>
                  <a:lnTo>
                    <a:pt x="2403" y="2736"/>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7"/>
            <p:cNvSpPr/>
            <p:nvPr/>
          </p:nvSpPr>
          <p:spPr>
            <a:xfrm>
              <a:off x="6258477" y="4193050"/>
              <a:ext cx="100575" cy="85640"/>
            </a:xfrm>
            <a:custGeom>
              <a:avLst/>
              <a:gdLst/>
              <a:ahLst/>
              <a:cxnLst/>
              <a:rect l="l" t="t" r="r" b="b"/>
              <a:pathLst>
                <a:path w="10108" h="8607" extrusionOk="0">
                  <a:moveTo>
                    <a:pt x="10108" y="0"/>
                  </a:moveTo>
                  <a:lnTo>
                    <a:pt x="0" y="5838"/>
                  </a:lnTo>
                  <a:lnTo>
                    <a:pt x="0" y="8606"/>
                  </a:lnTo>
                  <a:lnTo>
                    <a:pt x="10108" y="2769"/>
                  </a:lnTo>
                  <a:lnTo>
                    <a:pt x="10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7"/>
            <p:cNvSpPr/>
            <p:nvPr/>
          </p:nvSpPr>
          <p:spPr>
            <a:xfrm>
              <a:off x="6225286" y="4256766"/>
              <a:ext cx="23910" cy="41173"/>
            </a:xfrm>
            <a:custGeom>
              <a:avLst/>
              <a:gdLst/>
              <a:ahLst/>
              <a:cxnLst/>
              <a:rect l="l" t="t" r="r" b="b"/>
              <a:pathLst>
                <a:path w="2403" h="4138" extrusionOk="0">
                  <a:moveTo>
                    <a:pt x="2402" y="1"/>
                  </a:moveTo>
                  <a:lnTo>
                    <a:pt x="1" y="1369"/>
                  </a:lnTo>
                  <a:lnTo>
                    <a:pt x="1" y="4137"/>
                  </a:lnTo>
                  <a:lnTo>
                    <a:pt x="2402" y="2770"/>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7"/>
            <p:cNvSpPr/>
            <p:nvPr/>
          </p:nvSpPr>
          <p:spPr>
            <a:xfrm>
              <a:off x="6368655" y="4173799"/>
              <a:ext cx="23910" cy="41501"/>
            </a:xfrm>
            <a:custGeom>
              <a:avLst/>
              <a:gdLst/>
              <a:ahLst/>
              <a:cxnLst/>
              <a:rect l="l" t="t" r="r" b="b"/>
              <a:pathLst>
                <a:path w="2403" h="4171" extrusionOk="0">
                  <a:moveTo>
                    <a:pt x="2403" y="1"/>
                  </a:moveTo>
                  <a:lnTo>
                    <a:pt x="1" y="1402"/>
                  </a:lnTo>
                  <a:lnTo>
                    <a:pt x="1" y="4170"/>
                  </a:lnTo>
                  <a:lnTo>
                    <a:pt x="2403" y="2769"/>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17"/>
            <p:cNvSpPr/>
            <p:nvPr/>
          </p:nvSpPr>
          <p:spPr>
            <a:xfrm>
              <a:off x="6258477" y="4239514"/>
              <a:ext cx="100575" cy="85311"/>
            </a:xfrm>
            <a:custGeom>
              <a:avLst/>
              <a:gdLst/>
              <a:ahLst/>
              <a:cxnLst/>
              <a:rect l="l" t="t" r="r" b="b"/>
              <a:pathLst>
                <a:path w="10108" h="8574" extrusionOk="0">
                  <a:moveTo>
                    <a:pt x="10108" y="0"/>
                  </a:moveTo>
                  <a:lnTo>
                    <a:pt x="0" y="5838"/>
                  </a:lnTo>
                  <a:lnTo>
                    <a:pt x="0" y="8573"/>
                  </a:lnTo>
                  <a:lnTo>
                    <a:pt x="10108" y="2769"/>
                  </a:lnTo>
                  <a:lnTo>
                    <a:pt x="10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17"/>
            <p:cNvSpPr/>
            <p:nvPr/>
          </p:nvSpPr>
          <p:spPr>
            <a:xfrm>
              <a:off x="6225286" y="4302900"/>
              <a:ext cx="23910" cy="41501"/>
            </a:xfrm>
            <a:custGeom>
              <a:avLst/>
              <a:gdLst/>
              <a:ahLst/>
              <a:cxnLst/>
              <a:rect l="l" t="t" r="r" b="b"/>
              <a:pathLst>
                <a:path w="2403" h="4171" extrusionOk="0">
                  <a:moveTo>
                    <a:pt x="2402" y="1"/>
                  </a:moveTo>
                  <a:lnTo>
                    <a:pt x="1" y="1402"/>
                  </a:lnTo>
                  <a:lnTo>
                    <a:pt x="1" y="4170"/>
                  </a:lnTo>
                  <a:lnTo>
                    <a:pt x="2402" y="2769"/>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7"/>
            <p:cNvSpPr/>
            <p:nvPr/>
          </p:nvSpPr>
          <p:spPr>
            <a:xfrm>
              <a:off x="6368655" y="4220262"/>
              <a:ext cx="23910" cy="41163"/>
            </a:xfrm>
            <a:custGeom>
              <a:avLst/>
              <a:gdLst/>
              <a:ahLst/>
              <a:cxnLst/>
              <a:rect l="l" t="t" r="r" b="b"/>
              <a:pathLst>
                <a:path w="2403" h="4137" extrusionOk="0">
                  <a:moveTo>
                    <a:pt x="2403" y="1"/>
                  </a:moveTo>
                  <a:lnTo>
                    <a:pt x="1" y="1402"/>
                  </a:lnTo>
                  <a:lnTo>
                    <a:pt x="1" y="4137"/>
                  </a:lnTo>
                  <a:lnTo>
                    <a:pt x="2403" y="2736"/>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7"/>
            <p:cNvSpPr/>
            <p:nvPr/>
          </p:nvSpPr>
          <p:spPr>
            <a:xfrm>
              <a:off x="6258477" y="4285977"/>
              <a:ext cx="100575" cy="85311"/>
            </a:xfrm>
            <a:custGeom>
              <a:avLst/>
              <a:gdLst/>
              <a:ahLst/>
              <a:cxnLst/>
              <a:rect l="l" t="t" r="r" b="b"/>
              <a:pathLst>
                <a:path w="10108" h="8574" extrusionOk="0">
                  <a:moveTo>
                    <a:pt x="10108" y="0"/>
                  </a:moveTo>
                  <a:lnTo>
                    <a:pt x="0" y="5804"/>
                  </a:lnTo>
                  <a:lnTo>
                    <a:pt x="0" y="8573"/>
                  </a:lnTo>
                  <a:lnTo>
                    <a:pt x="10108" y="2736"/>
                  </a:lnTo>
                  <a:lnTo>
                    <a:pt x="10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7"/>
            <p:cNvSpPr/>
            <p:nvPr/>
          </p:nvSpPr>
          <p:spPr>
            <a:xfrm>
              <a:off x="6225286" y="4349364"/>
              <a:ext cx="23910" cy="41163"/>
            </a:xfrm>
            <a:custGeom>
              <a:avLst/>
              <a:gdLst/>
              <a:ahLst/>
              <a:cxnLst/>
              <a:rect l="l" t="t" r="r" b="b"/>
              <a:pathLst>
                <a:path w="2403" h="4137" extrusionOk="0">
                  <a:moveTo>
                    <a:pt x="2402" y="1"/>
                  </a:moveTo>
                  <a:lnTo>
                    <a:pt x="1" y="1402"/>
                  </a:lnTo>
                  <a:lnTo>
                    <a:pt x="1" y="4137"/>
                  </a:lnTo>
                  <a:lnTo>
                    <a:pt x="2402" y="2769"/>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17"/>
            <p:cNvSpPr/>
            <p:nvPr/>
          </p:nvSpPr>
          <p:spPr>
            <a:xfrm>
              <a:off x="6368655" y="4266397"/>
              <a:ext cx="23910" cy="41492"/>
            </a:xfrm>
            <a:custGeom>
              <a:avLst/>
              <a:gdLst/>
              <a:ahLst/>
              <a:cxnLst/>
              <a:rect l="l" t="t" r="r" b="b"/>
              <a:pathLst>
                <a:path w="2403" h="4170" extrusionOk="0">
                  <a:moveTo>
                    <a:pt x="2403" y="0"/>
                  </a:moveTo>
                  <a:lnTo>
                    <a:pt x="1" y="1401"/>
                  </a:lnTo>
                  <a:lnTo>
                    <a:pt x="1" y="4170"/>
                  </a:lnTo>
                  <a:lnTo>
                    <a:pt x="2403" y="2769"/>
                  </a:lnTo>
                  <a:lnTo>
                    <a:pt x="24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17"/>
            <p:cNvSpPr/>
            <p:nvPr/>
          </p:nvSpPr>
          <p:spPr>
            <a:xfrm>
              <a:off x="6258477" y="4332102"/>
              <a:ext cx="100575" cy="85650"/>
            </a:xfrm>
            <a:custGeom>
              <a:avLst/>
              <a:gdLst/>
              <a:ahLst/>
              <a:cxnLst/>
              <a:rect l="l" t="t" r="r" b="b"/>
              <a:pathLst>
                <a:path w="10108" h="8608" extrusionOk="0">
                  <a:moveTo>
                    <a:pt x="10108" y="1"/>
                  </a:moveTo>
                  <a:lnTo>
                    <a:pt x="0" y="5838"/>
                  </a:lnTo>
                  <a:lnTo>
                    <a:pt x="0" y="8607"/>
                  </a:lnTo>
                  <a:lnTo>
                    <a:pt x="10108" y="2770"/>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7"/>
            <p:cNvSpPr/>
            <p:nvPr/>
          </p:nvSpPr>
          <p:spPr>
            <a:xfrm>
              <a:off x="6225286" y="4395498"/>
              <a:ext cx="23910" cy="41492"/>
            </a:xfrm>
            <a:custGeom>
              <a:avLst/>
              <a:gdLst/>
              <a:ahLst/>
              <a:cxnLst/>
              <a:rect l="l" t="t" r="r" b="b"/>
              <a:pathLst>
                <a:path w="2403" h="4170" extrusionOk="0">
                  <a:moveTo>
                    <a:pt x="2402" y="0"/>
                  </a:moveTo>
                  <a:lnTo>
                    <a:pt x="1" y="1401"/>
                  </a:lnTo>
                  <a:lnTo>
                    <a:pt x="1" y="4170"/>
                  </a:lnTo>
                  <a:lnTo>
                    <a:pt x="2402" y="2769"/>
                  </a:lnTo>
                  <a:lnTo>
                    <a:pt x="24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7"/>
            <p:cNvSpPr/>
            <p:nvPr/>
          </p:nvSpPr>
          <p:spPr>
            <a:xfrm>
              <a:off x="6368655" y="4312860"/>
              <a:ext cx="23910" cy="41163"/>
            </a:xfrm>
            <a:custGeom>
              <a:avLst/>
              <a:gdLst/>
              <a:ahLst/>
              <a:cxnLst/>
              <a:rect l="l" t="t" r="r" b="b"/>
              <a:pathLst>
                <a:path w="2403" h="4137" extrusionOk="0">
                  <a:moveTo>
                    <a:pt x="2403" y="0"/>
                  </a:moveTo>
                  <a:lnTo>
                    <a:pt x="1" y="1368"/>
                  </a:lnTo>
                  <a:lnTo>
                    <a:pt x="1" y="4137"/>
                  </a:lnTo>
                  <a:lnTo>
                    <a:pt x="2403" y="2769"/>
                  </a:lnTo>
                  <a:lnTo>
                    <a:pt x="24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7"/>
            <p:cNvSpPr/>
            <p:nvPr/>
          </p:nvSpPr>
          <p:spPr>
            <a:xfrm>
              <a:off x="6258477" y="4378565"/>
              <a:ext cx="100575" cy="85311"/>
            </a:xfrm>
            <a:custGeom>
              <a:avLst/>
              <a:gdLst/>
              <a:ahLst/>
              <a:cxnLst/>
              <a:rect l="l" t="t" r="r" b="b"/>
              <a:pathLst>
                <a:path w="10108" h="8574" extrusionOk="0">
                  <a:moveTo>
                    <a:pt x="10108" y="1"/>
                  </a:moveTo>
                  <a:lnTo>
                    <a:pt x="0" y="5805"/>
                  </a:lnTo>
                  <a:lnTo>
                    <a:pt x="0" y="8574"/>
                  </a:lnTo>
                  <a:lnTo>
                    <a:pt x="10108" y="2736"/>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7"/>
            <p:cNvSpPr/>
            <p:nvPr/>
          </p:nvSpPr>
          <p:spPr>
            <a:xfrm>
              <a:off x="6225286" y="4441962"/>
              <a:ext cx="23910" cy="41163"/>
            </a:xfrm>
            <a:custGeom>
              <a:avLst/>
              <a:gdLst/>
              <a:ahLst/>
              <a:cxnLst/>
              <a:rect l="l" t="t" r="r" b="b"/>
              <a:pathLst>
                <a:path w="2403" h="4137" extrusionOk="0">
                  <a:moveTo>
                    <a:pt x="2402" y="0"/>
                  </a:moveTo>
                  <a:lnTo>
                    <a:pt x="1" y="1401"/>
                  </a:lnTo>
                  <a:lnTo>
                    <a:pt x="1" y="4136"/>
                  </a:lnTo>
                  <a:lnTo>
                    <a:pt x="2402" y="2769"/>
                  </a:lnTo>
                  <a:lnTo>
                    <a:pt x="24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7"/>
            <p:cNvSpPr/>
            <p:nvPr/>
          </p:nvSpPr>
          <p:spPr>
            <a:xfrm>
              <a:off x="6368655" y="4358985"/>
              <a:ext cx="23910" cy="41501"/>
            </a:xfrm>
            <a:custGeom>
              <a:avLst/>
              <a:gdLst/>
              <a:ahLst/>
              <a:cxnLst/>
              <a:rect l="l" t="t" r="r" b="b"/>
              <a:pathLst>
                <a:path w="2403" h="4171" extrusionOk="0">
                  <a:moveTo>
                    <a:pt x="2403" y="1"/>
                  </a:moveTo>
                  <a:lnTo>
                    <a:pt x="1" y="1402"/>
                  </a:lnTo>
                  <a:lnTo>
                    <a:pt x="1" y="4171"/>
                  </a:lnTo>
                  <a:lnTo>
                    <a:pt x="2403" y="2770"/>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7"/>
            <p:cNvSpPr/>
            <p:nvPr/>
          </p:nvSpPr>
          <p:spPr>
            <a:xfrm>
              <a:off x="6258477" y="4424700"/>
              <a:ext cx="100575" cy="85640"/>
            </a:xfrm>
            <a:custGeom>
              <a:avLst/>
              <a:gdLst/>
              <a:ahLst/>
              <a:cxnLst/>
              <a:rect l="l" t="t" r="r" b="b"/>
              <a:pathLst>
                <a:path w="10108" h="8607" extrusionOk="0">
                  <a:moveTo>
                    <a:pt x="10108" y="1"/>
                  </a:moveTo>
                  <a:lnTo>
                    <a:pt x="0" y="5838"/>
                  </a:lnTo>
                  <a:lnTo>
                    <a:pt x="0" y="8607"/>
                  </a:lnTo>
                  <a:lnTo>
                    <a:pt x="10108" y="2769"/>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7"/>
            <p:cNvSpPr/>
            <p:nvPr/>
          </p:nvSpPr>
          <p:spPr>
            <a:xfrm>
              <a:off x="6225286" y="4488086"/>
              <a:ext cx="23910" cy="41501"/>
            </a:xfrm>
            <a:custGeom>
              <a:avLst/>
              <a:gdLst/>
              <a:ahLst/>
              <a:cxnLst/>
              <a:rect l="l" t="t" r="r" b="b"/>
              <a:pathLst>
                <a:path w="2403" h="4171" extrusionOk="0">
                  <a:moveTo>
                    <a:pt x="2402" y="1"/>
                  </a:moveTo>
                  <a:lnTo>
                    <a:pt x="1" y="1402"/>
                  </a:lnTo>
                  <a:lnTo>
                    <a:pt x="1" y="4171"/>
                  </a:lnTo>
                  <a:lnTo>
                    <a:pt x="2402" y="2770"/>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7"/>
            <p:cNvSpPr/>
            <p:nvPr/>
          </p:nvSpPr>
          <p:spPr>
            <a:xfrm>
              <a:off x="6368655" y="4405448"/>
              <a:ext cx="23910" cy="41173"/>
            </a:xfrm>
            <a:custGeom>
              <a:avLst/>
              <a:gdLst/>
              <a:ahLst/>
              <a:cxnLst/>
              <a:rect l="l" t="t" r="r" b="b"/>
              <a:pathLst>
                <a:path w="2403" h="4138" extrusionOk="0">
                  <a:moveTo>
                    <a:pt x="2403" y="1"/>
                  </a:moveTo>
                  <a:lnTo>
                    <a:pt x="1" y="1402"/>
                  </a:lnTo>
                  <a:lnTo>
                    <a:pt x="1" y="4137"/>
                  </a:lnTo>
                  <a:lnTo>
                    <a:pt x="2403" y="2770"/>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7"/>
            <p:cNvSpPr/>
            <p:nvPr/>
          </p:nvSpPr>
          <p:spPr>
            <a:xfrm>
              <a:off x="5986006" y="3842587"/>
              <a:ext cx="429153" cy="247934"/>
            </a:xfrm>
            <a:custGeom>
              <a:avLst/>
              <a:gdLst/>
              <a:ahLst/>
              <a:cxnLst/>
              <a:rect l="l" t="t" r="r" b="b"/>
              <a:pathLst>
                <a:path w="43131" h="24918" extrusionOk="0">
                  <a:moveTo>
                    <a:pt x="21482" y="0"/>
                  </a:moveTo>
                  <a:lnTo>
                    <a:pt x="0" y="12409"/>
                  </a:lnTo>
                  <a:lnTo>
                    <a:pt x="21616" y="24918"/>
                  </a:lnTo>
                  <a:lnTo>
                    <a:pt x="43131" y="12509"/>
                  </a:lnTo>
                  <a:lnTo>
                    <a:pt x="21482" y="0"/>
                  </a:lnTo>
                  <a:close/>
                </a:path>
              </a:pathLst>
            </a:custGeom>
            <a:solidFill>
              <a:srgbClr val="FDD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7"/>
            <p:cNvSpPr/>
            <p:nvPr/>
          </p:nvSpPr>
          <p:spPr>
            <a:xfrm>
              <a:off x="6013546" y="3858516"/>
              <a:ext cx="374070" cy="216074"/>
            </a:xfrm>
            <a:custGeom>
              <a:avLst/>
              <a:gdLst/>
              <a:ahLst/>
              <a:cxnLst/>
              <a:rect l="l" t="t" r="r" b="b"/>
              <a:pathLst>
                <a:path w="37595" h="21716" extrusionOk="0">
                  <a:moveTo>
                    <a:pt x="18714" y="0"/>
                  </a:moveTo>
                  <a:lnTo>
                    <a:pt x="1" y="10808"/>
                  </a:lnTo>
                  <a:lnTo>
                    <a:pt x="18848" y="21716"/>
                  </a:lnTo>
                  <a:lnTo>
                    <a:pt x="37594" y="10908"/>
                  </a:lnTo>
                  <a:lnTo>
                    <a:pt x="1871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7"/>
            <p:cNvSpPr/>
            <p:nvPr/>
          </p:nvSpPr>
          <p:spPr>
            <a:xfrm>
              <a:off x="6200065" y="3858516"/>
              <a:ext cx="187538" cy="115181"/>
            </a:xfrm>
            <a:custGeom>
              <a:avLst/>
              <a:gdLst/>
              <a:ahLst/>
              <a:cxnLst/>
              <a:rect l="l" t="t" r="r" b="b"/>
              <a:pathLst>
                <a:path w="18848" h="11576" extrusionOk="0">
                  <a:moveTo>
                    <a:pt x="1" y="0"/>
                  </a:moveTo>
                  <a:lnTo>
                    <a:pt x="1" y="1401"/>
                  </a:lnTo>
                  <a:lnTo>
                    <a:pt x="17646" y="11575"/>
                  </a:lnTo>
                  <a:lnTo>
                    <a:pt x="18847" y="10908"/>
                  </a:lnTo>
                  <a:lnTo>
                    <a:pt x="1"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7"/>
            <p:cNvSpPr/>
            <p:nvPr/>
          </p:nvSpPr>
          <p:spPr>
            <a:xfrm>
              <a:off x="6013546" y="3858516"/>
              <a:ext cx="186543" cy="114515"/>
            </a:xfrm>
            <a:custGeom>
              <a:avLst/>
              <a:gdLst/>
              <a:ahLst/>
              <a:cxnLst/>
              <a:rect l="l" t="t" r="r" b="b"/>
              <a:pathLst>
                <a:path w="18748" h="11509" extrusionOk="0">
                  <a:moveTo>
                    <a:pt x="18748" y="0"/>
                  </a:moveTo>
                  <a:lnTo>
                    <a:pt x="1" y="10808"/>
                  </a:lnTo>
                  <a:lnTo>
                    <a:pt x="1202" y="11508"/>
                  </a:lnTo>
                  <a:lnTo>
                    <a:pt x="18748" y="1401"/>
                  </a:lnTo>
                  <a:lnTo>
                    <a:pt x="18748"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7"/>
            <p:cNvSpPr/>
            <p:nvPr/>
          </p:nvSpPr>
          <p:spPr>
            <a:xfrm>
              <a:off x="6200732" y="4032419"/>
              <a:ext cx="15602" cy="26895"/>
            </a:xfrm>
            <a:custGeom>
              <a:avLst/>
              <a:gdLst/>
              <a:ahLst/>
              <a:cxnLst/>
              <a:rect l="l" t="t" r="r" b="b"/>
              <a:pathLst>
                <a:path w="1568" h="2703" extrusionOk="0">
                  <a:moveTo>
                    <a:pt x="1568" y="0"/>
                  </a:moveTo>
                  <a:lnTo>
                    <a:pt x="0" y="901"/>
                  </a:lnTo>
                  <a:lnTo>
                    <a:pt x="0" y="2702"/>
                  </a:lnTo>
                  <a:lnTo>
                    <a:pt x="1568" y="1802"/>
                  </a:lnTo>
                  <a:lnTo>
                    <a:pt x="156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7"/>
            <p:cNvSpPr/>
            <p:nvPr/>
          </p:nvSpPr>
          <p:spPr>
            <a:xfrm>
              <a:off x="6185459" y="4014501"/>
              <a:ext cx="15283" cy="44815"/>
            </a:xfrm>
            <a:custGeom>
              <a:avLst/>
              <a:gdLst/>
              <a:ahLst/>
              <a:cxnLst/>
              <a:rect l="l" t="t" r="r" b="b"/>
              <a:pathLst>
                <a:path w="1536" h="4504" extrusionOk="0">
                  <a:moveTo>
                    <a:pt x="1" y="0"/>
                  </a:moveTo>
                  <a:lnTo>
                    <a:pt x="1" y="3603"/>
                  </a:lnTo>
                  <a:lnTo>
                    <a:pt x="1535" y="4503"/>
                  </a:lnTo>
                  <a:lnTo>
                    <a:pt x="1535" y="2702"/>
                  </a:lnTo>
                  <a:lnTo>
                    <a:pt x="1" y="0"/>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7"/>
            <p:cNvSpPr/>
            <p:nvPr/>
          </p:nvSpPr>
          <p:spPr>
            <a:xfrm>
              <a:off x="6185459" y="4014501"/>
              <a:ext cx="15283" cy="44815"/>
            </a:xfrm>
            <a:custGeom>
              <a:avLst/>
              <a:gdLst/>
              <a:ahLst/>
              <a:cxnLst/>
              <a:rect l="l" t="t" r="r" b="b"/>
              <a:pathLst>
                <a:path w="1536" h="4504" extrusionOk="0">
                  <a:moveTo>
                    <a:pt x="1" y="0"/>
                  </a:moveTo>
                  <a:lnTo>
                    <a:pt x="1" y="3603"/>
                  </a:lnTo>
                  <a:lnTo>
                    <a:pt x="1535" y="4503"/>
                  </a:lnTo>
                  <a:lnTo>
                    <a:pt x="1535" y="2702"/>
                  </a:lnTo>
                  <a:lnTo>
                    <a:pt x="1"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7"/>
            <p:cNvSpPr/>
            <p:nvPr/>
          </p:nvSpPr>
          <p:spPr>
            <a:xfrm>
              <a:off x="6185459" y="4005536"/>
              <a:ext cx="30875" cy="35860"/>
            </a:xfrm>
            <a:custGeom>
              <a:avLst/>
              <a:gdLst/>
              <a:ahLst/>
              <a:cxnLst/>
              <a:rect l="l" t="t" r="r" b="b"/>
              <a:pathLst>
                <a:path w="3103" h="3604" extrusionOk="0">
                  <a:moveTo>
                    <a:pt x="1535" y="0"/>
                  </a:moveTo>
                  <a:lnTo>
                    <a:pt x="1" y="901"/>
                  </a:lnTo>
                  <a:lnTo>
                    <a:pt x="1535" y="3603"/>
                  </a:lnTo>
                  <a:lnTo>
                    <a:pt x="3103" y="2702"/>
                  </a:lnTo>
                  <a:lnTo>
                    <a:pt x="1535" y="0"/>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7"/>
            <p:cNvSpPr/>
            <p:nvPr/>
          </p:nvSpPr>
          <p:spPr>
            <a:xfrm>
              <a:off x="6231922" y="4014501"/>
              <a:ext cx="15612" cy="26895"/>
            </a:xfrm>
            <a:custGeom>
              <a:avLst/>
              <a:gdLst/>
              <a:ahLst/>
              <a:cxnLst/>
              <a:rect l="l" t="t" r="r" b="b"/>
              <a:pathLst>
                <a:path w="1569" h="2703" extrusionOk="0">
                  <a:moveTo>
                    <a:pt x="1569" y="0"/>
                  </a:moveTo>
                  <a:lnTo>
                    <a:pt x="1" y="901"/>
                  </a:lnTo>
                  <a:lnTo>
                    <a:pt x="1" y="2702"/>
                  </a:lnTo>
                  <a:lnTo>
                    <a:pt x="1569" y="1801"/>
                  </a:lnTo>
                  <a:lnTo>
                    <a:pt x="156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7"/>
            <p:cNvSpPr/>
            <p:nvPr/>
          </p:nvSpPr>
          <p:spPr>
            <a:xfrm>
              <a:off x="6216332" y="3996572"/>
              <a:ext cx="15602" cy="44825"/>
            </a:xfrm>
            <a:custGeom>
              <a:avLst/>
              <a:gdLst/>
              <a:ahLst/>
              <a:cxnLst/>
              <a:rect l="l" t="t" r="r" b="b"/>
              <a:pathLst>
                <a:path w="1568" h="4505" extrusionOk="0">
                  <a:moveTo>
                    <a:pt x="0" y="1"/>
                  </a:moveTo>
                  <a:lnTo>
                    <a:pt x="33" y="3603"/>
                  </a:lnTo>
                  <a:lnTo>
                    <a:pt x="1568" y="4504"/>
                  </a:lnTo>
                  <a:lnTo>
                    <a:pt x="1568" y="2703"/>
                  </a:lnTo>
                  <a:lnTo>
                    <a:pt x="0"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7"/>
            <p:cNvSpPr/>
            <p:nvPr/>
          </p:nvSpPr>
          <p:spPr>
            <a:xfrm>
              <a:off x="6216332" y="3996572"/>
              <a:ext cx="15602" cy="44825"/>
            </a:xfrm>
            <a:custGeom>
              <a:avLst/>
              <a:gdLst/>
              <a:ahLst/>
              <a:cxnLst/>
              <a:rect l="l" t="t" r="r" b="b"/>
              <a:pathLst>
                <a:path w="1568" h="4505" extrusionOk="0">
                  <a:moveTo>
                    <a:pt x="0" y="1"/>
                  </a:moveTo>
                  <a:lnTo>
                    <a:pt x="33" y="3603"/>
                  </a:lnTo>
                  <a:lnTo>
                    <a:pt x="1568" y="4504"/>
                  </a:lnTo>
                  <a:lnTo>
                    <a:pt x="1568" y="2703"/>
                  </a:lnTo>
                  <a:lnTo>
                    <a:pt x="0"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7"/>
            <p:cNvSpPr/>
            <p:nvPr/>
          </p:nvSpPr>
          <p:spPr>
            <a:xfrm>
              <a:off x="6216332" y="3987618"/>
              <a:ext cx="31203" cy="35850"/>
            </a:xfrm>
            <a:custGeom>
              <a:avLst/>
              <a:gdLst/>
              <a:ahLst/>
              <a:cxnLst/>
              <a:rect l="l" t="t" r="r" b="b"/>
              <a:pathLst>
                <a:path w="3136" h="3603" extrusionOk="0">
                  <a:moveTo>
                    <a:pt x="1568" y="0"/>
                  </a:moveTo>
                  <a:lnTo>
                    <a:pt x="0" y="901"/>
                  </a:lnTo>
                  <a:lnTo>
                    <a:pt x="1568" y="3603"/>
                  </a:lnTo>
                  <a:lnTo>
                    <a:pt x="3136" y="2702"/>
                  </a:lnTo>
                  <a:lnTo>
                    <a:pt x="1568" y="0"/>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7"/>
            <p:cNvSpPr/>
            <p:nvPr/>
          </p:nvSpPr>
          <p:spPr>
            <a:xfrm>
              <a:off x="6262795" y="3996572"/>
              <a:ext cx="15602" cy="26895"/>
            </a:xfrm>
            <a:custGeom>
              <a:avLst/>
              <a:gdLst/>
              <a:ahLst/>
              <a:cxnLst/>
              <a:rect l="l" t="t" r="r" b="b"/>
              <a:pathLst>
                <a:path w="1568" h="2703" extrusionOk="0">
                  <a:moveTo>
                    <a:pt x="1568" y="1"/>
                  </a:moveTo>
                  <a:lnTo>
                    <a:pt x="0" y="901"/>
                  </a:lnTo>
                  <a:lnTo>
                    <a:pt x="0" y="2703"/>
                  </a:lnTo>
                  <a:lnTo>
                    <a:pt x="1568" y="1802"/>
                  </a:lnTo>
                  <a:lnTo>
                    <a:pt x="156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7"/>
            <p:cNvSpPr/>
            <p:nvPr/>
          </p:nvSpPr>
          <p:spPr>
            <a:xfrm>
              <a:off x="6247523" y="3978653"/>
              <a:ext cx="15273" cy="44815"/>
            </a:xfrm>
            <a:custGeom>
              <a:avLst/>
              <a:gdLst/>
              <a:ahLst/>
              <a:cxnLst/>
              <a:rect l="l" t="t" r="r" b="b"/>
              <a:pathLst>
                <a:path w="1535" h="4504" extrusionOk="0">
                  <a:moveTo>
                    <a:pt x="1" y="1"/>
                  </a:moveTo>
                  <a:lnTo>
                    <a:pt x="1" y="3603"/>
                  </a:lnTo>
                  <a:lnTo>
                    <a:pt x="1535" y="4504"/>
                  </a:lnTo>
                  <a:lnTo>
                    <a:pt x="1535" y="2702"/>
                  </a:lnTo>
                  <a:lnTo>
                    <a:pt x="1"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7"/>
            <p:cNvSpPr/>
            <p:nvPr/>
          </p:nvSpPr>
          <p:spPr>
            <a:xfrm>
              <a:off x="6247523" y="3978653"/>
              <a:ext cx="15273" cy="44815"/>
            </a:xfrm>
            <a:custGeom>
              <a:avLst/>
              <a:gdLst/>
              <a:ahLst/>
              <a:cxnLst/>
              <a:rect l="l" t="t" r="r" b="b"/>
              <a:pathLst>
                <a:path w="1535" h="4504" extrusionOk="0">
                  <a:moveTo>
                    <a:pt x="1" y="1"/>
                  </a:moveTo>
                  <a:lnTo>
                    <a:pt x="1" y="3603"/>
                  </a:lnTo>
                  <a:lnTo>
                    <a:pt x="1535" y="4504"/>
                  </a:lnTo>
                  <a:lnTo>
                    <a:pt x="1535" y="2702"/>
                  </a:lnTo>
                  <a:lnTo>
                    <a:pt x="1"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7"/>
            <p:cNvSpPr/>
            <p:nvPr/>
          </p:nvSpPr>
          <p:spPr>
            <a:xfrm>
              <a:off x="6247523" y="3969689"/>
              <a:ext cx="30875" cy="35860"/>
            </a:xfrm>
            <a:custGeom>
              <a:avLst/>
              <a:gdLst/>
              <a:ahLst/>
              <a:cxnLst/>
              <a:rect l="l" t="t" r="r" b="b"/>
              <a:pathLst>
                <a:path w="3103" h="3604" extrusionOk="0">
                  <a:moveTo>
                    <a:pt x="1535" y="1"/>
                  </a:moveTo>
                  <a:lnTo>
                    <a:pt x="1" y="902"/>
                  </a:lnTo>
                  <a:lnTo>
                    <a:pt x="1535" y="3603"/>
                  </a:lnTo>
                  <a:lnTo>
                    <a:pt x="3103" y="2703"/>
                  </a:lnTo>
                  <a:lnTo>
                    <a:pt x="1535"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7"/>
            <p:cNvSpPr/>
            <p:nvPr/>
          </p:nvSpPr>
          <p:spPr>
            <a:xfrm>
              <a:off x="6293986" y="3978653"/>
              <a:ext cx="15612" cy="26895"/>
            </a:xfrm>
            <a:custGeom>
              <a:avLst/>
              <a:gdLst/>
              <a:ahLst/>
              <a:cxnLst/>
              <a:rect l="l" t="t" r="r" b="b"/>
              <a:pathLst>
                <a:path w="1569" h="2703" extrusionOk="0">
                  <a:moveTo>
                    <a:pt x="1568" y="1"/>
                  </a:moveTo>
                  <a:lnTo>
                    <a:pt x="1" y="901"/>
                  </a:lnTo>
                  <a:lnTo>
                    <a:pt x="1" y="2702"/>
                  </a:lnTo>
                  <a:lnTo>
                    <a:pt x="1568" y="1802"/>
                  </a:lnTo>
                  <a:lnTo>
                    <a:pt x="156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7"/>
            <p:cNvSpPr/>
            <p:nvPr/>
          </p:nvSpPr>
          <p:spPr>
            <a:xfrm>
              <a:off x="6278724" y="3960735"/>
              <a:ext cx="15273" cy="44815"/>
            </a:xfrm>
            <a:custGeom>
              <a:avLst/>
              <a:gdLst/>
              <a:ahLst/>
              <a:cxnLst/>
              <a:rect l="l" t="t" r="r" b="b"/>
              <a:pathLst>
                <a:path w="1535" h="4504" extrusionOk="0">
                  <a:moveTo>
                    <a:pt x="0" y="0"/>
                  </a:moveTo>
                  <a:lnTo>
                    <a:pt x="0" y="3603"/>
                  </a:lnTo>
                  <a:lnTo>
                    <a:pt x="1535" y="4503"/>
                  </a:lnTo>
                  <a:lnTo>
                    <a:pt x="1535" y="2702"/>
                  </a:lnTo>
                  <a:lnTo>
                    <a:pt x="0" y="0"/>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7"/>
            <p:cNvSpPr/>
            <p:nvPr/>
          </p:nvSpPr>
          <p:spPr>
            <a:xfrm>
              <a:off x="6278724" y="3960735"/>
              <a:ext cx="15273" cy="44815"/>
            </a:xfrm>
            <a:custGeom>
              <a:avLst/>
              <a:gdLst/>
              <a:ahLst/>
              <a:cxnLst/>
              <a:rect l="l" t="t" r="r" b="b"/>
              <a:pathLst>
                <a:path w="1535" h="4504" extrusionOk="0">
                  <a:moveTo>
                    <a:pt x="0" y="0"/>
                  </a:moveTo>
                  <a:lnTo>
                    <a:pt x="0" y="3603"/>
                  </a:lnTo>
                  <a:lnTo>
                    <a:pt x="1535" y="4503"/>
                  </a:lnTo>
                  <a:lnTo>
                    <a:pt x="1535" y="2702"/>
                  </a:lnTo>
                  <a:lnTo>
                    <a:pt x="0"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7"/>
            <p:cNvSpPr/>
            <p:nvPr/>
          </p:nvSpPr>
          <p:spPr>
            <a:xfrm>
              <a:off x="6278724" y="3951770"/>
              <a:ext cx="30875" cy="35860"/>
            </a:xfrm>
            <a:custGeom>
              <a:avLst/>
              <a:gdLst/>
              <a:ahLst/>
              <a:cxnLst/>
              <a:rect l="l" t="t" r="r" b="b"/>
              <a:pathLst>
                <a:path w="3103" h="3604" extrusionOk="0">
                  <a:moveTo>
                    <a:pt x="1535" y="1"/>
                  </a:moveTo>
                  <a:lnTo>
                    <a:pt x="0" y="901"/>
                  </a:lnTo>
                  <a:lnTo>
                    <a:pt x="1535" y="3603"/>
                  </a:lnTo>
                  <a:lnTo>
                    <a:pt x="3102" y="2703"/>
                  </a:lnTo>
                  <a:lnTo>
                    <a:pt x="1535"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7"/>
            <p:cNvSpPr/>
            <p:nvPr/>
          </p:nvSpPr>
          <p:spPr>
            <a:xfrm>
              <a:off x="6138996" y="3996244"/>
              <a:ext cx="15612" cy="26895"/>
            </a:xfrm>
            <a:custGeom>
              <a:avLst/>
              <a:gdLst/>
              <a:ahLst/>
              <a:cxnLst/>
              <a:rect l="l" t="t" r="r" b="b"/>
              <a:pathLst>
                <a:path w="1569" h="2703" extrusionOk="0">
                  <a:moveTo>
                    <a:pt x="1569" y="0"/>
                  </a:moveTo>
                  <a:lnTo>
                    <a:pt x="1" y="868"/>
                  </a:lnTo>
                  <a:lnTo>
                    <a:pt x="1" y="2702"/>
                  </a:lnTo>
                  <a:lnTo>
                    <a:pt x="1569" y="1802"/>
                  </a:lnTo>
                  <a:lnTo>
                    <a:pt x="156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7"/>
            <p:cNvSpPr/>
            <p:nvPr/>
          </p:nvSpPr>
          <p:spPr>
            <a:xfrm>
              <a:off x="6123406" y="3978325"/>
              <a:ext cx="15602" cy="44815"/>
            </a:xfrm>
            <a:custGeom>
              <a:avLst/>
              <a:gdLst/>
              <a:ahLst/>
              <a:cxnLst/>
              <a:rect l="l" t="t" r="r" b="b"/>
              <a:pathLst>
                <a:path w="1568" h="4504" extrusionOk="0">
                  <a:moveTo>
                    <a:pt x="0" y="0"/>
                  </a:moveTo>
                  <a:lnTo>
                    <a:pt x="0" y="3569"/>
                  </a:lnTo>
                  <a:lnTo>
                    <a:pt x="1568" y="4503"/>
                  </a:lnTo>
                  <a:lnTo>
                    <a:pt x="1568" y="2669"/>
                  </a:lnTo>
                  <a:lnTo>
                    <a:pt x="0" y="0"/>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7"/>
            <p:cNvSpPr/>
            <p:nvPr/>
          </p:nvSpPr>
          <p:spPr>
            <a:xfrm>
              <a:off x="6123406" y="3978325"/>
              <a:ext cx="15602" cy="44815"/>
            </a:xfrm>
            <a:custGeom>
              <a:avLst/>
              <a:gdLst/>
              <a:ahLst/>
              <a:cxnLst/>
              <a:rect l="l" t="t" r="r" b="b"/>
              <a:pathLst>
                <a:path w="1568" h="4504" extrusionOk="0">
                  <a:moveTo>
                    <a:pt x="0" y="0"/>
                  </a:moveTo>
                  <a:lnTo>
                    <a:pt x="0" y="3569"/>
                  </a:lnTo>
                  <a:lnTo>
                    <a:pt x="1568" y="4503"/>
                  </a:lnTo>
                  <a:lnTo>
                    <a:pt x="1568" y="2669"/>
                  </a:lnTo>
                  <a:lnTo>
                    <a:pt x="0"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7"/>
            <p:cNvSpPr/>
            <p:nvPr/>
          </p:nvSpPr>
          <p:spPr>
            <a:xfrm>
              <a:off x="6123406" y="3969361"/>
              <a:ext cx="31203" cy="35521"/>
            </a:xfrm>
            <a:custGeom>
              <a:avLst/>
              <a:gdLst/>
              <a:ahLst/>
              <a:cxnLst/>
              <a:rect l="l" t="t" r="r" b="b"/>
              <a:pathLst>
                <a:path w="3136" h="3570" extrusionOk="0">
                  <a:moveTo>
                    <a:pt x="1568" y="1"/>
                  </a:moveTo>
                  <a:lnTo>
                    <a:pt x="0" y="901"/>
                  </a:lnTo>
                  <a:lnTo>
                    <a:pt x="1568" y="3570"/>
                  </a:lnTo>
                  <a:lnTo>
                    <a:pt x="3136" y="2702"/>
                  </a:lnTo>
                  <a:lnTo>
                    <a:pt x="1568"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7"/>
            <p:cNvSpPr/>
            <p:nvPr/>
          </p:nvSpPr>
          <p:spPr>
            <a:xfrm>
              <a:off x="6170197" y="3977987"/>
              <a:ext cx="15273" cy="26895"/>
            </a:xfrm>
            <a:custGeom>
              <a:avLst/>
              <a:gdLst/>
              <a:ahLst/>
              <a:cxnLst/>
              <a:rect l="l" t="t" r="r" b="b"/>
              <a:pathLst>
                <a:path w="1535" h="2703" extrusionOk="0">
                  <a:moveTo>
                    <a:pt x="1535" y="1"/>
                  </a:moveTo>
                  <a:lnTo>
                    <a:pt x="0" y="901"/>
                  </a:lnTo>
                  <a:lnTo>
                    <a:pt x="0" y="2703"/>
                  </a:lnTo>
                  <a:lnTo>
                    <a:pt x="1535" y="1802"/>
                  </a:lnTo>
                  <a:lnTo>
                    <a:pt x="153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17"/>
            <p:cNvSpPr/>
            <p:nvPr/>
          </p:nvSpPr>
          <p:spPr>
            <a:xfrm>
              <a:off x="6154597" y="3960396"/>
              <a:ext cx="15612" cy="44486"/>
            </a:xfrm>
            <a:custGeom>
              <a:avLst/>
              <a:gdLst/>
              <a:ahLst/>
              <a:cxnLst/>
              <a:rect l="l" t="t" r="r" b="b"/>
              <a:pathLst>
                <a:path w="1569" h="4471" extrusionOk="0">
                  <a:moveTo>
                    <a:pt x="1" y="1"/>
                  </a:moveTo>
                  <a:lnTo>
                    <a:pt x="1" y="3570"/>
                  </a:lnTo>
                  <a:lnTo>
                    <a:pt x="1568" y="4471"/>
                  </a:lnTo>
                  <a:lnTo>
                    <a:pt x="1568" y="2669"/>
                  </a:lnTo>
                  <a:lnTo>
                    <a:pt x="1"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7"/>
            <p:cNvSpPr/>
            <p:nvPr/>
          </p:nvSpPr>
          <p:spPr>
            <a:xfrm>
              <a:off x="6154597" y="3960396"/>
              <a:ext cx="15612" cy="44486"/>
            </a:xfrm>
            <a:custGeom>
              <a:avLst/>
              <a:gdLst/>
              <a:ahLst/>
              <a:cxnLst/>
              <a:rect l="l" t="t" r="r" b="b"/>
              <a:pathLst>
                <a:path w="1569" h="4471" extrusionOk="0">
                  <a:moveTo>
                    <a:pt x="1" y="1"/>
                  </a:moveTo>
                  <a:lnTo>
                    <a:pt x="1" y="3570"/>
                  </a:lnTo>
                  <a:lnTo>
                    <a:pt x="1568" y="4471"/>
                  </a:lnTo>
                  <a:lnTo>
                    <a:pt x="1568" y="2669"/>
                  </a:lnTo>
                  <a:lnTo>
                    <a:pt x="1"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7"/>
            <p:cNvSpPr/>
            <p:nvPr/>
          </p:nvSpPr>
          <p:spPr>
            <a:xfrm>
              <a:off x="6154597" y="3951442"/>
              <a:ext cx="30875" cy="35521"/>
            </a:xfrm>
            <a:custGeom>
              <a:avLst/>
              <a:gdLst/>
              <a:ahLst/>
              <a:cxnLst/>
              <a:rect l="l" t="t" r="r" b="b"/>
              <a:pathLst>
                <a:path w="3103" h="3570" extrusionOk="0">
                  <a:moveTo>
                    <a:pt x="1568" y="0"/>
                  </a:moveTo>
                  <a:lnTo>
                    <a:pt x="1" y="901"/>
                  </a:lnTo>
                  <a:lnTo>
                    <a:pt x="1568" y="3569"/>
                  </a:lnTo>
                  <a:lnTo>
                    <a:pt x="3103" y="2669"/>
                  </a:lnTo>
                  <a:lnTo>
                    <a:pt x="1568" y="0"/>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7"/>
            <p:cNvSpPr/>
            <p:nvPr/>
          </p:nvSpPr>
          <p:spPr>
            <a:xfrm>
              <a:off x="6201060" y="3960396"/>
              <a:ext cx="15612" cy="26895"/>
            </a:xfrm>
            <a:custGeom>
              <a:avLst/>
              <a:gdLst/>
              <a:ahLst/>
              <a:cxnLst/>
              <a:rect l="l" t="t" r="r" b="b"/>
              <a:pathLst>
                <a:path w="1569" h="2703" extrusionOk="0">
                  <a:moveTo>
                    <a:pt x="1568" y="1"/>
                  </a:moveTo>
                  <a:lnTo>
                    <a:pt x="1" y="868"/>
                  </a:lnTo>
                  <a:lnTo>
                    <a:pt x="1" y="2703"/>
                  </a:lnTo>
                  <a:lnTo>
                    <a:pt x="1568" y="1802"/>
                  </a:lnTo>
                  <a:lnTo>
                    <a:pt x="156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7"/>
            <p:cNvSpPr/>
            <p:nvPr/>
          </p:nvSpPr>
          <p:spPr>
            <a:xfrm>
              <a:off x="6185459" y="3942478"/>
              <a:ext cx="15612" cy="44815"/>
            </a:xfrm>
            <a:custGeom>
              <a:avLst/>
              <a:gdLst/>
              <a:ahLst/>
              <a:cxnLst/>
              <a:rect l="l" t="t" r="r" b="b"/>
              <a:pathLst>
                <a:path w="1569" h="4504" extrusionOk="0">
                  <a:moveTo>
                    <a:pt x="1" y="1"/>
                  </a:moveTo>
                  <a:lnTo>
                    <a:pt x="34" y="3570"/>
                  </a:lnTo>
                  <a:lnTo>
                    <a:pt x="1569" y="4504"/>
                  </a:lnTo>
                  <a:lnTo>
                    <a:pt x="1569" y="2669"/>
                  </a:lnTo>
                  <a:lnTo>
                    <a:pt x="1"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7"/>
            <p:cNvSpPr/>
            <p:nvPr/>
          </p:nvSpPr>
          <p:spPr>
            <a:xfrm>
              <a:off x="6185459" y="3942478"/>
              <a:ext cx="15612" cy="44815"/>
            </a:xfrm>
            <a:custGeom>
              <a:avLst/>
              <a:gdLst/>
              <a:ahLst/>
              <a:cxnLst/>
              <a:rect l="l" t="t" r="r" b="b"/>
              <a:pathLst>
                <a:path w="1569" h="4504" extrusionOk="0">
                  <a:moveTo>
                    <a:pt x="1" y="1"/>
                  </a:moveTo>
                  <a:lnTo>
                    <a:pt x="34" y="3570"/>
                  </a:lnTo>
                  <a:lnTo>
                    <a:pt x="1569" y="4504"/>
                  </a:lnTo>
                  <a:lnTo>
                    <a:pt x="1569" y="2669"/>
                  </a:lnTo>
                  <a:lnTo>
                    <a:pt x="1"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7"/>
            <p:cNvSpPr/>
            <p:nvPr/>
          </p:nvSpPr>
          <p:spPr>
            <a:xfrm>
              <a:off x="6185459" y="3933513"/>
              <a:ext cx="31213" cy="35531"/>
            </a:xfrm>
            <a:custGeom>
              <a:avLst/>
              <a:gdLst/>
              <a:ahLst/>
              <a:cxnLst/>
              <a:rect l="l" t="t" r="r" b="b"/>
              <a:pathLst>
                <a:path w="3137" h="3571" extrusionOk="0">
                  <a:moveTo>
                    <a:pt x="1569" y="1"/>
                  </a:moveTo>
                  <a:lnTo>
                    <a:pt x="1" y="902"/>
                  </a:lnTo>
                  <a:lnTo>
                    <a:pt x="1569" y="3570"/>
                  </a:lnTo>
                  <a:lnTo>
                    <a:pt x="3136" y="2703"/>
                  </a:lnTo>
                  <a:lnTo>
                    <a:pt x="1569"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7"/>
            <p:cNvSpPr/>
            <p:nvPr/>
          </p:nvSpPr>
          <p:spPr>
            <a:xfrm>
              <a:off x="6232261" y="3942149"/>
              <a:ext cx="15602" cy="26895"/>
            </a:xfrm>
            <a:custGeom>
              <a:avLst/>
              <a:gdLst/>
              <a:ahLst/>
              <a:cxnLst/>
              <a:rect l="l" t="t" r="r" b="b"/>
              <a:pathLst>
                <a:path w="1568" h="2703" extrusionOk="0">
                  <a:moveTo>
                    <a:pt x="1568" y="0"/>
                  </a:moveTo>
                  <a:lnTo>
                    <a:pt x="0" y="901"/>
                  </a:lnTo>
                  <a:lnTo>
                    <a:pt x="0" y="2702"/>
                  </a:lnTo>
                  <a:lnTo>
                    <a:pt x="1568" y="1835"/>
                  </a:lnTo>
                  <a:lnTo>
                    <a:pt x="156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7"/>
            <p:cNvSpPr/>
            <p:nvPr/>
          </p:nvSpPr>
          <p:spPr>
            <a:xfrm>
              <a:off x="6216660" y="3924221"/>
              <a:ext cx="15612" cy="44825"/>
            </a:xfrm>
            <a:custGeom>
              <a:avLst/>
              <a:gdLst/>
              <a:ahLst/>
              <a:cxnLst/>
              <a:rect l="l" t="t" r="r" b="b"/>
              <a:pathLst>
                <a:path w="1569" h="4505" extrusionOk="0">
                  <a:moveTo>
                    <a:pt x="0" y="1"/>
                  </a:moveTo>
                  <a:lnTo>
                    <a:pt x="0" y="3604"/>
                  </a:lnTo>
                  <a:lnTo>
                    <a:pt x="1568" y="4504"/>
                  </a:lnTo>
                  <a:lnTo>
                    <a:pt x="1568" y="2703"/>
                  </a:lnTo>
                  <a:lnTo>
                    <a:pt x="0"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7"/>
            <p:cNvSpPr/>
            <p:nvPr/>
          </p:nvSpPr>
          <p:spPr>
            <a:xfrm>
              <a:off x="6216660" y="3924221"/>
              <a:ext cx="15612" cy="44825"/>
            </a:xfrm>
            <a:custGeom>
              <a:avLst/>
              <a:gdLst/>
              <a:ahLst/>
              <a:cxnLst/>
              <a:rect l="l" t="t" r="r" b="b"/>
              <a:pathLst>
                <a:path w="1569" h="4505" extrusionOk="0">
                  <a:moveTo>
                    <a:pt x="0" y="1"/>
                  </a:moveTo>
                  <a:lnTo>
                    <a:pt x="0" y="3604"/>
                  </a:lnTo>
                  <a:lnTo>
                    <a:pt x="1568" y="4504"/>
                  </a:lnTo>
                  <a:lnTo>
                    <a:pt x="1568" y="2703"/>
                  </a:lnTo>
                  <a:lnTo>
                    <a:pt x="0"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7"/>
            <p:cNvSpPr/>
            <p:nvPr/>
          </p:nvSpPr>
          <p:spPr>
            <a:xfrm>
              <a:off x="6216660" y="3915595"/>
              <a:ext cx="31203" cy="35521"/>
            </a:xfrm>
            <a:custGeom>
              <a:avLst/>
              <a:gdLst/>
              <a:ahLst/>
              <a:cxnLst/>
              <a:rect l="l" t="t" r="r" b="b"/>
              <a:pathLst>
                <a:path w="3136" h="3570" extrusionOk="0">
                  <a:moveTo>
                    <a:pt x="1568" y="1"/>
                  </a:moveTo>
                  <a:lnTo>
                    <a:pt x="0" y="868"/>
                  </a:lnTo>
                  <a:lnTo>
                    <a:pt x="1568" y="3570"/>
                  </a:lnTo>
                  <a:lnTo>
                    <a:pt x="3136" y="2669"/>
                  </a:lnTo>
                  <a:lnTo>
                    <a:pt x="1568"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anim calcmode="lin" valueType="num">
                                      <p:cBhvr additive="base">
                                        <p:cTn id="7" dur="500" fill="hold"/>
                                        <p:tgtEl>
                                          <p:spTgt spid="63"/>
                                        </p:tgtEl>
                                        <p:attrNameLst>
                                          <p:attrName>ppt_x</p:attrName>
                                        </p:attrNameLst>
                                      </p:cBhvr>
                                      <p:tavLst>
                                        <p:tav tm="0">
                                          <p:val>
                                            <p:strVal val="#ppt_x"/>
                                          </p:val>
                                        </p:tav>
                                        <p:tav tm="100000">
                                          <p:val>
                                            <p:strVal val="#ppt_x"/>
                                          </p:val>
                                        </p:tav>
                                      </p:tavLst>
                                    </p:anim>
                                    <p:anim calcmode="lin" valueType="num">
                                      <p:cBhvr additive="base">
                                        <p:cTn id="8" dur="500" fill="hold"/>
                                        <p:tgtEl>
                                          <p:spTgt spid="6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3"/>
                                        </p:tgtEl>
                                        <p:attrNameLst>
                                          <p:attrName>style.visibility</p:attrName>
                                        </p:attrNameLst>
                                      </p:cBhvr>
                                      <p:to>
                                        <p:strVal val="visible"/>
                                      </p:to>
                                    </p:set>
                                    <p:anim calcmode="lin" valueType="num">
                                      <p:cBhvr additive="base">
                                        <p:cTn id="11" dur="500" fill="hold"/>
                                        <p:tgtEl>
                                          <p:spTgt spid="113"/>
                                        </p:tgtEl>
                                        <p:attrNameLst>
                                          <p:attrName>ppt_x</p:attrName>
                                        </p:attrNameLst>
                                      </p:cBhvr>
                                      <p:tavLst>
                                        <p:tav tm="0">
                                          <p:val>
                                            <p:strVal val="#ppt_x"/>
                                          </p:val>
                                        </p:tav>
                                        <p:tav tm="100000">
                                          <p:val>
                                            <p:strVal val="#ppt_x"/>
                                          </p:val>
                                        </p:tav>
                                      </p:tavLst>
                                    </p:anim>
                                    <p:anim calcmode="lin" valueType="num">
                                      <p:cBhvr additive="base">
                                        <p:cTn id="12" dur="500" fill="hold"/>
                                        <p:tgtEl>
                                          <p:spTgt spid="11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5"/>
                                        </p:tgtEl>
                                        <p:attrNameLst>
                                          <p:attrName>style.visibility</p:attrName>
                                        </p:attrNameLst>
                                      </p:cBhvr>
                                      <p:to>
                                        <p:strVal val="visible"/>
                                      </p:to>
                                    </p:set>
                                    <p:anim calcmode="lin" valueType="num">
                                      <p:cBhvr additive="base">
                                        <p:cTn id="15" dur="500" fill="hold"/>
                                        <p:tgtEl>
                                          <p:spTgt spid="125"/>
                                        </p:tgtEl>
                                        <p:attrNameLst>
                                          <p:attrName>ppt_x</p:attrName>
                                        </p:attrNameLst>
                                      </p:cBhvr>
                                      <p:tavLst>
                                        <p:tav tm="0">
                                          <p:val>
                                            <p:strVal val="#ppt_x"/>
                                          </p:val>
                                        </p:tav>
                                        <p:tav tm="100000">
                                          <p:val>
                                            <p:strVal val="#ppt_x"/>
                                          </p:val>
                                        </p:tav>
                                      </p:tavLst>
                                    </p:anim>
                                    <p:anim calcmode="lin" valueType="num">
                                      <p:cBhvr additive="base">
                                        <p:cTn id="16" dur="500" fill="hold"/>
                                        <p:tgtEl>
                                          <p:spTgt spid="12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
                                        </p:tgtEl>
                                        <p:attrNameLst>
                                          <p:attrName>style.visibility</p:attrName>
                                        </p:attrNameLst>
                                      </p:cBhvr>
                                      <p:to>
                                        <p:strVal val="visible"/>
                                      </p:to>
                                    </p:set>
                                    <p:anim calcmode="lin" valueType="num">
                                      <p:cBhvr additive="base">
                                        <p:cTn id="19" dur="500" fill="hold"/>
                                        <p:tgtEl>
                                          <p:spTgt spid="143"/>
                                        </p:tgtEl>
                                        <p:attrNameLst>
                                          <p:attrName>ppt_x</p:attrName>
                                        </p:attrNameLst>
                                      </p:cBhvr>
                                      <p:tavLst>
                                        <p:tav tm="0">
                                          <p:val>
                                            <p:strVal val="#ppt_x"/>
                                          </p:val>
                                        </p:tav>
                                        <p:tav tm="100000">
                                          <p:val>
                                            <p:strVal val="#ppt_x"/>
                                          </p:val>
                                        </p:tav>
                                      </p:tavLst>
                                    </p:anim>
                                    <p:anim calcmode="lin" valueType="num">
                                      <p:cBhvr additive="base">
                                        <p:cTn id="20" dur="500" fill="hold"/>
                                        <p:tgtEl>
                                          <p:spTgt spid="14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8"/>
                                        </p:tgtEl>
                                        <p:attrNameLst>
                                          <p:attrName>style.visibility</p:attrName>
                                        </p:attrNameLst>
                                      </p:cBhvr>
                                      <p:to>
                                        <p:strVal val="visible"/>
                                      </p:to>
                                    </p:set>
                                    <p:anim calcmode="lin" valueType="num">
                                      <p:cBhvr additive="base">
                                        <p:cTn id="23" dur="500" fill="hold"/>
                                        <p:tgtEl>
                                          <p:spTgt spid="188"/>
                                        </p:tgtEl>
                                        <p:attrNameLst>
                                          <p:attrName>ppt_x</p:attrName>
                                        </p:attrNameLst>
                                      </p:cBhvr>
                                      <p:tavLst>
                                        <p:tav tm="0">
                                          <p:val>
                                            <p:strVal val="#ppt_x"/>
                                          </p:val>
                                        </p:tav>
                                        <p:tav tm="100000">
                                          <p:val>
                                            <p:strVal val="#ppt_x"/>
                                          </p:val>
                                        </p:tav>
                                      </p:tavLst>
                                    </p:anim>
                                    <p:anim calcmode="lin" valueType="num">
                                      <p:cBhvr additive="base">
                                        <p:cTn id="24" dur="500" fill="hold"/>
                                        <p:tgtEl>
                                          <p:spTgt spid="1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9DB3C-B4E6-E933-1D56-A158A8EA1002}"/>
              </a:ext>
            </a:extLst>
          </p:cNvPr>
          <p:cNvSpPr>
            <a:spLocks noGrp="1"/>
          </p:cNvSpPr>
          <p:nvPr>
            <p:ph type="title"/>
          </p:nvPr>
        </p:nvSpPr>
        <p:spPr/>
        <p:txBody>
          <a:bodyPr/>
          <a:lstStyle/>
          <a:p>
            <a:r>
              <a:rPr lang="en-IN" sz="2400" dirty="0">
                <a:latin typeface="Roboto" panose="02000000000000000000" pitchFamily="2" charset="0"/>
                <a:ea typeface="Roboto" panose="02000000000000000000" pitchFamily="2" charset="0"/>
                <a:cs typeface="Roboto" panose="02000000000000000000" pitchFamily="2" charset="0"/>
              </a:rPr>
              <a:t>Section 3 RERA Registration of Real Estate Project</a:t>
            </a:r>
          </a:p>
        </p:txBody>
      </p:sp>
      <p:sp>
        <p:nvSpPr>
          <p:cNvPr id="3" name="Text Placeholder 2">
            <a:extLst>
              <a:ext uri="{FF2B5EF4-FFF2-40B4-BE49-F238E27FC236}">
                <a16:creationId xmlns:a16="http://schemas.microsoft.com/office/drawing/2014/main" id="{9C4AB29B-86AD-66EC-81ED-6A5E9103A726}"/>
              </a:ext>
            </a:extLst>
          </p:cNvPr>
          <p:cNvSpPr>
            <a:spLocks noGrp="1"/>
          </p:cNvSpPr>
          <p:nvPr>
            <p:ph type="body" idx="1"/>
          </p:nvPr>
        </p:nvSpPr>
        <p:spPr>
          <a:xfrm>
            <a:off x="710275" y="1354913"/>
            <a:ext cx="7723500" cy="3252061"/>
          </a:xfrm>
        </p:spPr>
        <p:txBody>
          <a:bodyPr/>
          <a:lstStyle/>
          <a:p>
            <a:r>
              <a:rPr lang="en-US" sz="1400" dirty="0">
                <a:latin typeface="Bookman Old Style" panose="02050604050505020204" pitchFamily="18" charset="0"/>
              </a:rPr>
              <a:t>Section 3 (2) :  No registration is required in the following cases </a:t>
            </a:r>
          </a:p>
          <a:p>
            <a:pPr marL="152400" indent="0">
              <a:buNone/>
            </a:pPr>
            <a:endParaRPr lang="en-US" sz="1400" dirty="0">
              <a:latin typeface="Bookman Old Style" panose="02050604050505020204" pitchFamily="18" charset="0"/>
            </a:endParaRPr>
          </a:p>
          <a:p>
            <a:pPr marL="514350" indent="-514350">
              <a:buAutoNum type="romanLcParenR"/>
            </a:pPr>
            <a:r>
              <a:rPr lang="en-US" sz="1400" dirty="0">
                <a:latin typeface="Bookman Old Style" panose="02050604050505020204" pitchFamily="18" charset="0"/>
              </a:rPr>
              <a:t>Area of Development does not exceed 500 Sq Meters OR Number of Units does not exceed 8 inclusive of all phases.</a:t>
            </a:r>
          </a:p>
          <a:p>
            <a:pPr marL="514350" indent="-514350">
              <a:buAutoNum type="romanLcParenR"/>
            </a:pPr>
            <a:r>
              <a:rPr lang="en-US" sz="1400" dirty="0">
                <a:latin typeface="Bookman Old Style" panose="02050604050505020204" pitchFamily="18" charset="0"/>
              </a:rPr>
              <a:t>Project Which has received Completion Certificate (BU Permission) as of 1st May 2017.</a:t>
            </a:r>
          </a:p>
          <a:p>
            <a:pPr marL="514350" indent="-514350">
              <a:buAutoNum type="romanLcParenR"/>
            </a:pPr>
            <a:r>
              <a:rPr lang="en-US" sz="1400" dirty="0">
                <a:latin typeface="Bookman Old Style" panose="02050604050505020204" pitchFamily="18" charset="0"/>
              </a:rPr>
              <a:t>Renovation, Repair, or Redevelopment not resulting in the selling of any new apartment, Plot, or Building. </a:t>
            </a:r>
          </a:p>
          <a:p>
            <a:pPr marL="0" indent="0">
              <a:buNone/>
            </a:pPr>
            <a:endParaRPr lang="en-US" sz="1400" dirty="0">
              <a:latin typeface="Bookman Old Style" panose="02050604050505020204" pitchFamily="18" charset="0"/>
            </a:endParaRPr>
          </a:p>
          <a:p>
            <a:pPr marL="0" indent="0">
              <a:buNone/>
            </a:pPr>
            <a:r>
              <a:rPr lang="en-US" sz="1400" dirty="0">
                <a:latin typeface="Bookman Old Style" panose="02050604050505020204" pitchFamily="18" charset="0"/>
              </a:rPr>
              <a:t>➢ Every Phase is a Standalone real estate Project and is required to be registered separately. </a:t>
            </a:r>
          </a:p>
          <a:p>
            <a:pPr marL="0" indent="0">
              <a:buNone/>
            </a:pPr>
            <a:endParaRPr lang="en-US" sz="1400" dirty="0">
              <a:latin typeface="Bookman Old Style" panose="02050604050505020204" pitchFamily="18" charset="0"/>
            </a:endParaRPr>
          </a:p>
          <a:p>
            <a:pPr marL="152400" indent="0">
              <a:buNone/>
            </a:pPr>
            <a:endParaRPr lang="en-IN" dirty="0"/>
          </a:p>
        </p:txBody>
      </p:sp>
    </p:spTree>
    <p:extLst>
      <p:ext uri="{BB962C8B-B14F-4D97-AF65-F5344CB8AC3E}">
        <p14:creationId xmlns:p14="http://schemas.microsoft.com/office/powerpoint/2010/main" val="2756549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41"/>
        <p:cNvGrpSpPr/>
        <p:nvPr/>
      </p:nvGrpSpPr>
      <p:grpSpPr>
        <a:xfrm>
          <a:off x="0" y="0"/>
          <a:ext cx="0" cy="0"/>
          <a:chOff x="0" y="0"/>
          <a:chExt cx="0" cy="0"/>
        </a:xfrm>
      </p:grpSpPr>
      <p:sp>
        <p:nvSpPr>
          <p:cNvPr id="842" name="Google Shape;842;p28"/>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IN" dirty="0"/>
              <a:t>Buyers’ Viewpoint</a:t>
            </a:r>
            <a:endParaRPr dirty="0"/>
          </a:p>
        </p:txBody>
      </p:sp>
      <p:sp>
        <p:nvSpPr>
          <p:cNvPr id="843" name="Google Shape;843;p28"/>
          <p:cNvSpPr txBox="1"/>
          <p:nvPr/>
        </p:nvSpPr>
        <p:spPr>
          <a:xfrm>
            <a:off x="665988" y="1688201"/>
            <a:ext cx="1789200" cy="566700"/>
          </a:xfrm>
          <a:prstGeom prst="rect">
            <a:avLst/>
          </a:prstGeom>
          <a:solidFill>
            <a:schemeClr val="lt2"/>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200" dirty="0">
                <a:latin typeface="Roboto"/>
                <a:ea typeface="Roboto"/>
                <a:cs typeface="Roboto"/>
                <a:sym typeface="Roboto"/>
              </a:rPr>
              <a:t>Project Progress online update</a:t>
            </a:r>
            <a:endParaRPr sz="1200" dirty="0">
              <a:solidFill>
                <a:srgbClr val="000000"/>
              </a:solidFill>
              <a:latin typeface="Roboto"/>
              <a:ea typeface="Roboto"/>
              <a:cs typeface="Roboto"/>
              <a:sym typeface="Roboto"/>
            </a:endParaRPr>
          </a:p>
        </p:txBody>
      </p:sp>
      <p:sp>
        <p:nvSpPr>
          <p:cNvPr id="844" name="Google Shape;844;p28"/>
          <p:cNvSpPr txBox="1"/>
          <p:nvPr/>
        </p:nvSpPr>
        <p:spPr>
          <a:xfrm>
            <a:off x="663913" y="2410489"/>
            <a:ext cx="1789200" cy="566700"/>
          </a:xfrm>
          <a:prstGeom prst="rect">
            <a:avLst/>
          </a:prstGeom>
          <a:solidFill>
            <a:schemeClr val="lt2"/>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IN" sz="1200" dirty="0">
                <a:solidFill>
                  <a:srgbClr val="000000"/>
                </a:solidFill>
                <a:latin typeface="Roboto"/>
                <a:ea typeface="Roboto"/>
                <a:cs typeface="Roboto"/>
                <a:sym typeface="Roboto"/>
              </a:rPr>
              <a:t>5 year structure liabilities</a:t>
            </a:r>
            <a:endParaRPr sz="1200" dirty="0">
              <a:solidFill>
                <a:srgbClr val="000000"/>
              </a:solidFill>
              <a:latin typeface="Roboto"/>
              <a:ea typeface="Roboto"/>
              <a:cs typeface="Roboto"/>
              <a:sym typeface="Roboto"/>
            </a:endParaRPr>
          </a:p>
        </p:txBody>
      </p:sp>
      <p:sp>
        <p:nvSpPr>
          <p:cNvPr id="845" name="Google Shape;845;p28"/>
          <p:cNvSpPr txBox="1"/>
          <p:nvPr/>
        </p:nvSpPr>
        <p:spPr>
          <a:xfrm>
            <a:off x="6690538" y="1688201"/>
            <a:ext cx="1789200" cy="566700"/>
          </a:xfrm>
          <a:prstGeom prst="rect">
            <a:avLst/>
          </a:prstGeom>
          <a:solidFill>
            <a:schemeClr val="lt2"/>
          </a:solid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Clr>
                <a:srgbClr val="000000"/>
              </a:buClr>
              <a:buSzPts val="1100"/>
              <a:buFont typeface="Arial"/>
              <a:buNone/>
            </a:pPr>
            <a:r>
              <a:rPr lang="en-IN" sz="1200" dirty="0">
                <a:solidFill>
                  <a:srgbClr val="000000"/>
                </a:solidFill>
                <a:latin typeface="Roboto"/>
                <a:ea typeface="Roboto"/>
                <a:cs typeface="Roboto"/>
                <a:sym typeface="Roboto"/>
              </a:rPr>
              <a:t>Society Registration</a:t>
            </a:r>
            <a:endParaRPr sz="1200" dirty="0">
              <a:solidFill>
                <a:srgbClr val="000000"/>
              </a:solidFill>
              <a:latin typeface="Roboto"/>
              <a:ea typeface="Roboto"/>
              <a:cs typeface="Roboto"/>
              <a:sym typeface="Roboto"/>
            </a:endParaRPr>
          </a:p>
          <a:p>
            <a:pPr marL="0" lvl="0" indent="0" algn="r" rtl="0">
              <a:lnSpc>
                <a:spcPct val="115000"/>
              </a:lnSpc>
              <a:spcBef>
                <a:spcPts val="1600"/>
              </a:spcBef>
              <a:spcAft>
                <a:spcPts val="1600"/>
              </a:spcAft>
              <a:buNone/>
            </a:pPr>
            <a:endParaRPr sz="1200" dirty="0">
              <a:latin typeface="Roboto"/>
              <a:ea typeface="Roboto"/>
              <a:cs typeface="Roboto"/>
              <a:sym typeface="Roboto"/>
            </a:endParaRPr>
          </a:p>
        </p:txBody>
      </p:sp>
      <p:sp>
        <p:nvSpPr>
          <p:cNvPr id="846" name="Google Shape;846;p28"/>
          <p:cNvSpPr txBox="1"/>
          <p:nvPr/>
        </p:nvSpPr>
        <p:spPr>
          <a:xfrm>
            <a:off x="6688463" y="2410489"/>
            <a:ext cx="1789200" cy="566700"/>
          </a:xfrm>
          <a:prstGeom prst="rect">
            <a:avLst/>
          </a:prstGeom>
          <a:solidFill>
            <a:schemeClr val="lt2"/>
          </a:solid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Clr>
                <a:srgbClr val="000000"/>
              </a:buClr>
              <a:buSzPts val="1100"/>
              <a:buFont typeface="Arial"/>
              <a:buNone/>
            </a:pPr>
            <a:r>
              <a:rPr lang="en" sz="1200" dirty="0">
                <a:latin typeface="Roboto"/>
                <a:ea typeface="Roboto"/>
                <a:cs typeface="Roboto"/>
                <a:sym typeface="Roboto"/>
              </a:rPr>
              <a:t>Dispute Resolution</a:t>
            </a:r>
            <a:endParaRPr sz="1200" dirty="0">
              <a:latin typeface="Roboto"/>
              <a:ea typeface="Roboto"/>
              <a:cs typeface="Roboto"/>
              <a:sym typeface="Roboto"/>
            </a:endParaRPr>
          </a:p>
        </p:txBody>
      </p:sp>
      <p:sp>
        <p:nvSpPr>
          <p:cNvPr id="847" name="Google Shape;847;p28"/>
          <p:cNvSpPr txBox="1"/>
          <p:nvPr/>
        </p:nvSpPr>
        <p:spPr>
          <a:xfrm>
            <a:off x="6688463" y="3109536"/>
            <a:ext cx="1789200" cy="566700"/>
          </a:xfrm>
          <a:prstGeom prst="rect">
            <a:avLst/>
          </a:prstGeom>
          <a:solidFill>
            <a:schemeClr val="lt2"/>
          </a:solid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Clr>
                <a:srgbClr val="000000"/>
              </a:buClr>
              <a:buSzPts val="1100"/>
              <a:buFont typeface="Arial"/>
              <a:buNone/>
            </a:pPr>
            <a:r>
              <a:rPr lang="en-IN" sz="1200" dirty="0">
                <a:latin typeface="Roboto"/>
                <a:ea typeface="Roboto"/>
                <a:cs typeface="Roboto"/>
                <a:sym typeface="Roboto"/>
              </a:rPr>
              <a:t>Future FSI Rights</a:t>
            </a:r>
            <a:endParaRPr sz="1200" dirty="0">
              <a:solidFill>
                <a:srgbClr val="000000"/>
              </a:solidFill>
              <a:latin typeface="Roboto"/>
              <a:ea typeface="Roboto"/>
              <a:cs typeface="Roboto"/>
              <a:sym typeface="Roboto"/>
            </a:endParaRPr>
          </a:p>
          <a:p>
            <a:pPr marL="0" lvl="0" indent="0" algn="r" rtl="0">
              <a:lnSpc>
                <a:spcPct val="115000"/>
              </a:lnSpc>
              <a:spcBef>
                <a:spcPts val="1600"/>
              </a:spcBef>
              <a:spcAft>
                <a:spcPts val="1600"/>
              </a:spcAft>
              <a:buNone/>
            </a:pPr>
            <a:endParaRPr sz="1200" dirty="0">
              <a:latin typeface="Roboto"/>
              <a:ea typeface="Roboto"/>
              <a:cs typeface="Roboto"/>
              <a:sym typeface="Roboto"/>
            </a:endParaRPr>
          </a:p>
        </p:txBody>
      </p:sp>
      <p:sp>
        <p:nvSpPr>
          <p:cNvPr id="848" name="Google Shape;848;p28"/>
          <p:cNvSpPr txBox="1"/>
          <p:nvPr/>
        </p:nvSpPr>
        <p:spPr>
          <a:xfrm>
            <a:off x="6688463" y="3857261"/>
            <a:ext cx="1789200" cy="566700"/>
          </a:xfrm>
          <a:prstGeom prst="rect">
            <a:avLst/>
          </a:prstGeom>
          <a:solidFill>
            <a:schemeClr val="lt2"/>
          </a:solid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IN" sz="1200" dirty="0">
                <a:latin typeface="Roboto"/>
                <a:ea typeface="Roboto"/>
                <a:cs typeface="Roboto"/>
                <a:sym typeface="Roboto"/>
              </a:rPr>
              <a:t>Project Deliver in within due time</a:t>
            </a:r>
            <a:endParaRPr sz="1200" dirty="0">
              <a:solidFill>
                <a:srgbClr val="000000"/>
              </a:solidFill>
              <a:latin typeface="Roboto"/>
              <a:ea typeface="Roboto"/>
              <a:cs typeface="Roboto"/>
              <a:sym typeface="Roboto"/>
            </a:endParaRPr>
          </a:p>
          <a:p>
            <a:pPr marL="0" lvl="0" indent="0" algn="r" rtl="0">
              <a:lnSpc>
                <a:spcPct val="115000"/>
              </a:lnSpc>
              <a:spcBef>
                <a:spcPts val="1600"/>
              </a:spcBef>
              <a:spcAft>
                <a:spcPts val="0"/>
              </a:spcAft>
              <a:buNone/>
            </a:pPr>
            <a:endParaRPr sz="1200" dirty="0">
              <a:solidFill>
                <a:srgbClr val="000000"/>
              </a:solidFill>
              <a:latin typeface="Roboto"/>
              <a:ea typeface="Roboto"/>
              <a:cs typeface="Roboto"/>
              <a:sym typeface="Roboto"/>
            </a:endParaRPr>
          </a:p>
          <a:p>
            <a:pPr marL="0" lvl="0" indent="0" algn="r" rtl="0">
              <a:lnSpc>
                <a:spcPct val="115000"/>
              </a:lnSpc>
              <a:spcBef>
                <a:spcPts val="1600"/>
              </a:spcBef>
              <a:spcAft>
                <a:spcPts val="1600"/>
              </a:spcAft>
              <a:buNone/>
            </a:pPr>
            <a:endParaRPr sz="1200" dirty="0">
              <a:latin typeface="Roboto"/>
              <a:ea typeface="Roboto"/>
              <a:cs typeface="Roboto"/>
              <a:sym typeface="Roboto"/>
            </a:endParaRPr>
          </a:p>
        </p:txBody>
      </p:sp>
      <p:sp>
        <p:nvSpPr>
          <p:cNvPr id="849" name="Google Shape;849;p28"/>
          <p:cNvSpPr txBox="1"/>
          <p:nvPr/>
        </p:nvSpPr>
        <p:spPr>
          <a:xfrm>
            <a:off x="663913" y="3109536"/>
            <a:ext cx="1789200" cy="566700"/>
          </a:xfrm>
          <a:prstGeom prst="rect">
            <a:avLst/>
          </a:prstGeom>
          <a:solidFill>
            <a:schemeClr val="lt2"/>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200" dirty="0">
                <a:latin typeface="Roboto"/>
                <a:ea typeface="Roboto"/>
                <a:cs typeface="Roboto"/>
                <a:sym typeface="Roboto"/>
              </a:rPr>
              <a:t>Brochures</a:t>
            </a:r>
            <a:endParaRPr sz="1200" dirty="0">
              <a:solidFill>
                <a:srgbClr val="000000"/>
              </a:solidFill>
              <a:latin typeface="Roboto"/>
              <a:ea typeface="Roboto"/>
              <a:cs typeface="Roboto"/>
              <a:sym typeface="Roboto"/>
            </a:endParaRPr>
          </a:p>
        </p:txBody>
      </p:sp>
      <p:sp>
        <p:nvSpPr>
          <p:cNvPr id="850" name="Google Shape;850;p28"/>
          <p:cNvSpPr txBox="1"/>
          <p:nvPr/>
        </p:nvSpPr>
        <p:spPr>
          <a:xfrm>
            <a:off x="663913" y="3857261"/>
            <a:ext cx="1789200" cy="566700"/>
          </a:xfrm>
          <a:prstGeom prst="rect">
            <a:avLst/>
          </a:prstGeom>
          <a:solidFill>
            <a:schemeClr val="lt2"/>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rgbClr val="000000"/>
              </a:buClr>
              <a:buSzPts val="1100"/>
              <a:buFont typeface="Arial"/>
              <a:buNone/>
            </a:pPr>
            <a:r>
              <a:rPr lang="en-IN" sz="1200" dirty="0">
                <a:solidFill>
                  <a:srgbClr val="000000"/>
                </a:solidFill>
                <a:latin typeface="Roboto"/>
                <a:ea typeface="Roboto"/>
                <a:cs typeface="Roboto"/>
                <a:sym typeface="Roboto"/>
              </a:rPr>
              <a:t>Safe Investment</a:t>
            </a:r>
            <a:endParaRPr sz="1200" dirty="0">
              <a:solidFill>
                <a:srgbClr val="000000"/>
              </a:solidFill>
              <a:latin typeface="Roboto"/>
              <a:ea typeface="Roboto"/>
              <a:cs typeface="Roboto"/>
              <a:sym typeface="Roboto"/>
            </a:endParaRPr>
          </a:p>
          <a:p>
            <a:pPr marL="0" lvl="0" indent="0" algn="l" rtl="0">
              <a:lnSpc>
                <a:spcPct val="115000"/>
              </a:lnSpc>
              <a:spcBef>
                <a:spcPts val="1600"/>
              </a:spcBef>
              <a:spcAft>
                <a:spcPts val="1600"/>
              </a:spcAft>
              <a:buNone/>
            </a:pPr>
            <a:endParaRPr sz="1200" dirty="0">
              <a:latin typeface="Roboto"/>
              <a:ea typeface="Roboto"/>
              <a:cs typeface="Roboto"/>
              <a:sym typeface="Roboto"/>
            </a:endParaRPr>
          </a:p>
        </p:txBody>
      </p:sp>
      <p:grpSp>
        <p:nvGrpSpPr>
          <p:cNvPr id="851" name="Google Shape;851;p28"/>
          <p:cNvGrpSpPr/>
          <p:nvPr/>
        </p:nvGrpSpPr>
        <p:grpSpPr>
          <a:xfrm>
            <a:off x="2453113" y="1971551"/>
            <a:ext cx="1347300" cy="2169059"/>
            <a:chOff x="2453113" y="1666751"/>
            <a:chExt cx="1347300" cy="2169059"/>
          </a:xfrm>
        </p:grpSpPr>
        <p:cxnSp>
          <p:nvCxnSpPr>
            <p:cNvPr id="852" name="Google Shape;852;p28"/>
            <p:cNvCxnSpPr>
              <a:stCxn id="843" idx="3"/>
            </p:cNvCxnSpPr>
            <p:nvPr/>
          </p:nvCxnSpPr>
          <p:spPr>
            <a:xfrm>
              <a:off x="2455188" y="1666751"/>
              <a:ext cx="1278600" cy="0"/>
            </a:xfrm>
            <a:prstGeom prst="straightConnector1">
              <a:avLst/>
            </a:prstGeom>
            <a:noFill/>
            <a:ln w="19050" cap="flat" cmpd="sng">
              <a:solidFill>
                <a:schemeClr val="dk2"/>
              </a:solidFill>
              <a:prstDash val="solid"/>
              <a:round/>
              <a:headEnd type="none" w="med" len="med"/>
              <a:tailEnd type="none" w="med" len="med"/>
            </a:ln>
          </p:spPr>
        </p:cxnSp>
        <p:cxnSp>
          <p:nvCxnSpPr>
            <p:cNvPr id="853" name="Google Shape;853;p28"/>
            <p:cNvCxnSpPr/>
            <p:nvPr/>
          </p:nvCxnSpPr>
          <p:spPr>
            <a:xfrm>
              <a:off x="2453128" y="2389050"/>
              <a:ext cx="837900" cy="0"/>
            </a:xfrm>
            <a:prstGeom prst="straightConnector1">
              <a:avLst/>
            </a:prstGeom>
            <a:noFill/>
            <a:ln w="19050" cap="flat" cmpd="sng">
              <a:solidFill>
                <a:schemeClr val="dk2"/>
              </a:solidFill>
              <a:prstDash val="solid"/>
              <a:round/>
              <a:headEnd type="none" w="med" len="med"/>
              <a:tailEnd type="none" w="med" len="med"/>
            </a:ln>
          </p:spPr>
        </p:cxnSp>
        <p:cxnSp>
          <p:nvCxnSpPr>
            <p:cNvPr id="854" name="Google Shape;854;p28"/>
            <p:cNvCxnSpPr/>
            <p:nvPr/>
          </p:nvCxnSpPr>
          <p:spPr>
            <a:xfrm>
              <a:off x="2453128" y="3088075"/>
              <a:ext cx="831600" cy="0"/>
            </a:xfrm>
            <a:prstGeom prst="straightConnector1">
              <a:avLst/>
            </a:prstGeom>
            <a:noFill/>
            <a:ln w="19050" cap="flat" cmpd="sng">
              <a:solidFill>
                <a:schemeClr val="dk2"/>
              </a:solidFill>
              <a:prstDash val="solid"/>
              <a:round/>
              <a:headEnd type="none" w="med" len="med"/>
              <a:tailEnd type="none" w="med" len="med"/>
            </a:ln>
          </p:spPr>
        </p:cxnSp>
        <p:cxnSp>
          <p:nvCxnSpPr>
            <p:cNvPr id="855" name="Google Shape;855;p28"/>
            <p:cNvCxnSpPr>
              <a:stCxn id="850" idx="3"/>
            </p:cNvCxnSpPr>
            <p:nvPr/>
          </p:nvCxnSpPr>
          <p:spPr>
            <a:xfrm>
              <a:off x="2453113" y="3835811"/>
              <a:ext cx="1347300" cy="0"/>
            </a:xfrm>
            <a:prstGeom prst="straightConnector1">
              <a:avLst/>
            </a:prstGeom>
            <a:noFill/>
            <a:ln w="19050" cap="flat" cmpd="sng">
              <a:solidFill>
                <a:schemeClr val="dk2"/>
              </a:solidFill>
              <a:prstDash val="solid"/>
              <a:round/>
              <a:headEnd type="none" w="med" len="med"/>
              <a:tailEnd type="none" w="med" len="med"/>
            </a:ln>
          </p:spPr>
        </p:cxnSp>
      </p:grpSp>
      <p:grpSp>
        <p:nvGrpSpPr>
          <p:cNvPr id="856" name="Google Shape;856;p28"/>
          <p:cNvGrpSpPr/>
          <p:nvPr/>
        </p:nvGrpSpPr>
        <p:grpSpPr>
          <a:xfrm>
            <a:off x="5257763" y="1971551"/>
            <a:ext cx="1432775" cy="2169060"/>
            <a:chOff x="5257763" y="1666751"/>
            <a:chExt cx="1432775" cy="2169060"/>
          </a:xfrm>
        </p:grpSpPr>
        <p:cxnSp>
          <p:nvCxnSpPr>
            <p:cNvPr id="857" name="Google Shape;857;p28"/>
            <p:cNvCxnSpPr/>
            <p:nvPr/>
          </p:nvCxnSpPr>
          <p:spPr>
            <a:xfrm rot="10800000">
              <a:off x="5305438" y="1666751"/>
              <a:ext cx="1385100" cy="0"/>
            </a:xfrm>
            <a:prstGeom prst="straightConnector1">
              <a:avLst/>
            </a:prstGeom>
            <a:noFill/>
            <a:ln w="19050" cap="flat" cmpd="sng">
              <a:solidFill>
                <a:schemeClr val="dk2"/>
              </a:solidFill>
              <a:prstDash val="solid"/>
              <a:round/>
              <a:headEnd type="none" w="med" len="med"/>
              <a:tailEnd type="none" w="med" len="med"/>
            </a:ln>
          </p:spPr>
        </p:cxnSp>
        <p:cxnSp>
          <p:nvCxnSpPr>
            <p:cNvPr id="858" name="Google Shape;858;p28"/>
            <p:cNvCxnSpPr>
              <a:stCxn id="846" idx="1"/>
            </p:cNvCxnSpPr>
            <p:nvPr/>
          </p:nvCxnSpPr>
          <p:spPr>
            <a:xfrm rot="10800000">
              <a:off x="5876963" y="2389039"/>
              <a:ext cx="811500" cy="0"/>
            </a:xfrm>
            <a:prstGeom prst="straightConnector1">
              <a:avLst/>
            </a:prstGeom>
            <a:noFill/>
            <a:ln w="19050" cap="flat" cmpd="sng">
              <a:solidFill>
                <a:schemeClr val="dk2"/>
              </a:solidFill>
              <a:prstDash val="solid"/>
              <a:round/>
              <a:headEnd type="none" w="med" len="med"/>
              <a:tailEnd type="none" w="med" len="med"/>
            </a:ln>
          </p:spPr>
        </p:cxnSp>
        <p:cxnSp>
          <p:nvCxnSpPr>
            <p:cNvPr id="859" name="Google Shape;859;p28"/>
            <p:cNvCxnSpPr>
              <a:stCxn id="847" idx="1"/>
            </p:cNvCxnSpPr>
            <p:nvPr/>
          </p:nvCxnSpPr>
          <p:spPr>
            <a:xfrm rot="10800000">
              <a:off x="5824463" y="3088086"/>
              <a:ext cx="864000" cy="0"/>
            </a:xfrm>
            <a:prstGeom prst="straightConnector1">
              <a:avLst/>
            </a:prstGeom>
            <a:noFill/>
            <a:ln w="19050" cap="flat" cmpd="sng">
              <a:solidFill>
                <a:schemeClr val="dk2"/>
              </a:solidFill>
              <a:prstDash val="solid"/>
              <a:round/>
              <a:headEnd type="none" w="med" len="med"/>
              <a:tailEnd type="none" w="med" len="med"/>
            </a:ln>
          </p:spPr>
        </p:cxnSp>
        <p:cxnSp>
          <p:nvCxnSpPr>
            <p:cNvPr id="860" name="Google Shape;860;p28"/>
            <p:cNvCxnSpPr>
              <a:stCxn id="848" idx="1"/>
            </p:cNvCxnSpPr>
            <p:nvPr/>
          </p:nvCxnSpPr>
          <p:spPr>
            <a:xfrm rot="10800000">
              <a:off x="5257763" y="3835811"/>
              <a:ext cx="1430700" cy="0"/>
            </a:xfrm>
            <a:prstGeom prst="straightConnector1">
              <a:avLst/>
            </a:prstGeom>
            <a:noFill/>
            <a:ln w="19050" cap="flat" cmpd="sng">
              <a:solidFill>
                <a:schemeClr val="dk2"/>
              </a:solidFill>
              <a:prstDash val="solid"/>
              <a:round/>
              <a:headEnd type="none" w="med" len="med"/>
              <a:tailEnd type="none" w="med" len="med"/>
            </a:ln>
          </p:spPr>
        </p:cxnSp>
      </p:grpSp>
      <p:grpSp>
        <p:nvGrpSpPr>
          <p:cNvPr id="861" name="Google Shape;861;p28"/>
          <p:cNvGrpSpPr/>
          <p:nvPr/>
        </p:nvGrpSpPr>
        <p:grpSpPr>
          <a:xfrm>
            <a:off x="3176613" y="1657800"/>
            <a:ext cx="2790783" cy="2786328"/>
            <a:chOff x="3176613" y="1353000"/>
            <a:chExt cx="2790783" cy="2786328"/>
          </a:xfrm>
        </p:grpSpPr>
        <p:sp>
          <p:nvSpPr>
            <p:cNvPr id="862" name="Google Shape;862;p28"/>
            <p:cNvSpPr/>
            <p:nvPr/>
          </p:nvSpPr>
          <p:spPr>
            <a:xfrm>
              <a:off x="4755566" y="3358254"/>
              <a:ext cx="10" cy="10"/>
            </a:xfrm>
            <a:custGeom>
              <a:avLst/>
              <a:gdLst/>
              <a:ahLst/>
              <a:cxnLst/>
              <a:rect l="l" t="t" r="r" b="b"/>
              <a:pathLst>
                <a:path w="1" h="1" fill="none" extrusionOk="0">
                  <a:moveTo>
                    <a:pt x="1" y="1"/>
                  </a:moveTo>
                  <a:close/>
                </a:path>
              </a:pathLst>
            </a:custGeom>
            <a:no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8"/>
            <p:cNvSpPr/>
            <p:nvPr/>
          </p:nvSpPr>
          <p:spPr>
            <a:xfrm>
              <a:off x="5158162" y="1798874"/>
              <a:ext cx="809234" cy="1051322"/>
            </a:xfrm>
            <a:custGeom>
              <a:avLst/>
              <a:gdLst/>
              <a:ahLst/>
              <a:cxnLst/>
              <a:rect l="l" t="t" r="r" b="b"/>
              <a:pathLst>
                <a:path w="72253" h="93868" extrusionOk="0">
                  <a:moveTo>
                    <a:pt x="39129" y="1"/>
                  </a:moveTo>
                  <a:lnTo>
                    <a:pt x="27587" y="11609"/>
                  </a:lnTo>
                  <a:cubicBezTo>
                    <a:pt x="27854" y="12443"/>
                    <a:pt x="28121" y="13410"/>
                    <a:pt x="28354" y="14411"/>
                  </a:cubicBezTo>
                  <a:cubicBezTo>
                    <a:pt x="29755" y="19748"/>
                    <a:pt x="30456" y="23451"/>
                    <a:pt x="27821" y="26086"/>
                  </a:cubicBezTo>
                  <a:cubicBezTo>
                    <a:pt x="26019" y="27887"/>
                    <a:pt x="23651" y="27887"/>
                    <a:pt x="22750" y="27887"/>
                  </a:cubicBezTo>
                  <a:cubicBezTo>
                    <a:pt x="20215" y="27887"/>
                    <a:pt x="15779" y="27120"/>
                    <a:pt x="12743" y="26520"/>
                  </a:cubicBezTo>
                  <a:lnTo>
                    <a:pt x="134" y="39195"/>
                  </a:lnTo>
                  <a:cubicBezTo>
                    <a:pt x="101" y="39229"/>
                    <a:pt x="34" y="39262"/>
                    <a:pt x="1" y="39329"/>
                  </a:cubicBezTo>
                  <a:cubicBezTo>
                    <a:pt x="10442" y="51337"/>
                    <a:pt x="16779" y="66982"/>
                    <a:pt x="16913" y="84094"/>
                  </a:cubicBezTo>
                  <a:lnTo>
                    <a:pt x="40463" y="84094"/>
                  </a:lnTo>
                  <a:lnTo>
                    <a:pt x="46667" y="93868"/>
                  </a:lnTo>
                  <a:lnTo>
                    <a:pt x="52872" y="84094"/>
                  </a:lnTo>
                  <a:lnTo>
                    <a:pt x="72252" y="84094"/>
                  </a:lnTo>
                  <a:cubicBezTo>
                    <a:pt x="72219" y="67449"/>
                    <a:pt x="68917" y="51304"/>
                    <a:pt x="62479" y="36093"/>
                  </a:cubicBezTo>
                  <a:cubicBezTo>
                    <a:pt x="56841" y="22717"/>
                    <a:pt x="49002" y="10608"/>
                    <a:pt x="39129" y="1"/>
                  </a:cubicBezTo>
                  <a:close/>
                </a:path>
              </a:pathLst>
            </a:custGeom>
            <a:solidFill>
              <a:srgbClr val="A737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8"/>
            <p:cNvSpPr/>
            <p:nvPr/>
          </p:nvSpPr>
          <p:spPr>
            <a:xfrm>
              <a:off x="5128270" y="2802004"/>
              <a:ext cx="838365" cy="920562"/>
            </a:xfrm>
            <a:custGeom>
              <a:avLst/>
              <a:gdLst/>
              <a:ahLst/>
              <a:cxnLst/>
              <a:rect l="l" t="t" r="r" b="b"/>
              <a:pathLst>
                <a:path w="74854" h="82193" extrusionOk="0">
                  <a:moveTo>
                    <a:pt x="19414" y="0"/>
                  </a:moveTo>
                  <a:cubicBezTo>
                    <a:pt x="18180" y="16679"/>
                    <a:pt x="11041" y="31756"/>
                    <a:pt x="0" y="43098"/>
                  </a:cubicBezTo>
                  <a:lnTo>
                    <a:pt x="15878" y="58909"/>
                  </a:lnTo>
                  <a:lnTo>
                    <a:pt x="13009" y="71718"/>
                  </a:lnTo>
                  <a:lnTo>
                    <a:pt x="13009" y="71718"/>
                  </a:lnTo>
                  <a:lnTo>
                    <a:pt x="25852" y="68850"/>
                  </a:lnTo>
                  <a:lnTo>
                    <a:pt x="39228" y="82193"/>
                  </a:lnTo>
                  <a:cubicBezTo>
                    <a:pt x="50303" y="70951"/>
                    <a:pt x="59042" y="57909"/>
                    <a:pt x="65180" y="43398"/>
                  </a:cubicBezTo>
                  <a:cubicBezTo>
                    <a:pt x="71018" y="29588"/>
                    <a:pt x="74253" y="15011"/>
                    <a:pt x="74854" y="0"/>
                  </a:cubicBezTo>
                  <a:lnTo>
                    <a:pt x="58542" y="0"/>
                  </a:lnTo>
                  <a:lnTo>
                    <a:pt x="53939" y="7239"/>
                  </a:lnTo>
                  <a:cubicBezTo>
                    <a:pt x="52905" y="8807"/>
                    <a:pt x="51203" y="9774"/>
                    <a:pt x="49335" y="9774"/>
                  </a:cubicBezTo>
                  <a:cubicBezTo>
                    <a:pt x="47467" y="9774"/>
                    <a:pt x="45733" y="8807"/>
                    <a:pt x="44732" y="7239"/>
                  </a:cubicBezTo>
                  <a:lnTo>
                    <a:pt x="4012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28"/>
            <p:cNvSpPr/>
            <p:nvPr/>
          </p:nvSpPr>
          <p:spPr>
            <a:xfrm>
              <a:off x="4628958" y="1353000"/>
              <a:ext cx="925042" cy="841736"/>
            </a:xfrm>
            <a:custGeom>
              <a:avLst/>
              <a:gdLst/>
              <a:ahLst/>
              <a:cxnLst/>
              <a:rect l="l" t="t" r="r" b="b"/>
              <a:pathLst>
                <a:path w="82593" h="75155" extrusionOk="0">
                  <a:moveTo>
                    <a:pt x="0" y="0"/>
                  </a:moveTo>
                  <a:lnTo>
                    <a:pt x="0" y="18947"/>
                  </a:lnTo>
                  <a:lnTo>
                    <a:pt x="9307" y="24852"/>
                  </a:lnTo>
                  <a:cubicBezTo>
                    <a:pt x="10874" y="25852"/>
                    <a:pt x="11808" y="27587"/>
                    <a:pt x="11808" y="29455"/>
                  </a:cubicBezTo>
                  <a:cubicBezTo>
                    <a:pt x="11808" y="31323"/>
                    <a:pt x="10874" y="33024"/>
                    <a:pt x="9307" y="34025"/>
                  </a:cubicBezTo>
                  <a:lnTo>
                    <a:pt x="0" y="39929"/>
                  </a:lnTo>
                  <a:lnTo>
                    <a:pt x="0" y="55273"/>
                  </a:lnTo>
                  <a:cubicBezTo>
                    <a:pt x="0" y="55340"/>
                    <a:pt x="0" y="55407"/>
                    <a:pt x="0" y="55440"/>
                  </a:cubicBezTo>
                  <a:cubicBezTo>
                    <a:pt x="16912" y="56641"/>
                    <a:pt x="32156" y="63946"/>
                    <a:pt x="43531" y="75154"/>
                  </a:cubicBezTo>
                  <a:lnTo>
                    <a:pt x="58175" y="60410"/>
                  </a:lnTo>
                  <a:lnTo>
                    <a:pt x="71218" y="62045"/>
                  </a:lnTo>
                  <a:lnTo>
                    <a:pt x="71218" y="62045"/>
                  </a:lnTo>
                  <a:lnTo>
                    <a:pt x="68682" y="49836"/>
                  </a:lnTo>
                  <a:lnTo>
                    <a:pt x="82592" y="35859"/>
                  </a:lnTo>
                  <a:cubicBezTo>
                    <a:pt x="71284" y="24685"/>
                    <a:pt x="58142" y="15879"/>
                    <a:pt x="43531" y="9707"/>
                  </a:cubicBezTo>
                  <a:cubicBezTo>
                    <a:pt x="29688" y="3837"/>
                    <a:pt x="15077" y="601"/>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28"/>
            <p:cNvSpPr/>
            <p:nvPr/>
          </p:nvSpPr>
          <p:spPr>
            <a:xfrm>
              <a:off x="4446197" y="3326734"/>
              <a:ext cx="1077474" cy="812594"/>
            </a:xfrm>
            <a:custGeom>
              <a:avLst/>
              <a:gdLst/>
              <a:ahLst/>
              <a:cxnLst/>
              <a:rect l="l" t="t" r="r" b="b"/>
              <a:pathLst>
                <a:path w="96203" h="72553" extrusionOk="0">
                  <a:moveTo>
                    <a:pt x="56941" y="1"/>
                  </a:moveTo>
                  <a:cubicBezTo>
                    <a:pt x="44766" y="10675"/>
                    <a:pt x="28854" y="17180"/>
                    <a:pt x="11409" y="17180"/>
                  </a:cubicBezTo>
                  <a:lnTo>
                    <a:pt x="10875" y="17180"/>
                  </a:lnTo>
                  <a:lnTo>
                    <a:pt x="10875" y="36660"/>
                  </a:lnTo>
                  <a:lnTo>
                    <a:pt x="0" y="43565"/>
                  </a:lnTo>
                  <a:lnTo>
                    <a:pt x="10875" y="50470"/>
                  </a:lnTo>
                  <a:lnTo>
                    <a:pt x="10875" y="72519"/>
                  </a:lnTo>
                  <a:cubicBezTo>
                    <a:pt x="11075" y="72519"/>
                    <a:pt x="11242" y="72553"/>
                    <a:pt x="11409" y="72553"/>
                  </a:cubicBezTo>
                  <a:cubicBezTo>
                    <a:pt x="28187" y="72553"/>
                    <a:pt x="44499" y="69250"/>
                    <a:pt x="59843" y="62746"/>
                  </a:cubicBezTo>
                  <a:cubicBezTo>
                    <a:pt x="73319" y="57042"/>
                    <a:pt x="85528" y="49136"/>
                    <a:pt x="96202" y="39162"/>
                  </a:cubicBezTo>
                  <a:lnTo>
                    <a:pt x="84994" y="27988"/>
                  </a:lnTo>
                  <a:lnTo>
                    <a:pt x="75054" y="30223"/>
                  </a:lnTo>
                  <a:cubicBezTo>
                    <a:pt x="74654" y="30289"/>
                    <a:pt x="74253" y="30323"/>
                    <a:pt x="73886" y="30323"/>
                  </a:cubicBezTo>
                  <a:cubicBezTo>
                    <a:pt x="72452" y="30323"/>
                    <a:pt x="71051" y="29789"/>
                    <a:pt x="70017" y="28755"/>
                  </a:cubicBezTo>
                  <a:cubicBezTo>
                    <a:pt x="68716" y="27421"/>
                    <a:pt x="68149" y="25519"/>
                    <a:pt x="68549" y="23718"/>
                  </a:cubicBezTo>
                  <a:lnTo>
                    <a:pt x="70784" y="13811"/>
                  </a:lnTo>
                  <a:lnTo>
                    <a:pt x="57041" y="101"/>
                  </a:lnTo>
                  <a:cubicBezTo>
                    <a:pt x="57008" y="68"/>
                    <a:pt x="56974" y="34"/>
                    <a:pt x="56941" y="1"/>
                  </a:cubicBezTo>
                  <a:close/>
                </a:path>
              </a:pathLst>
            </a:custGeom>
            <a:solidFill>
              <a:srgbClr val="D99F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28"/>
            <p:cNvSpPr/>
            <p:nvPr/>
          </p:nvSpPr>
          <p:spPr>
            <a:xfrm>
              <a:off x="3176613" y="2642041"/>
              <a:ext cx="809222" cy="1051322"/>
            </a:xfrm>
            <a:custGeom>
              <a:avLst/>
              <a:gdLst/>
              <a:ahLst/>
              <a:cxnLst/>
              <a:rect l="l" t="t" r="r" b="b"/>
              <a:pathLst>
                <a:path w="72252" h="93868" extrusionOk="0">
                  <a:moveTo>
                    <a:pt x="25585" y="0"/>
                  </a:moveTo>
                  <a:lnTo>
                    <a:pt x="19381" y="9774"/>
                  </a:lnTo>
                  <a:lnTo>
                    <a:pt x="0" y="9774"/>
                  </a:lnTo>
                  <a:cubicBezTo>
                    <a:pt x="33" y="26419"/>
                    <a:pt x="3336" y="42564"/>
                    <a:pt x="9774" y="57775"/>
                  </a:cubicBezTo>
                  <a:cubicBezTo>
                    <a:pt x="15411" y="71151"/>
                    <a:pt x="23250" y="83260"/>
                    <a:pt x="33124" y="93868"/>
                  </a:cubicBezTo>
                  <a:lnTo>
                    <a:pt x="44665" y="82259"/>
                  </a:lnTo>
                  <a:cubicBezTo>
                    <a:pt x="44398" y="81425"/>
                    <a:pt x="44132" y="80458"/>
                    <a:pt x="43898" y="79457"/>
                  </a:cubicBezTo>
                  <a:cubicBezTo>
                    <a:pt x="42497" y="74120"/>
                    <a:pt x="41797" y="70418"/>
                    <a:pt x="44432" y="67782"/>
                  </a:cubicBezTo>
                  <a:cubicBezTo>
                    <a:pt x="46233" y="65948"/>
                    <a:pt x="48602" y="65948"/>
                    <a:pt x="49502" y="65948"/>
                  </a:cubicBezTo>
                  <a:cubicBezTo>
                    <a:pt x="52037" y="65948"/>
                    <a:pt x="56474" y="66748"/>
                    <a:pt x="59509" y="67349"/>
                  </a:cubicBezTo>
                  <a:lnTo>
                    <a:pt x="72118" y="54673"/>
                  </a:lnTo>
                  <a:cubicBezTo>
                    <a:pt x="72152" y="54640"/>
                    <a:pt x="72185" y="54606"/>
                    <a:pt x="72252" y="54540"/>
                  </a:cubicBezTo>
                  <a:cubicBezTo>
                    <a:pt x="61811" y="42531"/>
                    <a:pt x="55440" y="26886"/>
                    <a:pt x="55340" y="9774"/>
                  </a:cubicBezTo>
                  <a:lnTo>
                    <a:pt x="31789" y="9774"/>
                  </a:lnTo>
                  <a:lnTo>
                    <a:pt x="25585" y="0"/>
                  </a:lnTo>
                  <a:close/>
                </a:path>
              </a:pathLst>
            </a:custGeom>
            <a:solidFill>
              <a:srgbClr val="C975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8"/>
            <p:cNvSpPr/>
            <p:nvPr/>
          </p:nvSpPr>
          <p:spPr>
            <a:xfrm>
              <a:off x="3177353" y="1769721"/>
              <a:ext cx="837995" cy="920562"/>
            </a:xfrm>
            <a:custGeom>
              <a:avLst/>
              <a:gdLst/>
              <a:ahLst/>
              <a:cxnLst/>
              <a:rect l="l" t="t" r="r" b="b"/>
              <a:pathLst>
                <a:path w="74821" h="82193" extrusionOk="0">
                  <a:moveTo>
                    <a:pt x="35626" y="1"/>
                  </a:moveTo>
                  <a:cubicBezTo>
                    <a:pt x="24552" y="11242"/>
                    <a:pt x="15812" y="24285"/>
                    <a:pt x="9674" y="38795"/>
                  </a:cubicBezTo>
                  <a:cubicBezTo>
                    <a:pt x="3837" y="52605"/>
                    <a:pt x="601" y="67182"/>
                    <a:pt x="1" y="82193"/>
                  </a:cubicBezTo>
                  <a:lnTo>
                    <a:pt x="16312" y="82193"/>
                  </a:lnTo>
                  <a:lnTo>
                    <a:pt x="20916" y="74954"/>
                  </a:lnTo>
                  <a:cubicBezTo>
                    <a:pt x="21916" y="73387"/>
                    <a:pt x="23651" y="72419"/>
                    <a:pt x="25519" y="72419"/>
                  </a:cubicBezTo>
                  <a:cubicBezTo>
                    <a:pt x="27387" y="72419"/>
                    <a:pt x="29122" y="73387"/>
                    <a:pt x="30089" y="74954"/>
                  </a:cubicBezTo>
                  <a:lnTo>
                    <a:pt x="34692" y="82193"/>
                  </a:lnTo>
                  <a:lnTo>
                    <a:pt x="55440" y="82193"/>
                  </a:lnTo>
                  <a:cubicBezTo>
                    <a:pt x="56641" y="65514"/>
                    <a:pt x="63813" y="50437"/>
                    <a:pt x="74821" y="39095"/>
                  </a:cubicBezTo>
                  <a:lnTo>
                    <a:pt x="58976" y="23284"/>
                  </a:lnTo>
                  <a:lnTo>
                    <a:pt x="61845" y="10442"/>
                  </a:lnTo>
                  <a:lnTo>
                    <a:pt x="49003" y="13310"/>
                  </a:lnTo>
                  <a:lnTo>
                    <a:pt x="3562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28"/>
            <p:cNvSpPr/>
            <p:nvPr/>
          </p:nvSpPr>
          <p:spPr>
            <a:xfrm>
              <a:off x="3589967" y="3297592"/>
              <a:ext cx="925042" cy="841725"/>
            </a:xfrm>
            <a:custGeom>
              <a:avLst/>
              <a:gdLst/>
              <a:ahLst/>
              <a:cxnLst/>
              <a:rect l="l" t="t" r="r" b="b"/>
              <a:pathLst>
                <a:path w="82593" h="75154" extrusionOk="0">
                  <a:moveTo>
                    <a:pt x="39061" y="0"/>
                  </a:moveTo>
                  <a:lnTo>
                    <a:pt x="24418" y="14744"/>
                  </a:lnTo>
                  <a:lnTo>
                    <a:pt x="11375" y="13109"/>
                  </a:lnTo>
                  <a:lnTo>
                    <a:pt x="13910" y="25318"/>
                  </a:lnTo>
                  <a:lnTo>
                    <a:pt x="0" y="39295"/>
                  </a:lnTo>
                  <a:cubicBezTo>
                    <a:pt x="11308" y="50470"/>
                    <a:pt x="24451" y="59276"/>
                    <a:pt x="39061" y="65447"/>
                  </a:cubicBezTo>
                  <a:cubicBezTo>
                    <a:pt x="52905" y="71318"/>
                    <a:pt x="67515" y="74553"/>
                    <a:pt x="82559" y="75154"/>
                  </a:cubicBezTo>
                  <a:lnTo>
                    <a:pt x="82559" y="56207"/>
                  </a:lnTo>
                  <a:lnTo>
                    <a:pt x="73286" y="50303"/>
                  </a:lnTo>
                  <a:cubicBezTo>
                    <a:pt x="71718" y="49302"/>
                    <a:pt x="70784" y="47567"/>
                    <a:pt x="70784" y="45699"/>
                  </a:cubicBezTo>
                  <a:cubicBezTo>
                    <a:pt x="70784" y="43831"/>
                    <a:pt x="71718" y="42097"/>
                    <a:pt x="73286" y="41129"/>
                  </a:cubicBezTo>
                  <a:lnTo>
                    <a:pt x="82559" y="35225"/>
                  </a:lnTo>
                  <a:lnTo>
                    <a:pt x="82559" y="19881"/>
                  </a:lnTo>
                  <a:cubicBezTo>
                    <a:pt x="82559" y="19814"/>
                    <a:pt x="82592" y="19748"/>
                    <a:pt x="82592" y="19714"/>
                  </a:cubicBezTo>
                  <a:cubicBezTo>
                    <a:pt x="65680" y="18513"/>
                    <a:pt x="50436" y="11208"/>
                    <a:pt x="390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28"/>
            <p:cNvSpPr/>
            <p:nvPr/>
          </p:nvSpPr>
          <p:spPr>
            <a:xfrm>
              <a:off x="3620240" y="1353370"/>
              <a:ext cx="1077474" cy="812224"/>
            </a:xfrm>
            <a:custGeom>
              <a:avLst/>
              <a:gdLst/>
              <a:ahLst/>
              <a:cxnLst/>
              <a:rect l="l" t="t" r="r" b="b"/>
              <a:pathLst>
                <a:path w="96203" h="72520" extrusionOk="0">
                  <a:moveTo>
                    <a:pt x="84794" y="1"/>
                  </a:moveTo>
                  <a:cubicBezTo>
                    <a:pt x="67982" y="1"/>
                    <a:pt x="51704" y="3270"/>
                    <a:pt x="36359" y="9774"/>
                  </a:cubicBezTo>
                  <a:cubicBezTo>
                    <a:pt x="22883" y="15479"/>
                    <a:pt x="10674" y="23384"/>
                    <a:pt x="0" y="33358"/>
                  </a:cubicBezTo>
                  <a:lnTo>
                    <a:pt x="11208" y="44533"/>
                  </a:lnTo>
                  <a:lnTo>
                    <a:pt x="21149" y="42298"/>
                  </a:lnTo>
                  <a:cubicBezTo>
                    <a:pt x="21549" y="42231"/>
                    <a:pt x="21916" y="42198"/>
                    <a:pt x="22316" y="42198"/>
                  </a:cubicBezTo>
                  <a:cubicBezTo>
                    <a:pt x="23750" y="42198"/>
                    <a:pt x="25151" y="42731"/>
                    <a:pt x="26185" y="43765"/>
                  </a:cubicBezTo>
                  <a:cubicBezTo>
                    <a:pt x="27486" y="45100"/>
                    <a:pt x="28053" y="47001"/>
                    <a:pt x="27653" y="48802"/>
                  </a:cubicBezTo>
                  <a:lnTo>
                    <a:pt x="25418" y="58710"/>
                  </a:lnTo>
                  <a:lnTo>
                    <a:pt x="39161" y="72419"/>
                  </a:lnTo>
                  <a:cubicBezTo>
                    <a:pt x="39195" y="72453"/>
                    <a:pt x="39228" y="72486"/>
                    <a:pt x="39261" y="72519"/>
                  </a:cubicBezTo>
                  <a:cubicBezTo>
                    <a:pt x="51437" y="61845"/>
                    <a:pt x="67348" y="55340"/>
                    <a:pt x="84794" y="55340"/>
                  </a:cubicBezTo>
                  <a:lnTo>
                    <a:pt x="85328" y="55340"/>
                  </a:lnTo>
                  <a:lnTo>
                    <a:pt x="85328" y="36227"/>
                  </a:lnTo>
                  <a:lnTo>
                    <a:pt x="96202" y="29322"/>
                  </a:lnTo>
                  <a:lnTo>
                    <a:pt x="85328" y="22417"/>
                  </a:lnTo>
                  <a:lnTo>
                    <a:pt x="85328" y="1"/>
                  </a:lnTo>
                  <a:close/>
                </a:path>
              </a:pathLst>
            </a:custGeom>
            <a:solidFill>
              <a:srgbClr val="E25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8"/>
            <p:cNvSpPr/>
            <p:nvPr/>
          </p:nvSpPr>
          <p:spPr>
            <a:xfrm>
              <a:off x="3961081" y="2114320"/>
              <a:ext cx="1259418" cy="1259787"/>
            </a:xfrm>
            <a:custGeom>
              <a:avLst/>
              <a:gdLst/>
              <a:ahLst/>
              <a:cxnLst/>
              <a:rect l="l" t="t" r="r" b="b"/>
              <a:pathLst>
                <a:path w="112448" h="112481" extrusionOk="0">
                  <a:moveTo>
                    <a:pt x="56241" y="0"/>
                  </a:moveTo>
                  <a:cubicBezTo>
                    <a:pt x="25185" y="0"/>
                    <a:pt x="1" y="25185"/>
                    <a:pt x="1" y="56240"/>
                  </a:cubicBezTo>
                  <a:cubicBezTo>
                    <a:pt x="1" y="87296"/>
                    <a:pt x="25185" y="112481"/>
                    <a:pt x="56241" y="112481"/>
                  </a:cubicBezTo>
                  <a:cubicBezTo>
                    <a:pt x="87296" y="112481"/>
                    <a:pt x="112448" y="87296"/>
                    <a:pt x="112448" y="56240"/>
                  </a:cubicBezTo>
                  <a:cubicBezTo>
                    <a:pt x="112448" y="25185"/>
                    <a:pt x="87296" y="0"/>
                    <a:pt x="562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8"/>
            <p:cNvSpPr/>
            <p:nvPr/>
          </p:nvSpPr>
          <p:spPr>
            <a:xfrm>
              <a:off x="4868514" y="1600619"/>
              <a:ext cx="389682" cy="371370"/>
            </a:xfrm>
            <a:custGeom>
              <a:avLst/>
              <a:gdLst/>
              <a:ahLst/>
              <a:cxnLst/>
              <a:rect l="l" t="t" r="r" b="b"/>
              <a:pathLst>
                <a:path w="34793" h="33158" extrusionOk="0">
                  <a:moveTo>
                    <a:pt x="17380" y="0"/>
                  </a:moveTo>
                  <a:cubicBezTo>
                    <a:pt x="16946" y="0"/>
                    <a:pt x="16479" y="167"/>
                    <a:pt x="16146" y="467"/>
                  </a:cubicBezTo>
                  <a:lnTo>
                    <a:pt x="735" y="14611"/>
                  </a:lnTo>
                  <a:cubicBezTo>
                    <a:pt x="34" y="15245"/>
                    <a:pt x="1" y="16279"/>
                    <a:pt x="635" y="16946"/>
                  </a:cubicBezTo>
                  <a:lnTo>
                    <a:pt x="1035" y="17346"/>
                  </a:lnTo>
                  <a:cubicBezTo>
                    <a:pt x="1390" y="17720"/>
                    <a:pt x="1871" y="17916"/>
                    <a:pt x="2337" y="17916"/>
                  </a:cubicBezTo>
                  <a:cubicBezTo>
                    <a:pt x="2702" y="17916"/>
                    <a:pt x="3058" y="17795"/>
                    <a:pt x="3337" y="17546"/>
                  </a:cubicBezTo>
                  <a:lnTo>
                    <a:pt x="4504" y="16512"/>
                  </a:lnTo>
                  <a:lnTo>
                    <a:pt x="4504" y="31590"/>
                  </a:lnTo>
                  <a:cubicBezTo>
                    <a:pt x="4504" y="32290"/>
                    <a:pt x="4938" y="32890"/>
                    <a:pt x="5538" y="33157"/>
                  </a:cubicBezTo>
                  <a:lnTo>
                    <a:pt x="16446" y="33157"/>
                  </a:lnTo>
                  <a:cubicBezTo>
                    <a:pt x="14244" y="31656"/>
                    <a:pt x="8807" y="27653"/>
                    <a:pt x="8073" y="24318"/>
                  </a:cubicBezTo>
                  <a:cubicBezTo>
                    <a:pt x="7873" y="23784"/>
                    <a:pt x="7807" y="23217"/>
                    <a:pt x="7807" y="22650"/>
                  </a:cubicBezTo>
                  <a:cubicBezTo>
                    <a:pt x="7807" y="20582"/>
                    <a:pt x="8941" y="18814"/>
                    <a:pt x="10609" y="17880"/>
                  </a:cubicBezTo>
                  <a:cubicBezTo>
                    <a:pt x="11376" y="17446"/>
                    <a:pt x="12276" y="17213"/>
                    <a:pt x="13210" y="17213"/>
                  </a:cubicBezTo>
                  <a:cubicBezTo>
                    <a:pt x="14912" y="17213"/>
                    <a:pt x="16413" y="17980"/>
                    <a:pt x="17380" y="19181"/>
                  </a:cubicBezTo>
                  <a:cubicBezTo>
                    <a:pt x="18381" y="17980"/>
                    <a:pt x="19882" y="17213"/>
                    <a:pt x="21550" y="17213"/>
                  </a:cubicBezTo>
                  <a:cubicBezTo>
                    <a:pt x="22517" y="17213"/>
                    <a:pt x="23418" y="17479"/>
                    <a:pt x="24185" y="17880"/>
                  </a:cubicBezTo>
                  <a:cubicBezTo>
                    <a:pt x="25853" y="18814"/>
                    <a:pt x="26987" y="20582"/>
                    <a:pt x="26987" y="22650"/>
                  </a:cubicBezTo>
                  <a:cubicBezTo>
                    <a:pt x="26987" y="23217"/>
                    <a:pt x="26887" y="23784"/>
                    <a:pt x="26720" y="24318"/>
                  </a:cubicBezTo>
                  <a:cubicBezTo>
                    <a:pt x="25986" y="27620"/>
                    <a:pt x="20549" y="31656"/>
                    <a:pt x="18314" y="33157"/>
                  </a:cubicBezTo>
                  <a:lnTo>
                    <a:pt x="29255" y="33157"/>
                  </a:lnTo>
                  <a:cubicBezTo>
                    <a:pt x="29856" y="32890"/>
                    <a:pt x="30289" y="32290"/>
                    <a:pt x="30289" y="31590"/>
                  </a:cubicBezTo>
                  <a:lnTo>
                    <a:pt x="30289" y="16512"/>
                  </a:lnTo>
                  <a:lnTo>
                    <a:pt x="31423" y="17546"/>
                  </a:lnTo>
                  <a:cubicBezTo>
                    <a:pt x="31702" y="17795"/>
                    <a:pt x="32064" y="17916"/>
                    <a:pt x="32437" y="17916"/>
                  </a:cubicBezTo>
                  <a:cubicBezTo>
                    <a:pt x="32912" y="17916"/>
                    <a:pt x="33403" y="17720"/>
                    <a:pt x="33758" y="17346"/>
                  </a:cubicBezTo>
                  <a:lnTo>
                    <a:pt x="34125" y="16946"/>
                  </a:lnTo>
                  <a:cubicBezTo>
                    <a:pt x="34792" y="16279"/>
                    <a:pt x="34759" y="15245"/>
                    <a:pt x="34059" y="14611"/>
                  </a:cubicBezTo>
                  <a:lnTo>
                    <a:pt x="18648" y="467"/>
                  </a:lnTo>
                  <a:cubicBezTo>
                    <a:pt x="18314" y="167"/>
                    <a:pt x="17847" y="0"/>
                    <a:pt x="173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8"/>
            <p:cNvSpPr/>
            <p:nvPr/>
          </p:nvSpPr>
          <p:spPr>
            <a:xfrm>
              <a:off x="4117311" y="3529559"/>
              <a:ext cx="81446" cy="75802"/>
            </a:xfrm>
            <a:custGeom>
              <a:avLst/>
              <a:gdLst/>
              <a:ahLst/>
              <a:cxnLst/>
              <a:rect l="l" t="t" r="r" b="b"/>
              <a:pathLst>
                <a:path w="7272" h="6768" extrusionOk="0">
                  <a:moveTo>
                    <a:pt x="3628" y="0"/>
                  </a:moveTo>
                  <a:cubicBezTo>
                    <a:pt x="2991" y="0"/>
                    <a:pt x="2354" y="177"/>
                    <a:pt x="1801" y="530"/>
                  </a:cubicBezTo>
                  <a:cubicBezTo>
                    <a:pt x="601" y="1297"/>
                    <a:pt x="0" y="2798"/>
                    <a:pt x="334" y="4199"/>
                  </a:cubicBezTo>
                  <a:cubicBezTo>
                    <a:pt x="667" y="5567"/>
                    <a:pt x="1868" y="6601"/>
                    <a:pt x="3269" y="6734"/>
                  </a:cubicBezTo>
                  <a:cubicBezTo>
                    <a:pt x="3403" y="6767"/>
                    <a:pt x="3503" y="6767"/>
                    <a:pt x="3636" y="6767"/>
                  </a:cubicBezTo>
                  <a:cubicBezTo>
                    <a:pt x="5037" y="6767"/>
                    <a:pt x="6338" y="5833"/>
                    <a:pt x="6805" y="4499"/>
                  </a:cubicBezTo>
                  <a:cubicBezTo>
                    <a:pt x="7272" y="3165"/>
                    <a:pt x="6838" y="1630"/>
                    <a:pt x="5738" y="730"/>
                  </a:cubicBezTo>
                  <a:cubicBezTo>
                    <a:pt x="5125" y="243"/>
                    <a:pt x="4376" y="0"/>
                    <a:pt x="36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8"/>
            <p:cNvSpPr/>
            <p:nvPr/>
          </p:nvSpPr>
          <p:spPr>
            <a:xfrm>
              <a:off x="4249609" y="3650778"/>
              <a:ext cx="50445" cy="48776"/>
            </a:xfrm>
            <a:custGeom>
              <a:avLst/>
              <a:gdLst/>
              <a:ahLst/>
              <a:cxnLst/>
              <a:rect l="l" t="t" r="r" b="b"/>
              <a:pathLst>
                <a:path w="4504" h="4355" extrusionOk="0">
                  <a:moveTo>
                    <a:pt x="2230" y="1"/>
                  </a:moveTo>
                  <a:cubicBezTo>
                    <a:pt x="1719" y="1"/>
                    <a:pt x="1217" y="174"/>
                    <a:pt x="834" y="485"/>
                  </a:cubicBezTo>
                  <a:cubicBezTo>
                    <a:pt x="301" y="952"/>
                    <a:pt x="1" y="1652"/>
                    <a:pt x="67" y="2353"/>
                  </a:cubicBezTo>
                  <a:cubicBezTo>
                    <a:pt x="101" y="3053"/>
                    <a:pt x="501" y="3687"/>
                    <a:pt x="1101" y="4054"/>
                  </a:cubicBezTo>
                  <a:cubicBezTo>
                    <a:pt x="1435" y="4254"/>
                    <a:pt x="1835" y="4354"/>
                    <a:pt x="2235" y="4354"/>
                  </a:cubicBezTo>
                  <a:cubicBezTo>
                    <a:pt x="2936" y="4354"/>
                    <a:pt x="3603" y="4021"/>
                    <a:pt x="4003" y="3420"/>
                  </a:cubicBezTo>
                  <a:cubicBezTo>
                    <a:pt x="4404" y="2853"/>
                    <a:pt x="4504" y="2086"/>
                    <a:pt x="4270" y="1419"/>
                  </a:cubicBezTo>
                  <a:cubicBezTo>
                    <a:pt x="4037" y="785"/>
                    <a:pt x="3503" y="251"/>
                    <a:pt x="2836" y="85"/>
                  </a:cubicBezTo>
                  <a:cubicBezTo>
                    <a:pt x="2637" y="28"/>
                    <a:pt x="2433" y="1"/>
                    <a:pt x="22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8"/>
            <p:cNvSpPr/>
            <p:nvPr/>
          </p:nvSpPr>
          <p:spPr>
            <a:xfrm>
              <a:off x="3879985" y="3600863"/>
              <a:ext cx="440485" cy="288579"/>
            </a:xfrm>
            <a:custGeom>
              <a:avLst/>
              <a:gdLst/>
              <a:ahLst/>
              <a:cxnLst/>
              <a:rect l="l" t="t" r="r" b="b"/>
              <a:pathLst>
                <a:path w="39329" h="25766" extrusionOk="0">
                  <a:moveTo>
                    <a:pt x="14081" y="1"/>
                  </a:moveTo>
                  <a:cubicBezTo>
                    <a:pt x="13191" y="1"/>
                    <a:pt x="12307" y="325"/>
                    <a:pt x="11575" y="770"/>
                  </a:cubicBezTo>
                  <a:cubicBezTo>
                    <a:pt x="10007" y="1704"/>
                    <a:pt x="8940" y="3272"/>
                    <a:pt x="8406" y="5007"/>
                  </a:cubicBezTo>
                  <a:cubicBezTo>
                    <a:pt x="7806" y="6808"/>
                    <a:pt x="7739" y="8743"/>
                    <a:pt x="7906" y="10611"/>
                  </a:cubicBezTo>
                  <a:lnTo>
                    <a:pt x="7939" y="11144"/>
                  </a:lnTo>
                  <a:cubicBezTo>
                    <a:pt x="7506" y="11044"/>
                    <a:pt x="7072" y="10811"/>
                    <a:pt x="6705" y="10544"/>
                  </a:cubicBezTo>
                  <a:cubicBezTo>
                    <a:pt x="6271" y="10277"/>
                    <a:pt x="5871" y="10010"/>
                    <a:pt x="5504" y="9677"/>
                  </a:cubicBezTo>
                  <a:cubicBezTo>
                    <a:pt x="5204" y="9410"/>
                    <a:pt x="4837" y="9210"/>
                    <a:pt x="4437" y="9143"/>
                  </a:cubicBezTo>
                  <a:cubicBezTo>
                    <a:pt x="4353" y="9135"/>
                    <a:pt x="4272" y="9130"/>
                    <a:pt x="4192" y="9130"/>
                  </a:cubicBezTo>
                  <a:cubicBezTo>
                    <a:pt x="3951" y="9130"/>
                    <a:pt x="3720" y="9168"/>
                    <a:pt x="3469" y="9243"/>
                  </a:cubicBezTo>
                  <a:cubicBezTo>
                    <a:pt x="1802" y="9743"/>
                    <a:pt x="734" y="11311"/>
                    <a:pt x="301" y="12946"/>
                  </a:cubicBezTo>
                  <a:cubicBezTo>
                    <a:pt x="200" y="13446"/>
                    <a:pt x="100" y="13913"/>
                    <a:pt x="34" y="14447"/>
                  </a:cubicBezTo>
                  <a:cubicBezTo>
                    <a:pt x="0" y="14947"/>
                    <a:pt x="0" y="15447"/>
                    <a:pt x="0" y="15948"/>
                  </a:cubicBezTo>
                  <a:cubicBezTo>
                    <a:pt x="0" y="16148"/>
                    <a:pt x="0" y="16315"/>
                    <a:pt x="134" y="16482"/>
                  </a:cubicBezTo>
                  <a:cubicBezTo>
                    <a:pt x="267" y="16615"/>
                    <a:pt x="434" y="16682"/>
                    <a:pt x="601" y="16715"/>
                  </a:cubicBezTo>
                  <a:cubicBezTo>
                    <a:pt x="968" y="16715"/>
                    <a:pt x="1235" y="16415"/>
                    <a:pt x="1268" y="16081"/>
                  </a:cubicBezTo>
                  <a:cubicBezTo>
                    <a:pt x="1335" y="15648"/>
                    <a:pt x="1368" y="15214"/>
                    <a:pt x="1435" y="14780"/>
                  </a:cubicBezTo>
                  <a:cubicBezTo>
                    <a:pt x="1535" y="14347"/>
                    <a:pt x="1635" y="13913"/>
                    <a:pt x="1802" y="13479"/>
                  </a:cubicBezTo>
                  <a:lnTo>
                    <a:pt x="1802" y="13479"/>
                  </a:lnTo>
                  <a:cubicBezTo>
                    <a:pt x="1735" y="14247"/>
                    <a:pt x="1702" y="15014"/>
                    <a:pt x="1668" y="15814"/>
                  </a:cubicBezTo>
                  <a:cubicBezTo>
                    <a:pt x="1668" y="15914"/>
                    <a:pt x="1668" y="16015"/>
                    <a:pt x="1635" y="16115"/>
                  </a:cubicBezTo>
                  <a:cubicBezTo>
                    <a:pt x="1635" y="16315"/>
                    <a:pt x="1668" y="16515"/>
                    <a:pt x="1702" y="16715"/>
                  </a:cubicBezTo>
                  <a:cubicBezTo>
                    <a:pt x="1702" y="16815"/>
                    <a:pt x="1735" y="16949"/>
                    <a:pt x="1768" y="17049"/>
                  </a:cubicBezTo>
                  <a:cubicBezTo>
                    <a:pt x="1802" y="17082"/>
                    <a:pt x="1835" y="17149"/>
                    <a:pt x="1835" y="17182"/>
                  </a:cubicBezTo>
                  <a:cubicBezTo>
                    <a:pt x="1868" y="17249"/>
                    <a:pt x="1902" y="17315"/>
                    <a:pt x="1902" y="17349"/>
                  </a:cubicBezTo>
                  <a:cubicBezTo>
                    <a:pt x="1935" y="17482"/>
                    <a:pt x="1935" y="17616"/>
                    <a:pt x="1935" y="17749"/>
                  </a:cubicBezTo>
                  <a:cubicBezTo>
                    <a:pt x="1968" y="18583"/>
                    <a:pt x="2035" y="19417"/>
                    <a:pt x="2068" y="20251"/>
                  </a:cubicBezTo>
                  <a:cubicBezTo>
                    <a:pt x="2102" y="21218"/>
                    <a:pt x="2169" y="22219"/>
                    <a:pt x="2202" y="23220"/>
                  </a:cubicBezTo>
                  <a:cubicBezTo>
                    <a:pt x="2235" y="23553"/>
                    <a:pt x="2235" y="23887"/>
                    <a:pt x="2269" y="24220"/>
                  </a:cubicBezTo>
                  <a:cubicBezTo>
                    <a:pt x="2269" y="24387"/>
                    <a:pt x="2269" y="24554"/>
                    <a:pt x="2302" y="24687"/>
                  </a:cubicBezTo>
                  <a:cubicBezTo>
                    <a:pt x="2369" y="25021"/>
                    <a:pt x="2669" y="25321"/>
                    <a:pt x="3036" y="25321"/>
                  </a:cubicBezTo>
                  <a:cubicBezTo>
                    <a:pt x="3403" y="25321"/>
                    <a:pt x="3703" y="25054"/>
                    <a:pt x="3770" y="24687"/>
                  </a:cubicBezTo>
                  <a:cubicBezTo>
                    <a:pt x="3836" y="24521"/>
                    <a:pt x="3803" y="24320"/>
                    <a:pt x="3803" y="24154"/>
                  </a:cubicBezTo>
                  <a:cubicBezTo>
                    <a:pt x="3870" y="23253"/>
                    <a:pt x="3903" y="22319"/>
                    <a:pt x="3936" y="21418"/>
                  </a:cubicBezTo>
                  <a:cubicBezTo>
                    <a:pt x="4003" y="20618"/>
                    <a:pt x="4037" y="19851"/>
                    <a:pt x="4070" y="19050"/>
                  </a:cubicBezTo>
                  <a:cubicBezTo>
                    <a:pt x="4070" y="18983"/>
                    <a:pt x="4070" y="18950"/>
                    <a:pt x="4070" y="18883"/>
                  </a:cubicBezTo>
                  <a:cubicBezTo>
                    <a:pt x="4103" y="19484"/>
                    <a:pt x="4137" y="20051"/>
                    <a:pt x="4170" y="20618"/>
                  </a:cubicBezTo>
                  <a:cubicBezTo>
                    <a:pt x="4203" y="21585"/>
                    <a:pt x="4270" y="22586"/>
                    <a:pt x="4303" y="23553"/>
                  </a:cubicBezTo>
                  <a:cubicBezTo>
                    <a:pt x="4337" y="23853"/>
                    <a:pt x="4337" y="24154"/>
                    <a:pt x="4370" y="24487"/>
                  </a:cubicBezTo>
                  <a:cubicBezTo>
                    <a:pt x="4370" y="24521"/>
                    <a:pt x="4370" y="24587"/>
                    <a:pt x="4370" y="24621"/>
                  </a:cubicBezTo>
                  <a:cubicBezTo>
                    <a:pt x="4403" y="24988"/>
                    <a:pt x="4704" y="25288"/>
                    <a:pt x="5037" y="25321"/>
                  </a:cubicBezTo>
                  <a:cubicBezTo>
                    <a:pt x="5061" y="25323"/>
                    <a:pt x="5084" y="25324"/>
                    <a:pt x="5107" y="25324"/>
                  </a:cubicBezTo>
                  <a:cubicBezTo>
                    <a:pt x="5446" y="25324"/>
                    <a:pt x="5744" y="25100"/>
                    <a:pt x="5838" y="24787"/>
                  </a:cubicBezTo>
                  <a:cubicBezTo>
                    <a:pt x="5871" y="24687"/>
                    <a:pt x="5871" y="24621"/>
                    <a:pt x="5871" y="24521"/>
                  </a:cubicBezTo>
                  <a:cubicBezTo>
                    <a:pt x="5905" y="24287"/>
                    <a:pt x="5905" y="24054"/>
                    <a:pt x="5905" y="23820"/>
                  </a:cubicBezTo>
                  <a:cubicBezTo>
                    <a:pt x="5971" y="22886"/>
                    <a:pt x="6005" y="21985"/>
                    <a:pt x="6038" y="21051"/>
                  </a:cubicBezTo>
                  <a:cubicBezTo>
                    <a:pt x="6105" y="20117"/>
                    <a:pt x="6138" y="19217"/>
                    <a:pt x="6171" y="18283"/>
                  </a:cubicBezTo>
                  <a:lnTo>
                    <a:pt x="6238" y="17516"/>
                  </a:lnTo>
                  <a:cubicBezTo>
                    <a:pt x="6238" y="17482"/>
                    <a:pt x="6238" y="17449"/>
                    <a:pt x="6238" y="17382"/>
                  </a:cubicBezTo>
                  <a:cubicBezTo>
                    <a:pt x="6472" y="16982"/>
                    <a:pt x="6538" y="16548"/>
                    <a:pt x="6538" y="16115"/>
                  </a:cubicBezTo>
                  <a:cubicBezTo>
                    <a:pt x="6505" y="15381"/>
                    <a:pt x="6438" y="14680"/>
                    <a:pt x="6405" y="13946"/>
                  </a:cubicBezTo>
                  <a:cubicBezTo>
                    <a:pt x="6372" y="13379"/>
                    <a:pt x="6338" y="12812"/>
                    <a:pt x="6305" y="12212"/>
                  </a:cubicBezTo>
                  <a:lnTo>
                    <a:pt x="6305" y="12212"/>
                  </a:lnTo>
                  <a:cubicBezTo>
                    <a:pt x="6772" y="12379"/>
                    <a:pt x="7239" y="12545"/>
                    <a:pt x="7706" y="12612"/>
                  </a:cubicBezTo>
                  <a:cubicBezTo>
                    <a:pt x="7939" y="12612"/>
                    <a:pt x="8206" y="12612"/>
                    <a:pt x="8440" y="12579"/>
                  </a:cubicBezTo>
                  <a:cubicBezTo>
                    <a:pt x="8540" y="12545"/>
                    <a:pt x="8673" y="12512"/>
                    <a:pt x="8773" y="12479"/>
                  </a:cubicBezTo>
                  <a:cubicBezTo>
                    <a:pt x="8807" y="12479"/>
                    <a:pt x="8807" y="12445"/>
                    <a:pt x="8840" y="12445"/>
                  </a:cubicBezTo>
                  <a:lnTo>
                    <a:pt x="9073" y="12445"/>
                  </a:lnTo>
                  <a:cubicBezTo>
                    <a:pt x="9407" y="12412"/>
                    <a:pt x="9741" y="12212"/>
                    <a:pt x="9874" y="11912"/>
                  </a:cubicBezTo>
                  <a:cubicBezTo>
                    <a:pt x="9974" y="11745"/>
                    <a:pt x="10007" y="11578"/>
                    <a:pt x="10007" y="11378"/>
                  </a:cubicBezTo>
                  <a:cubicBezTo>
                    <a:pt x="9974" y="11144"/>
                    <a:pt x="9974" y="10911"/>
                    <a:pt x="9974" y="10677"/>
                  </a:cubicBezTo>
                  <a:cubicBezTo>
                    <a:pt x="9974" y="9710"/>
                    <a:pt x="10007" y="8776"/>
                    <a:pt x="10174" y="7842"/>
                  </a:cubicBezTo>
                  <a:cubicBezTo>
                    <a:pt x="10341" y="6908"/>
                    <a:pt x="10641" y="5974"/>
                    <a:pt x="11108" y="5140"/>
                  </a:cubicBezTo>
                  <a:lnTo>
                    <a:pt x="11108" y="5140"/>
                  </a:lnTo>
                  <a:cubicBezTo>
                    <a:pt x="11042" y="5707"/>
                    <a:pt x="10975" y="6241"/>
                    <a:pt x="10908" y="6775"/>
                  </a:cubicBezTo>
                  <a:cubicBezTo>
                    <a:pt x="10775" y="7775"/>
                    <a:pt x="10641" y="8776"/>
                    <a:pt x="10541" y="9743"/>
                  </a:cubicBezTo>
                  <a:cubicBezTo>
                    <a:pt x="10508" y="10110"/>
                    <a:pt x="10441" y="10477"/>
                    <a:pt x="10408" y="10844"/>
                  </a:cubicBezTo>
                  <a:cubicBezTo>
                    <a:pt x="10374" y="11078"/>
                    <a:pt x="10341" y="11345"/>
                    <a:pt x="10341" y="11578"/>
                  </a:cubicBezTo>
                  <a:cubicBezTo>
                    <a:pt x="10341" y="12045"/>
                    <a:pt x="10408" y="12479"/>
                    <a:pt x="10541" y="12912"/>
                  </a:cubicBezTo>
                  <a:cubicBezTo>
                    <a:pt x="10608" y="13112"/>
                    <a:pt x="10708" y="13313"/>
                    <a:pt x="10808" y="13513"/>
                  </a:cubicBezTo>
                  <a:cubicBezTo>
                    <a:pt x="10875" y="13613"/>
                    <a:pt x="10908" y="13713"/>
                    <a:pt x="10975" y="13780"/>
                  </a:cubicBezTo>
                  <a:cubicBezTo>
                    <a:pt x="11008" y="13813"/>
                    <a:pt x="11008" y="13813"/>
                    <a:pt x="11008" y="13813"/>
                  </a:cubicBezTo>
                  <a:cubicBezTo>
                    <a:pt x="11008" y="13913"/>
                    <a:pt x="11008" y="14046"/>
                    <a:pt x="11008" y="14147"/>
                  </a:cubicBezTo>
                  <a:cubicBezTo>
                    <a:pt x="11042" y="14814"/>
                    <a:pt x="11075" y="15481"/>
                    <a:pt x="11108" y="16148"/>
                  </a:cubicBezTo>
                  <a:cubicBezTo>
                    <a:pt x="11142" y="17115"/>
                    <a:pt x="11208" y="18083"/>
                    <a:pt x="11242" y="19083"/>
                  </a:cubicBezTo>
                  <a:cubicBezTo>
                    <a:pt x="11308" y="20084"/>
                    <a:pt x="11342" y="21085"/>
                    <a:pt x="11375" y="22086"/>
                  </a:cubicBezTo>
                  <a:cubicBezTo>
                    <a:pt x="11408" y="22786"/>
                    <a:pt x="11442" y="23487"/>
                    <a:pt x="11475" y="24187"/>
                  </a:cubicBezTo>
                  <a:cubicBezTo>
                    <a:pt x="11509" y="24354"/>
                    <a:pt x="11509" y="24487"/>
                    <a:pt x="11509" y="24621"/>
                  </a:cubicBezTo>
                  <a:cubicBezTo>
                    <a:pt x="11542" y="25121"/>
                    <a:pt x="11875" y="25588"/>
                    <a:pt x="12342" y="25721"/>
                  </a:cubicBezTo>
                  <a:cubicBezTo>
                    <a:pt x="12443" y="25750"/>
                    <a:pt x="12545" y="25764"/>
                    <a:pt x="12646" y="25764"/>
                  </a:cubicBezTo>
                  <a:cubicBezTo>
                    <a:pt x="13248" y="25764"/>
                    <a:pt x="13810" y="25282"/>
                    <a:pt x="13810" y="24654"/>
                  </a:cubicBezTo>
                  <a:cubicBezTo>
                    <a:pt x="13844" y="24521"/>
                    <a:pt x="13844" y="24421"/>
                    <a:pt x="13844" y="24287"/>
                  </a:cubicBezTo>
                  <a:cubicBezTo>
                    <a:pt x="13877" y="23520"/>
                    <a:pt x="13910" y="22753"/>
                    <a:pt x="13944" y="21985"/>
                  </a:cubicBezTo>
                  <a:lnTo>
                    <a:pt x="14077" y="18950"/>
                  </a:lnTo>
                  <a:cubicBezTo>
                    <a:pt x="14110" y="18216"/>
                    <a:pt x="14144" y="17482"/>
                    <a:pt x="14177" y="16748"/>
                  </a:cubicBezTo>
                  <a:cubicBezTo>
                    <a:pt x="14177" y="16648"/>
                    <a:pt x="14177" y="16548"/>
                    <a:pt x="14210" y="16448"/>
                  </a:cubicBezTo>
                  <a:lnTo>
                    <a:pt x="14244" y="17782"/>
                  </a:lnTo>
                  <a:cubicBezTo>
                    <a:pt x="14311" y="18716"/>
                    <a:pt x="14344" y="19684"/>
                    <a:pt x="14377" y="20651"/>
                  </a:cubicBezTo>
                  <a:cubicBezTo>
                    <a:pt x="14444" y="21585"/>
                    <a:pt x="14477" y="22519"/>
                    <a:pt x="14511" y="23487"/>
                  </a:cubicBezTo>
                  <a:cubicBezTo>
                    <a:pt x="14544" y="23787"/>
                    <a:pt x="14544" y="24087"/>
                    <a:pt x="14577" y="24387"/>
                  </a:cubicBezTo>
                  <a:cubicBezTo>
                    <a:pt x="14577" y="24554"/>
                    <a:pt x="14577" y="24721"/>
                    <a:pt x="14611" y="24888"/>
                  </a:cubicBezTo>
                  <a:cubicBezTo>
                    <a:pt x="14757" y="25425"/>
                    <a:pt x="15243" y="25765"/>
                    <a:pt x="15755" y="25765"/>
                  </a:cubicBezTo>
                  <a:cubicBezTo>
                    <a:pt x="15942" y="25765"/>
                    <a:pt x="16133" y="25720"/>
                    <a:pt x="16312" y="25621"/>
                  </a:cubicBezTo>
                  <a:cubicBezTo>
                    <a:pt x="16679" y="25421"/>
                    <a:pt x="16879" y="25021"/>
                    <a:pt x="16912" y="24621"/>
                  </a:cubicBezTo>
                  <a:cubicBezTo>
                    <a:pt x="16912" y="24120"/>
                    <a:pt x="16946" y="23653"/>
                    <a:pt x="16979" y="23153"/>
                  </a:cubicBezTo>
                  <a:lnTo>
                    <a:pt x="17079" y="20451"/>
                  </a:lnTo>
                  <a:cubicBezTo>
                    <a:pt x="17146" y="19417"/>
                    <a:pt x="17179" y="18383"/>
                    <a:pt x="17246" y="17382"/>
                  </a:cubicBezTo>
                  <a:cubicBezTo>
                    <a:pt x="17279" y="16515"/>
                    <a:pt x="17313" y="15681"/>
                    <a:pt x="17346" y="14847"/>
                  </a:cubicBezTo>
                  <a:cubicBezTo>
                    <a:pt x="17379" y="14480"/>
                    <a:pt x="17379" y="14113"/>
                    <a:pt x="17413" y="13780"/>
                  </a:cubicBezTo>
                  <a:cubicBezTo>
                    <a:pt x="17413" y="13746"/>
                    <a:pt x="17446" y="13713"/>
                    <a:pt x="17446" y="13713"/>
                  </a:cubicBezTo>
                  <a:cubicBezTo>
                    <a:pt x="17479" y="13646"/>
                    <a:pt x="17479" y="13613"/>
                    <a:pt x="17513" y="13579"/>
                  </a:cubicBezTo>
                  <a:cubicBezTo>
                    <a:pt x="17580" y="13479"/>
                    <a:pt x="17613" y="13379"/>
                    <a:pt x="17680" y="13279"/>
                  </a:cubicBezTo>
                  <a:cubicBezTo>
                    <a:pt x="17780" y="13079"/>
                    <a:pt x="17846" y="12879"/>
                    <a:pt x="17913" y="12645"/>
                  </a:cubicBezTo>
                  <a:cubicBezTo>
                    <a:pt x="18013" y="12212"/>
                    <a:pt x="18047" y="11778"/>
                    <a:pt x="18013" y="11311"/>
                  </a:cubicBezTo>
                  <a:cubicBezTo>
                    <a:pt x="18013" y="11144"/>
                    <a:pt x="17980" y="10944"/>
                    <a:pt x="17946" y="10744"/>
                  </a:cubicBezTo>
                  <a:cubicBezTo>
                    <a:pt x="17846" y="9877"/>
                    <a:pt x="17746" y="8976"/>
                    <a:pt x="17646" y="8109"/>
                  </a:cubicBezTo>
                  <a:cubicBezTo>
                    <a:pt x="17513" y="7242"/>
                    <a:pt x="17413" y="6408"/>
                    <a:pt x="17313" y="5540"/>
                  </a:cubicBezTo>
                  <a:cubicBezTo>
                    <a:pt x="17313" y="5440"/>
                    <a:pt x="17313" y="5340"/>
                    <a:pt x="17279" y="5207"/>
                  </a:cubicBezTo>
                  <a:lnTo>
                    <a:pt x="17279" y="5207"/>
                  </a:lnTo>
                  <a:cubicBezTo>
                    <a:pt x="17713" y="6007"/>
                    <a:pt x="17980" y="6908"/>
                    <a:pt x="18147" y="7809"/>
                  </a:cubicBezTo>
                  <a:cubicBezTo>
                    <a:pt x="18313" y="8709"/>
                    <a:pt x="18380" y="9643"/>
                    <a:pt x="18347" y="10544"/>
                  </a:cubicBezTo>
                  <a:cubicBezTo>
                    <a:pt x="18347" y="10811"/>
                    <a:pt x="18347" y="11044"/>
                    <a:pt x="18347" y="11311"/>
                  </a:cubicBezTo>
                  <a:cubicBezTo>
                    <a:pt x="18347" y="11478"/>
                    <a:pt x="18347" y="11611"/>
                    <a:pt x="18413" y="11778"/>
                  </a:cubicBezTo>
                  <a:cubicBezTo>
                    <a:pt x="18514" y="12112"/>
                    <a:pt x="18814" y="12379"/>
                    <a:pt x="19181" y="12445"/>
                  </a:cubicBezTo>
                  <a:cubicBezTo>
                    <a:pt x="19214" y="12449"/>
                    <a:pt x="19248" y="12450"/>
                    <a:pt x="19283" y="12450"/>
                  </a:cubicBezTo>
                  <a:cubicBezTo>
                    <a:pt x="19587" y="12450"/>
                    <a:pt x="19905" y="12318"/>
                    <a:pt x="20115" y="12078"/>
                  </a:cubicBezTo>
                  <a:cubicBezTo>
                    <a:pt x="20382" y="11745"/>
                    <a:pt x="20382" y="11345"/>
                    <a:pt x="20415" y="10944"/>
                  </a:cubicBezTo>
                  <a:cubicBezTo>
                    <a:pt x="20448" y="10210"/>
                    <a:pt x="20582" y="9477"/>
                    <a:pt x="20748" y="8743"/>
                  </a:cubicBezTo>
                  <a:cubicBezTo>
                    <a:pt x="20915" y="8009"/>
                    <a:pt x="21149" y="7308"/>
                    <a:pt x="21449" y="6641"/>
                  </a:cubicBezTo>
                  <a:lnTo>
                    <a:pt x="21449" y="7208"/>
                  </a:lnTo>
                  <a:cubicBezTo>
                    <a:pt x="21449" y="7275"/>
                    <a:pt x="21449" y="7375"/>
                    <a:pt x="21449" y="7442"/>
                  </a:cubicBezTo>
                  <a:cubicBezTo>
                    <a:pt x="21416" y="7609"/>
                    <a:pt x="21382" y="7742"/>
                    <a:pt x="21349" y="7909"/>
                  </a:cubicBezTo>
                  <a:cubicBezTo>
                    <a:pt x="21182" y="8676"/>
                    <a:pt x="21049" y="9443"/>
                    <a:pt x="20882" y="10177"/>
                  </a:cubicBezTo>
                  <a:lnTo>
                    <a:pt x="20248" y="13179"/>
                  </a:lnTo>
                  <a:cubicBezTo>
                    <a:pt x="20081" y="14013"/>
                    <a:pt x="19915" y="14814"/>
                    <a:pt x="19748" y="15614"/>
                  </a:cubicBezTo>
                  <a:lnTo>
                    <a:pt x="19614" y="16215"/>
                  </a:lnTo>
                  <a:cubicBezTo>
                    <a:pt x="19614" y="16281"/>
                    <a:pt x="19614" y="16315"/>
                    <a:pt x="19581" y="16381"/>
                  </a:cubicBezTo>
                  <a:cubicBezTo>
                    <a:pt x="19581" y="16748"/>
                    <a:pt x="19881" y="17082"/>
                    <a:pt x="20248" y="17082"/>
                  </a:cubicBezTo>
                  <a:lnTo>
                    <a:pt x="21649" y="17082"/>
                  </a:lnTo>
                  <a:cubicBezTo>
                    <a:pt x="21649" y="17082"/>
                    <a:pt x="21682" y="17215"/>
                    <a:pt x="21682" y="17282"/>
                  </a:cubicBezTo>
                  <a:cubicBezTo>
                    <a:pt x="21716" y="17983"/>
                    <a:pt x="21749" y="18683"/>
                    <a:pt x="21783" y="19417"/>
                  </a:cubicBezTo>
                  <a:cubicBezTo>
                    <a:pt x="21816" y="20418"/>
                    <a:pt x="21883" y="21452"/>
                    <a:pt x="21916" y="22452"/>
                  </a:cubicBezTo>
                  <a:cubicBezTo>
                    <a:pt x="21949" y="23120"/>
                    <a:pt x="21983" y="23787"/>
                    <a:pt x="22016" y="24487"/>
                  </a:cubicBezTo>
                  <a:cubicBezTo>
                    <a:pt x="22016" y="24521"/>
                    <a:pt x="22016" y="24554"/>
                    <a:pt x="22016" y="24587"/>
                  </a:cubicBezTo>
                  <a:cubicBezTo>
                    <a:pt x="22049" y="24921"/>
                    <a:pt x="22183" y="25221"/>
                    <a:pt x="22450" y="25421"/>
                  </a:cubicBezTo>
                  <a:cubicBezTo>
                    <a:pt x="22662" y="25607"/>
                    <a:pt x="22938" y="25708"/>
                    <a:pt x="23226" y="25708"/>
                  </a:cubicBezTo>
                  <a:cubicBezTo>
                    <a:pt x="23301" y="25708"/>
                    <a:pt x="23375" y="25702"/>
                    <a:pt x="23450" y="25688"/>
                  </a:cubicBezTo>
                  <a:cubicBezTo>
                    <a:pt x="23784" y="25621"/>
                    <a:pt x="24084" y="25388"/>
                    <a:pt x="24251" y="25088"/>
                  </a:cubicBezTo>
                  <a:cubicBezTo>
                    <a:pt x="24351" y="24854"/>
                    <a:pt x="24351" y="24621"/>
                    <a:pt x="24384" y="24354"/>
                  </a:cubicBezTo>
                  <a:cubicBezTo>
                    <a:pt x="24384" y="24054"/>
                    <a:pt x="24418" y="23787"/>
                    <a:pt x="24418" y="23487"/>
                  </a:cubicBezTo>
                  <a:cubicBezTo>
                    <a:pt x="24484" y="22519"/>
                    <a:pt x="24518" y="21552"/>
                    <a:pt x="24585" y="20618"/>
                  </a:cubicBezTo>
                  <a:cubicBezTo>
                    <a:pt x="24618" y="19684"/>
                    <a:pt x="24685" y="18783"/>
                    <a:pt x="24718" y="17883"/>
                  </a:cubicBezTo>
                  <a:cubicBezTo>
                    <a:pt x="24718" y="17649"/>
                    <a:pt x="24751" y="17416"/>
                    <a:pt x="24751" y="17182"/>
                  </a:cubicBezTo>
                  <a:cubicBezTo>
                    <a:pt x="24751" y="17115"/>
                    <a:pt x="24751" y="17082"/>
                    <a:pt x="24785" y="17082"/>
                  </a:cubicBezTo>
                  <a:cubicBezTo>
                    <a:pt x="24885" y="17082"/>
                    <a:pt x="24885" y="17082"/>
                    <a:pt x="24885" y="17149"/>
                  </a:cubicBezTo>
                  <a:cubicBezTo>
                    <a:pt x="24918" y="17782"/>
                    <a:pt x="24951" y="18416"/>
                    <a:pt x="24985" y="19050"/>
                  </a:cubicBezTo>
                  <a:cubicBezTo>
                    <a:pt x="25052" y="20051"/>
                    <a:pt x="25085" y="21051"/>
                    <a:pt x="25118" y="22052"/>
                  </a:cubicBezTo>
                  <a:cubicBezTo>
                    <a:pt x="25185" y="22819"/>
                    <a:pt x="25218" y="23587"/>
                    <a:pt x="25252" y="24320"/>
                  </a:cubicBezTo>
                  <a:cubicBezTo>
                    <a:pt x="25252" y="24554"/>
                    <a:pt x="25252" y="24787"/>
                    <a:pt x="25352" y="24988"/>
                  </a:cubicBezTo>
                  <a:cubicBezTo>
                    <a:pt x="25530" y="25432"/>
                    <a:pt x="25974" y="25699"/>
                    <a:pt x="26429" y="25699"/>
                  </a:cubicBezTo>
                  <a:cubicBezTo>
                    <a:pt x="26656" y="25699"/>
                    <a:pt x="26886" y="25633"/>
                    <a:pt x="27086" y="25488"/>
                  </a:cubicBezTo>
                  <a:cubicBezTo>
                    <a:pt x="27387" y="25288"/>
                    <a:pt x="27587" y="24954"/>
                    <a:pt x="27587" y="24621"/>
                  </a:cubicBezTo>
                  <a:cubicBezTo>
                    <a:pt x="27587" y="24587"/>
                    <a:pt x="27587" y="24521"/>
                    <a:pt x="27587" y="24487"/>
                  </a:cubicBezTo>
                  <a:cubicBezTo>
                    <a:pt x="27620" y="24254"/>
                    <a:pt x="27620" y="24020"/>
                    <a:pt x="27620" y="23753"/>
                  </a:cubicBezTo>
                  <a:cubicBezTo>
                    <a:pt x="27687" y="22853"/>
                    <a:pt x="27720" y="21952"/>
                    <a:pt x="27787" y="21018"/>
                  </a:cubicBezTo>
                  <a:lnTo>
                    <a:pt x="27920" y="18183"/>
                  </a:lnTo>
                  <a:cubicBezTo>
                    <a:pt x="27954" y="17883"/>
                    <a:pt x="27954" y="17582"/>
                    <a:pt x="27987" y="17315"/>
                  </a:cubicBezTo>
                  <a:cubicBezTo>
                    <a:pt x="27987" y="17249"/>
                    <a:pt x="27987" y="17082"/>
                    <a:pt x="27987" y="17082"/>
                  </a:cubicBezTo>
                  <a:lnTo>
                    <a:pt x="29355" y="17082"/>
                  </a:lnTo>
                  <a:cubicBezTo>
                    <a:pt x="29755" y="17082"/>
                    <a:pt x="30055" y="16715"/>
                    <a:pt x="29988" y="16315"/>
                  </a:cubicBezTo>
                  <a:cubicBezTo>
                    <a:pt x="29988" y="16281"/>
                    <a:pt x="29988" y="16248"/>
                    <a:pt x="29988" y="16215"/>
                  </a:cubicBezTo>
                  <a:cubicBezTo>
                    <a:pt x="29855" y="15648"/>
                    <a:pt x="29755" y="15081"/>
                    <a:pt x="29621" y="14513"/>
                  </a:cubicBezTo>
                  <a:lnTo>
                    <a:pt x="29054" y="11645"/>
                  </a:lnTo>
                  <a:cubicBezTo>
                    <a:pt x="28854" y="10711"/>
                    <a:pt x="28654" y="9777"/>
                    <a:pt x="28487" y="8843"/>
                  </a:cubicBezTo>
                  <a:cubicBezTo>
                    <a:pt x="28387" y="8376"/>
                    <a:pt x="28287" y="7942"/>
                    <a:pt x="28187" y="7475"/>
                  </a:cubicBezTo>
                  <a:cubicBezTo>
                    <a:pt x="28187" y="7408"/>
                    <a:pt x="28187" y="7308"/>
                    <a:pt x="28187" y="7242"/>
                  </a:cubicBezTo>
                  <a:lnTo>
                    <a:pt x="28187" y="6775"/>
                  </a:lnTo>
                  <a:cubicBezTo>
                    <a:pt x="28387" y="7242"/>
                    <a:pt x="28521" y="7709"/>
                    <a:pt x="28654" y="8209"/>
                  </a:cubicBezTo>
                  <a:cubicBezTo>
                    <a:pt x="28788" y="8676"/>
                    <a:pt x="28888" y="9176"/>
                    <a:pt x="28988" y="9677"/>
                  </a:cubicBezTo>
                  <a:cubicBezTo>
                    <a:pt x="29054" y="10210"/>
                    <a:pt x="29121" y="10711"/>
                    <a:pt x="29154" y="11211"/>
                  </a:cubicBezTo>
                  <a:cubicBezTo>
                    <a:pt x="29154" y="11378"/>
                    <a:pt x="29154" y="11578"/>
                    <a:pt x="29255" y="11745"/>
                  </a:cubicBezTo>
                  <a:cubicBezTo>
                    <a:pt x="29321" y="11912"/>
                    <a:pt x="29421" y="12045"/>
                    <a:pt x="29555" y="12145"/>
                  </a:cubicBezTo>
                  <a:cubicBezTo>
                    <a:pt x="29755" y="12279"/>
                    <a:pt x="29988" y="12345"/>
                    <a:pt x="30255" y="12345"/>
                  </a:cubicBezTo>
                  <a:cubicBezTo>
                    <a:pt x="30322" y="12345"/>
                    <a:pt x="30355" y="12379"/>
                    <a:pt x="30422" y="12412"/>
                  </a:cubicBezTo>
                  <a:cubicBezTo>
                    <a:pt x="30489" y="12445"/>
                    <a:pt x="30555" y="12479"/>
                    <a:pt x="30622" y="12512"/>
                  </a:cubicBezTo>
                  <a:cubicBezTo>
                    <a:pt x="30789" y="12579"/>
                    <a:pt x="30956" y="12612"/>
                    <a:pt x="31123" y="12612"/>
                  </a:cubicBezTo>
                  <a:cubicBezTo>
                    <a:pt x="31165" y="12614"/>
                    <a:pt x="31208" y="12615"/>
                    <a:pt x="31251" y="12615"/>
                  </a:cubicBezTo>
                  <a:cubicBezTo>
                    <a:pt x="31875" y="12615"/>
                    <a:pt x="32495" y="12395"/>
                    <a:pt x="33057" y="12145"/>
                  </a:cubicBezTo>
                  <a:lnTo>
                    <a:pt x="33057" y="13613"/>
                  </a:lnTo>
                  <a:lnTo>
                    <a:pt x="32457" y="16181"/>
                  </a:lnTo>
                  <a:cubicBezTo>
                    <a:pt x="32257" y="17049"/>
                    <a:pt x="32057" y="17916"/>
                    <a:pt x="31856" y="18783"/>
                  </a:cubicBezTo>
                  <a:cubicBezTo>
                    <a:pt x="31790" y="18983"/>
                    <a:pt x="31690" y="19250"/>
                    <a:pt x="31790" y="19450"/>
                  </a:cubicBezTo>
                  <a:cubicBezTo>
                    <a:pt x="31893" y="19632"/>
                    <a:pt x="32058" y="19652"/>
                    <a:pt x="32236" y="19652"/>
                  </a:cubicBezTo>
                  <a:cubicBezTo>
                    <a:pt x="32286" y="19652"/>
                    <a:pt x="32338" y="19650"/>
                    <a:pt x="32390" y="19650"/>
                  </a:cubicBezTo>
                  <a:lnTo>
                    <a:pt x="33191" y="19650"/>
                  </a:lnTo>
                  <a:cubicBezTo>
                    <a:pt x="33191" y="19684"/>
                    <a:pt x="33191" y="19684"/>
                    <a:pt x="33191" y="19717"/>
                  </a:cubicBezTo>
                  <a:cubicBezTo>
                    <a:pt x="33191" y="19817"/>
                    <a:pt x="33191" y="19917"/>
                    <a:pt x="33224" y="20051"/>
                  </a:cubicBezTo>
                  <a:cubicBezTo>
                    <a:pt x="33224" y="20451"/>
                    <a:pt x="33257" y="20851"/>
                    <a:pt x="33257" y="21252"/>
                  </a:cubicBezTo>
                  <a:cubicBezTo>
                    <a:pt x="33324" y="22219"/>
                    <a:pt x="33357" y="23153"/>
                    <a:pt x="33424" y="24087"/>
                  </a:cubicBezTo>
                  <a:cubicBezTo>
                    <a:pt x="33424" y="24287"/>
                    <a:pt x="33424" y="24521"/>
                    <a:pt x="33458" y="24721"/>
                  </a:cubicBezTo>
                  <a:cubicBezTo>
                    <a:pt x="33524" y="25054"/>
                    <a:pt x="33824" y="25321"/>
                    <a:pt x="34191" y="25321"/>
                  </a:cubicBezTo>
                  <a:cubicBezTo>
                    <a:pt x="34558" y="25321"/>
                    <a:pt x="34859" y="25054"/>
                    <a:pt x="34925" y="24687"/>
                  </a:cubicBezTo>
                  <a:cubicBezTo>
                    <a:pt x="34959" y="24487"/>
                    <a:pt x="34959" y="24287"/>
                    <a:pt x="34959" y="24087"/>
                  </a:cubicBezTo>
                  <a:cubicBezTo>
                    <a:pt x="34992" y="23653"/>
                    <a:pt x="35025" y="23220"/>
                    <a:pt x="35025" y="22786"/>
                  </a:cubicBezTo>
                  <a:cubicBezTo>
                    <a:pt x="35092" y="21852"/>
                    <a:pt x="35125" y="20951"/>
                    <a:pt x="35192" y="20017"/>
                  </a:cubicBezTo>
                  <a:cubicBezTo>
                    <a:pt x="35192" y="19917"/>
                    <a:pt x="35192" y="19817"/>
                    <a:pt x="35192" y="19717"/>
                  </a:cubicBezTo>
                  <a:cubicBezTo>
                    <a:pt x="35192" y="19684"/>
                    <a:pt x="35192" y="19684"/>
                    <a:pt x="35192" y="19650"/>
                  </a:cubicBezTo>
                  <a:lnTo>
                    <a:pt x="35292" y="19650"/>
                  </a:lnTo>
                  <a:cubicBezTo>
                    <a:pt x="35292" y="19884"/>
                    <a:pt x="35292" y="20117"/>
                    <a:pt x="35326" y="20351"/>
                  </a:cubicBezTo>
                  <a:cubicBezTo>
                    <a:pt x="35359" y="21318"/>
                    <a:pt x="35392" y="22286"/>
                    <a:pt x="35459" y="23253"/>
                  </a:cubicBezTo>
                  <a:cubicBezTo>
                    <a:pt x="35459" y="23620"/>
                    <a:pt x="35492" y="23987"/>
                    <a:pt x="35492" y="24354"/>
                  </a:cubicBezTo>
                  <a:cubicBezTo>
                    <a:pt x="35526" y="24454"/>
                    <a:pt x="35526" y="24521"/>
                    <a:pt x="35526" y="24587"/>
                  </a:cubicBezTo>
                  <a:cubicBezTo>
                    <a:pt x="35526" y="24854"/>
                    <a:pt x="35659" y="25088"/>
                    <a:pt x="35893" y="25221"/>
                  </a:cubicBezTo>
                  <a:cubicBezTo>
                    <a:pt x="36014" y="25294"/>
                    <a:pt x="36143" y="25327"/>
                    <a:pt x="36271" y="25327"/>
                  </a:cubicBezTo>
                  <a:cubicBezTo>
                    <a:pt x="36494" y="25327"/>
                    <a:pt x="36711" y="25224"/>
                    <a:pt x="36860" y="25054"/>
                  </a:cubicBezTo>
                  <a:cubicBezTo>
                    <a:pt x="36960" y="24921"/>
                    <a:pt x="37027" y="24754"/>
                    <a:pt x="37027" y="24554"/>
                  </a:cubicBezTo>
                  <a:cubicBezTo>
                    <a:pt x="37060" y="24287"/>
                    <a:pt x="37060" y="24020"/>
                    <a:pt x="37060" y="23753"/>
                  </a:cubicBezTo>
                  <a:cubicBezTo>
                    <a:pt x="37127" y="22753"/>
                    <a:pt x="37160" y="21785"/>
                    <a:pt x="37227" y="20818"/>
                  </a:cubicBezTo>
                  <a:cubicBezTo>
                    <a:pt x="37227" y="20484"/>
                    <a:pt x="37260" y="20151"/>
                    <a:pt x="37260" y="19817"/>
                  </a:cubicBezTo>
                  <a:cubicBezTo>
                    <a:pt x="37260" y="19784"/>
                    <a:pt x="37294" y="19650"/>
                    <a:pt x="37294" y="19650"/>
                  </a:cubicBezTo>
                  <a:lnTo>
                    <a:pt x="37827" y="19650"/>
                  </a:lnTo>
                  <a:cubicBezTo>
                    <a:pt x="37907" y="19650"/>
                    <a:pt x="37998" y="19656"/>
                    <a:pt x="38089" y="19656"/>
                  </a:cubicBezTo>
                  <a:cubicBezTo>
                    <a:pt x="38225" y="19656"/>
                    <a:pt x="38361" y="19644"/>
                    <a:pt x="38461" y="19584"/>
                  </a:cubicBezTo>
                  <a:cubicBezTo>
                    <a:pt x="38595" y="19484"/>
                    <a:pt x="38661" y="19284"/>
                    <a:pt x="38628" y="19117"/>
                  </a:cubicBezTo>
                  <a:cubicBezTo>
                    <a:pt x="38561" y="18850"/>
                    <a:pt x="38494" y="18616"/>
                    <a:pt x="38461" y="18350"/>
                  </a:cubicBezTo>
                  <a:cubicBezTo>
                    <a:pt x="38228" y="17416"/>
                    <a:pt x="38027" y="16482"/>
                    <a:pt x="37827" y="15514"/>
                  </a:cubicBezTo>
                  <a:cubicBezTo>
                    <a:pt x="37694" y="14880"/>
                    <a:pt x="37394" y="13613"/>
                    <a:pt x="37394" y="13613"/>
                  </a:cubicBezTo>
                  <a:lnTo>
                    <a:pt x="37394" y="13112"/>
                  </a:lnTo>
                  <a:cubicBezTo>
                    <a:pt x="37794" y="14046"/>
                    <a:pt x="37927" y="15047"/>
                    <a:pt x="38027" y="16048"/>
                  </a:cubicBezTo>
                  <a:cubicBezTo>
                    <a:pt x="38027" y="16215"/>
                    <a:pt x="38094" y="16348"/>
                    <a:pt x="38194" y="16482"/>
                  </a:cubicBezTo>
                  <a:cubicBezTo>
                    <a:pt x="38328" y="16615"/>
                    <a:pt x="38494" y="16715"/>
                    <a:pt x="38661" y="16715"/>
                  </a:cubicBezTo>
                  <a:cubicBezTo>
                    <a:pt x="39028" y="16715"/>
                    <a:pt x="39328" y="16415"/>
                    <a:pt x="39328" y="16048"/>
                  </a:cubicBezTo>
                  <a:cubicBezTo>
                    <a:pt x="39295" y="15948"/>
                    <a:pt x="39295" y="15881"/>
                    <a:pt x="39295" y="15781"/>
                  </a:cubicBezTo>
                  <a:cubicBezTo>
                    <a:pt x="39295" y="15548"/>
                    <a:pt x="39295" y="15281"/>
                    <a:pt x="39295" y="15047"/>
                  </a:cubicBezTo>
                  <a:cubicBezTo>
                    <a:pt x="39295" y="14780"/>
                    <a:pt x="39262" y="14547"/>
                    <a:pt x="39228" y="14280"/>
                  </a:cubicBezTo>
                  <a:cubicBezTo>
                    <a:pt x="39195" y="13780"/>
                    <a:pt x="39062" y="13279"/>
                    <a:pt x="38961" y="12812"/>
                  </a:cubicBezTo>
                  <a:cubicBezTo>
                    <a:pt x="38895" y="12545"/>
                    <a:pt x="38795" y="12312"/>
                    <a:pt x="38728" y="12078"/>
                  </a:cubicBezTo>
                  <a:cubicBezTo>
                    <a:pt x="38628" y="11845"/>
                    <a:pt x="38528" y="11611"/>
                    <a:pt x="38394" y="11411"/>
                  </a:cubicBezTo>
                  <a:cubicBezTo>
                    <a:pt x="38161" y="10978"/>
                    <a:pt x="37894" y="10577"/>
                    <a:pt x="37527" y="10210"/>
                  </a:cubicBezTo>
                  <a:cubicBezTo>
                    <a:pt x="37327" y="9977"/>
                    <a:pt x="37060" y="9777"/>
                    <a:pt x="36793" y="9577"/>
                  </a:cubicBezTo>
                  <a:cubicBezTo>
                    <a:pt x="36593" y="9443"/>
                    <a:pt x="36360" y="9276"/>
                    <a:pt x="36126" y="9176"/>
                  </a:cubicBezTo>
                  <a:cubicBezTo>
                    <a:pt x="35859" y="9076"/>
                    <a:pt x="35559" y="8976"/>
                    <a:pt x="35259" y="8976"/>
                  </a:cubicBezTo>
                  <a:cubicBezTo>
                    <a:pt x="34892" y="8976"/>
                    <a:pt x="34558" y="9076"/>
                    <a:pt x="34225" y="9276"/>
                  </a:cubicBezTo>
                  <a:cubicBezTo>
                    <a:pt x="33958" y="9410"/>
                    <a:pt x="33724" y="9610"/>
                    <a:pt x="33491" y="9810"/>
                  </a:cubicBezTo>
                  <a:cubicBezTo>
                    <a:pt x="33257" y="10010"/>
                    <a:pt x="32991" y="10210"/>
                    <a:pt x="32757" y="10377"/>
                  </a:cubicBezTo>
                  <a:cubicBezTo>
                    <a:pt x="32257" y="10711"/>
                    <a:pt x="31723" y="11078"/>
                    <a:pt x="31156" y="11178"/>
                  </a:cubicBezTo>
                  <a:cubicBezTo>
                    <a:pt x="31189" y="10144"/>
                    <a:pt x="31156" y="9110"/>
                    <a:pt x="30989" y="8109"/>
                  </a:cubicBezTo>
                  <a:cubicBezTo>
                    <a:pt x="30922" y="7609"/>
                    <a:pt x="30822" y="7108"/>
                    <a:pt x="30689" y="6641"/>
                  </a:cubicBezTo>
                  <a:cubicBezTo>
                    <a:pt x="30589" y="6141"/>
                    <a:pt x="30422" y="5674"/>
                    <a:pt x="30255" y="5207"/>
                  </a:cubicBezTo>
                  <a:cubicBezTo>
                    <a:pt x="29922" y="4340"/>
                    <a:pt x="29455" y="3539"/>
                    <a:pt x="28854" y="2805"/>
                  </a:cubicBezTo>
                  <a:cubicBezTo>
                    <a:pt x="28321" y="2171"/>
                    <a:pt x="27687" y="1604"/>
                    <a:pt x="26986" y="1171"/>
                  </a:cubicBezTo>
                  <a:cubicBezTo>
                    <a:pt x="26298" y="769"/>
                    <a:pt x="25561" y="516"/>
                    <a:pt x="24775" y="516"/>
                  </a:cubicBezTo>
                  <a:cubicBezTo>
                    <a:pt x="24646" y="516"/>
                    <a:pt x="24516" y="523"/>
                    <a:pt x="24384" y="537"/>
                  </a:cubicBezTo>
                  <a:cubicBezTo>
                    <a:pt x="23517" y="604"/>
                    <a:pt x="22717" y="1071"/>
                    <a:pt x="22049" y="1604"/>
                  </a:cubicBezTo>
                  <a:cubicBezTo>
                    <a:pt x="21082" y="2338"/>
                    <a:pt x="20248" y="3305"/>
                    <a:pt x="19681" y="4373"/>
                  </a:cubicBezTo>
                  <a:cubicBezTo>
                    <a:pt x="19114" y="2905"/>
                    <a:pt x="18113" y="1571"/>
                    <a:pt x="16746" y="737"/>
                  </a:cubicBezTo>
                  <a:cubicBezTo>
                    <a:pt x="15978" y="303"/>
                    <a:pt x="15111" y="3"/>
                    <a:pt x="14210" y="3"/>
                  </a:cubicBezTo>
                  <a:cubicBezTo>
                    <a:pt x="14167" y="2"/>
                    <a:pt x="14124" y="1"/>
                    <a:pt x="140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8"/>
            <p:cNvSpPr/>
            <p:nvPr/>
          </p:nvSpPr>
          <p:spPr>
            <a:xfrm>
              <a:off x="3900534" y="3650778"/>
              <a:ext cx="50826" cy="48776"/>
            </a:xfrm>
            <a:custGeom>
              <a:avLst/>
              <a:gdLst/>
              <a:ahLst/>
              <a:cxnLst/>
              <a:rect l="l" t="t" r="r" b="b"/>
              <a:pathLst>
                <a:path w="4538" h="4355" extrusionOk="0">
                  <a:moveTo>
                    <a:pt x="2252" y="1"/>
                  </a:moveTo>
                  <a:cubicBezTo>
                    <a:pt x="1753" y="1"/>
                    <a:pt x="1251" y="174"/>
                    <a:pt x="868" y="485"/>
                  </a:cubicBezTo>
                  <a:cubicBezTo>
                    <a:pt x="301" y="952"/>
                    <a:pt x="1" y="1652"/>
                    <a:pt x="68" y="2353"/>
                  </a:cubicBezTo>
                  <a:cubicBezTo>
                    <a:pt x="134" y="3053"/>
                    <a:pt x="535" y="3687"/>
                    <a:pt x="1135" y="4054"/>
                  </a:cubicBezTo>
                  <a:cubicBezTo>
                    <a:pt x="1469" y="4254"/>
                    <a:pt x="1836" y="4354"/>
                    <a:pt x="2236" y="4354"/>
                  </a:cubicBezTo>
                  <a:cubicBezTo>
                    <a:pt x="2936" y="4354"/>
                    <a:pt x="3604" y="4021"/>
                    <a:pt x="4037" y="3420"/>
                  </a:cubicBezTo>
                  <a:cubicBezTo>
                    <a:pt x="4437" y="2853"/>
                    <a:pt x="4538" y="2086"/>
                    <a:pt x="4304" y="1419"/>
                  </a:cubicBezTo>
                  <a:cubicBezTo>
                    <a:pt x="4071" y="785"/>
                    <a:pt x="3503" y="251"/>
                    <a:pt x="2836" y="85"/>
                  </a:cubicBezTo>
                  <a:cubicBezTo>
                    <a:pt x="2647" y="28"/>
                    <a:pt x="2450" y="1"/>
                    <a:pt x="22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8"/>
            <p:cNvSpPr/>
            <p:nvPr/>
          </p:nvSpPr>
          <p:spPr>
            <a:xfrm>
              <a:off x="3998088" y="3523800"/>
              <a:ext cx="81446" cy="74827"/>
            </a:xfrm>
            <a:custGeom>
              <a:avLst/>
              <a:gdLst/>
              <a:ahLst/>
              <a:cxnLst/>
              <a:rect l="l" t="t" r="r" b="b"/>
              <a:pathLst>
                <a:path w="7272" h="6681" extrusionOk="0">
                  <a:moveTo>
                    <a:pt x="3640" y="1"/>
                  </a:moveTo>
                  <a:cubicBezTo>
                    <a:pt x="2958" y="1"/>
                    <a:pt x="2273" y="201"/>
                    <a:pt x="1701" y="610"/>
                  </a:cubicBezTo>
                  <a:cubicBezTo>
                    <a:pt x="534" y="1444"/>
                    <a:pt x="0" y="2945"/>
                    <a:pt x="434" y="4313"/>
                  </a:cubicBezTo>
                  <a:cubicBezTo>
                    <a:pt x="867" y="5680"/>
                    <a:pt x="2135" y="6648"/>
                    <a:pt x="3536" y="6681"/>
                  </a:cubicBezTo>
                  <a:lnTo>
                    <a:pt x="3636" y="6681"/>
                  </a:lnTo>
                  <a:cubicBezTo>
                    <a:pt x="5037" y="6681"/>
                    <a:pt x="6338" y="5747"/>
                    <a:pt x="6805" y="4413"/>
                  </a:cubicBezTo>
                  <a:cubicBezTo>
                    <a:pt x="7272" y="3045"/>
                    <a:pt x="6772" y="1511"/>
                    <a:pt x="5638" y="643"/>
                  </a:cubicBezTo>
                  <a:cubicBezTo>
                    <a:pt x="5059" y="218"/>
                    <a:pt x="4351" y="1"/>
                    <a:pt x="36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8"/>
            <p:cNvSpPr/>
            <p:nvPr/>
          </p:nvSpPr>
          <p:spPr>
            <a:xfrm>
              <a:off x="4987367" y="3812052"/>
              <a:ext cx="111339" cy="111350"/>
            </a:xfrm>
            <a:custGeom>
              <a:avLst/>
              <a:gdLst/>
              <a:ahLst/>
              <a:cxnLst/>
              <a:rect l="l" t="t" r="r" b="b"/>
              <a:pathLst>
                <a:path w="9941" h="9942" extrusionOk="0">
                  <a:moveTo>
                    <a:pt x="4971" y="2803"/>
                  </a:moveTo>
                  <a:cubicBezTo>
                    <a:pt x="6172" y="2803"/>
                    <a:pt x="7139" y="3770"/>
                    <a:pt x="7139" y="4971"/>
                  </a:cubicBezTo>
                  <a:cubicBezTo>
                    <a:pt x="7139" y="6172"/>
                    <a:pt x="6172" y="7139"/>
                    <a:pt x="4971" y="7139"/>
                  </a:cubicBezTo>
                  <a:cubicBezTo>
                    <a:pt x="3770" y="7139"/>
                    <a:pt x="2803" y="6172"/>
                    <a:pt x="2803" y="4971"/>
                  </a:cubicBezTo>
                  <a:cubicBezTo>
                    <a:pt x="2803" y="3770"/>
                    <a:pt x="3770" y="2803"/>
                    <a:pt x="4971" y="2803"/>
                  </a:cubicBezTo>
                  <a:close/>
                  <a:moveTo>
                    <a:pt x="4971" y="1"/>
                  </a:moveTo>
                  <a:cubicBezTo>
                    <a:pt x="2235" y="1"/>
                    <a:pt x="1" y="2202"/>
                    <a:pt x="1" y="4971"/>
                  </a:cubicBezTo>
                  <a:cubicBezTo>
                    <a:pt x="1" y="7706"/>
                    <a:pt x="2235" y="9941"/>
                    <a:pt x="4971" y="9941"/>
                  </a:cubicBezTo>
                  <a:cubicBezTo>
                    <a:pt x="7706" y="9941"/>
                    <a:pt x="9941" y="7706"/>
                    <a:pt x="9941" y="4971"/>
                  </a:cubicBezTo>
                  <a:cubicBezTo>
                    <a:pt x="9941" y="2202"/>
                    <a:pt x="7706" y="1"/>
                    <a:pt x="49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8"/>
            <p:cNvSpPr/>
            <p:nvPr/>
          </p:nvSpPr>
          <p:spPr>
            <a:xfrm>
              <a:off x="4796393" y="3812052"/>
              <a:ext cx="111339" cy="111350"/>
            </a:xfrm>
            <a:custGeom>
              <a:avLst/>
              <a:gdLst/>
              <a:ahLst/>
              <a:cxnLst/>
              <a:rect l="l" t="t" r="r" b="b"/>
              <a:pathLst>
                <a:path w="9941" h="9942" extrusionOk="0">
                  <a:moveTo>
                    <a:pt x="4970" y="2803"/>
                  </a:moveTo>
                  <a:cubicBezTo>
                    <a:pt x="6171" y="2803"/>
                    <a:pt x="7138" y="3770"/>
                    <a:pt x="7138" y="4971"/>
                  </a:cubicBezTo>
                  <a:cubicBezTo>
                    <a:pt x="7138" y="6172"/>
                    <a:pt x="6171" y="7139"/>
                    <a:pt x="4970" y="7139"/>
                  </a:cubicBezTo>
                  <a:cubicBezTo>
                    <a:pt x="3769" y="7139"/>
                    <a:pt x="2802" y="6172"/>
                    <a:pt x="2802" y="4971"/>
                  </a:cubicBezTo>
                  <a:cubicBezTo>
                    <a:pt x="2802" y="3770"/>
                    <a:pt x="3769" y="2803"/>
                    <a:pt x="4970" y="2803"/>
                  </a:cubicBezTo>
                  <a:close/>
                  <a:moveTo>
                    <a:pt x="4970" y="1"/>
                  </a:moveTo>
                  <a:cubicBezTo>
                    <a:pt x="2235" y="1"/>
                    <a:pt x="0" y="2236"/>
                    <a:pt x="0" y="4971"/>
                  </a:cubicBezTo>
                  <a:cubicBezTo>
                    <a:pt x="0" y="7706"/>
                    <a:pt x="2235" y="9941"/>
                    <a:pt x="4970" y="9941"/>
                  </a:cubicBezTo>
                  <a:cubicBezTo>
                    <a:pt x="7706" y="9941"/>
                    <a:pt x="9940" y="7706"/>
                    <a:pt x="9940" y="4971"/>
                  </a:cubicBezTo>
                  <a:cubicBezTo>
                    <a:pt x="9940" y="2202"/>
                    <a:pt x="7706" y="1"/>
                    <a:pt x="49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8"/>
            <p:cNvSpPr/>
            <p:nvPr/>
          </p:nvSpPr>
          <p:spPr>
            <a:xfrm>
              <a:off x="4728742" y="3637142"/>
              <a:ext cx="439734" cy="233509"/>
            </a:xfrm>
            <a:custGeom>
              <a:avLst/>
              <a:gdLst/>
              <a:ahLst/>
              <a:cxnLst/>
              <a:rect l="l" t="t" r="r" b="b"/>
              <a:pathLst>
                <a:path w="39262" h="20849" extrusionOk="0">
                  <a:moveTo>
                    <a:pt x="23984" y="1802"/>
                  </a:moveTo>
                  <a:cubicBezTo>
                    <a:pt x="25252" y="1802"/>
                    <a:pt x="26786" y="2736"/>
                    <a:pt x="27353" y="3870"/>
                  </a:cubicBezTo>
                  <a:lnTo>
                    <a:pt x="29321" y="7840"/>
                  </a:lnTo>
                  <a:cubicBezTo>
                    <a:pt x="29455" y="8107"/>
                    <a:pt x="29622" y="8340"/>
                    <a:pt x="29822" y="8540"/>
                  </a:cubicBezTo>
                  <a:lnTo>
                    <a:pt x="20682" y="8540"/>
                  </a:lnTo>
                  <a:lnTo>
                    <a:pt x="20682" y="7039"/>
                  </a:lnTo>
                  <a:lnTo>
                    <a:pt x="20682" y="1802"/>
                  </a:lnTo>
                  <a:close/>
                  <a:moveTo>
                    <a:pt x="16746" y="1"/>
                  </a:moveTo>
                  <a:cubicBezTo>
                    <a:pt x="15978" y="1"/>
                    <a:pt x="15378" y="635"/>
                    <a:pt x="15378" y="1368"/>
                  </a:cubicBezTo>
                  <a:lnTo>
                    <a:pt x="15378" y="7873"/>
                  </a:lnTo>
                  <a:cubicBezTo>
                    <a:pt x="15078" y="8440"/>
                    <a:pt x="14511" y="8807"/>
                    <a:pt x="13877" y="8807"/>
                  </a:cubicBezTo>
                  <a:lnTo>
                    <a:pt x="1268" y="8807"/>
                  </a:lnTo>
                  <a:cubicBezTo>
                    <a:pt x="534" y="8807"/>
                    <a:pt x="0" y="9407"/>
                    <a:pt x="0" y="10175"/>
                  </a:cubicBezTo>
                  <a:lnTo>
                    <a:pt x="0" y="19481"/>
                  </a:lnTo>
                  <a:cubicBezTo>
                    <a:pt x="0" y="20182"/>
                    <a:pt x="534" y="20749"/>
                    <a:pt x="1235" y="20849"/>
                  </a:cubicBezTo>
                  <a:lnTo>
                    <a:pt x="5071" y="20849"/>
                  </a:lnTo>
                  <a:cubicBezTo>
                    <a:pt x="5071" y="20749"/>
                    <a:pt x="5071" y="20682"/>
                    <a:pt x="5071" y="20582"/>
                  </a:cubicBezTo>
                  <a:cubicBezTo>
                    <a:pt x="5071" y="17313"/>
                    <a:pt x="7739" y="14645"/>
                    <a:pt x="11008" y="14645"/>
                  </a:cubicBezTo>
                  <a:cubicBezTo>
                    <a:pt x="14277" y="14645"/>
                    <a:pt x="16946" y="17313"/>
                    <a:pt x="16946" y="20582"/>
                  </a:cubicBezTo>
                  <a:cubicBezTo>
                    <a:pt x="16946" y="20682"/>
                    <a:pt x="16946" y="20749"/>
                    <a:pt x="16946" y="20849"/>
                  </a:cubicBezTo>
                  <a:lnTo>
                    <a:pt x="21582" y="20849"/>
                  </a:lnTo>
                  <a:cubicBezTo>
                    <a:pt x="21749" y="20849"/>
                    <a:pt x="21883" y="20849"/>
                    <a:pt x="22016" y="20816"/>
                  </a:cubicBezTo>
                  <a:cubicBezTo>
                    <a:pt x="22016" y="20749"/>
                    <a:pt x="22016" y="20649"/>
                    <a:pt x="22016" y="20582"/>
                  </a:cubicBezTo>
                  <a:cubicBezTo>
                    <a:pt x="22016" y="17280"/>
                    <a:pt x="24685" y="14611"/>
                    <a:pt x="27987" y="14611"/>
                  </a:cubicBezTo>
                  <a:cubicBezTo>
                    <a:pt x="28587" y="14611"/>
                    <a:pt x="29221" y="14711"/>
                    <a:pt x="29755" y="14878"/>
                  </a:cubicBezTo>
                  <a:cubicBezTo>
                    <a:pt x="32223" y="15612"/>
                    <a:pt x="33991" y="17880"/>
                    <a:pt x="33991" y="20582"/>
                  </a:cubicBezTo>
                  <a:cubicBezTo>
                    <a:pt x="33991" y="20682"/>
                    <a:pt x="33991" y="20749"/>
                    <a:pt x="33991" y="20849"/>
                  </a:cubicBezTo>
                  <a:lnTo>
                    <a:pt x="36660" y="20849"/>
                  </a:lnTo>
                  <a:cubicBezTo>
                    <a:pt x="38094" y="20849"/>
                    <a:pt x="39262" y="19681"/>
                    <a:pt x="39262" y="18247"/>
                  </a:cubicBezTo>
                  <a:lnTo>
                    <a:pt x="39262" y="13277"/>
                  </a:lnTo>
                  <a:cubicBezTo>
                    <a:pt x="39262" y="9107"/>
                    <a:pt x="35626" y="9107"/>
                    <a:pt x="34225" y="8774"/>
                  </a:cubicBezTo>
                  <a:cubicBezTo>
                    <a:pt x="32557" y="8307"/>
                    <a:pt x="31590" y="8040"/>
                    <a:pt x="30922" y="6772"/>
                  </a:cubicBezTo>
                  <a:lnTo>
                    <a:pt x="28721" y="2302"/>
                  </a:lnTo>
                  <a:cubicBezTo>
                    <a:pt x="28054" y="1035"/>
                    <a:pt x="26353" y="1"/>
                    <a:pt x="249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8"/>
            <p:cNvSpPr/>
            <p:nvPr/>
          </p:nvSpPr>
          <p:spPr>
            <a:xfrm>
              <a:off x="4115810" y="1815831"/>
              <a:ext cx="36254" cy="103555"/>
            </a:xfrm>
            <a:custGeom>
              <a:avLst/>
              <a:gdLst/>
              <a:ahLst/>
              <a:cxnLst/>
              <a:rect l="l" t="t" r="r" b="b"/>
              <a:pathLst>
                <a:path w="3237" h="9246" extrusionOk="0">
                  <a:moveTo>
                    <a:pt x="3004" y="0"/>
                  </a:moveTo>
                  <a:cubicBezTo>
                    <a:pt x="2913" y="0"/>
                    <a:pt x="2798" y="56"/>
                    <a:pt x="2669" y="173"/>
                  </a:cubicBezTo>
                  <a:lnTo>
                    <a:pt x="534" y="2341"/>
                  </a:lnTo>
                  <a:cubicBezTo>
                    <a:pt x="234" y="2641"/>
                    <a:pt x="1" y="3242"/>
                    <a:pt x="1" y="3675"/>
                  </a:cubicBezTo>
                  <a:lnTo>
                    <a:pt x="1" y="9246"/>
                  </a:lnTo>
                  <a:lnTo>
                    <a:pt x="3236" y="9246"/>
                  </a:lnTo>
                  <a:lnTo>
                    <a:pt x="3236" y="406"/>
                  </a:lnTo>
                  <a:cubicBezTo>
                    <a:pt x="3236" y="141"/>
                    <a:pt x="3149" y="0"/>
                    <a:pt x="30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28"/>
            <p:cNvSpPr/>
            <p:nvPr/>
          </p:nvSpPr>
          <p:spPr>
            <a:xfrm>
              <a:off x="4275401" y="1756594"/>
              <a:ext cx="36624" cy="162770"/>
            </a:xfrm>
            <a:custGeom>
              <a:avLst/>
              <a:gdLst/>
              <a:ahLst/>
              <a:cxnLst/>
              <a:rect l="l" t="t" r="r" b="b"/>
              <a:pathLst>
                <a:path w="3270" h="14533" extrusionOk="0">
                  <a:moveTo>
                    <a:pt x="3024" y="0"/>
                  </a:moveTo>
                  <a:cubicBezTo>
                    <a:pt x="2931" y="0"/>
                    <a:pt x="2819" y="59"/>
                    <a:pt x="2702" y="189"/>
                  </a:cubicBezTo>
                  <a:lnTo>
                    <a:pt x="567" y="2324"/>
                  </a:lnTo>
                  <a:cubicBezTo>
                    <a:pt x="267" y="2624"/>
                    <a:pt x="0" y="3225"/>
                    <a:pt x="0" y="3659"/>
                  </a:cubicBezTo>
                  <a:lnTo>
                    <a:pt x="0" y="14533"/>
                  </a:lnTo>
                  <a:lnTo>
                    <a:pt x="3269" y="14533"/>
                  </a:lnTo>
                  <a:lnTo>
                    <a:pt x="3269" y="390"/>
                  </a:lnTo>
                  <a:cubicBezTo>
                    <a:pt x="3269" y="145"/>
                    <a:pt x="3170" y="0"/>
                    <a:pt x="30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28"/>
            <p:cNvSpPr/>
            <p:nvPr/>
          </p:nvSpPr>
          <p:spPr>
            <a:xfrm>
              <a:off x="4328845" y="1705951"/>
              <a:ext cx="33634" cy="213394"/>
            </a:xfrm>
            <a:custGeom>
              <a:avLst/>
              <a:gdLst/>
              <a:ahLst/>
              <a:cxnLst/>
              <a:rect l="l" t="t" r="r" b="b"/>
              <a:pathLst>
                <a:path w="3003" h="19053" extrusionOk="0">
                  <a:moveTo>
                    <a:pt x="2778" y="0"/>
                  </a:moveTo>
                  <a:cubicBezTo>
                    <a:pt x="2691" y="0"/>
                    <a:pt x="2585" y="56"/>
                    <a:pt x="2469" y="173"/>
                  </a:cubicBezTo>
                  <a:lnTo>
                    <a:pt x="534" y="2074"/>
                  </a:lnTo>
                  <a:cubicBezTo>
                    <a:pt x="234" y="2408"/>
                    <a:pt x="0" y="2975"/>
                    <a:pt x="0" y="3408"/>
                  </a:cubicBezTo>
                  <a:lnTo>
                    <a:pt x="0" y="19053"/>
                  </a:lnTo>
                  <a:lnTo>
                    <a:pt x="3002" y="19053"/>
                  </a:lnTo>
                  <a:lnTo>
                    <a:pt x="3002" y="406"/>
                  </a:lnTo>
                  <a:cubicBezTo>
                    <a:pt x="3002" y="141"/>
                    <a:pt x="2915" y="0"/>
                    <a:pt x="27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28"/>
            <p:cNvSpPr/>
            <p:nvPr/>
          </p:nvSpPr>
          <p:spPr>
            <a:xfrm>
              <a:off x="4222327" y="1809848"/>
              <a:ext cx="36254" cy="109536"/>
            </a:xfrm>
            <a:custGeom>
              <a:avLst/>
              <a:gdLst/>
              <a:ahLst/>
              <a:cxnLst/>
              <a:rect l="l" t="t" r="r" b="b"/>
              <a:pathLst>
                <a:path w="3237" h="9780" extrusionOk="0">
                  <a:moveTo>
                    <a:pt x="3012" y="1"/>
                  </a:moveTo>
                  <a:cubicBezTo>
                    <a:pt x="2925" y="1"/>
                    <a:pt x="2819" y="57"/>
                    <a:pt x="2702" y="173"/>
                  </a:cubicBezTo>
                  <a:lnTo>
                    <a:pt x="634" y="2241"/>
                  </a:lnTo>
                  <a:cubicBezTo>
                    <a:pt x="634" y="2241"/>
                    <a:pt x="501" y="2375"/>
                    <a:pt x="301" y="2541"/>
                  </a:cubicBezTo>
                  <a:cubicBezTo>
                    <a:pt x="134" y="2742"/>
                    <a:pt x="0" y="3242"/>
                    <a:pt x="0" y="3642"/>
                  </a:cubicBezTo>
                  <a:lnTo>
                    <a:pt x="0" y="9780"/>
                  </a:lnTo>
                  <a:lnTo>
                    <a:pt x="3236" y="9780"/>
                  </a:lnTo>
                  <a:lnTo>
                    <a:pt x="3236" y="407"/>
                  </a:lnTo>
                  <a:cubicBezTo>
                    <a:pt x="3236" y="141"/>
                    <a:pt x="3148" y="1"/>
                    <a:pt x="30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8"/>
            <p:cNvSpPr/>
            <p:nvPr/>
          </p:nvSpPr>
          <p:spPr>
            <a:xfrm>
              <a:off x="4168884" y="1814330"/>
              <a:ext cx="36624" cy="105056"/>
            </a:xfrm>
            <a:custGeom>
              <a:avLst/>
              <a:gdLst/>
              <a:ahLst/>
              <a:cxnLst/>
              <a:rect l="l" t="t" r="r" b="b"/>
              <a:pathLst>
                <a:path w="3270" h="9380" extrusionOk="0">
                  <a:moveTo>
                    <a:pt x="247" y="1"/>
                  </a:moveTo>
                  <a:cubicBezTo>
                    <a:pt x="100" y="1"/>
                    <a:pt x="0" y="141"/>
                    <a:pt x="0" y="407"/>
                  </a:cubicBezTo>
                  <a:lnTo>
                    <a:pt x="0" y="9380"/>
                  </a:lnTo>
                  <a:lnTo>
                    <a:pt x="3269" y="9380"/>
                  </a:lnTo>
                  <a:lnTo>
                    <a:pt x="3269" y="3643"/>
                  </a:lnTo>
                  <a:cubicBezTo>
                    <a:pt x="3269" y="3209"/>
                    <a:pt x="3036" y="2642"/>
                    <a:pt x="2736" y="2342"/>
                  </a:cubicBezTo>
                  <a:lnTo>
                    <a:pt x="2202" y="1841"/>
                  </a:lnTo>
                  <a:lnTo>
                    <a:pt x="567" y="173"/>
                  </a:lnTo>
                  <a:cubicBezTo>
                    <a:pt x="451" y="57"/>
                    <a:pt x="340" y="1"/>
                    <a:pt x="2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8"/>
            <p:cNvSpPr/>
            <p:nvPr/>
          </p:nvSpPr>
          <p:spPr>
            <a:xfrm>
              <a:off x="4058254" y="1869276"/>
              <a:ext cx="40734" cy="50131"/>
            </a:xfrm>
            <a:custGeom>
              <a:avLst/>
              <a:gdLst/>
              <a:ahLst/>
              <a:cxnLst/>
              <a:rect l="l" t="t" r="r" b="b"/>
              <a:pathLst>
                <a:path w="3637" h="4476" extrusionOk="0">
                  <a:moveTo>
                    <a:pt x="3390" y="0"/>
                  </a:moveTo>
                  <a:cubicBezTo>
                    <a:pt x="3297" y="0"/>
                    <a:pt x="3186" y="57"/>
                    <a:pt x="3070" y="173"/>
                  </a:cubicBezTo>
                  <a:lnTo>
                    <a:pt x="1602" y="1641"/>
                  </a:lnTo>
                  <a:lnTo>
                    <a:pt x="534" y="2708"/>
                  </a:lnTo>
                  <a:cubicBezTo>
                    <a:pt x="234" y="3008"/>
                    <a:pt x="1" y="3542"/>
                    <a:pt x="1" y="3876"/>
                  </a:cubicBezTo>
                  <a:lnTo>
                    <a:pt x="1" y="4476"/>
                  </a:lnTo>
                  <a:lnTo>
                    <a:pt x="3637" y="4476"/>
                  </a:lnTo>
                  <a:lnTo>
                    <a:pt x="3637" y="406"/>
                  </a:lnTo>
                  <a:cubicBezTo>
                    <a:pt x="3637" y="141"/>
                    <a:pt x="3536" y="0"/>
                    <a:pt x="339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8"/>
            <p:cNvSpPr/>
            <p:nvPr/>
          </p:nvSpPr>
          <p:spPr>
            <a:xfrm>
              <a:off x="4019017" y="1565113"/>
              <a:ext cx="393411" cy="290203"/>
            </a:xfrm>
            <a:custGeom>
              <a:avLst/>
              <a:gdLst/>
              <a:ahLst/>
              <a:cxnLst/>
              <a:rect l="l" t="t" r="r" b="b"/>
              <a:pathLst>
                <a:path w="35126" h="25911" extrusionOk="0">
                  <a:moveTo>
                    <a:pt x="22516" y="0"/>
                  </a:moveTo>
                  <a:cubicBezTo>
                    <a:pt x="22083" y="0"/>
                    <a:pt x="21983" y="234"/>
                    <a:pt x="22283" y="534"/>
                  </a:cubicBezTo>
                  <a:lnTo>
                    <a:pt x="26219" y="4470"/>
                  </a:lnTo>
                  <a:lnTo>
                    <a:pt x="24618" y="6071"/>
                  </a:lnTo>
                  <a:lnTo>
                    <a:pt x="17179" y="13510"/>
                  </a:lnTo>
                  <a:lnTo>
                    <a:pt x="13243" y="9574"/>
                  </a:lnTo>
                  <a:cubicBezTo>
                    <a:pt x="13093" y="9424"/>
                    <a:pt x="12893" y="9349"/>
                    <a:pt x="12693" y="9349"/>
                  </a:cubicBezTo>
                  <a:cubicBezTo>
                    <a:pt x="12492" y="9349"/>
                    <a:pt x="12292" y="9424"/>
                    <a:pt x="12142" y="9574"/>
                  </a:cubicBezTo>
                  <a:lnTo>
                    <a:pt x="1234" y="20515"/>
                  </a:lnTo>
                  <a:cubicBezTo>
                    <a:pt x="0" y="21749"/>
                    <a:pt x="0" y="23717"/>
                    <a:pt x="1234" y="24918"/>
                  </a:cubicBezTo>
                  <a:lnTo>
                    <a:pt x="1301" y="24985"/>
                  </a:lnTo>
                  <a:cubicBezTo>
                    <a:pt x="1902" y="25602"/>
                    <a:pt x="2694" y="25911"/>
                    <a:pt x="3490" y="25911"/>
                  </a:cubicBezTo>
                  <a:cubicBezTo>
                    <a:pt x="4287" y="25911"/>
                    <a:pt x="5087" y="25602"/>
                    <a:pt x="5704" y="24985"/>
                  </a:cubicBezTo>
                  <a:lnTo>
                    <a:pt x="12709" y="17980"/>
                  </a:lnTo>
                  <a:lnTo>
                    <a:pt x="16645" y="21916"/>
                  </a:lnTo>
                  <a:cubicBezTo>
                    <a:pt x="16795" y="22066"/>
                    <a:pt x="16987" y="22141"/>
                    <a:pt x="17183" y="22141"/>
                  </a:cubicBezTo>
                  <a:cubicBezTo>
                    <a:pt x="17379" y="22141"/>
                    <a:pt x="17579" y="22066"/>
                    <a:pt x="17746" y="21916"/>
                  </a:cubicBezTo>
                  <a:lnTo>
                    <a:pt x="30689" y="8940"/>
                  </a:lnTo>
                  <a:lnTo>
                    <a:pt x="34558" y="12843"/>
                  </a:lnTo>
                  <a:cubicBezTo>
                    <a:pt x="34687" y="12959"/>
                    <a:pt x="34802" y="13015"/>
                    <a:pt x="34893" y="13015"/>
                  </a:cubicBezTo>
                  <a:cubicBezTo>
                    <a:pt x="35038" y="13015"/>
                    <a:pt x="35125" y="12875"/>
                    <a:pt x="35125" y="12609"/>
                  </a:cubicBezTo>
                  <a:lnTo>
                    <a:pt x="35125" y="1501"/>
                  </a:lnTo>
                  <a:cubicBezTo>
                    <a:pt x="35125" y="701"/>
                    <a:pt x="34358" y="0"/>
                    <a:pt x="335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8"/>
            <p:cNvSpPr/>
            <p:nvPr/>
          </p:nvSpPr>
          <p:spPr>
            <a:xfrm>
              <a:off x="3359364" y="2138055"/>
              <a:ext cx="430405" cy="378470"/>
            </a:xfrm>
            <a:custGeom>
              <a:avLst/>
              <a:gdLst/>
              <a:ahLst/>
              <a:cxnLst/>
              <a:rect l="l" t="t" r="r" b="b"/>
              <a:pathLst>
                <a:path w="38429" h="33792" extrusionOk="0">
                  <a:moveTo>
                    <a:pt x="30189" y="6906"/>
                  </a:moveTo>
                  <a:lnTo>
                    <a:pt x="30189" y="10008"/>
                  </a:lnTo>
                  <a:lnTo>
                    <a:pt x="27120" y="10008"/>
                  </a:lnTo>
                  <a:lnTo>
                    <a:pt x="27120" y="6906"/>
                  </a:lnTo>
                  <a:close/>
                  <a:moveTo>
                    <a:pt x="34659" y="6906"/>
                  </a:moveTo>
                  <a:lnTo>
                    <a:pt x="34659" y="10008"/>
                  </a:lnTo>
                  <a:lnTo>
                    <a:pt x="31590" y="10008"/>
                  </a:lnTo>
                  <a:lnTo>
                    <a:pt x="31590" y="6906"/>
                  </a:lnTo>
                  <a:close/>
                  <a:moveTo>
                    <a:pt x="7339" y="10275"/>
                  </a:moveTo>
                  <a:lnTo>
                    <a:pt x="7339" y="13010"/>
                  </a:lnTo>
                  <a:lnTo>
                    <a:pt x="4571" y="13010"/>
                  </a:lnTo>
                  <a:lnTo>
                    <a:pt x="4571" y="10275"/>
                  </a:lnTo>
                  <a:close/>
                  <a:moveTo>
                    <a:pt x="11909" y="10275"/>
                  </a:moveTo>
                  <a:lnTo>
                    <a:pt x="11909" y="13010"/>
                  </a:lnTo>
                  <a:lnTo>
                    <a:pt x="9141" y="13010"/>
                  </a:lnTo>
                  <a:lnTo>
                    <a:pt x="9141" y="10275"/>
                  </a:lnTo>
                  <a:close/>
                  <a:moveTo>
                    <a:pt x="30189" y="12343"/>
                  </a:moveTo>
                  <a:lnTo>
                    <a:pt x="30189" y="15445"/>
                  </a:lnTo>
                  <a:lnTo>
                    <a:pt x="27120" y="15445"/>
                  </a:lnTo>
                  <a:lnTo>
                    <a:pt x="27120" y="12343"/>
                  </a:lnTo>
                  <a:close/>
                  <a:moveTo>
                    <a:pt x="34659" y="12343"/>
                  </a:moveTo>
                  <a:lnTo>
                    <a:pt x="34659" y="15445"/>
                  </a:lnTo>
                  <a:lnTo>
                    <a:pt x="31590" y="15445"/>
                  </a:lnTo>
                  <a:lnTo>
                    <a:pt x="31590" y="12343"/>
                  </a:lnTo>
                  <a:close/>
                  <a:moveTo>
                    <a:pt x="7339" y="15212"/>
                  </a:moveTo>
                  <a:lnTo>
                    <a:pt x="7339" y="17947"/>
                  </a:lnTo>
                  <a:lnTo>
                    <a:pt x="4571" y="17947"/>
                  </a:lnTo>
                  <a:lnTo>
                    <a:pt x="4571" y="15212"/>
                  </a:lnTo>
                  <a:close/>
                  <a:moveTo>
                    <a:pt x="11909" y="15212"/>
                  </a:moveTo>
                  <a:lnTo>
                    <a:pt x="11909" y="17947"/>
                  </a:lnTo>
                  <a:lnTo>
                    <a:pt x="9141" y="17947"/>
                  </a:lnTo>
                  <a:lnTo>
                    <a:pt x="9141" y="15212"/>
                  </a:lnTo>
                  <a:close/>
                  <a:moveTo>
                    <a:pt x="30189" y="17880"/>
                  </a:moveTo>
                  <a:lnTo>
                    <a:pt x="30189" y="20983"/>
                  </a:lnTo>
                  <a:lnTo>
                    <a:pt x="27120" y="20983"/>
                  </a:lnTo>
                  <a:lnTo>
                    <a:pt x="27120" y="17880"/>
                  </a:lnTo>
                  <a:close/>
                  <a:moveTo>
                    <a:pt x="34659" y="17880"/>
                  </a:moveTo>
                  <a:lnTo>
                    <a:pt x="34659" y="20983"/>
                  </a:lnTo>
                  <a:lnTo>
                    <a:pt x="31590" y="20983"/>
                  </a:lnTo>
                  <a:lnTo>
                    <a:pt x="31590" y="17880"/>
                  </a:lnTo>
                  <a:close/>
                  <a:moveTo>
                    <a:pt x="7339" y="20182"/>
                  </a:moveTo>
                  <a:lnTo>
                    <a:pt x="7339" y="22917"/>
                  </a:lnTo>
                  <a:lnTo>
                    <a:pt x="4571" y="22917"/>
                  </a:lnTo>
                  <a:lnTo>
                    <a:pt x="4571" y="20182"/>
                  </a:lnTo>
                  <a:close/>
                  <a:moveTo>
                    <a:pt x="11909" y="20182"/>
                  </a:moveTo>
                  <a:lnTo>
                    <a:pt x="11909" y="22917"/>
                  </a:lnTo>
                  <a:lnTo>
                    <a:pt x="9141" y="22917"/>
                  </a:lnTo>
                  <a:lnTo>
                    <a:pt x="9141" y="20182"/>
                  </a:lnTo>
                  <a:close/>
                  <a:moveTo>
                    <a:pt x="30189" y="23318"/>
                  </a:moveTo>
                  <a:lnTo>
                    <a:pt x="30189" y="26420"/>
                  </a:lnTo>
                  <a:lnTo>
                    <a:pt x="27120" y="26420"/>
                  </a:lnTo>
                  <a:lnTo>
                    <a:pt x="27120" y="23318"/>
                  </a:lnTo>
                  <a:close/>
                  <a:moveTo>
                    <a:pt x="34659" y="23318"/>
                  </a:moveTo>
                  <a:lnTo>
                    <a:pt x="34659" y="26420"/>
                  </a:lnTo>
                  <a:lnTo>
                    <a:pt x="31590" y="26420"/>
                  </a:lnTo>
                  <a:lnTo>
                    <a:pt x="31590" y="23318"/>
                  </a:lnTo>
                  <a:close/>
                  <a:moveTo>
                    <a:pt x="7339" y="25086"/>
                  </a:moveTo>
                  <a:lnTo>
                    <a:pt x="7339" y="27854"/>
                  </a:lnTo>
                  <a:lnTo>
                    <a:pt x="4571" y="27854"/>
                  </a:lnTo>
                  <a:lnTo>
                    <a:pt x="4571" y="25086"/>
                  </a:lnTo>
                  <a:close/>
                  <a:moveTo>
                    <a:pt x="11909" y="25086"/>
                  </a:moveTo>
                  <a:lnTo>
                    <a:pt x="11909" y="27854"/>
                  </a:lnTo>
                  <a:lnTo>
                    <a:pt x="9141" y="27854"/>
                  </a:lnTo>
                  <a:lnTo>
                    <a:pt x="9141" y="25086"/>
                  </a:lnTo>
                  <a:close/>
                  <a:moveTo>
                    <a:pt x="25752" y="1"/>
                  </a:moveTo>
                  <a:lnTo>
                    <a:pt x="25752" y="31157"/>
                  </a:lnTo>
                  <a:lnTo>
                    <a:pt x="23851" y="31157"/>
                  </a:lnTo>
                  <a:lnTo>
                    <a:pt x="23851" y="16846"/>
                  </a:lnTo>
                  <a:cubicBezTo>
                    <a:pt x="23851" y="15345"/>
                    <a:pt x="22617" y="14111"/>
                    <a:pt x="21116" y="14111"/>
                  </a:cubicBezTo>
                  <a:lnTo>
                    <a:pt x="14578" y="14111"/>
                  </a:lnTo>
                  <a:lnTo>
                    <a:pt x="14578" y="29689"/>
                  </a:lnTo>
                  <a:lnTo>
                    <a:pt x="13911" y="29689"/>
                  </a:lnTo>
                  <a:lnTo>
                    <a:pt x="13911" y="8640"/>
                  </a:lnTo>
                  <a:cubicBezTo>
                    <a:pt x="13444" y="7773"/>
                    <a:pt x="12543" y="7206"/>
                    <a:pt x="11509" y="7206"/>
                  </a:cubicBezTo>
                  <a:lnTo>
                    <a:pt x="5505" y="7206"/>
                  </a:lnTo>
                  <a:cubicBezTo>
                    <a:pt x="3970" y="7206"/>
                    <a:pt x="2736" y="8440"/>
                    <a:pt x="2736" y="9941"/>
                  </a:cubicBezTo>
                  <a:lnTo>
                    <a:pt x="2736" y="31157"/>
                  </a:lnTo>
                  <a:lnTo>
                    <a:pt x="1" y="31157"/>
                  </a:lnTo>
                  <a:lnTo>
                    <a:pt x="1" y="33792"/>
                  </a:lnTo>
                  <a:lnTo>
                    <a:pt x="38428" y="33792"/>
                  </a:lnTo>
                  <a:lnTo>
                    <a:pt x="38428" y="31157"/>
                  </a:lnTo>
                  <a:lnTo>
                    <a:pt x="36027" y="31157"/>
                  </a:lnTo>
                  <a:lnTo>
                    <a:pt x="36027" y="6172"/>
                  </a:lnTo>
                  <a:lnTo>
                    <a:pt x="2575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8"/>
            <p:cNvSpPr/>
            <p:nvPr/>
          </p:nvSpPr>
          <p:spPr>
            <a:xfrm>
              <a:off x="5393617" y="2289324"/>
              <a:ext cx="403133" cy="291334"/>
            </a:xfrm>
            <a:custGeom>
              <a:avLst/>
              <a:gdLst/>
              <a:ahLst/>
              <a:cxnLst/>
              <a:rect l="l" t="t" r="r" b="b"/>
              <a:pathLst>
                <a:path w="35994" h="26012" extrusionOk="0">
                  <a:moveTo>
                    <a:pt x="23045" y="0"/>
                  </a:moveTo>
                  <a:cubicBezTo>
                    <a:pt x="22598" y="0"/>
                    <a:pt x="22173" y="158"/>
                    <a:pt x="21683" y="410"/>
                  </a:cubicBezTo>
                  <a:cubicBezTo>
                    <a:pt x="19815" y="1411"/>
                    <a:pt x="15278" y="3946"/>
                    <a:pt x="13144" y="5247"/>
                  </a:cubicBezTo>
                  <a:cubicBezTo>
                    <a:pt x="12376" y="5680"/>
                    <a:pt x="11809" y="6281"/>
                    <a:pt x="11809" y="7181"/>
                  </a:cubicBezTo>
                  <a:cubicBezTo>
                    <a:pt x="11809" y="8067"/>
                    <a:pt x="12703" y="9175"/>
                    <a:pt x="13936" y="9175"/>
                  </a:cubicBezTo>
                  <a:cubicBezTo>
                    <a:pt x="14283" y="9175"/>
                    <a:pt x="14657" y="9088"/>
                    <a:pt x="15045" y="8883"/>
                  </a:cubicBezTo>
                  <a:cubicBezTo>
                    <a:pt x="16012" y="8416"/>
                    <a:pt x="18247" y="7248"/>
                    <a:pt x="19782" y="6448"/>
                  </a:cubicBezTo>
                  <a:cubicBezTo>
                    <a:pt x="20276" y="6185"/>
                    <a:pt x="20715" y="6094"/>
                    <a:pt x="21087" y="6094"/>
                  </a:cubicBezTo>
                  <a:cubicBezTo>
                    <a:pt x="21947" y="6094"/>
                    <a:pt x="22450" y="6581"/>
                    <a:pt x="22450" y="6581"/>
                  </a:cubicBezTo>
                  <a:cubicBezTo>
                    <a:pt x="22450" y="6581"/>
                    <a:pt x="28421" y="12519"/>
                    <a:pt x="30122" y="14153"/>
                  </a:cubicBezTo>
                  <a:cubicBezTo>
                    <a:pt x="30656" y="14670"/>
                    <a:pt x="31306" y="14804"/>
                    <a:pt x="31882" y="14804"/>
                  </a:cubicBezTo>
                  <a:cubicBezTo>
                    <a:pt x="32457" y="14804"/>
                    <a:pt x="32958" y="14670"/>
                    <a:pt x="33191" y="14653"/>
                  </a:cubicBezTo>
                  <a:cubicBezTo>
                    <a:pt x="33658" y="14587"/>
                    <a:pt x="35993" y="14120"/>
                    <a:pt x="35993" y="14120"/>
                  </a:cubicBezTo>
                  <a:lnTo>
                    <a:pt x="35993" y="3212"/>
                  </a:lnTo>
                  <a:cubicBezTo>
                    <a:pt x="35993" y="3212"/>
                    <a:pt x="32557" y="4012"/>
                    <a:pt x="30356" y="4446"/>
                  </a:cubicBezTo>
                  <a:cubicBezTo>
                    <a:pt x="30197" y="4481"/>
                    <a:pt x="30048" y="4496"/>
                    <a:pt x="29911" y="4496"/>
                  </a:cubicBezTo>
                  <a:cubicBezTo>
                    <a:pt x="29273" y="4496"/>
                    <a:pt x="28888" y="4179"/>
                    <a:pt x="28888" y="4179"/>
                  </a:cubicBezTo>
                  <a:cubicBezTo>
                    <a:pt x="28888" y="4179"/>
                    <a:pt x="27187" y="2712"/>
                    <a:pt x="25252" y="1077"/>
                  </a:cubicBezTo>
                  <a:cubicBezTo>
                    <a:pt x="24323" y="303"/>
                    <a:pt x="23663" y="0"/>
                    <a:pt x="23045" y="0"/>
                  </a:cubicBezTo>
                  <a:close/>
                  <a:moveTo>
                    <a:pt x="13577" y="176"/>
                  </a:moveTo>
                  <a:cubicBezTo>
                    <a:pt x="11376" y="176"/>
                    <a:pt x="6772" y="3179"/>
                    <a:pt x="6772" y="3179"/>
                  </a:cubicBezTo>
                  <a:cubicBezTo>
                    <a:pt x="6772" y="3179"/>
                    <a:pt x="6146" y="3570"/>
                    <a:pt x="5162" y="3570"/>
                  </a:cubicBezTo>
                  <a:cubicBezTo>
                    <a:pt x="4710" y="3570"/>
                    <a:pt x="4181" y="3487"/>
                    <a:pt x="3603" y="3245"/>
                  </a:cubicBezTo>
                  <a:lnTo>
                    <a:pt x="1" y="2011"/>
                  </a:lnTo>
                  <a:lnTo>
                    <a:pt x="1" y="14487"/>
                  </a:lnTo>
                  <a:cubicBezTo>
                    <a:pt x="1" y="14487"/>
                    <a:pt x="1035" y="14787"/>
                    <a:pt x="1935" y="15154"/>
                  </a:cubicBezTo>
                  <a:cubicBezTo>
                    <a:pt x="2169" y="14553"/>
                    <a:pt x="2503" y="14020"/>
                    <a:pt x="2970" y="13553"/>
                  </a:cubicBezTo>
                  <a:cubicBezTo>
                    <a:pt x="3729" y="12827"/>
                    <a:pt x="4753" y="12460"/>
                    <a:pt x="5760" y="12460"/>
                  </a:cubicBezTo>
                  <a:cubicBezTo>
                    <a:pt x="6745" y="12460"/>
                    <a:pt x="7714" y="12810"/>
                    <a:pt x="8407" y="13519"/>
                  </a:cubicBezTo>
                  <a:cubicBezTo>
                    <a:pt x="8840" y="13953"/>
                    <a:pt x="9107" y="14487"/>
                    <a:pt x="9274" y="15054"/>
                  </a:cubicBezTo>
                  <a:cubicBezTo>
                    <a:pt x="9841" y="15221"/>
                    <a:pt x="10341" y="15521"/>
                    <a:pt x="10742" y="15954"/>
                  </a:cubicBezTo>
                  <a:cubicBezTo>
                    <a:pt x="11175" y="16388"/>
                    <a:pt x="11442" y="16888"/>
                    <a:pt x="11609" y="17455"/>
                  </a:cubicBezTo>
                  <a:cubicBezTo>
                    <a:pt x="12176" y="17656"/>
                    <a:pt x="12677" y="17956"/>
                    <a:pt x="13077" y="18356"/>
                  </a:cubicBezTo>
                  <a:cubicBezTo>
                    <a:pt x="13544" y="18856"/>
                    <a:pt x="13844" y="19424"/>
                    <a:pt x="13977" y="20024"/>
                  </a:cubicBezTo>
                  <a:cubicBezTo>
                    <a:pt x="14578" y="20224"/>
                    <a:pt x="15112" y="20524"/>
                    <a:pt x="15512" y="20958"/>
                  </a:cubicBezTo>
                  <a:cubicBezTo>
                    <a:pt x="16346" y="21825"/>
                    <a:pt x="16646" y="22993"/>
                    <a:pt x="16479" y="24094"/>
                  </a:cubicBezTo>
                  <a:cubicBezTo>
                    <a:pt x="16479" y="24127"/>
                    <a:pt x="17013" y="24694"/>
                    <a:pt x="17313" y="24994"/>
                  </a:cubicBezTo>
                  <a:cubicBezTo>
                    <a:pt x="17613" y="25311"/>
                    <a:pt x="18022" y="25470"/>
                    <a:pt x="18431" y="25470"/>
                  </a:cubicBezTo>
                  <a:cubicBezTo>
                    <a:pt x="18839" y="25470"/>
                    <a:pt x="19248" y="25311"/>
                    <a:pt x="19548" y="24994"/>
                  </a:cubicBezTo>
                  <a:cubicBezTo>
                    <a:pt x="20149" y="24394"/>
                    <a:pt x="20182" y="23393"/>
                    <a:pt x="19548" y="22759"/>
                  </a:cubicBezTo>
                  <a:cubicBezTo>
                    <a:pt x="19515" y="22759"/>
                    <a:pt x="17313" y="20458"/>
                    <a:pt x="17513" y="20257"/>
                  </a:cubicBezTo>
                  <a:cubicBezTo>
                    <a:pt x="17518" y="20253"/>
                    <a:pt x="17525" y="20251"/>
                    <a:pt x="17533" y="20251"/>
                  </a:cubicBezTo>
                  <a:cubicBezTo>
                    <a:pt x="17834" y="20251"/>
                    <a:pt x="20484" y="22995"/>
                    <a:pt x="20549" y="23059"/>
                  </a:cubicBezTo>
                  <a:cubicBezTo>
                    <a:pt x="20849" y="23360"/>
                    <a:pt x="21249" y="23510"/>
                    <a:pt x="21654" y="23510"/>
                  </a:cubicBezTo>
                  <a:cubicBezTo>
                    <a:pt x="22058" y="23510"/>
                    <a:pt x="22467" y="23360"/>
                    <a:pt x="22784" y="23059"/>
                  </a:cubicBezTo>
                  <a:cubicBezTo>
                    <a:pt x="23384" y="22426"/>
                    <a:pt x="23384" y="21425"/>
                    <a:pt x="22784" y="20825"/>
                  </a:cubicBezTo>
                  <a:cubicBezTo>
                    <a:pt x="22750" y="20791"/>
                    <a:pt x="22617" y="20658"/>
                    <a:pt x="22550" y="20624"/>
                  </a:cubicBezTo>
                  <a:cubicBezTo>
                    <a:pt x="22550" y="20624"/>
                    <a:pt x="19782" y="18156"/>
                    <a:pt x="20015" y="17922"/>
                  </a:cubicBezTo>
                  <a:cubicBezTo>
                    <a:pt x="20021" y="17916"/>
                    <a:pt x="20030" y="17914"/>
                    <a:pt x="20042" y="17914"/>
                  </a:cubicBezTo>
                  <a:cubicBezTo>
                    <a:pt x="20418" y="17914"/>
                    <a:pt x="23652" y="20958"/>
                    <a:pt x="23684" y="20958"/>
                  </a:cubicBezTo>
                  <a:cubicBezTo>
                    <a:pt x="23976" y="21217"/>
                    <a:pt x="24354" y="21350"/>
                    <a:pt x="24734" y="21350"/>
                  </a:cubicBezTo>
                  <a:cubicBezTo>
                    <a:pt x="25137" y="21350"/>
                    <a:pt x="25544" y="21200"/>
                    <a:pt x="25853" y="20891"/>
                  </a:cubicBezTo>
                  <a:cubicBezTo>
                    <a:pt x="26420" y="20324"/>
                    <a:pt x="26420" y="19390"/>
                    <a:pt x="25919" y="18790"/>
                  </a:cubicBezTo>
                  <a:cubicBezTo>
                    <a:pt x="25919" y="18756"/>
                    <a:pt x="23284" y="16021"/>
                    <a:pt x="23484" y="15821"/>
                  </a:cubicBezTo>
                  <a:cubicBezTo>
                    <a:pt x="23494" y="15811"/>
                    <a:pt x="23508" y="15806"/>
                    <a:pt x="23526" y="15806"/>
                  </a:cubicBezTo>
                  <a:cubicBezTo>
                    <a:pt x="23929" y="15806"/>
                    <a:pt x="26288" y="18257"/>
                    <a:pt x="26320" y="18289"/>
                  </a:cubicBezTo>
                  <a:cubicBezTo>
                    <a:pt x="26620" y="18590"/>
                    <a:pt x="27020" y="18740"/>
                    <a:pt x="27420" y="18740"/>
                  </a:cubicBezTo>
                  <a:cubicBezTo>
                    <a:pt x="27821" y="18740"/>
                    <a:pt x="28221" y="18590"/>
                    <a:pt x="28521" y="18289"/>
                  </a:cubicBezTo>
                  <a:cubicBezTo>
                    <a:pt x="29155" y="17656"/>
                    <a:pt x="29155" y="16655"/>
                    <a:pt x="28521" y="16021"/>
                  </a:cubicBezTo>
                  <a:cubicBezTo>
                    <a:pt x="22050" y="9583"/>
                    <a:pt x="25085" y="12619"/>
                    <a:pt x="21616" y="9116"/>
                  </a:cubicBezTo>
                  <a:cubicBezTo>
                    <a:pt x="21616" y="9116"/>
                    <a:pt x="20995" y="8495"/>
                    <a:pt x="20063" y="8495"/>
                  </a:cubicBezTo>
                  <a:cubicBezTo>
                    <a:pt x="19793" y="8495"/>
                    <a:pt x="19496" y="8547"/>
                    <a:pt x="19181" y="8683"/>
                  </a:cubicBezTo>
                  <a:cubicBezTo>
                    <a:pt x="18214" y="9116"/>
                    <a:pt x="16980" y="9683"/>
                    <a:pt x="16046" y="10117"/>
                  </a:cubicBezTo>
                  <a:cubicBezTo>
                    <a:pt x="15012" y="10684"/>
                    <a:pt x="14278" y="10851"/>
                    <a:pt x="13944" y="10851"/>
                  </a:cubicBezTo>
                  <a:cubicBezTo>
                    <a:pt x="11943" y="10817"/>
                    <a:pt x="10341" y="9216"/>
                    <a:pt x="10341" y="7248"/>
                  </a:cubicBezTo>
                  <a:cubicBezTo>
                    <a:pt x="10341" y="5947"/>
                    <a:pt x="11009" y="4813"/>
                    <a:pt x="12043" y="4179"/>
                  </a:cubicBezTo>
                  <a:cubicBezTo>
                    <a:pt x="13477" y="3212"/>
                    <a:pt x="16779" y="1444"/>
                    <a:pt x="16779" y="1444"/>
                  </a:cubicBezTo>
                  <a:cubicBezTo>
                    <a:pt x="16779" y="1444"/>
                    <a:pt x="15779" y="176"/>
                    <a:pt x="13577" y="176"/>
                  </a:cubicBezTo>
                  <a:close/>
                  <a:moveTo>
                    <a:pt x="5771" y="14110"/>
                  </a:moveTo>
                  <a:cubicBezTo>
                    <a:pt x="5200" y="14110"/>
                    <a:pt x="4605" y="14336"/>
                    <a:pt x="4137" y="14787"/>
                  </a:cubicBezTo>
                  <a:cubicBezTo>
                    <a:pt x="3236" y="15621"/>
                    <a:pt x="2669" y="17155"/>
                    <a:pt x="3470" y="18089"/>
                  </a:cubicBezTo>
                  <a:cubicBezTo>
                    <a:pt x="3805" y="18466"/>
                    <a:pt x="4157" y="18586"/>
                    <a:pt x="4504" y="18586"/>
                  </a:cubicBezTo>
                  <a:cubicBezTo>
                    <a:pt x="4988" y="18586"/>
                    <a:pt x="5464" y="18353"/>
                    <a:pt x="5872" y="18256"/>
                  </a:cubicBezTo>
                  <a:lnTo>
                    <a:pt x="5872" y="18256"/>
                  </a:lnTo>
                  <a:cubicBezTo>
                    <a:pt x="5671" y="18957"/>
                    <a:pt x="5104" y="19590"/>
                    <a:pt x="5805" y="20491"/>
                  </a:cubicBezTo>
                  <a:cubicBezTo>
                    <a:pt x="6106" y="20878"/>
                    <a:pt x="6463" y="21000"/>
                    <a:pt x="6828" y="21000"/>
                  </a:cubicBezTo>
                  <a:cubicBezTo>
                    <a:pt x="7311" y="21000"/>
                    <a:pt x="7807" y="20786"/>
                    <a:pt x="8207" y="20691"/>
                  </a:cubicBezTo>
                  <a:lnTo>
                    <a:pt x="8207" y="20691"/>
                  </a:lnTo>
                  <a:cubicBezTo>
                    <a:pt x="8006" y="21392"/>
                    <a:pt x="7473" y="22092"/>
                    <a:pt x="8140" y="22926"/>
                  </a:cubicBezTo>
                  <a:cubicBezTo>
                    <a:pt x="8441" y="23284"/>
                    <a:pt x="8821" y="23402"/>
                    <a:pt x="9215" y="23402"/>
                  </a:cubicBezTo>
                  <a:cubicBezTo>
                    <a:pt x="9740" y="23402"/>
                    <a:pt x="10289" y="23193"/>
                    <a:pt x="10708" y="23059"/>
                  </a:cubicBezTo>
                  <a:lnTo>
                    <a:pt x="10708" y="23059"/>
                  </a:lnTo>
                  <a:cubicBezTo>
                    <a:pt x="10408" y="23827"/>
                    <a:pt x="9808" y="24627"/>
                    <a:pt x="10608" y="25528"/>
                  </a:cubicBezTo>
                  <a:cubicBezTo>
                    <a:pt x="10908" y="25866"/>
                    <a:pt x="11370" y="26012"/>
                    <a:pt x="11875" y="26012"/>
                  </a:cubicBezTo>
                  <a:cubicBezTo>
                    <a:pt x="12665" y="26012"/>
                    <a:pt x="13562" y="25656"/>
                    <a:pt x="14111" y="25128"/>
                  </a:cubicBezTo>
                  <a:cubicBezTo>
                    <a:pt x="15012" y="24294"/>
                    <a:pt x="15078" y="22926"/>
                    <a:pt x="14311" y="22125"/>
                  </a:cubicBezTo>
                  <a:cubicBezTo>
                    <a:pt x="13945" y="21759"/>
                    <a:pt x="13437" y="21581"/>
                    <a:pt x="12917" y="21581"/>
                  </a:cubicBezTo>
                  <a:cubicBezTo>
                    <a:pt x="12680" y="21581"/>
                    <a:pt x="12440" y="21619"/>
                    <a:pt x="12209" y="21692"/>
                  </a:cubicBezTo>
                  <a:cubicBezTo>
                    <a:pt x="12510" y="20958"/>
                    <a:pt x="12410" y="20124"/>
                    <a:pt x="11843" y="19557"/>
                  </a:cubicBezTo>
                  <a:cubicBezTo>
                    <a:pt x="11475" y="19165"/>
                    <a:pt x="10982" y="18989"/>
                    <a:pt x="10482" y="18989"/>
                  </a:cubicBezTo>
                  <a:cubicBezTo>
                    <a:pt x="10301" y="18989"/>
                    <a:pt x="10119" y="19012"/>
                    <a:pt x="9941" y="19057"/>
                  </a:cubicBezTo>
                  <a:cubicBezTo>
                    <a:pt x="10108" y="18356"/>
                    <a:pt x="10008" y="17622"/>
                    <a:pt x="9508" y="17122"/>
                  </a:cubicBezTo>
                  <a:cubicBezTo>
                    <a:pt x="9132" y="16747"/>
                    <a:pt x="8626" y="16559"/>
                    <a:pt x="8114" y="16559"/>
                  </a:cubicBezTo>
                  <a:cubicBezTo>
                    <a:pt x="7944" y="16559"/>
                    <a:pt x="7773" y="16580"/>
                    <a:pt x="7606" y="16622"/>
                  </a:cubicBezTo>
                  <a:cubicBezTo>
                    <a:pt x="7773" y="15954"/>
                    <a:pt x="7673" y="15221"/>
                    <a:pt x="7173" y="14687"/>
                  </a:cubicBezTo>
                  <a:cubicBezTo>
                    <a:pt x="6804" y="14303"/>
                    <a:pt x="6298" y="14110"/>
                    <a:pt x="5771" y="1411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8"/>
            <p:cNvSpPr/>
            <p:nvPr/>
          </p:nvSpPr>
          <p:spPr>
            <a:xfrm>
              <a:off x="5435857" y="2997378"/>
              <a:ext cx="232008" cy="222219"/>
            </a:xfrm>
            <a:custGeom>
              <a:avLst/>
              <a:gdLst/>
              <a:ahLst/>
              <a:cxnLst/>
              <a:rect l="l" t="t" r="r" b="b"/>
              <a:pathLst>
                <a:path w="20715" h="19841" extrusionOk="0">
                  <a:moveTo>
                    <a:pt x="10382" y="1"/>
                  </a:moveTo>
                  <a:cubicBezTo>
                    <a:pt x="10098" y="1"/>
                    <a:pt x="9816" y="102"/>
                    <a:pt x="9607" y="293"/>
                  </a:cubicBezTo>
                  <a:lnTo>
                    <a:pt x="434" y="8699"/>
                  </a:lnTo>
                  <a:cubicBezTo>
                    <a:pt x="33" y="9066"/>
                    <a:pt x="0" y="9700"/>
                    <a:pt x="400" y="10100"/>
                  </a:cubicBezTo>
                  <a:lnTo>
                    <a:pt x="634" y="10334"/>
                  </a:lnTo>
                  <a:cubicBezTo>
                    <a:pt x="837" y="10556"/>
                    <a:pt x="1122" y="10675"/>
                    <a:pt x="1399" y="10675"/>
                  </a:cubicBezTo>
                  <a:cubicBezTo>
                    <a:pt x="1621" y="10675"/>
                    <a:pt x="1838" y="10598"/>
                    <a:pt x="2002" y="10434"/>
                  </a:cubicBezTo>
                  <a:lnTo>
                    <a:pt x="2669" y="9834"/>
                  </a:lnTo>
                  <a:lnTo>
                    <a:pt x="2669" y="18840"/>
                  </a:lnTo>
                  <a:cubicBezTo>
                    <a:pt x="2669" y="19374"/>
                    <a:pt x="3136" y="19841"/>
                    <a:pt x="3669" y="19841"/>
                  </a:cubicBezTo>
                  <a:lnTo>
                    <a:pt x="7272" y="19841"/>
                  </a:lnTo>
                  <a:cubicBezTo>
                    <a:pt x="7806" y="19841"/>
                    <a:pt x="8273" y="19374"/>
                    <a:pt x="8273" y="18840"/>
                  </a:cubicBezTo>
                  <a:lnTo>
                    <a:pt x="8273" y="12535"/>
                  </a:lnTo>
                  <a:lnTo>
                    <a:pt x="12809" y="12535"/>
                  </a:lnTo>
                  <a:lnTo>
                    <a:pt x="12809" y="18840"/>
                  </a:lnTo>
                  <a:cubicBezTo>
                    <a:pt x="12809" y="19374"/>
                    <a:pt x="13210" y="19841"/>
                    <a:pt x="13777" y="19841"/>
                  </a:cubicBezTo>
                  <a:lnTo>
                    <a:pt x="17546" y="19841"/>
                  </a:lnTo>
                  <a:cubicBezTo>
                    <a:pt x="18113" y="19841"/>
                    <a:pt x="18547" y="19374"/>
                    <a:pt x="18547" y="18840"/>
                  </a:cubicBezTo>
                  <a:lnTo>
                    <a:pt x="18547" y="9967"/>
                  </a:lnTo>
                  <a:cubicBezTo>
                    <a:pt x="18547" y="9967"/>
                    <a:pt x="18747" y="10134"/>
                    <a:pt x="18980" y="10334"/>
                  </a:cubicBezTo>
                  <a:cubicBezTo>
                    <a:pt x="19048" y="10392"/>
                    <a:pt x="19137" y="10419"/>
                    <a:pt x="19239" y="10419"/>
                  </a:cubicBezTo>
                  <a:cubicBezTo>
                    <a:pt x="19491" y="10419"/>
                    <a:pt x="19820" y="10252"/>
                    <a:pt x="20081" y="9967"/>
                  </a:cubicBezTo>
                  <a:lnTo>
                    <a:pt x="20348" y="9667"/>
                  </a:lnTo>
                  <a:cubicBezTo>
                    <a:pt x="20715" y="9266"/>
                    <a:pt x="20682" y="8633"/>
                    <a:pt x="20248" y="8266"/>
                  </a:cubicBezTo>
                  <a:lnTo>
                    <a:pt x="11108" y="260"/>
                  </a:lnTo>
                  <a:cubicBezTo>
                    <a:pt x="10901" y="85"/>
                    <a:pt x="10641" y="1"/>
                    <a:pt x="103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8"/>
            <p:cNvSpPr/>
            <p:nvPr/>
          </p:nvSpPr>
          <p:spPr>
            <a:xfrm>
              <a:off x="5396239" y="3201923"/>
              <a:ext cx="310094" cy="250130"/>
            </a:xfrm>
            <a:custGeom>
              <a:avLst/>
              <a:gdLst/>
              <a:ahLst/>
              <a:cxnLst/>
              <a:rect l="l" t="t" r="r" b="b"/>
              <a:pathLst>
                <a:path w="27687" h="22333" extrusionOk="0">
                  <a:moveTo>
                    <a:pt x="9474" y="10524"/>
                  </a:moveTo>
                  <a:lnTo>
                    <a:pt x="9474" y="14461"/>
                  </a:lnTo>
                  <a:lnTo>
                    <a:pt x="5071" y="14461"/>
                  </a:lnTo>
                  <a:lnTo>
                    <a:pt x="4604" y="10524"/>
                  </a:lnTo>
                  <a:close/>
                  <a:moveTo>
                    <a:pt x="15745" y="10524"/>
                  </a:moveTo>
                  <a:lnTo>
                    <a:pt x="15745" y="14461"/>
                  </a:lnTo>
                  <a:lnTo>
                    <a:pt x="12076" y="14461"/>
                  </a:lnTo>
                  <a:lnTo>
                    <a:pt x="12076" y="10524"/>
                  </a:lnTo>
                  <a:close/>
                  <a:moveTo>
                    <a:pt x="23250" y="10524"/>
                  </a:moveTo>
                  <a:lnTo>
                    <a:pt x="22550" y="14461"/>
                  </a:lnTo>
                  <a:lnTo>
                    <a:pt x="18614" y="14461"/>
                  </a:lnTo>
                  <a:lnTo>
                    <a:pt x="18614" y="10524"/>
                  </a:lnTo>
                  <a:close/>
                  <a:moveTo>
                    <a:pt x="9440" y="16028"/>
                  </a:moveTo>
                  <a:lnTo>
                    <a:pt x="9440" y="19965"/>
                  </a:lnTo>
                  <a:lnTo>
                    <a:pt x="5838" y="19965"/>
                  </a:lnTo>
                  <a:lnTo>
                    <a:pt x="5304" y="16028"/>
                  </a:lnTo>
                  <a:close/>
                  <a:moveTo>
                    <a:pt x="15745" y="16028"/>
                  </a:moveTo>
                  <a:lnTo>
                    <a:pt x="15745" y="19965"/>
                  </a:lnTo>
                  <a:lnTo>
                    <a:pt x="12076" y="19965"/>
                  </a:lnTo>
                  <a:lnTo>
                    <a:pt x="12076" y="16028"/>
                  </a:lnTo>
                  <a:close/>
                  <a:moveTo>
                    <a:pt x="22216" y="16028"/>
                  </a:moveTo>
                  <a:lnTo>
                    <a:pt x="21516" y="19965"/>
                  </a:lnTo>
                  <a:lnTo>
                    <a:pt x="18647" y="19965"/>
                  </a:lnTo>
                  <a:lnTo>
                    <a:pt x="18647" y="16028"/>
                  </a:lnTo>
                  <a:close/>
                  <a:moveTo>
                    <a:pt x="1685" y="0"/>
                  </a:moveTo>
                  <a:cubicBezTo>
                    <a:pt x="1293" y="0"/>
                    <a:pt x="901" y="150"/>
                    <a:pt x="601" y="451"/>
                  </a:cubicBezTo>
                  <a:cubicBezTo>
                    <a:pt x="0" y="1018"/>
                    <a:pt x="0" y="1985"/>
                    <a:pt x="601" y="2585"/>
                  </a:cubicBezTo>
                  <a:lnTo>
                    <a:pt x="2469" y="4453"/>
                  </a:lnTo>
                  <a:lnTo>
                    <a:pt x="2102" y="4453"/>
                  </a:lnTo>
                  <a:cubicBezTo>
                    <a:pt x="1001" y="4453"/>
                    <a:pt x="100" y="5354"/>
                    <a:pt x="100" y="6488"/>
                  </a:cubicBezTo>
                  <a:lnTo>
                    <a:pt x="100" y="7889"/>
                  </a:lnTo>
                  <a:cubicBezTo>
                    <a:pt x="100" y="8957"/>
                    <a:pt x="901" y="9791"/>
                    <a:pt x="1935" y="9891"/>
                  </a:cubicBezTo>
                  <a:lnTo>
                    <a:pt x="3436" y="19965"/>
                  </a:lnTo>
                  <a:cubicBezTo>
                    <a:pt x="3436" y="21265"/>
                    <a:pt x="4503" y="22333"/>
                    <a:pt x="5804" y="22333"/>
                  </a:cubicBezTo>
                  <a:lnTo>
                    <a:pt x="21983" y="22333"/>
                  </a:lnTo>
                  <a:cubicBezTo>
                    <a:pt x="23284" y="22333"/>
                    <a:pt x="24351" y="21265"/>
                    <a:pt x="24351" y="19965"/>
                  </a:cubicBezTo>
                  <a:lnTo>
                    <a:pt x="25852" y="9891"/>
                  </a:lnTo>
                  <a:cubicBezTo>
                    <a:pt x="26886" y="9791"/>
                    <a:pt x="27687" y="8923"/>
                    <a:pt x="27687" y="7889"/>
                  </a:cubicBezTo>
                  <a:lnTo>
                    <a:pt x="27687" y="6488"/>
                  </a:lnTo>
                  <a:cubicBezTo>
                    <a:pt x="27687" y="5354"/>
                    <a:pt x="26786" y="4453"/>
                    <a:pt x="25685" y="4453"/>
                  </a:cubicBezTo>
                  <a:lnTo>
                    <a:pt x="25185" y="4453"/>
                  </a:lnTo>
                  <a:lnTo>
                    <a:pt x="27020" y="2585"/>
                  </a:lnTo>
                  <a:cubicBezTo>
                    <a:pt x="27620" y="1985"/>
                    <a:pt x="27620" y="1018"/>
                    <a:pt x="27020" y="451"/>
                  </a:cubicBezTo>
                  <a:cubicBezTo>
                    <a:pt x="26719" y="150"/>
                    <a:pt x="26327" y="0"/>
                    <a:pt x="25940" y="0"/>
                  </a:cubicBezTo>
                  <a:cubicBezTo>
                    <a:pt x="25552" y="0"/>
                    <a:pt x="25168" y="150"/>
                    <a:pt x="24885" y="451"/>
                  </a:cubicBezTo>
                  <a:lnTo>
                    <a:pt x="21983" y="3319"/>
                  </a:lnTo>
                  <a:lnTo>
                    <a:pt x="21783" y="3319"/>
                  </a:lnTo>
                  <a:cubicBezTo>
                    <a:pt x="20915" y="3319"/>
                    <a:pt x="20148" y="3753"/>
                    <a:pt x="19714" y="4453"/>
                  </a:cubicBezTo>
                  <a:lnTo>
                    <a:pt x="7906" y="4453"/>
                  </a:lnTo>
                  <a:cubicBezTo>
                    <a:pt x="7506" y="3753"/>
                    <a:pt x="6738" y="3319"/>
                    <a:pt x="5871" y="3319"/>
                  </a:cubicBezTo>
                  <a:lnTo>
                    <a:pt x="5671" y="3319"/>
                  </a:lnTo>
                  <a:lnTo>
                    <a:pt x="2769" y="451"/>
                  </a:lnTo>
                  <a:cubicBezTo>
                    <a:pt x="2469" y="150"/>
                    <a:pt x="2077" y="0"/>
                    <a:pt x="16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8"/>
            <p:cNvSpPr/>
            <p:nvPr/>
          </p:nvSpPr>
          <p:spPr>
            <a:xfrm>
              <a:off x="3430006" y="2862378"/>
              <a:ext cx="229398" cy="191666"/>
            </a:xfrm>
            <a:custGeom>
              <a:avLst/>
              <a:gdLst/>
              <a:ahLst/>
              <a:cxnLst/>
              <a:rect l="l" t="t" r="r" b="b"/>
              <a:pathLst>
                <a:path w="20482" h="17113" extrusionOk="0">
                  <a:moveTo>
                    <a:pt x="10241" y="0"/>
                  </a:moveTo>
                  <a:cubicBezTo>
                    <a:pt x="6605" y="0"/>
                    <a:pt x="3203" y="1435"/>
                    <a:pt x="601" y="4003"/>
                  </a:cubicBezTo>
                  <a:cubicBezTo>
                    <a:pt x="0" y="4604"/>
                    <a:pt x="0" y="5571"/>
                    <a:pt x="601" y="6171"/>
                  </a:cubicBezTo>
                  <a:cubicBezTo>
                    <a:pt x="901" y="6472"/>
                    <a:pt x="1301" y="6605"/>
                    <a:pt x="1701" y="6605"/>
                  </a:cubicBezTo>
                  <a:cubicBezTo>
                    <a:pt x="2068" y="6605"/>
                    <a:pt x="2469" y="6472"/>
                    <a:pt x="2769" y="6171"/>
                  </a:cubicBezTo>
                  <a:cubicBezTo>
                    <a:pt x="4770" y="4170"/>
                    <a:pt x="7439" y="3069"/>
                    <a:pt x="10241" y="3069"/>
                  </a:cubicBezTo>
                  <a:cubicBezTo>
                    <a:pt x="13076" y="3069"/>
                    <a:pt x="15745" y="4170"/>
                    <a:pt x="17746" y="6171"/>
                  </a:cubicBezTo>
                  <a:cubicBezTo>
                    <a:pt x="18046" y="6455"/>
                    <a:pt x="18438" y="6597"/>
                    <a:pt x="18826" y="6597"/>
                  </a:cubicBezTo>
                  <a:cubicBezTo>
                    <a:pt x="19214" y="6597"/>
                    <a:pt x="19598" y="6455"/>
                    <a:pt x="19881" y="6171"/>
                  </a:cubicBezTo>
                  <a:cubicBezTo>
                    <a:pt x="20482" y="5571"/>
                    <a:pt x="20482" y="4604"/>
                    <a:pt x="19881" y="4003"/>
                  </a:cubicBezTo>
                  <a:cubicBezTo>
                    <a:pt x="17313" y="1435"/>
                    <a:pt x="13910" y="0"/>
                    <a:pt x="10241" y="0"/>
                  </a:cubicBezTo>
                  <a:close/>
                  <a:moveTo>
                    <a:pt x="10258" y="5588"/>
                  </a:moveTo>
                  <a:cubicBezTo>
                    <a:pt x="8206" y="5588"/>
                    <a:pt x="6155" y="6371"/>
                    <a:pt x="4604" y="7939"/>
                  </a:cubicBezTo>
                  <a:cubicBezTo>
                    <a:pt x="4003" y="8540"/>
                    <a:pt x="4003" y="9507"/>
                    <a:pt x="4604" y="10074"/>
                  </a:cubicBezTo>
                  <a:cubicBezTo>
                    <a:pt x="4887" y="10374"/>
                    <a:pt x="5271" y="10524"/>
                    <a:pt x="5658" y="10524"/>
                  </a:cubicBezTo>
                  <a:cubicBezTo>
                    <a:pt x="6046" y="10524"/>
                    <a:pt x="6438" y="10374"/>
                    <a:pt x="6738" y="10074"/>
                  </a:cubicBezTo>
                  <a:cubicBezTo>
                    <a:pt x="7706" y="9107"/>
                    <a:pt x="8982" y="8623"/>
                    <a:pt x="10258" y="8623"/>
                  </a:cubicBezTo>
                  <a:cubicBezTo>
                    <a:pt x="11534" y="8623"/>
                    <a:pt x="12809" y="9107"/>
                    <a:pt x="13777" y="10074"/>
                  </a:cubicBezTo>
                  <a:cubicBezTo>
                    <a:pt x="14077" y="10374"/>
                    <a:pt x="14444" y="10541"/>
                    <a:pt x="14844" y="10541"/>
                  </a:cubicBezTo>
                  <a:cubicBezTo>
                    <a:pt x="15244" y="10541"/>
                    <a:pt x="15611" y="10374"/>
                    <a:pt x="15912" y="10074"/>
                  </a:cubicBezTo>
                  <a:cubicBezTo>
                    <a:pt x="16512" y="9474"/>
                    <a:pt x="16512" y="8540"/>
                    <a:pt x="15912" y="7939"/>
                  </a:cubicBezTo>
                  <a:cubicBezTo>
                    <a:pt x="14361" y="6371"/>
                    <a:pt x="12309" y="5588"/>
                    <a:pt x="10258" y="5588"/>
                  </a:cubicBezTo>
                  <a:close/>
                  <a:moveTo>
                    <a:pt x="10241" y="11008"/>
                  </a:moveTo>
                  <a:cubicBezTo>
                    <a:pt x="8573" y="11008"/>
                    <a:pt x="7205" y="12376"/>
                    <a:pt x="7205" y="14044"/>
                  </a:cubicBezTo>
                  <a:cubicBezTo>
                    <a:pt x="7205" y="15745"/>
                    <a:pt x="8573" y="17112"/>
                    <a:pt x="10241" y="17112"/>
                  </a:cubicBezTo>
                  <a:cubicBezTo>
                    <a:pt x="11942" y="17112"/>
                    <a:pt x="13310" y="15745"/>
                    <a:pt x="13310" y="14044"/>
                  </a:cubicBezTo>
                  <a:cubicBezTo>
                    <a:pt x="13310" y="12376"/>
                    <a:pt x="11942" y="11008"/>
                    <a:pt x="10241" y="11008"/>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8"/>
            <p:cNvSpPr/>
            <p:nvPr/>
          </p:nvSpPr>
          <p:spPr>
            <a:xfrm>
              <a:off x="3506250" y="3071013"/>
              <a:ext cx="305614" cy="230888"/>
            </a:xfrm>
            <a:custGeom>
              <a:avLst/>
              <a:gdLst/>
              <a:ahLst/>
              <a:cxnLst/>
              <a:rect l="l" t="t" r="r" b="b"/>
              <a:pathLst>
                <a:path w="27287" h="20615" extrusionOk="0">
                  <a:moveTo>
                    <a:pt x="10165" y="3259"/>
                  </a:moveTo>
                  <a:cubicBezTo>
                    <a:pt x="11297" y="3259"/>
                    <a:pt x="12429" y="3555"/>
                    <a:pt x="13443" y="4129"/>
                  </a:cubicBezTo>
                  <a:cubicBezTo>
                    <a:pt x="14977" y="4996"/>
                    <a:pt x="16078" y="6397"/>
                    <a:pt x="16545" y="8098"/>
                  </a:cubicBezTo>
                  <a:cubicBezTo>
                    <a:pt x="17012" y="9800"/>
                    <a:pt x="16779" y="11568"/>
                    <a:pt x="15911" y="13102"/>
                  </a:cubicBezTo>
                  <a:cubicBezTo>
                    <a:pt x="15044" y="14636"/>
                    <a:pt x="13610" y="15737"/>
                    <a:pt x="11909" y="16204"/>
                  </a:cubicBezTo>
                  <a:cubicBezTo>
                    <a:pt x="11330" y="16366"/>
                    <a:pt x="10735" y="16448"/>
                    <a:pt x="10141" y="16448"/>
                  </a:cubicBezTo>
                  <a:cubicBezTo>
                    <a:pt x="9023" y="16448"/>
                    <a:pt x="7907" y="16159"/>
                    <a:pt x="6905" y="15570"/>
                  </a:cubicBezTo>
                  <a:cubicBezTo>
                    <a:pt x="5371" y="14703"/>
                    <a:pt x="4270" y="13302"/>
                    <a:pt x="3803" y="11601"/>
                  </a:cubicBezTo>
                  <a:cubicBezTo>
                    <a:pt x="3336" y="9900"/>
                    <a:pt x="3569" y="8132"/>
                    <a:pt x="4437" y="6597"/>
                  </a:cubicBezTo>
                  <a:cubicBezTo>
                    <a:pt x="5304" y="5063"/>
                    <a:pt x="6738" y="3962"/>
                    <a:pt x="8439" y="3495"/>
                  </a:cubicBezTo>
                  <a:cubicBezTo>
                    <a:pt x="9005" y="3337"/>
                    <a:pt x="9585" y="3259"/>
                    <a:pt x="10165" y="3259"/>
                  </a:cubicBezTo>
                  <a:close/>
                  <a:moveTo>
                    <a:pt x="10195" y="1"/>
                  </a:moveTo>
                  <a:cubicBezTo>
                    <a:pt x="9320" y="1"/>
                    <a:pt x="8440" y="120"/>
                    <a:pt x="7572" y="359"/>
                  </a:cubicBezTo>
                  <a:cubicBezTo>
                    <a:pt x="5037" y="1060"/>
                    <a:pt x="2936" y="2694"/>
                    <a:pt x="1635" y="4996"/>
                  </a:cubicBezTo>
                  <a:cubicBezTo>
                    <a:pt x="334" y="7264"/>
                    <a:pt x="0" y="9933"/>
                    <a:pt x="701" y="12468"/>
                  </a:cubicBezTo>
                  <a:cubicBezTo>
                    <a:pt x="1368" y="15003"/>
                    <a:pt x="3036" y="17105"/>
                    <a:pt x="5304" y="18406"/>
                  </a:cubicBezTo>
                  <a:cubicBezTo>
                    <a:pt x="6817" y="19261"/>
                    <a:pt x="8475" y="19698"/>
                    <a:pt x="10153" y="19698"/>
                  </a:cubicBezTo>
                  <a:cubicBezTo>
                    <a:pt x="11028" y="19698"/>
                    <a:pt x="11908" y="19580"/>
                    <a:pt x="12776" y="19340"/>
                  </a:cubicBezTo>
                  <a:cubicBezTo>
                    <a:pt x="14310" y="18906"/>
                    <a:pt x="15678" y="18172"/>
                    <a:pt x="16779" y="17138"/>
                  </a:cubicBezTo>
                  <a:lnTo>
                    <a:pt x="22283" y="20207"/>
                  </a:lnTo>
                  <a:cubicBezTo>
                    <a:pt x="22758" y="20488"/>
                    <a:pt x="23276" y="20615"/>
                    <a:pt x="23791" y="20615"/>
                  </a:cubicBezTo>
                  <a:cubicBezTo>
                    <a:pt x="24070" y="20615"/>
                    <a:pt x="24348" y="20578"/>
                    <a:pt x="24618" y="20507"/>
                  </a:cubicBezTo>
                  <a:cubicBezTo>
                    <a:pt x="25352" y="20307"/>
                    <a:pt x="26052" y="19807"/>
                    <a:pt x="26452" y="19073"/>
                  </a:cubicBezTo>
                  <a:cubicBezTo>
                    <a:pt x="27286" y="17605"/>
                    <a:pt x="26786" y="15737"/>
                    <a:pt x="25318" y="14903"/>
                  </a:cubicBezTo>
                  <a:lnTo>
                    <a:pt x="19814" y="11834"/>
                  </a:lnTo>
                  <a:cubicBezTo>
                    <a:pt x="20115" y="10333"/>
                    <a:pt x="20081" y="8766"/>
                    <a:pt x="19648" y="7231"/>
                  </a:cubicBezTo>
                  <a:cubicBezTo>
                    <a:pt x="18980" y="4696"/>
                    <a:pt x="17313" y="2594"/>
                    <a:pt x="15044" y="1293"/>
                  </a:cubicBezTo>
                  <a:cubicBezTo>
                    <a:pt x="13531" y="438"/>
                    <a:pt x="11873" y="1"/>
                    <a:pt x="101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8"/>
            <p:cNvSpPr/>
            <p:nvPr/>
          </p:nvSpPr>
          <p:spPr>
            <a:xfrm>
              <a:off x="3362355" y="3085264"/>
              <a:ext cx="248461" cy="265496"/>
            </a:xfrm>
            <a:custGeom>
              <a:avLst/>
              <a:gdLst/>
              <a:ahLst/>
              <a:cxnLst/>
              <a:rect l="l" t="t" r="r" b="b"/>
              <a:pathLst>
                <a:path w="22184" h="23705" extrusionOk="0">
                  <a:moveTo>
                    <a:pt x="12398" y="1"/>
                  </a:moveTo>
                  <a:cubicBezTo>
                    <a:pt x="12071" y="1"/>
                    <a:pt x="11747" y="117"/>
                    <a:pt x="11509" y="355"/>
                  </a:cubicBezTo>
                  <a:lnTo>
                    <a:pt x="501" y="10396"/>
                  </a:lnTo>
                  <a:cubicBezTo>
                    <a:pt x="34" y="10863"/>
                    <a:pt x="1" y="11596"/>
                    <a:pt x="468" y="12063"/>
                  </a:cubicBezTo>
                  <a:lnTo>
                    <a:pt x="734" y="12364"/>
                  </a:lnTo>
                  <a:cubicBezTo>
                    <a:pt x="995" y="12624"/>
                    <a:pt x="1338" y="12760"/>
                    <a:pt x="1666" y="12760"/>
                  </a:cubicBezTo>
                  <a:cubicBezTo>
                    <a:pt x="1926" y="12760"/>
                    <a:pt x="2177" y="12674"/>
                    <a:pt x="2369" y="12497"/>
                  </a:cubicBezTo>
                  <a:lnTo>
                    <a:pt x="3203" y="11763"/>
                  </a:lnTo>
                  <a:lnTo>
                    <a:pt x="3203" y="22504"/>
                  </a:lnTo>
                  <a:cubicBezTo>
                    <a:pt x="3203" y="23171"/>
                    <a:pt x="3737" y="23705"/>
                    <a:pt x="4404" y="23705"/>
                  </a:cubicBezTo>
                  <a:lnTo>
                    <a:pt x="8673" y="23705"/>
                  </a:lnTo>
                  <a:cubicBezTo>
                    <a:pt x="9341" y="23705"/>
                    <a:pt x="9874" y="23171"/>
                    <a:pt x="9874" y="22504"/>
                  </a:cubicBezTo>
                  <a:lnTo>
                    <a:pt x="9874" y="14966"/>
                  </a:lnTo>
                  <a:lnTo>
                    <a:pt x="15345" y="14966"/>
                  </a:lnTo>
                  <a:lnTo>
                    <a:pt x="15345" y="22504"/>
                  </a:lnTo>
                  <a:cubicBezTo>
                    <a:pt x="15312" y="23171"/>
                    <a:pt x="15779" y="23705"/>
                    <a:pt x="16446" y="23705"/>
                  </a:cubicBezTo>
                  <a:lnTo>
                    <a:pt x="20982" y="23705"/>
                  </a:lnTo>
                  <a:cubicBezTo>
                    <a:pt x="21649" y="23705"/>
                    <a:pt x="22183" y="23171"/>
                    <a:pt x="22183" y="22504"/>
                  </a:cubicBezTo>
                  <a:lnTo>
                    <a:pt x="22183" y="15132"/>
                  </a:lnTo>
                  <a:cubicBezTo>
                    <a:pt x="21349" y="15032"/>
                    <a:pt x="20515" y="14732"/>
                    <a:pt x="19748" y="14298"/>
                  </a:cubicBezTo>
                  <a:cubicBezTo>
                    <a:pt x="18214" y="13431"/>
                    <a:pt x="17113" y="12030"/>
                    <a:pt x="16646" y="10329"/>
                  </a:cubicBezTo>
                  <a:cubicBezTo>
                    <a:pt x="16179" y="8628"/>
                    <a:pt x="16412" y="6860"/>
                    <a:pt x="17280" y="5325"/>
                  </a:cubicBezTo>
                  <a:cubicBezTo>
                    <a:pt x="17480" y="4992"/>
                    <a:pt x="17680" y="4691"/>
                    <a:pt x="17913" y="4391"/>
                  </a:cubicBezTo>
                  <a:lnTo>
                    <a:pt x="13277" y="322"/>
                  </a:lnTo>
                  <a:cubicBezTo>
                    <a:pt x="13031" y="109"/>
                    <a:pt x="12713" y="1"/>
                    <a:pt x="123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8"/>
            <p:cNvSpPr/>
            <p:nvPr/>
          </p:nvSpPr>
          <p:spPr>
            <a:xfrm>
              <a:off x="4333841" y="2275046"/>
              <a:ext cx="475978" cy="942234"/>
            </a:xfrm>
            <a:custGeom>
              <a:avLst/>
              <a:gdLst/>
              <a:ahLst/>
              <a:cxnLst/>
              <a:rect l="l" t="t" r="r" b="b"/>
              <a:pathLst>
                <a:path w="42498" h="84128" extrusionOk="0">
                  <a:moveTo>
                    <a:pt x="19047" y="22650"/>
                  </a:moveTo>
                  <a:lnTo>
                    <a:pt x="19047" y="31223"/>
                  </a:lnTo>
                  <a:lnTo>
                    <a:pt x="10475" y="31223"/>
                  </a:lnTo>
                  <a:lnTo>
                    <a:pt x="10475" y="22650"/>
                  </a:lnTo>
                  <a:close/>
                  <a:moveTo>
                    <a:pt x="32023" y="22650"/>
                  </a:moveTo>
                  <a:lnTo>
                    <a:pt x="32023" y="31223"/>
                  </a:lnTo>
                  <a:lnTo>
                    <a:pt x="23451" y="31223"/>
                  </a:lnTo>
                  <a:lnTo>
                    <a:pt x="23451" y="22650"/>
                  </a:lnTo>
                  <a:close/>
                  <a:moveTo>
                    <a:pt x="21249" y="1"/>
                  </a:moveTo>
                  <a:cubicBezTo>
                    <a:pt x="20682" y="1"/>
                    <a:pt x="20115" y="168"/>
                    <a:pt x="19715" y="568"/>
                  </a:cubicBezTo>
                  <a:lnTo>
                    <a:pt x="868" y="17814"/>
                  </a:lnTo>
                  <a:cubicBezTo>
                    <a:pt x="34" y="18581"/>
                    <a:pt x="1" y="19882"/>
                    <a:pt x="801" y="20682"/>
                  </a:cubicBezTo>
                  <a:lnTo>
                    <a:pt x="1268" y="21183"/>
                  </a:lnTo>
                  <a:cubicBezTo>
                    <a:pt x="1690" y="21623"/>
                    <a:pt x="2263" y="21851"/>
                    <a:pt x="2827" y="21851"/>
                  </a:cubicBezTo>
                  <a:cubicBezTo>
                    <a:pt x="3288" y="21851"/>
                    <a:pt x="3743" y="21698"/>
                    <a:pt x="4103" y="21383"/>
                  </a:cubicBezTo>
                  <a:lnTo>
                    <a:pt x="5504" y="20149"/>
                  </a:lnTo>
                  <a:lnTo>
                    <a:pt x="5504" y="38562"/>
                  </a:lnTo>
                  <a:cubicBezTo>
                    <a:pt x="5504" y="39696"/>
                    <a:pt x="6405" y="40630"/>
                    <a:pt x="7539" y="40630"/>
                  </a:cubicBezTo>
                  <a:lnTo>
                    <a:pt x="12810" y="40630"/>
                  </a:lnTo>
                  <a:lnTo>
                    <a:pt x="12810" y="75722"/>
                  </a:lnTo>
                  <a:lnTo>
                    <a:pt x="21216" y="84128"/>
                  </a:lnTo>
                  <a:lnTo>
                    <a:pt x="29622" y="75722"/>
                  </a:lnTo>
                  <a:lnTo>
                    <a:pt x="24585" y="70651"/>
                  </a:lnTo>
                  <a:lnTo>
                    <a:pt x="29622" y="65614"/>
                  </a:lnTo>
                  <a:lnTo>
                    <a:pt x="24585" y="60578"/>
                  </a:lnTo>
                  <a:lnTo>
                    <a:pt x="29622" y="55541"/>
                  </a:lnTo>
                  <a:lnTo>
                    <a:pt x="29622" y="40630"/>
                  </a:lnTo>
                  <a:lnTo>
                    <a:pt x="34959" y="40630"/>
                  </a:lnTo>
                  <a:cubicBezTo>
                    <a:pt x="36093" y="40630"/>
                    <a:pt x="36994" y="39696"/>
                    <a:pt x="36994" y="38595"/>
                  </a:cubicBezTo>
                  <a:lnTo>
                    <a:pt x="36994" y="20149"/>
                  </a:lnTo>
                  <a:lnTo>
                    <a:pt x="38395" y="21383"/>
                  </a:lnTo>
                  <a:cubicBezTo>
                    <a:pt x="38755" y="21698"/>
                    <a:pt x="39210" y="21851"/>
                    <a:pt x="39671" y="21851"/>
                  </a:cubicBezTo>
                  <a:cubicBezTo>
                    <a:pt x="40235" y="21851"/>
                    <a:pt x="40808" y="21623"/>
                    <a:pt x="41230" y="21183"/>
                  </a:cubicBezTo>
                  <a:lnTo>
                    <a:pt x="41697" y="20682"/>
                  </a:lnTo>
                  <a:cubicBezTo>
                    <a:pt x="42498" y="19882"/>
                    <a:pt x="42464" y="18581"/>
                    <a:pt x="41630" y="17814"/>
                  </a:cubicBezTo>
                  <a:lnTo>
                    <a:pt x="22783" y="568"/>
                  </a:lnTo>
                  <a:cubicBezTo>
                    <a:pt x="22383" y="168"/>
                    <a:pt x="21816" y="1"/>
                    <a:pt x="2124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45"/>
                                        </p:tgtEl>
                                        <p:attrNameLst>
                                          <p:attrName>style.visibility</p:attrName>
                                        </p:attrNameLst>
                                      </p:cBhvr>
                                      <p:to>
                                        <p:strVal val="visible"/>
                                      </p:to>
                                    </p:set>
                                    <p:animEffect transition="in" filter="fade">
                                      <p:cBhvr>
                                        <p:cTn id="7" dur="1000"/>
                                        <p:tgtEl>
                                          <p:spTgt spid="845"/>
                                        </p:tgtEl>
                                      </p:cBhvr>
                                    </p:animEffect>
                                    <p:anim calcmode="lin" valueType="num">
                                      <p:cBhvr>
                                        <p:cTn id="8" dur="1000" fill="hold"/>
                                        <p:tgtEl>
                                          <p:spTgt spid="845"/>
                                        </p:tgtEl>
                                        <p:attrNameLst>
                                          <p:attrName>ppt_x</p:attrName>
                                        </p:attrNameLst>
                                      </p:cBhvr>
                                      <p:tavLst>
                                        <p:tav tm="0">
                                          <p:val>
                                            <p:strVal val="#ppt_x"/>
                                          </p:val>
                                        </p:tav>
                                        <p:tav tm="100000">
                                          <p:val>
                                            <p:strVal val="#ppt_x"/>
                                          </p:val>
                                        </p:tav>
                                      </p:tavLst>
                                    </p:anim>
                                    <p:anim calcmode="lin" valueType="num">
                                      <p:cBhvr>
                                        <p:cTn id="9" dur="1000" fill="hold"/>
                                        <p:tgtEl>
                                          <p:spTgt spid="84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46"/>
                                        </p:tgtEl>
                                        <p:attrNameLst>
                                          <p:attrName>style.visibility</p:attrName>
                                        </p:attrNameLst>
                                      </p:cBhvr>
                                      <p:to>
                                        <p:strVal val="visible"/>
                                      </p:to>
                                    </p:set>
                                    <p:animEffect transition="in" filter="fade">
                                      <p:cBhvr>
                                        <p:cTn id="14" dur="1000"/>
                                        <p:tgtEl>
                                          <p:spTgt spid="846"/>
                                        </p:tgtEl>
                                      </p:cBhvr>
                                    </p:animEffect>
                                    <p:anim calcmode="lin" valueType="num">
                                      <p:cBhvr>
                                        <p:cTn id="15" dur="1000" fill="hold"/>
                                        <p:tgtEl>
                                          <p:spTgt spid="846"/>
                                        </p:tgtEl>
                                        <p:attrNameLst>
                                          <p:attrName>ppt_x</p:attrName>
                                        </p:attrNameLst>
                                      </p:cBhvr>
                                      <p:tavLst>
                                        <p:tav tm="0">
                                          <p:val>
                                            <p:strVal val="#ppt_x"/>
                                          </p:val>
                                        </p:tav>
                                        <p:tav tm="100000">
                                          <p:val>
                                            <p:strVal val="#ppt_x"/>
                                          </p:val>
                                        </p:tav>
                                      </p:tavLst>
                                    </p:anim>
                                    <p:anim calcmode="lin" valueType="num">
                                      <p:cBhvr>
                                        <p:cTn id="16" dur="1000" fill="hold"/>
                                        <p:tgtEl>
                                          <p:spTgt spid="84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47"/>
                                        </p:tgtEl>
                                        <p:attrNameLst>
                                          <p:attrName>style.visibility</p:attrName>
                                        </p:attrNameLst>
                                      </p:cBhvr>
                                      <p:to>
                                        <p:strVal val="visible"/>
                                      </p:to>
                                    </p:set>
                                    <p:animEffect transition="in" filter="fade">
                                      <p:cBhvr>
                                        <p:cTn id="21" dur="1000"/>
                                        <p:tgtEl>
                                          <p:spTgt spid="847"/>
                                        </p:tgtEl>
                                      </p:cBhvr>
                                    </p:animEffect>
                                    <p:anim calcmode="lin" valueType="num">
                                      <p:cBhvr>
                                        <p:cTn id="22" dur="1000" fill="hold"/>
                                        <p:tgtEl>
                                          <p:spTgt spid="847"/>
                                        </p:tgtEl>
                                        <p:attrNameLst>
                                          <p:attrName>ppt_x</p:attrName>
                                        </p:attrNameLst>
                                      </p:cBhvr>
                                      <p:tavLst>
                                        <p:tav tm="0">
                                          <p:val>
                                            <p:strVal val="#ppt_x"/>
                                          </p:val>
                                        </p:tav>
                                        <p:tav tm="100000">
                                          <p:val>
                                            <p:strVal val="#ppt_x"/>
                                          </p:val>
                                        </p:tav>
                                      </p:tavLst>
                                    </p:anim>
                                    <p:anim calcmode="lin" valueType="num">
                                      <p:cBhvr>
                                        <p:cTn id="23" dur="1000" fill="hold"/>
                                        <p:tgtEl>
                                          <p:spTgt spid="84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48"/>
                                        </p:tgtEl>
                                        <p:attrNameLst>
                                          <p:attrName>style.visibility</p:attrName>
                                        </p:attrNameLst>
                                      </p:cBhvr>
                                      <p:to>
                                        <p:strVal val="visible"/>
                                      </p:to>
                                    </p:set>
                                    <p:animEffect transition="in" filter="fade">
                                      <p:cBhvr>
                                        <p:cTn id="28" dur="1000"/>
                                        <p:tgtEl>
                                          <p:spTgt spid="848"/>
                                        </p:tgtEl>
                                      </p:cBhvr>
                                    </p:animEffect>
                                    <p:anim calcmode="lin" valueType="num">
                                      <p:cBhvr>
                                        <p:cTn id="29" dur="1000" fill="hold"/>
                                        <p:tgtEl>
                                          <p:spTgt spid="848"/>
                                        </p:tgtEl>
                                        <p:attrNameLst>
                                          <p:attrName>ppt_x</p:attrName>
                                        </p:attrNameLst>
                                      </p:cBhvr>
                                      <p:tavLst>
                                        <p:tav tm="0">
                                          <p:val>
                                            <p:strVal val="#ppt_x"/>
                                          </p:val>
                                        </p:tav>
                                        <p:tav tm="100000">
                                          <p:val>
                                            <p:strVal val="#ppt_x"/>
                                          </p:val>
                                        </p:tav>
                                      </p:tavLst>
                                    </p:anim>
                                    <p:anim calcmode="lin" valueType="num">
                                      <p:cBhvr>
                                        <p:cTn id="30" dur="1000" fill="hold"/>
                                        <p:tgtEl>
                                          <p:spTgt spid="84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50"/>
                                        </p:tgtEl>
                                        <p:attrNameLst>
                                          <p:attrName>style.visibility</p:attrName>
                                        </p:attrNameLst>
                                      </p:cBhvr>
                                      <p:to>
                                        <p:strVal val="visible"/>
                                      </p:to>
                                    </p:set>
                                    <p:animEffect transition="in" filter="fade">
                                      <p:cBhvr>
                                        <p:cTn id="35" dur="1000"/>
                                        <p:tgtEl>
                                          <p:spTgt spid="850"/>
                                        </p:tgtEl>
                                      </p:cBhvr>
                                    </p:animEffect>
                                    <p:anim calcmode="lin" valueType="num">
                                      <p:cBhvr>
                                        <p:cTn id="36" dur="1000" fill="hold"/>
                                        <p:tgtEl>
                                          <p:spTgt spid="850"/>
                                        </p:tgtEl>
                                        <p:attrNameLst>
                                          <p:attrName>ppt_x</p:attrName>
                                        </p:attrNameLst>
                                      </p:cBhvr>
                                      <p:tavLst>
                                        <p:tav tm="0">
                                          <p:val>
                                            <p:strVal val="#ppt_x"/>
                                          </p:val>
                                        </p:tav>
                                        <p:tav tm="100000">
                                          <p:val>
                                            <p:strVal val="#ppt_x"/>
                                          </p:val>
                                        </p:tav>
                                      </p:tavLst>
                                    </p:anim>
                                    <p:anim calcmode="lin" valueType="num">
                                      <p:cBhvr>
                                        <p:cTn id="37" dur="1000" fill="hold"/>
                                        <p:tgtEl>
                                          <p:spTgt spid="85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49"/>
                                        </p:tgtEl>
                                        <p:attrNameLst>
                                          <p:attrName>style.visibility</p:attrName>
                                        </p:attrNameLst>
                                      </p:cBhvr>
                                      <p:to>
                                        <p:strVal val="visible"/>
                                      </p:to>
                                    </p:set>
                                    <p:animEffect transition="in" filter="fade">
                                      <p:cBhvr>
                                        <p:cTn id="42" dur="1000"/>
                                        <p:tgtEl>
                                          <p:spTgt spid="849"/>
                                        </p:tgtEl>
                                      </p:cBhvr>
                                    </p:animEffect>
                                    <p:anim calcmode="lin" valueType="num">
                                      <p:cBhvr>
                                        <p:cTn id="43" dur="1000" fill="hold"/>
                                        <p:tgtEl>
                                          <p:spTgt spid="849"/>
                                        </p:tgtEl>
                                        <p:attrNameLst>
                                          <p:attrName>ppt_x</p:attrName>
                                        </p:attrNameLst>
                                      </p:cBhvr>
                                      <p:tavLst>
                                        <p:tav tm="0">
                                          <p:val>
                                            <p:strVal val="#ppt_x"/>
                                          </p:val>
                                        </p:tav>
                                        <p:tav tm="100000">
                                          <p:val>
                                            <p:strVal val="#ppt_x"/>
                                          </p:val>
                                        </p:tav>
                                      </p:tavLst>
                                    </p:anim>
                                    <p:anim calcmode="lin" valueType="num">
                                      <p:cBhvr>
                                        <p:cTn id="44" dur="1000" fill="hold"/>
                                        <p:tgtEl>
                                          <p:spTgt spid="84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44"/>
                                        </p:tgtEl>
                                        <p:attrNameLst>
                                          <p:attrName>style.visibility</p:attrName>
                                        </p:attrNameLst>
                                      </p:cBhvr>
                                      <p:to>
                                        <p:strVal val="visible"/>
                                      </p:to>
                                    </p:set>
                                    <p:animEffect transition="in" filter="fade">
                                      <p:cBhvr>
                                        <p:cTn id="49" dur="1000"/>
                                        <p:tgtEl>
                                          <p:spTgt spid="844"/>
                                        </p:tgtEl>
                                      </p:cBhvr>
                                    </p:animEffect>
                                    <p:anim calcmode="lin" valueType="num">
                                      <p:cBhvr>
                                        <p:cTn id="50" dur="1000" fill="hold"/>
                                        <p:tgtEl>
                                          <p:spTgt spid="844"/>
                                        </p:tgtEl>
                                        <p:attrNameLst>
                                          <p:attrName>ppt_x</p:attrName>
                                        </p:attrNameLst>
                                      </p:cBhvr>
                                      <p:tavLst>
                                        <p:tav tm="0">
                                          <p:val>
                                            <p:strVal val="#ppt_x"/>
                                          </p:val>
                                        </p:tav>
                                        <p:tav tm="100000">
                                          <p:val>
                                            <p:strVal val="#ppt_x"/>
                                          </p:val>
                                        </p:tav>
                                      </p:tavLst>
                                    </p:anim>
                                    <p:anim calcmode="lin" valueType="num">
                                      <p:cBhvr>
                                        <p:cTn id="51" dur="1000" fill="hold"/>
                                        <p:tgtEl>
                                          <p:spTgt spid="84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843"/>
                                        </p:tgtEl>
                                        <p:attrNameLst>
                                          <p:attrName>style.visibility</p:attrName>
                                        </p:attrNameLst>
                                      </p:cBhvr>
                                      <p:to>
                                        <p:strVal val="visible"/>
                                      </p:to>
                                    </p:set>
                                    <p:animEffect transition="in" filter="fade">
                                      <p:cBhvr>
                                        <p:cTn id="56" dur="1000"/>
                                        <p:tgtEl>
                                          <p:spTgt spid="843"/>
                                        </p:tgtEl>
                                      </p:cBhvr>
                                    </p:animEffect>
                                    <p:anim calcmode="lin" valueType="num">
                                      <p:cBhvr>
                                        <p:cTn id="57" dur="1000" fill="hold"/>
                                        <p:tgtEl>
                                          <p:spTgt spid="843"/>
                                        </p:tgtEl>
                                        <p:attrNameLst>
                                          <p:attrName>ppt_x</p:attrName>
                                        </p:attrNameLst>
                                      </p:cBhvr>
                                      <p:tavLst>
                                        <p:tav tm="0">
                                          <p:val>
                                            <p:strVal val="#ppt_x"/>
                                          </p:val>
                                        </p:tav>
                                        <p:tav tm="100000">
                                          <p:val>
                                            <p:strVal val="#ppt_x"/>
                                          </p:val>
                                        </p:tav>
                                      </p:tavLst>
                                    </p:anim>
                                    <p:anim calcmode="lin" valueType="num">
                                      <p:cBhvr>
                                        <p:cTn id="58" dur="1000" fill="hold"/>
                                        <p:tgtEl>
                                          <p:spTgt spid="8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3" grpId="0" animBg="1"/>
      <p:bldP spid="844" grpId="0" animBg="1"/>
      <p:bldP spid="845" grpId="0" animBg="1"/>
      <p:bldP spid="846" grpId="0" animBg="1"/>
      <p:bldP spid="847" grpId="0" animBg="1"/>
      <p:bldP spid="848" grpId="0" animBg="1"/>
      <p:bldP spid="849" grpId="0" animBg="1"/>
      <p:bldP spid="85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4768-AAF3-2F55-BB8B-D8777C473F8D}"/>
              </a:ext>
            </a:extLst>
          </p:cNvPr>
          <p:cNvSpPr>
            <a:spLocks noGrp="1"/>
          </p:cNvSpPr>
          <p:nvPr>
            <p:ph type="title"/>
          </p:nvPr>
        </p:nvSpPr>
        <p:spPr>
          <a:xfrm>
            <a:off x="710275" y="720841"/>
            <a:ext cx="7723500" cy="767561"/>
          </a:xfrm>
        </p:spPr>
        <p:txBody>
          <a:bodyPr/>
          <a:lstStyle/>
          <a:p>
            <a:r>
              <a:rPr lang="en-IN" sz="2400" dirty="0">
                <a:solidFill>
                  <a:srgbClr val="444444"/>
                </a:solidFill>
                <a:latin typeface="Roboto" panose="02000000000000000000" pitchFamily="2" charset="0"/>
              </a:rPr>
              <a:t>Section 4 </a:t>
            </a:r>
            <a:r>
              <a:rPr lang="en-US" sz="2400" b="0" i="0" dirty="0">
                <a:solidFill>
                  <a:srgbClr val="444444"/>
                </a:solidFill>
                <a:effectLst/>
                <a:latin typeface="Roboto" panose="02000000000000000000" pitchFamily="2" charset="0"/>
              </a:rPr>
              <a:t>Application for registration of real estate projects</a:t>
            </a:r>
            <a:br>
              <a:rPr lang="en-US" b="0" i="0" dirty="0">
                <a:solidFill>
                  <a:srgbClr val="444444"/>
                </a:solidFill>
                <a:effectLst/>
                <a:latin typeface="Roboto" panose="02000000000000000000" pitchFamily="2" charset="0"/>
              </a:rPr>
            </a:br>
            <a:endParaRPr lang="en-IN" dirty="0"/>
          </a:p>
        </p:txBody>
      </p:sp>
      <p:sp>
        <p:nvSpPr>
          <p:cNvPr id="3" name="Text Placeholder 2">
            <a:extLst>
              <a:ext uri="{FF2B5EF4-FFF2-40B4-BE49-F238E27FC236}">
                <a16:creationId xmlns:a16="http://schemas.microsoft.com/office/drawing/2014/main" id="{787D3CE0-C91D-78CC-18E9-EA89B74C47CB}"/>
              </a:ext>
            </a:extLst>
          </p:cNvPr>
          <p:cNvSpPr>
            <a:spLocks noGrp="1"/>
          </p:cNvSpPr>
          <p:nvPr>
            <p:ph type="body" idx="1"/>
          </p:nvPr>
        </p:nvSpPr>
        <p:spPr>
          <a:xfrm>
            <a:off x="710275" y="1435007"/>
            <a:ext cx="7723500" cy="3171968"/>
          </a:xfrm>
        </p:spPr>
        <p:txBody>
          <a:bodyPr/>
          <a:lstStyle/>
          <a:p>
            <a:r>
              <a:rPr lang="en-US" sz="1400" b="0" i="0" dirty="0">
                <a:solidFill>
                  <a:srgbClr val="444444"/>
                </a:solidFill>
                <a:effectLst/>
                <a:latin typeface="Bookman Old Style" panose="02050604050505020204" pitchFamily="18" charset="0"/>
              </a:rPr>
              <a:t>Sub section (l) a declaration, supported by an affidavit, which shall be signed by the promoter or any person authorized by the promoter, stating:--</a:t>
            </a:r>
            <a:br>
              <a:rPr lang="en-US" sz="1400" dirty="0">
                <a:latin typeface="Bookman Old Style" panose="02050604050505020204" pitchFamily="18" charset="0"/>
              </a:rPr>
            </a:b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(A) that he has a legal title to the land on which the development is proposed along with legally valid documents with authentication of such title, if such land is owned by another person;</a:t>
            </a:r>
            <a:br>
              <a:rPr lang="en-US" sz="1400" dirty="0">
                <a:latin typeface="Bookman Old Style" panose="02050604050505020204" pitchFamily="18" charset="0"/>
              </a:rPr>
            </a:b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(B) that the land is </a:t>
            </a:r>
            <a:r>
              <a:rPr lang="en-US" sz="1400" b="1" i="0" u="sng" dirty="0">
                <a:solidFill>
                  <a:srgbClr val="7030A0"/>
                </a:solidFill>
                <a:effectLst/>
                <a:latin typeface="Bookman Old Style" panose="02050604050505020204" pitchFamily="18" charset="0"/>
              </a:rPr>
              <a:t>free from all encumbrances</a:t>
            </a:r>
            <a:r>
              <a:rPr lang="en-US" sz="1400" b="0" i="0" dirty="0">
                <a:solidFill>
                  <a:srgbClr val="444444"/>
                </a:solidFill>
                <a:effectLst/>
                <a:latin typeface="Bookman Old Style" panose="02050604050505020204" pitchFamily="18" charset="0"/>
              </a:rPr>
              <a:t>, or as the case may be details of the encumbrances on such land including any rights, title, interest or name of any party in or over such land along with details;</a:t>
            </a:r>
            <a:br>
              <a:rPr lang="en-US" sz="1400" dirty="0">
                <a:latin typeface="Bookman Old Style" panose="02050604050505020204" pitchFamily="18" charset="0"/>
              </a:rPr>
            </a:b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(C) the time period </a:t>
            </a:r>
            <a:r>
              <a:rPr lang="en-US" sz="1400" b="1" i="0" u="sng" dirty="0">
                <a:solidFill>
                  <a:srgbClr val="7030A0"/>
                </a:solidFill>
                <a:effectLst/>
                <a:latin typeface="Bookman Old Style" panose="02050604050505020204" pitchFamily="18" charset="0"/>
              </a:rPr>
              <a:t>within which he undertakes to complete the project </a:t>
            </a:r>
            <a:r>
              <a:rPr lang="en-US" sz="1400" b="0" i="0" dirty="0">
                <a:solidFill>
                  <a:srgbClr val="444444"/>
                </a:solidFill>
                <a:effectLst/>
                <a:latin typeface="Bookman Old Style" panose="02050604050505020204" pitchFamily="18" charset="0"/>
              </a:rPr>
              <a:t>or phase thereof, as the case may be;</a:t>
            </a:r>
            <a:endParaRPr lang="en-IN" sz="1400" dirty="0">
              <a:latin typeface="Bookman Old Style" panose="02050604050505020204" pitchFamily="18" charset="0"/>
            </a:endParaRPr>
          </a:p>
        </p:txBody>
      </p:sp>
    </p:spTree>
    <p:extLst>
      <p:ext uri="{BB962C8B-B14F-4D97-AF65-F5344CB8AC3E}">
        <p14:creationId xmlns:p14="http://schemas.microsoft.com/office/powerpoint/2010/main" val="4090979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4768-AAF3-2F55-BB8B-D8777C473F8D}"/>
              </a:ext>
            </a:extLst>
          </p:cNvPr>
          <p:cNvSpPr>
            <a:spLocks noGrp="1"/>
          </p:cNvSpPr>
          <p:nvPr>
            <p:ph type="title"/>
          </p:nvPr>
        </p:nvSpPr>
        <p:spPr>
          <a:xfrm>
            <a:off x="710275" y="820958"/>
            <a:ext cx="7723500" cy="667444"/>
          </a:xfrm>
        </p:spPr>
        <p:txBody>
          <a:bodyPr/>
          <a:lstStyle/>
          <a:p>
            <a:r>
              <a:rPr lang="en-IN" sz="2400" dirty="0">
                <a:solidFill>
                  <a:srgbClr val="444444"/>
                </a:solidFill>
                <a:latin typeface="Roboto" panose="02000000000000000000" pitchFamily="2" charset="0"/>
              </a:rPr>
              <a:t>Section 4 </a:t>
            </a:r>
            <a:r>
              <a:rPr lang="en-US" sz="2400" b="0" i="0" dirty="0">
                <a:solidFill>
                  <a:srgbClr val="444444"/>
                </a:solidFill>
                <a:effectLst/>
                <a:latin typeface="Roboto" panose="02000000000000000000" pitchFamily="2" charset="0"/>
              </a:rPr>
              <a:t>Application for registration of real estate projects</a:t>
            </a:r>
            <a:br>
              <a:rPr lang="en-US" b="0" i="0" dirty="0">
                <a:solidFill>
                  <a:srgbClr val="444444"/>
                </a:solidFill>
                <a:effectLst/>
                <a:latin typeface="Roboto" panose="02000000000000000000" pitchFamily="2" charset="0"/>
              </a:rPr>
            </a:br>
            <a:endParaRPr lang="en-IN" dirty="0"/>
          </a:p>
        </p:txBody>
      </p:sp>
      <p:sp>
        <p:nvSpPr>
          <p:cNvPr id="3" name="Text Placeholder 2">
            <a:extLst>
              <a:ext uri="{FF2B5EF4-FFF2-40B4-BE49-F238E27FC236}">
                <a16:creationId xmlns:a16="http://schemas.microsoft.com/office/drawing/2014/main" id="{787D3CE0-C91D-78CC-18E9-EA89B74C47CB}"/>
              </a:ext>
            </a:extLst>
          </p:cNvPr>
          <p:cNvSpPr>
            <a:spLocks noGrp="1"/>
          </p:cNvSpPr>
          <p:nvPr>
            <p:ph type="body" idx="1"/>
          </p:nvPr>
        </p:nvSpPr>
        <p:spPr>
          <a:xfrm>
            <a:off x="710275" y="1488401"/>
            <a:ext cx="7723500" cy="3118573"/>
          </a:xfrm>
        </p:spPr>
        <p:txBody>
          <a:bodyPr/>
          <a:lstStyle/>
          <a:p>
            <a:r>
              <a:rPr lang="en-US" sz="1400" b="0"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D) </a:t>
            </a:r>
            <a:r>
              <a:rPr lang="en-US" sz="1400" b="1" i="0" u="sng" dirty="0">
                <a:solidFill>
                  <a:srgbClr val="7030A0"/>
                </a:solidFill>
                <a:effectLst/>
                <a:latin typeface="Bookman Old Style" panose="02050604050505020204" pitchFamily="18" charset="0"/>
                <a:ea typeface="Roboto" panose="02000000000000000000" pitchFamily="2" charset="0"/>
                <a:cs typeface="Roboto" panose="02000000000000000000" pitchFamily="2" charset="0"/>
              </a:rPr>
              <a:t>that seventy per cent</a:t>
            </a:r>
            <a:r>
              <a:rPr lang="en-US" sz="1400" b="0"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 of the amounts realized for the real estate project from the allottees, from time to time, shall be deposited in a separate account to be maintained in a scheduled bank to cover the </a:t>
            </a:r>
            <a:r>
              <a:rPr lang="en-US" sz="1400" b="1" i="1" u="sng"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cost of construction and the land cost </a:t>
            </a:r>
            <a:r>
              <a:rPr lang="en-US" sz="1400" b="0"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and shall be used only for that purpose:</a:t>
            </a:r>
            <a:br>
              <a:rPr lang="en-US" sz="1400" b="0" i="0" dirty="0">
                <a:solidFill>
                  <a:srgbClr val="434343"/>
                </a:solidFill>
                <a:effectLst/>
                <a:latin typeface="Bookman Old Style" panose="02050604050505020204" pitchFamily="18" charset="0"/>
                <a:ea typeface="Roboto" panose="02000000000000000000" pitchFamily="2" charset="0"/>
                <a:cs typeface="Roboto" panose="02000000000000000000" pitchFamily="2" charset="0"/>
              </a:rPr>
            </a:br>
            <a:br>
              <a:rPr lang="en-US" sz="1400" b="0" i="0" dirty="0">
                <a:solidFill>
                  <a:srgbClr val="434343"/>
                </a:solidFill>
                <a:effectLst/>
                <a:latin typeface="Bookman Old Style" panose="02050604050505020204" pitchFamily="18" charset="0"/>
                <a:ea typeface="Roboto" panose="02000000000000000000" pitchFamily="2" charset="0"/>
                <a:cs typeface="Roboto" panose="02000000000000000000" pitchFamily="2" charset="0"/>
              </a:rPr>
            </a:br>
            <a:r>
              <a:rPr lang="en-US" sz="1400" b="0"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Provided that the promoter shall withdraw the amounts </a:t>
            </a:r>
            <a:r>
              <a:rPr lang="en-US" sz="1400" b="1"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from the separate account</a:t>
            </a:r>
            <a:r>
              <a:rPr lang="en-US" sz="1400" b="0"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 to cover the cost of the project, </a:t>
            </a:r>
            <a:r>
              <a:rPr lang="en-US" sz="1400" b="1" i="0" u="sng" dirty="0">
                <a:solidFill>
                  <a:srgbClr val="7030A0"/>
                </a:solidFill>
                <a:effectLst/>
                <a:latin typeface="Bookman Old Style" panose="02050604050505020204" pitchFamily="18" charset="0"/>
                <a:ea typeface="Roboto" panose="02000000000000000000" pitchFamily="2" charset="0"/>
                <a:cs typeface="Roboto" panose="02000000000000000000" pitchFamily="2" charset="0"/>
              </a:rPr>
              <a:t>in proportion to the percentage of completion </a:t>
            </a:r>
            <a:r>
              <a:rPr lang="en-US" sz="1400" b="0"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of the project:</a:t>
            </a:r>
            <a:br>
              <a:rPr lang="en-US" sz="1400" b="0" i="0" dirty="0">
                <a:solidFill>
                  <a:srgbClr val="434343"/>
                </a:solidFill>
                <a:effectLst/>
                <a:latin typeface="Bookman Old Style" panose="02050604050505020204" pitchFamily="18" charset="0"/>
                <a:ea typeface="Roboto" panose="02000000000000000000" pitchFamily="2" charset="0"/>
                <a:cs typeface="Roboto" panose="02000000000000000000" pitchFamily="2" charset="0"/>
              </a:rPr>
            </a:br>
            <a:br>
              <a:rPr lang="en-US" sz="1400" b="0" i="0" dirty="0">
                <a:solidFill>
                  <a:srgbClr val="434343"/>
                </a:solidFill>
                <a:effectLst/>
                <a:latin typeface="Bookman Old Style" panose="02050604050505020204" pitchFamily="18" charset="0"/>
                <a:ea typeface="Roboto" panose="02000000000000000000" pitchFamily="2" charset="0"/>
                <a:cs typeface="Roboto" panose="02000000000000000000" pitchFamily="2" charset="0"/>
              </a:rPr>
            </a:br>
            <a:r>
              <a:rPr lang="en-US" sz="1400" b="0"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Provided further that the amounts from the separate account shall be withdrawn by the promoter after it is </a:t>
            </a:r>
            <a:r>
              <a:rPr lang="en-US" sz="1400" b="1" i="0" u="sng" dirty="0">
                <a:solidFill>
                  <a:srgbClr val="7030A0"/>
                </a:solidFill>
                <a:effectLst/>
                <a:latin typeface="Bookman Old Style" panose="02050604050505020204" pitchFamily="18" charset="0"/>
                <a:ea typeface="Roboto" panose="02000000000000000000" pitchFamily="2" charset="0"/>
                <a:cs typeface="Roboto" panose="02000000000000000000" pitchFamily="2" charset="0"/>
              </a:rPr>
              <a:t>certified by an engineer, an architect and a chartered accountant in practice </a:t>
            </a:r>
            <a:r>
              <a:rPr lang="en-US" sz="1400" b="0" i="0" dirty="0">
                <a:solidFill>
                  <a:srgbClr val="444444"/>
                </a:solidFill>
                <a:effectLst/>
                <a:latin typeface="Bookman Old Style" panose="02050604050505020204" pitchFamily="18" charset="0"/>
                <a:ea typeface="Roboto" panose="02000000000000000000" pitchFamily="2" charset="0"/>
                <a:cs typeface="Roboto" panose="02000000000000000000" pitchFamily="2" charset="0"/>
              </a:rPr>
              <a:t>that the withdrawal is in proportion to the percentage of completion of the project:</a:t>
            </a:r>
            <a:br>
              <a:rPr lang="en-US" b="0" i="0" dirty="0">
                <a:solidFill>
                  <a:srgbClr val="434343"/>
                </a:solidFill>
                <a:effectLst/>
                <a:latin typeface="Bookman Old Style" panose="02050604050505020204" pitchFamily="18" charset="0"/>
                <a:ea typeface="Roboto" panose="02000000000000000000" pitchFamily="2" charset="0"/>
                <a:cs typeface="Roboto" panose="02000000000000000000" pitchFamily="2" charset="0"/>
              </a:rPr>
            </a:br>
            <a:br>
              <a:rPr lang="en-US" b="0" i="0" dirty="0">
                <a:solidFill>
                  <a:srgbClr val="434343"/>
                </a:solidFill>
                <a:effectLst/>
                <a:latin typeface="Bookman Old Style" panose="02050604050505020204" pitchFamily="18" charset="0"/>
                <a:ea typeface="Roboto" panose="02000000000000000000" pitchFamily="2" charset="0"/>
                <a:cs typeface="Roboto" panose="02000000000000000000" pitchFamily="2" charset="0"/>
              </a:rPr>
            </a:br>
            <a:br>
              <a:rPr lang="en-US" b="0" i="0" dirty="0">
                <a:solidFill>
                  <a:srgbClr val="434343"/>
                </a:solidFill>
                <a:effectLst/>
                <a:latin typeface="Roboto" panose="02000000000000000000" pitchFamily="2" charset="0"/>
                <a:ea typeface="Roboto" panose="02000000000000000000" pitchFamily="2" charset="0"/>
                <a:cs typeface="Roboto" panose="02000000000000000000" pitchFamily="2" charset="0"/>
              </a:rPr>
            </a:br>
            <a:endParaRPr lang="en-IN" sz="1000" dirty="0"/>
          </a:p>
        </p:txBody>
      </p:sp>
    </p:spTree>
    <p:extLst>
      <p:ext uri="{BB962C8B-B14F-4D97-AF65-F5344CB8AC3E}">
        <p14:creationId xmlns:p14="http://schemas.microsoft.com/office/powerpoint/2010/main" val="2562694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AF9E6-0BE2-DA96-A7D8-0DF102E55ABE}"/>
              </a:ext>
            </a:extLst>
          </p:cNvPr>
          <p:cNvSpPr>
            <a:spLocks noGrp="1"/>
          </p:cNvSpPr>
          <p:nvPr>
            <p:ph type="title"/>
          </p:nvPr>
        </p:nvSpPr>
        <p:spPr>
          <a:xfrm>
            <a:off x="710250" y="997188"/>
            <a:ext cx="7723500" cy="481200"/>
          </a:xfrm>
        </p:spPr>
        <p:txBody>
          <a:bodyPr/>
          <a:lstStyle/>
          <a:p>
            <a:r>
              <a:rPr lang="en-IN" sz="2400" b="0" i="0" dirty="0">
                <a:solidFill>
                  <a:srgbClr val="444444"/>
                </a:solidFill>
                <a:effectLst/>
                <a:latin typeface="Roboto" panose="02000000000000000000" pitchFamily="2" charset="0"/>
                <a:ea typeface="Roboto" panose="02000000000000000000" pitchFamily="2" charset="0"/>
                <a:cs typeface="Roboto" panose="02000000000000000000" pitchFamily="2" charset="0"/>
              </a:rPr>
              <a:t>Section 11  </a:t>
            </a:r>
            <a:r>
              <a:rPr lang="en-US" sz="2400" b="0" i="0" dirty="0">
                <a:solidFill>
                  <a:srgbClr val="444444"/>
                </a:solidFill>
                <a:effectLst/>
                <a:latin typeface="Roboto" panose="02000000000000000000" pitchFamily="2" charset="0"/>
                <a:ea typeface="Roboto" panose="02000000000000000000" pitchFamily="2" charset="0"/>
                <a:cs typeface="Roboto" panose="02000000000000000000" pitchFamily="2" charset="0"/>
              </a:rPr>
              <a:t>Functions and duties of promoter</a:t>
            </a:r>
            <a:br>
              <a:rPr lang="en-US" b="0" i="0" dirty="0">
                <a:solidFill>
                  <a:srgbClr val="444444"/>
                </a:solidFill>
                <a:effectLst/>
                <a:latin typeface="Roboto" panose="02000000000000000000" pitchFamily="2" charset="0"/>
              </a:rPr>
            </a:br>
            <a:br>
              <a:rPr lang="en-IN" b="0" i="0" dirty="0">
                <a:solidFill>
                  <a:srgbClr val="444444"/>
                </a:solidFill>
                <a:effectLst/>
                <a:latin typeface="Roboto" panose="02000000000000000000" pitchFamily="2" charset="0"/>
              </a:rPr>
            </a:br>
            <a:endParaRPr lang="en-IN" dirty="0"/>
          </a:p>
        </p:txBody>
      </p:sp>
      <p:sp>
        <p:nvSpPr>
          <p:cNvPr id="3" name="Text Placeholder 2">
            <a:extLst>
              <a:ext uri="{FF2B5EF4-FFF2-40B4-BE49-F238E27FC236}">
                <a16:creationId xmlns:a16="http://schemas.microsoft.com/office/drawing/2014/main" id="{694C3327-C1CE-F503-D118-495CEFE1B19C}"/>
              </a:ext>
            </a:extLst>
          </p:cNvPr>
          <p:cNvSpPr>
            <a:spLocks noGrp="1"/>
          </p:cNvSpPr>
          <p:nvPr>
            <p:ph type="body" idx="1"/>
          </p:nvPr>
        </p:nvSpPr>
        <p:spPr>
          <a:xfrm>
            <a:off x="710275" y="1354913"/>
            <a:ext cx="7723500" cy="3252061"/>
          </a:xfrm>
        </p:spPr>
        <p:txBody>
          <a:bodyPr/>
          <a:lstStyle/>
          <a:p>
            <a:pPr marL="152400" indent="0">
              <a:buNone/>
            </a:pPr>
            <a:r>
              <a:rPr lang="en-US" sz="1400" b="0" i="0" dirty="0">
                <a:solidFill>
                  <a:srgbClr val="444444"/>
                </a:solidFill>
                <a:effectLst/>
                <a:latin typeface="Bookman Old Style" panose="02050604050505020204" pitchFamily="18" charset="0"/>
              </a:rPr>
              <a:t>(1) The promoter shall, upon receiving his Login Id and password under clause (a) of sub-section (1) or under sub-section (2) of section 5, as the case may be, create his web page on the website of the Authority and enter all details of the proposed project as provided under sub-section (2) of section 4, in all the fields as provided, for public viewing, including--</a:t>
            </a:r>
            <a:br>
              <a:rPr lang="en-US" sz="1400" dirty="0">
                <a:latin typeface="Bookman Old Style" panose="02050604050505020204" pitchFamily="18" charset="0"/>
              </a:rPr>
            </a:b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(a) details of the registration granted by the Authority;</a:t>
            </a: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(b) quarterly up-to-date </a:t>
            </a:r>
            <a:r>
              <a:rPr lang="en-US" sz="1400" b="0" i="0" dirty="0">
                <a:solidFill>
                  <a:srgbClr val="7030A0"/>
                </a:solidFill>
                <a:effectLst/>
                <a:latin typeface="Bookman Old Style" panose="02050604050505020204" pitchFamily="18" charset="0"/>
              </a:rPr>
              <a:t>the list of number and types of apartments or plots, as the case may be, booked</a:t>
            </a:r>
            <a:r>
              <a:rPr lang="en-US" sz="1400" b="0" i="0" dirty="0">
                <a:solidFill>
                  <a:srgbClr val="444444"/>
                </a:solidFill>
                <a:effectLst/>
                <a:latin typeface="Bookman Old Style" panose="02050604050505020204" pitchFamily="18" charset="0"/>
              </a:rPr>
              <a:t>;</a:t>
            </a: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(c) quarterly up-to-date the list of number of garages booked;</a:t>
            </a: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(d) quarterly up-to-date the list of approvals taken and the approvals which are pending subsequent to commencement certificate;</a:t>
            </a: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(e) quarterly up-to-date status of the project; and</a:t>
            </a: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(f) such other information and documents as may be specified by the regulations made by the Authority.</a:t>
            </a:r>
            <a:br>
              <a:rPr lang="en-US" sz="1400" dirty="0">
                <a:latin typeface="Bookman Old Style" panose="02050604050505020204" pitchFamily="18" charset="0"/>
              </a:rPr>
            </a:br>
            <a:br>
              <a:rPr lang="en-US" dirty="0"/>
            </a:br>
            <a:endParaRPr lang="en-IN" dirty="0"/>
          </a:p>
        </p:txBody>
      </p:sp>
    </p:spTree>
    <p:extLst>
      <p:ext uri="{BB962C8B-B14F-4D97-AF65-F5344CB8AC3E}">
        <p14:creationId xmlns:p14="http://schemas.microsoft.com/office/powerpoint/2010/main" val="190137394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410C6-B4FB-6737-9724-39971ABDA4B3}"/>
              </a:ext>
            </a:extLst>
          </p:cNvPr>
          <p:cNvSpPr>
            <a:spLocks noGrp="1"/>
          </p:cNvSpPr>
          <p:nvPr>
            <p:ph type="title"/>
          </p:nvPr>
        </p:nvSpPr>
        <p:spPr>
          <a:xfrm>
            <a:off x="710250" y="736884"/>
            <a:ext cx="7723500" cy="481200"/>
          </a:xfrm>
        </p:spPr>
        <p:txBody>
          <a:bodyPr/>
          <a:lstStyle/>
          <a:p>
            <a:r>
              <a:rPr lang="en-IN" sz="2400" dirty="0">
                <a:latin typeface="Roboto" panose="02000000000000000000" pitchFamily="2" charset="0"/>
                <a:ea typeface="Roboto" panose="02000000000000000000" pitchFamily="2" charset="0"/>
                <a:cs typeface="Roboto" panose="02000000000000000000" pitchFamily="2" charset="0"/>
              </a:rPr>
              <a:t>Section 12 </a:t>
            </a:r>
            <a:r>
              <a:rPr lang="en-US" sz="2400" dirty="0">
                <a:latin typeface="Roboto" panose="02000000000000000000" pitchFamily="2" charset="0"/>
                <a:ea typeface="Roboto" panose="02000000000000000000" pitchFamily="2" charset="0"/>
                <a:cs typeface="Roboto" panose="02000000000000000000" pitchFamily="2" charset="0"/>
              </a:rPr>
              <a:t>Obligations of promoter regarding veracity of the advertisement or prospectus</a:t>
            </a:r>
            <a:br>
              <a:rPr lang="en-US" sz="1600" b="0" i="0" dirty="0">
                <a:solidFill>
                  <a:srgbClr val="444444"/>
                </a:solidFill>
                <a:effectLst/>
                <a:latin typeface="Roboto" panose="02000000000000000000" pitchFamily="2" charset="0"/>
              </a:rPr>
            </a:br>
            <a:endParaRPr lang="en-IN" sz="2400" dirty="0"/>
          </a:p>
        </p:txBody>
      </p:sp>
      <p:sp>
        <p:nvSpPr>
          <p:cNvPr id="3" name="Text Placeholder 2">
            <a:extLst>
              <a:ext uri="{FF2B5EF4-FFF2-40B4-BE49-F238E27FC236}">
                <a16:creationId xmlns:a16="http://schemas.microsoft.com/office/drawing/2014/main" id="{8A2C72C0-7A93-CE9B-DC12-6141B3E95FE7}"/>
              </a:ext>
            </a:extLst>
          </p:cNvPr>
          <p:cNvSpPr>
            <a:spLocks noGrp="1"/>
          </p:cNvSpPr>
          <p:nvPr>
            <p:ph type="body" idx="1"/>
          </p:nvPr>
        </p:nvSpPr>
        <p:spPr>
          <a:xfrm>
            <a:off x="710275" y="1495077"/>
            <a:ext cx="7723500" cy="3111898"/>
          </a:xfrm>
        </p:spPr>
        <p:txBody>
          <a:bodyPr/>
          <a:lstStyle/>
          <a:p>
            <a:r>
              <a:rPr lang="en-US" sz="1400" i="0" u="sng" dirty="0">
                <a:solidFill>
                  <a:srgbClr val="444444"/>
                </a:solidFill>
                <a:effectLst/>
                <a:latin typeface="Bookman Old Style" panose="02050604050505020204" pitchFamily="18" charset="0"/>
              </a:rPr>
              <a:t>Where any person makes an advance or a deposit </a:t>
            </a:r>
          </a:p>
          <a:p>
            <a:pPr marL="152400" indent="0">
              <a:buNone/>
            </a:pPr>
            <a:r>
              <a:rPr lang="en-US" sz="1400" b="0" i="0" dirty="0">
                <a:solidFill>
                  <a:srgbClr val="7030A0"/>
                </a:solidFill>
                <a:effectLst/>
                <a:latin typeface="Bookman Old Style" panose="02050604050505020204" pitchFamily="18" charset="0"/>
              </a:rPr>
              <a:t> </a:t>
            </a:r>
          </a:p>
          <a:p>
            <a:pPr marL="152400" indent="0">
              <a:buNone/>
            </a:pPr>
            <a:r>
              <a:rPr lang="en-US" sz="1400" b="0" i="0" dirty="0">
                <a:solidFill>
                  <a:srgbClr val="7030A0"/>
                </a:solidFill>
                <a:effectLst/>
                <a:latin typeface="Bookman Old Style" panose="02050604050505020204" pitchFamily="18" charset="0"/>
              </a:rPr>
              <a:t>on the basis of the information contained in the notice advertisement or prospectus</a:t>
            </a:r>
            <a:r>
              <a:rPr lang="en-US" sz="1400" b="0" i="0" dirty="0">
                <a:solidFill>
                  <a:srgbClr val="444444"/>
                </a:solidFill>
                <a:effectLst/>
                <a:latin typeface="Bookman Old Style" panose="02050604050505020204" pitchFamily="18" charset="0"/>
              </a:rPr>
              <a:t>, or </a:t>
            </a:r>
          </a:p>
          <a:p>
            <a:pPr marL="152400" indent="0">
              <a:buNone/>
            </a:pPr>
            <a:r>
              <a:rPr lang="en-US" sz="1400" b="0" i="0" dirty="0">
                <a:solidFill>
                  <a:srgbClr val="7030A0"/>
                </a:solidFill>
                <a:effectLst/>
                <a:latin typeface="Bookman Old Style" panose="02050604050505020204" pitchFamily="18" charset="0"/>
              </a:rPr>
              <a:t>on the basis of any model apartment, plot or building, as the case may be,</a:t>
            </a:r>
            <a:r>
              <a:rPr lang="en-US" sz="1400" b="0" i="0" dirty="0">
                <a:solidFill>
                  <a:srgbClr val="444444"/>
                </a:solidFill>
                <a:effectLst/>
                <a:latin typeface="Bookman Old Style" panose="02050604050505020204" pitchFamily="18" charset="0"/>
              </a:rPr>
              <a:t> </a:t>
            </a:r>
          </a:p>
          <a:p>
            <a:pPr marL="152400" indent="0">
              <a:buNone/>
            </a:pPr>
            <a:r>
              <a:rPr lang="en-US" sz="1400" b="0" i="0" dirty="0">
                <a:solidFill>
                  <a:srgbClr val="444444"/>
                </a:solidFill>
                <a:effectLst/>
                <a:latin typeface="Bookman Old Style" panose="02050604050505020204" pitchFamily="18" charset="0"/>
              </a:rPr>
              <a:t>and sustains any loss or damage by reason of any incorrect, false statement included therein, he shall be compensated by the promoter in the manner as provided under this Act:</a:t>
            </a:r>
            <a:br>
              <a:rPr lang="en-US" sz="1400" dirty="0">
                <a:latin typeface="Bookman Old Style" panose="02050604050505020204" pitchFamily="18" charset="0"/>
              </a:rPr>
            </a:b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Provided that if the person affected by such incorrect, false statement contained in the notice, advertisement or prospectus, or the model apartment, plot or building, as the case may be, intends to withdraw from the proposed project, </a:t>
            </a:r>
            <a:r>
              <a:rPr lang="en-US" sz="1400" b="0" i="0" dirty="0">
                <a:solidFill>
                  <a:srgbClr val="7030A0"/>
                </a:solidFill>
                <a:effectLst/>
                <a:latin typeface="Bookman Old Style" panose="02050604050505020204" pitchFamily="18" charset="0"/>
              </a:rPr>
              <a:t>he shall be returned his entire investment along with interest at such rate as may be prescribed and the compensation in the manner provided under this Act.</a:t>
            </a:r>
            <a:br>
              <a:rPr lang="en-US" dirty="0"/>
            </a:br>
            <a:endParaRPr lang="en-IN" dirty="0"/>
          </a:p>
        </p:txBody>
      </p:sp>
    </p:spTree>
    <p:extLst>
      <p:ext uri="{BB962C8B-B14F-4D97-AF65-F5344CB8AC3E}">
        <p14:creationId xmlns:p14="http://schemas.microsoft.com/office/powerpoint/2010/main" val="3986040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EBE01-3EDA-EECE-67AC-6298A5D4C4A6}"/>
              </a:ext>
            </a:extLst>
          </p:cNvPr>
          <p:cNvSpPr>
            <a:spLocks noGrp="1"/>
          </p:cNvSpPr>
          <p:nvPr>
            <p:ph type="title"/>
          </p:nvPr>
        </p:nvSpPr>
        <p:spPr>
          <a:xfrm>
            <a:off x="710275" y="941098"/>
            <a:ext cx="7723500" cy="76752"/>
          </a:xfrm>
        </p:spPr>
        <p:txBody>
          <a:bodyPr/>
          <a:lstStyle/>
          <a:p>
            <a:r>
              <a:rPr lang="en-IN" sz="2400" dirty="0">
                <a:latin typeface="Roboto" panose="02000000000000000000" pitchFamily="2" charset="0"/>
                <a:ea typeface="Roboto" panose="02000000000000000000" pitchFamily="2" charset="0"/>
                <a:cs typeface="Roboto" panose="02000000000000000000" pitchFamily="2" charset="0"/>
              </a:rPr>
              <a:t>Section 13 </a:t>
            </a:r>
            <a:r>
              <a:rPr lang="en-US" sz="2400" dirty="0">
                <a:latin typeface="Roboto" panose="02000000000000000000" pitchFamily="2" charset="0"/>
                <a:ea typeface="Roboto" panose="02000000000000000000" pitchFamily="2" charset="0"/>
                <a:cs typeface="Roboto" panose="02000000000000000000" pitchFamily="2" charset="0"/>
              </a:rPr>
              <a:t>No deposit or advance to be taken by promoter without first entering into agreement for sale</a:t>
            </a:r>
            <a:br>
              <a:rPr lang="en-US" sz="1600" b="0" i="0" dirty="0">
                <a:solidFill>
                  <a:srgbClr val="444444"/>
                </a:solidFill>
                <a:effectLst/>
                <a:latin typeface="Roboto" panose="02000000000000000000" pitchFamily="2" charset="0"/>
              </a:rPr>
            </a:br>
            <a:endParaRPr lang="en-IN" sz="2400" dirty="0"/>
          </a:p>
        </p:txBody>
      </p:sp>
      <p:sp>
        <p:nvSpPr>
          <p:cNvPr id="3" name="Text Placeholder 2">
            <a:extLst>
              <a:ext uri="{FF2B5EF4-FFF2-40B4-BE49-F238E27FC236}">
                <a16:creationId xmlns:a16="http://schemas.microsoft.com/office/drawing/2014/main" id="{6CB2199B-9487-597A-A84E-348D1C415EFD}"/>
              </a:ext>
            </a:extLst>
          </p:cNvPr>
          <p:cNvSpPr>
            <a:spLocks noGrp="1"/>
          </p:cNvSpPr>
          <p:nvPr>
            <p:ph type="body" idx="1"/>
          </p:nvPr>
        </p:nvSpPr>
        <p:spPr>
          <a:xfrm>
            <a:off x="710275" y="1328217"/>
            <a:ext cx="7723500" cy="3278758"/>
          </a:xfrm>
        </p:spPr>
        <p:txBody>
          <a:bodyPr/>
          <a:lstStyle/>
          <a:p>
            <a:r>
              <a:rPr lang="en-US" sz="1400" b="0" i="0" dirty="0">
                <a:solidFill>
                  <a:srgbClr val="444444"/>
                </a:solidFill>
                <a:effectLst/>
                <a:latin typeface="Bookman Old Style" panose="02050604050505020204" pitchFamily="18" charset="0"/>
              </a:rPr>
              <a:t>(1) A promoter shall not accept </a:t>
            </a:r>
            <a:r>
              <a:rPr lang="en-US" sz="1400" b="0" i="0" u="sng" dirty="0">
                <a:solidFill>
                  <a:srgbClr val="7030A0"/>
                </a:solidFill>
                <a:effectLst/>
                <a:latin typeface="Bookman Old Style" panose="02050604050505020204" pitchFamily="18" charset="0"/>
              </a:rPr>
              <a:t>a sum more than ten per cent of </a:t>
            </a:r>
            <a:r>
              <a:rPr lang="en-US" sz="1400" b="0" i="0" dirty="0">
                <a:solidFill>
                  <a:srgbClr val="444444"/>
                </a:solidFill>
                <a:effectLst/>
                <a:latin typeface="Bookman Old Style" panose="02050604050505020204" pitchFamily="18" charset="0"/>
              </a:rPr>
              <a:t>the cost of the apartment, plot, or building as the case may be, as an advance payment or an application fee, from a person without first entering into a written agreement for sale with such person and register the said agreement for sale, under any law for the time being in force.</a:t>
            </a:r>
            <a:br>
              <a:rPr lang="en-US" sz="1400" dirty="0">
                <a:latin typeface="Bookman Old Style" panose="02050604050505020204" pitchFamily="18" charset="0"/>
              </a:rPr>
            </a:b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(2) </a:t>
            </a:r>
            <a:r>
              <a:rPr lang="en-US" sz="1400" b="1" i="0" dirty="0">
                <a:solidFill>
                  <a:srgbClr val="444444"/>
                </a:solidFill>
                <a:effectLst/>
                <a:latin typeface="Bookman Old Style" panose="02050604050505020204" pitchFamily="18" charset="0"/>
              </a:rPr>
              <a:t>The agreement for sale referred </a:t>
            </a:r>
            <a:r>
              <a:rPr lang="en-US" sz="1400" b="0" i="0" dirty="0">
                <a:solidFill>
                  <a:srgbClr val="444444"/>
                </a:solidFill>
                <a:effectLst/>
                <a:latin typeface="Bookman Old Style" panose="02050604050505020204" pitchFamily="18" charset="0"/>
              </a:rPr>
              <a:t>to in sub-section (1) shall be in such form as may be </a:t>
            </a:r>
            <a:r>
              <a:rPr lang="en-US" sz="1400" b="1" i="0" dirty="0">
                <a:solidFill>
                  <a:srgbClr val="444444"/>
                </a:solidFill>
                <a:effectLst/>
                <a:latin typeface="Bookman Old Style" panose="02050604050505020204" pitchFamily="18" charset="0"/>
              </a:rPr>
              <a:t>prescribed and shall specify </a:t>
            </a:r>
            <a:r>
              <a:rPr lang="en-US" sz="1400" b="0" i="0" dirty="0">
                <a:solidFill>
                  <a:srgbClr val="444444"/>
                </a:solidFill>
                <a:effectLst/>
                <a:latin typeface="Bookman Old Style" panose="02050604050505020204" pitchFamily="18" charset="0"/>
              </a:rPr>
              <a:t>the particulars of development of the project including the construction of building and apartments, along with specifications and internal development works and external development works, the dates and the manner by which payments towards the cost of the apartment, plot or building, as the case may be, are to be made by the allottees and the date on which the possession of the apartment, plot or building is to be handed over, the rates of interest payable by the promoter to the allottee and the allottee to the promoter in case of default, and such other particulars, as may be prescribed.</a:t>
            </a:r>
            <a:br>
              <a:rPr lang="en-US" sz="1400" dirty="0">
                <a:latin typeface="Bookman Old Style" panose="02050604050505020204" pitchFamily="18" charset="0"/>
              </a:rPr>
            </a:br>
            <a:endParaRPr lang="en-IN" sz="1400" dirty="0">
              <a:latin typeface="Bookman Old Style" panose="02050604050505020204" pitchFamily="18" charset="0"/>
            </a:endParaRPr>
          </a:p>
        </p:txBody>
      </p:sp>
    </p:spTree>
    <p:extLst>
      <p:ext uri="{BB962C8B-B14F-4D97-AF65-F5344CB8AC3E}">
        <p14:creationId xmlns:p14="http://schemas.microsoft.com/office/powerpoint/2010/main" val="2939801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951FE-18AD-AB14-2C6F-57E71B3189F1}"/>
              </a:ext>
            </a:extLst>
          </p:cNvPr>
          <p:cNvSpPr>
            <a:spLocks noGrp="1"/>
          </p:cNvSpPr>
          <p:nvPr>
            <p:ph type="title"/>
          </p:nvPr>
        </p:nvSpPr>
        <p:spPr>
          <a:xfrm>
            <a:off x="710275" y="536650"/>
            <a:ext cx="7723500" cy="1131964"/>
          </a:xfrm>
        </p:spPr>
        <p:txBody>
          <a:bodyPr/>
          <a:lstStyle/>
          <a:p>
            <a:r>
              <a:rPr lang="en-IN" sz="2400" dirty="0">
                <a:latin typeface="Roboto" panose="02000000000000000000" pitchFamily="2" charset="0"/>
                <a:ea typeface="Roboto" panose="02000000000000000000" pitchFamily="2" charset="0"/>
                <a:cs typeface="Roboto" panose="02000000000000000000" pitchFamily="2" charset="0"/>
              </a:rPr>
              <a:t>Section 14 </a:t>
            </a:r>
            <a:r>
              <a:rPr lang="en-US" sz="2400" b="0" i="0" dirty="0">
                <a:solidFill>
                  <a:srgbClr val="444444"/>
                </a:solidFill>
                <a:effectLst/>
                <a:latin typeface="Roboto" panose="02000000000000000000" pitchFamily="2" charset="0"/>
                <a:ea typeface="Roboto" panose="02000000000000000000" pitchFamily="2" charset="0"/>
                <a:cs typeface="Roboto" panose="02000000000000000000" pitchFamily="2" charset="0"/>
              </a:rPr>
              <a:t>Adherence to sanctioned plans and project specifications by the promoter</a:t>
            </a:r>
            <a:br>
              <a:rPr lang="en-US" b="0" i="0" dirty="0">
                <a:solidFill>
                  <a:srgbClr val="444444"/>
                </a:solidFill>
                <a:effectLst/>
                <a:latin typeface="Roboto" panose="02000000000000000000" pitchFamily="2" charset="0"/>
              </a:rPr>
            </a:br>
            <a:endParaRPr lang="en-IN" dirty="0"/>
          </a:p>
        </p:txBody>
      </p:sp>
      <p:sp>
        <p:nvSpPr>
          <p:cNvPr id="3" name="Text Placeholder 2">
            <a:extLst>
              <a:ext uri="{FF2B5EF4-FFF2-40B4-BE49-F238E27FC236}">
                <a16:creationId xmlns:a16="http://schemas.microsoft.com/office/drawing/2014/main" id="{3E797176-0BE0-6C58-8A05-EA7E74FF8F2A}"/>
              </a:ext>
            </a:extLst>
          </p:cNvPr>
          <p:cNvSpPr>
            <a:spLocks noGrp="1"/>
          </p:cNvSpPr>
          <p:nvPr>
            <p:ph type="body" idx="1"/>
          </p:nvPr>
        </p:nvSpPr>
        <p:spPr>
          <a:xfrm>
            <a:off x="710275" y="1495077"/>
            <a:ext cx="7723500" cy="3111897"/>
          </a:xfrm>
        </p:spPr>
        <p:txBody>
          <a:bodyPr anchor="ctr"/>
          <a:lstStyle/>
          <a:p>
            <a:r>
              <a:rPr lang="en-US" sz="1400" b="0" i="0" dirty="0">
                <a:solidFill>
                  <a:srgbClr val="444444"/>
                </a:solidFill>
                <a:effectLst/>
                <a:latin typeface="Bookman Old Style" panose="02050604050505020204" pitchFamily="18" charset="0"/>
              </a:rPr>
              <a:t>(1) The proposed project shall be developed and completed by the promoter in accordance with the </a:t>
            </a:r>
            <a:r>
              <a:rPr lang="en-US" sz="1400" i="1" u="sng" dirty="0">
                <a:solidFill>
                  <a:srgbClr val="444444"/>
                </a:solidFill>
                <a:effectLst/>
                <a:latin typeface="Bookman Old Style" panose="02050604050505020204" pitchFamily="18" charset="0"/>
              </a:rPr>
              <a:t>sanctioned plans, layout plans and specifications as approved by the competent authorities</a:t>
            </a:r>
            <a:r>
              <a:rPr lang="en-US" sz="1400" i="0" dirty="0">
                <a:solidFill>
                  <a:srgbClr val="444444"/>
                </a:solidFill>
                <a:effectLst/>
                <a:latin typeface="Bookman Old Style" panose="02050604050505020204" pitchFamily="18" charset="0"/>
              </a:rPr>
              <a:t>.</a:t>
            </a:r>
            <a:br>
              <a:rPr lang="en-US" sz="1400" dirty="0">
                <a:latin typeface="Bookman Old Style" panose="02050604050505020204" pitchFamily="18" charset="0"/>
              </a:rPr>
            </a:br>
            <a:endParaRPr lang="en-US" sz="1400" dirty="0">
              <a:latin typeface="Bookman Old Style" panose="02050604050505020204" pitchFamily="18" charset="0"/>
            </a:endParaRPr>
          </a:p>
          <a:p>
            <a:r>
              <a:rPr lang="en-US" sz="1400" b="0" i="0" dirty="0">
                <a:solidFill>
                  <a:srgbClr val="444444"/>
                </a:solidFill>
                <a:effectLst/>
                <a:latin typeface="Bookman Old Style" panose="02050604050505020204" pitchFamily="18" charset="0"/>
              </a:rPr>
              <a:t>(2) Notwithstanding anything contained in any law, contract or agreement, after the sanctioned plans, layout plans and specifications and the nature of the fixtures, fittings, amenities and common areas, of the apartment, plot or building, as the case may be, as approved by the competent authority, are disclosed or furnished to the person who agree to take one or more of the said apartment, plot or building, as the case may be, the promoter shall not make-</a:t>
            </a:r>
          </a:p>
          <a:p>
            <a:pPr marL="152400" indent="0">
              <a:buNone/>
            </a:pPr>
            <a:br>
              <a:rPr lang="en-US" sz="1400" dirty="0">
                <a:latin typeface="Bookman Old Style" panose="02050604050505020204" pitchFamily="18" charset="0"/>
              </a:rPr>
            </a:br>
            <a:r>
              <a:rPr lang="en-US" sz="1400" dirty="0">
                <a:latin typeface="Bookman Old Style" panose="02050604050505020204" pitchFamily="18" charset="0"/>
              </a:rPr>
              <a:t>	</a:t>
            </a:r>
            <a:r>
              <a:rPr lang="en-US" sz="1400" b="0" i="0" dirty="0">
                <a:solidFill>
                  <a:srgbClr val="444444"/>
                </a:solidFill>
                <a:effectLst/>
                <a:latin typeface="Bookman Old Style" panose="02050604050505020204" pitchFamily="18" charset="0"/>
              </a:rPr>
              <a:t>(</a:t>
            </a:r>
            <a:r>
              <a:rPr lang="en-US" sz="1400" b="0" i="0" dirty="0" err="1">
                <a:solidFill>
                  <a:srgbClr val="444444"/>
                </a:solidFill>
                <a:effectLst/>
                <a:latin typeface="Bookman Old Style" panose="02050604050505020204" pitchFamily="18" charset="0"/>
              </a:rPr>
              <a:t>i</a:t>
            </a:r>
            <a:r>
              <a:rPr lang="en-US" sz="1400" b="0" i="0" dirty="0">
                <a:solidFill>
                  <a:srgbClr val="444444"/>
                </a:solidFill>
                <a:effectLst/>
                <a:latin typeface="Bookman Old Style" panose="02050604050505020204" pitchFamily="18" charset="0"/>
              </a:rPr>
              <a:t>) any additions and alterations in the sanctioned plans, layout plans and 	specifications and the nature of fixtures, fittings and amenities described 	therein in respect of the apartment, plot or building, as the case may be, 	which are agreed to be taken, </a:t>
            </a:r>
            <a:r>
              <a:rPr lang="en-US" sz="1400" b="1" i="1" u="sng" dirty="0">
                <a:solidFill>
                  <a:srgbClr val="444444"/>
                </a:solidFill>
                <a:effectLst/>
                <a:latin typeface="Bookman Old Style" panose="02050604050505020204" pitchFamily="18" charset="0"/>
              </a:rPr>
              <a:t>without the previous consent </a:t>
            </a:r>
            <a:r>
              <a:rPr lang="en-US" sz="1400" b="0" i="0" dirty="0">
                <a:solidFill>
                  <a:srgbClr val="444444"/>
                </a:solidFill>
                <a:effectLst/>
                <a:latin typeface="Bookman Old Style" panose="02050604050505020204" pitchFamily="18" charset="0"/>
              </a:rPr>
              <a:t>of that person </a:t>
            </a:r>
            <a:r>
              <a:rPr lang="en-US" sz="1400" b="0" i="0" dirty="0">
                <a:solidFill>
                  <a:srgbClr val="444444"/>
                </a:solidFill>
                <a:effectLst/>
                <a:latin typeface="Open Sans" panose="020B0606030504020204" pitchFamily="34" charset="0"/>
              </a:rPr>
              <a:t>: </a:t>
            </a:r>
            <a:br>
              <a:rPr lang="en-US" dirty="0"/>
            </a:br>
            <a:br>
              <a:rPr lang="en-US" dirty="0"/>
            </a:br>
            <a:endParaRPr lang="en-IN" dirty="0"/>
          </a:p>
        </p:txBody>
      </p:sp>
    </p:spTree>
    <p:extLst>
      <p:ext uri="{BB962C8B-B14F-4D97-AF65-F5344CB8AC3E}">
        <p14:creationId xmlns:p14="http://schemas.microsoft.com/office/powerpoint/2010/main" val="1129789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3C888-0F29-BD3C-9BD4-AD73248A66D3}"/>
              </a:ext>
            </a:extLst>
          </p:cNvPr>
          <p:cNvSpPr>
            <a:spLocks noGrp="1"/>
          </p:cNvSpPr>
          <p:nvPr>
            <p:ph type="title"/>
          </p:nvPr>
        </p:nvSpPr>
        <p:spPr>
          <a:xfrm>
            <a:off x="783694" y="526126"/>
            <a:ext cx="7723500" cy="678100"/>
          </a:xfrm>
        </p:spPr>
        <p:txBody>
          <a:bodyPr/>
          <a:lstStyle/>
          <a:p>
            <a:r>
              <a:rPr lang="en-IN" sz="2400" dirty="0">
                <a:latin typeface="Roboto" panose="02000000000000000000" pitchFamily="2" charset="0"/>
                <a:ea typeface="Roboto" panose="02000000000000000000" pitchFamily="2" charset="0"/>
                <a:cs typeface="Roboto" panose="02000000000000000000" pitchFamily="2" charset="0"/>
              </a:rPr>
              <a:t>Section 14 </a:t>
            </a:r>
            <a:r>
              <a:rPr lang="en-US" sz="2400" b="0" i="0" dirty="0">
                <a:solidFill>
                  <a:srgbClr val="444444"/>
                </a:solidFill>
                <a:effectLst/>
                <a:latin typeface="Roboto" panose="02000000000000000000" pitchFamily="2" charset="0"/>
                <a:ea typeface="Roboto" panose="02000000000000000000" pitchFamily="2" charset="0"/>
                <a:cs typeface="Roboto" panose="02000000000000000000" pitchFamily="2" charset="0"/>
              </a:rPr>
              <a:t>Adherence to sanctioned plans and project specifications by the promoter</a:t>
            </a:r>
            <a:endParaRPr lang="en-IN" sz="2400" dirty="0">
              <a:latin typeface="Roboto" panose="02000000000000000000" pitchFamily="2" charset="0"/>
              <a:ea typeface="Roboto" panose="02000000000000000000" pitchFamily="2" charset="0"/>
              <a:cs typeface="Roboto" panose="02000000000000000000" pitchFamily="2" charset="0"/>
            </a:endParaRPr>
          </a:p>
        </p:txBody>
      </p:sp>
      <p:sp>
        <p:nvSpPr>
          <p:cNvPr id="3" name="Text Placeholder 2">
            <a:extLst>
              <a:ext uri="{FF2B5EF4-FFF2-40B4-BE49-F238E27FC236}">
                <a16:creationId xmlns:a16="http://schemas.microsoft.com/office/drawing/2014/main" id="{190F1BF3-2929-F86C-A28A-703459634ABF}"/>
              </a:ext>
            </a:extLst>
          </p:cNvPr>
          <p:cNvSpPr>
            <a:spLocks noGrp="1"/>
          </p:cNvSpPr>
          <p:nvPr>
            <p:ph type="body" idx="1"/>
          </p:nvPr>
        </p:nvSpPr>
        <p:spPr>
          <a:xfrm>
            <a:off x="710275" y="1661939"/>
            <a:ext cx="7723500" cy="2616385"/>
          </a:xfrm>
        </p:spPr>
        <p:txBody>
          <a:bodyPr/>
          <a:lstStyle/>
          <a:p>
            <a:pPr marL="152400" indent="0">
              <a:buNone/>
            </a:pPr>
            <a:r>
              <a:rPr lang="en-US" sz="1400" b="0" i="0" dirty="0">
                <a:solidFill>
                  <a:srgbClr val="444444"/>
                </a:solidFill>
                <a:effectLst/>
                <a:latin typeface="Bookman Old Style" panose="02050604050505020204" pitchFamily="18" charset="0"/>
              </a:rPr>
              <a:t>Provided that the promoter </a:t>
            </a:r>
            <a:r>
              <a:rPr lang="en-US" sz="1400" b="1" i="1" u="sng" dirty="0">
                <a:solidFill>
                  <a:srgbClr val="444444"/>
                </a:solidFill>
                <a:effectLst/>
                <a:latin typeface="Bookman Old Style" panose="02050604050505020204" pitchFamily="18" charset="0"/>
              </a:rPr>
              <a:t>may make such minor additions or alterations </a:t>
            </a:r>
            <a:r>
              <a:rPr lang="en-US" sz="1400" b="0" i="0" dirty="0">
                <a:solidFill>
                  <a:srgbClr val="444444"/>
                </a:solidFill>
                <a:effectLst/>
                <a:latin typeface="Bookman Old Style" panose="02050604050505020204" pitchFamily="18" charset="0"/>
              </a:rPr>
              <a:t>as may be required by the allottee, or such minor changes or alterations as may be necessary due to architectural and structural reasons duly recommended and verified by an authorized Architect or Engineer after proper declaration and intimation to the allottee.</a:t>
            </a:r>
            <a:br>
              <a:rPr lang="en-US" sz="1400" dirty="0">
                <a:latin typeface="Bookman Old Style" panose="02050604050505020204" pitchFamily="18" charset="0"/>
              </a:rPr>
            </a:b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Explanation.-- For the purpose of this clause, "</a:t>
            </a:r>
            <a:r>
              <a:rPr lang="en-US" sz="1400" b="1" i="1" u="sng" dirty="0">
                <a:solidFill>
                  <a:srgbClr val="444444"/>
                </a:solidFill>
                <a:effectLst/>
                <a:latin typeface="Bookman Old Style" panose="02050604050505020204" pitchFamily="18" charset="0"/>
              </a:rPr>
              <a:t>minor additions or alterations"</a:t>
            </a:r>
            <a:r>
              <a:rPr lang="en-US" sz="1400" b="0" i="0" dirty="0">
                <a:solidFill>
                  <a:srgbClr val="444444"/>
                </a:solidFill>
                <a:effectLst/>
                <a:latin typeface="Bookman Old Style" panose="02050604050505020204" pitchFamily="18" charset="0"/>
              </a:rPr>
              <a:t> </a:t>
            </a:r>
            <a:r>
              <a:rPr lang="en-US" sz="1400" b="0" i="0" dirty="0">
                <a:solidFill>
                  <a:srgbClr val="7030A0"/>
                </a:solidFill>
                <a:effectLst/>
                <a:latin typeface="Bookman Old Style" panose="02050604050505020204" pitchFamily="18" charset="0"/>
              </a:rPr>
              <a:t>excludes</a:t>
            </a:r>
            <a:r>
              <a:rPr lang="en-US" sz="1400" b="0" i="0" dirty="0">
                <a:solidFill>
                  <a:srgbClr val="444444"/>
                </a:solidFill>
                <a:effectLst/>
                <a:latin typeface="Bookman Old Style" panose="02050604050505020204" pitchFamily="18" charset="0"/>
              </a:rPr>
              <a:t> structural change including an addition to the area or change in height, or the removal of part of a building, or any change to the structure, such as the construction or removal or cutting into of any wall or a part of a wall, partition, column, beam, joist, floor including a mezzanine floor or other support, or a change to or closing of any required means of access ingress or egress or a change to the fixtures or equipment, etc.</a:t>
            </a:r>
            <a:br>
              <a:rPr lang="en-US" dirty="0">
                <a:latin typeface="Bookman Old Style" panose="02050604050505020204" pitchFamily="18" charset="0"/>
              </a:rPr>
            </a:br>
            <a:endParaRPr lang="en-IN" dirty="0">
              <a:latin typeface="Bookman Old Style" panose="02050604050505020204" pitchFamily="18" charset="0"/>
            </a:endParaRPr>
          </a:p>
        </p:txBody>
      </p:sp>
    </p:spTree>
    <p:extLst>
      <p:ext uri="{BB962C8B-B14F-4D97-AF65-F5344CB8AC3E}">
        <p14:creationId xmlns:p14="http://schemas.microsoft.com/office/powerpoint/2010/main" val="1124885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66EE0-285A-A5B3-F293-6D70B16E3EFC}"/>
              </a:ext>
            </a:extLst>
          </p:cNvPr>
          <p:cNvSpPr>
            <a:spLocks noGrp="1"/>
          </p:cNvSpPr>
          <p:nvPr>
            <p:ph type="title"/>
          </p:nvPr>
        </p:nvSpPr>
        <p:spPr>
          <a:xfrm>
            <a:off x="870462" y="550000"/>
            <a:ext cx="7723500" cy="481200"/>
          </a:xfrm>
        </p:spPr>
        <p:txBody>
          <a:bodyPr/>
          <a:lstStyle/>
          <a:p>
            <a:r>
              <a:rPr lang="en-IN" sz="2400" dirty="0">
                <a:solidFill>
                  <a:srgbClr val="444444"/>
                </a:solidFill>
                <a:latin typeface="Roboto" panose="02000000000000000000" pitchFamily="2" charset="0"/>
              </a:rPr>
              <a:t>Section 14 </a:t>
            </a:r>
            <a:r>
              <a:rPr lang="en-US" sz="2400" b="0" i="0" dirty="0">
                <a:solidFill>
                  <a:srgbClr val="444444"/>
                </a:solidFill>
                <a:effectLst/>
                <a:latin typeface="Roboto" panose="02000000000000000000" pitchFamily="2" charset="0"/>
              </a:rPr>
              <a:t>Adherence to sanctioned plans and project specifications by the promoter</a:t>
            </a:r>
            <a:endParaRPr lang="en-IN" sz="2400" dirty="0"/>
          </a:p>
        </p:txBody>
      </p:sp>
      <p:sp>
        <p:nvSpPr>
          <p:cNvPr id="3" name="Text Placeholder 2">
            <a:extLst>
              <a:ext uri="{FF2B5EF4-FFF2-40B4-BE49-F238E27FC236}">
                <a16:creationId xmlns:a16="http://schemas.microsoft.com/office/drawing/2014/main" id="{18EF281F-7624-E0AD-6D12-242ED4A340E4}"/>
              </a:ext>
            </a:extLst>
          </p:cNvPr>
          <p:cNvSpPr>
            <a:spLocks noGrp="1"/>
          </p:cNvSpPr>
          <p:nvPr>
            <p:ph type="body" idx="1"/>
          </p:nvPr>
        </p:nvSpPr>
        <p:spPr>
          <a:xfrm>
            <a:off x="710275" y="1441682"/>
            <a:ext cx="7723500" cy="3303854"/>
          </a:xfrm>
        </p:spPr>
        <p:txBody>
          <a:bodyPr/>
          <a:lstStyle/>
          <a:p>
            <a:pPr marL="152400" indent="0" algn="just">
              <a:buNone/>
            </a:pPr>
            <a:r>
              <a:rPr lang="en-US" sz="1400" b="0" i="0" dirty="0">
                <a:solidFill>
                  <a:srgbClr val="444444"/>
                </a:solidFill>
                <a:effectLst/>
                <a:latin typeface="Bookman Old Style" panose="02050604050505020204" pitchFamily="18" charset="0"/>
              </a:rPr>
              <a:t>(ii) any other alterations or additions in the sanctioned plans, layout plans and specifications of the buildings or the common areas within the project </a:t>
            </a:r>
          </a:p>
          <a:p>
            <a:pPr marL="152400" indent="0" algn="just">
              <a:buNone/>
            </a:pPr>
            <a:endParaRPr lang="en-US" sz="1400" dirty="0">
              <a:solidFill>
                <a:srgbClr val="444444"/>
              </a:solidFill>
              <a:latin typeface="Bookman Old Style" panose="02050604050505020204" pitchFamily="18" charset="0"/>
            </a:endParaRPr>
          </a:p>
          <a:p>
            <a:pPr marL="152400" indent="0" algn="just">
              <a:buNone/>
            </a:pPr>
            <a:r>
              <a:rPr lang="en-US" sz="1400" b="0" i="0" dirty="0">
                <a:solidFill>
                  <a:srgbClr val="444444"/>
                </a:solidFill>
                <a:effectLst/>
                <a:latin typeface="Bookman Old Style" panose="02050604050505020204" pitchFamily="18" charset="0"/>
              </a:rPr>
              <a:t>without the previous </a:t>
            </a:r>
            <a:r>
              <a:rPr lang="en-US" sz="1400" b="1" i="0" u="sng" dirty="0">
                <a:solidFill>
                  <a:srgbClr val="444444"/>
                </a:solidFill>
                <a:effectLst/>
                <a:latin typeface="Bookman Old Style" panose="02050604050505020204" pitchFamily="18" charset="0"/>
              </a:rPr>
              <a:t>written consent</a:t>
            </a:r>
            <a:r>
              <a:rPr lang="en-US" sz="1400" b="0" i="0" dirty="0">
                <a:solidFill>
                  <a:srgbClr val="444444"/>
                </a:solidFill>
                <a:effectLst/>
                <a:latin typeface="Bookman Old Style" panose="02050604050505020204" pitchFamily="18" charset="0"/>
              </a:rPr>
              <a:t> of at </a:t>
            </a:r>
            <a:r>
              <a:rPr lang="en-US" sz="1400" b="0" u="sng" dirty="0">
                <a:solidFill>
                  <a:srgbClr val="7030A0"/>
                </a:solidFill>
                <a:effectLst/>
                <a:latin typeface="Bookman Old Style" panose="02050604050505020204" pitchFamily="18" charset="0"/>
              </a:rPr>
              <a:t>least two-thirds of the allottees</a:t>
            </a:r>
            <a:r>
              <a:rPr lang="en-US" sz="1400" b="0" i="0" dirty="0">
                <a:solidFill>
                  <a:srgbClr val="444444"/>
                </a:solidFill>
                <a:effectLst/>
                <a:latin typeface="Bookman Old Style" panose="02050604050505020204" pitchFamily="18" charset="0"/>
              </a:rPr>
              <a:t>, other than the promoter, </a:t>
            </a:r>
          </a:p>
          <a:p>
            <a:pPr marL="152400" indent="0" algn="just">
              <a:buNone/>
            </a:pPr>
            <a:endParaRPr lang="en-US" sz="1400" dirty="0">
              <a:solidFill>
                <a:srgbClr val="444444"/>
              </a:solidFill>
              <a:latin typeface="Bookman Old Style" panose="02050604050505020204" pitchFamily="18" charset="0"/>
            </a:endParaRPr>
          </a:p>
          <a:p>
            <a:pPr marL="152400" indent="0">
              <a:buNone/>
            </a:pPr>
            <a:r>
              <a:rPr lang="en-US" sz="1400" b="0" i="0" dirty="0">
                <a:solidFill>
                  <a:srgbClr val="444444"/>
                </a:solidFill>
                <a:effectLst/>
                <a:latin typeface="Bookman Old Style" panose="02050604050505020204" pitchFamily="18" charset="0"/>
              </a:rPr>
              <a:t>Who have agreed to take apartments in such building.</a:t>
            </a:r>
            <a:br>
              <a:rPr lang="en-US" sz="1400" dirty="0">
                <a:latin typeface="Bookman Old Style" panose="02050604050505020204" pitchFamily="18" charset="0"/>
              </a:rPr>
            </a:br>
            <a:br>
              <a:rPr lang="en-US" sz="1400" dirty="0">
                <a:latin typeface="Bookman Old Style" panose="02050604050505020204" pitchFamily="18" charset="0"/>
              </a:rPr>
            </a:br>
            <a:r>
              <a:rPr lang="en-US" sz="1400" b="0" i="0" dirty="0">
                <a:solidFill>
                  <a:srgbClr val="444444"/>
                </a:solidFill>
                <a:effectLst/>
                <a:latin typeface="Bookman Old Style" panose="02050604050505020204" pitchFamily="18" charset="0"/>
              </a:rPr>
              <a:t>Explanation.-- For the purpose of this clause, the allottees, irrespective of the number of apartments or plots, as the case may be, booked by him or booked in the name of his family, or in the case of other persons such as companies or firms or any association of individuals, etc., by whatever name called, booked in its name or booked in the name of its associated entities or related enterprises, shall be considered as one allottee only.</a:t>
            </a:r>
          </a:p>
          <a:p>
            <a:pPr marL="152400" indent="0" algn="just">
              <a:buNone/>
            </a:pPr>
            <a:endParaRPr lang="en-US" dirty="0">
              <a:solidFill>
                <a:srgbClr val="444444"/>
              </a:solidFill>
              <a:latin typeface="Open Sans" panose="020B0606030504020204" pitchFamily="34" charset="0"/>
            </a:endParaRPr>
          </a:p>
          <a:p>
            <a:pPr marL="152400" indent="0" algn="just">
              <a:buNone/>
            </a:pPr>
            <a:endParaRPr lang="en-US" b="0" i="0" dirty="0">
              <a:solidFill>
                <a:srgbClr val="444444"/>
              </a:solidFill>
              <a:effectLst/>
              <a:latin typeface="Open Sans" panose="020B0606030504020204" pitchFamily="34" charset="0"/>
            </a:endParaRPr>
          </a:p>
          <a:p>
            <a:pPr marL="152400" indent="0" algn="just">
              <a:buNone/>
            </a:pPr>
            <a:endParaRPr lang="en-US" dirty="0">
              <a:solidFill>
                <a:srgbClr val="444444"/>
              </a:solidFill>
              <a:latin typeface="Open Sans" panose="020B0606030504020204" pitchFamily="34" charset="0"/>
            </a:endParaRPr>
          </a:p>
          <a:p>
            <a:pPr marL="152400" indent="0" algn="just">
              <a:buNone/>
            </a:pPr>
            <a:endParaRPr lang="en-US" b="0" i="0" dirty="0">
              <a:solidFill>
                <a:srgbClr val="444444"/>
              </a:solidFill>
              <a:effectLst/>
              <a:latin typeface="Open Sans" panose="020B0606030504020204" pitchFamily="34" charset="0"/>
            </a:endParaRPr>
          </a:p>
          <a:p>
            <a:pPr marL="152400" indent="0" algn="just">
              <a:buNone/>
            </a:pPr>
            <a:endParaRPr lang="en-US" dirty="0">
              <a:solidFill>
                <a:srgbClr val="444444"/>
              </a:solidFill>
              <a:latin typeface="Open Sans" panose="020B0606030504020204" pitchFamily="34" charset="0"/>
            </a:endParaRPr>
          </a:p>
        </p:txBody>
      </p:sp>
    </p:spTree>
    <p:extLst>
      <p:ext uri="{BB962C8B-B14F-4D97-AF65-F5344CB8AC3E}">
        <p14:creationId xmlns:p14="http://schemas.microsoft.com/office/powerpoint/2010/main" val="174582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18"/>
          <p:cNvSpPr/>
          <p:nvPr/>
        </p:nvSpPr>
        <p:spPr>
          <a:xfrm>
            <a:off x="2229122" y="3449843"/>
            <a:ext cx="4474187" cy="132826"/>
          </a:xfrm>
          <a:custGeom>
            <a:avLst/>
            <a:gdLst/>
            <a:ahLst/>
            <a:cxnLst/>
            <a:rect l="l" t="t" r="r" b="b"/>
            <a:pathLst>
              <a:path w="72686" h="9107" extrusionOk="0">
                <a:moveTo>
                  <a:pt x="0" y="0"/>
                </a:moveTo>
                <a:lnTo>
                  <a:pt x="0" y="9107"/>
                </a:lnTo>
                <a:lnTo>
                  <a:pt x="72686" y="9107"/>
                </a:lnTo>
                <a:lnTo>
                  <a:pt x="72686" y="0"/>
                </a:lnTo>
                <a:close/>
              </a:path>
            </a:pathLst>
          </a:custGeom>
          <a:solidFill>
            <a:schemeClr val="dk2"/>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8"/>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IN" dirty="0"/>
              <a:t>MAIN PILLARS</a:t>
            </a:r>
            <a:endParaRPr dirty="0"/>
          </a:p>
        </p:txBody>
      </p:sp>
      <p:grpSp>
        <p:nvGrpSpPr>
          <p:cNvPr id="280" name="Google Shape;280;p18"/>
          <p:cNvGrpSpPr/>
          <p:nvPr/>
        </p:nvGrpSpPr>
        <p:grpSpPr>
          <a:xfrm>
            <a:off x="3701212" y="1776413"/>
            <a:ext cx="1551927" cy="1806256"/>
            <a:chOff x="1205500" y="1776413"/>
            <a:chExt cx="1551927" cy="1806256"/>
          </a:xfrm>
        </p:grpSpPr>
        <p:sp>
          <p:nvSpPr>
            <p:cNvPr id="281" name="Google Shape;281;p18"/>
            <p:cNvSpPr/>
            <p:nvPr/>
          </p:nvSpPr>
          <p:spPr>
            <a:xfrm>
              <a:off x="1205500" y="1776413"/>
              <a:ext cx="1551927" cy="651409"/>
            </a:xfrm>
            <a:custGeom>
              <a:avLst/>
              <a:gdLst/>
              <a:ahLst/>
              <a:cxnLst/>
              <a:rect l="l" t="t" r="r" b="b"/>
              <a:pathLst>
                <a:path w="90032" h="47635" extrusionOk="0">
                  <a:moveTo>
                    <a:pt x="44999" y="1"/>
                  </a:moveTo>
                  <a:lnTo>
                    <a:pt x="0" y="43532"/>
                  </a:lnTo>
                  <a:lnTo>
                    <a:pt x="4103" y="47635"/>
                  </a:lnTo>
                  <a:lnTo>
                    <a:pt x="44999" y="8173"/>
                  </a:lnTo>
                  <a:lnTo>
                    <a:pt x="85928" y="47635"/>
                  </a:lnTo>
                  <a:lnTo>
                    <a:pt x="90031" y="43532"/>
                  </a:lnTo>
                  <a:lnTo>
                    <a:pt x="449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2" name="Google Shape;282;p18"/>
            <p:cNvGrpSpPr/>
            <p:nvPr/>
          </p:nvGrpSpPr>
          <p:grpSpPr>
            <a:xfrm>
              <a:off x="1358991" y="1917083"/>
              <a:ext cx="1249722" cy="1001698"/>
              <a:chOff x="1510700" y="1726228"/>
              <a:chExt cx="1447275" cy="1462547"/>
            </a:xfrm>
          </p:grpSpPr>
          <p:sp>
            <p:nvSpPr>
              <p:cNvPr id="283" name="Google Shape;283;p18"/>
              <p:cNvSpPr/>
              <p:nvPr/>
            </p:nvSpPr>
            <p:spPr>
              <a:xfrm>
                <a:off x="1510700" y="1726228"/>
                <a:ext cx="1447200" cy="6960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8"/>
              <p:cNvSpPr/>
              <p:nvPr/>
            </p:nvSpPr>
            <p:spPr>
              <a:xfrm>
                <a:off x="1510775" y="2412675"/>
                <a:ext cx="1447200" cy="776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5" name="Google Shape;285;p18"/>
            <p:cNvSpPr/>
            <p:nvPr/>
          </p:nvSpPr>
          <p:spPr>
            <a:xfrm>
              <a:off x="1737874" y="2252083"/>
              <a:ext cx="491248" cy="491403"/>
            </a:xfrm>
            <a:custGeom>
              <a:avLst/>
              <a:gdLst/>
              <a:ahLst/>
              <a:cxnLst/>
              <a:rect l="l" t="t" r="r" b="b"/>
              <a:pathLst>
                <a:path w="11718" h="11721" extrusionOk="0">
                  <a:moveTo>
                    <a:pt x="5860" y="1043"/>
                  </a:moveTo>
                  <a:cubicBezTo>
                    <a:pt x="6171" y="1043"/>
                    <a:pt x="6424" y="1295"/>
                    <a:pt x="6424" y="1609"/>
                  </a:cubicBezTo>
                  <a:lnTo>
                    <a:pt x="6424" y="2542"/>
                  </a:lnTo>
                  <a:cubicBezTo>
                    <a:pt x="7264" y="2792"/>
                    <a:pt x="7839" y="3566"/>
                    <a:pt x="7842" y="4442"/>
                  </a:cubicBezTo>
                  <a:cubicBezTo>
                    <a:pt x="7842" y="4755"/>
                    <a:pt x="7589" y="5008"/>
                    <a:pt x="7276" y="5008"/>
                  </a:cubicBezTo>
                  <a:cubicBezTo>
                    <a:pt x="6966" y="5008"/>
                    <a:pt x="6713" y="4755"/>
                    <a:pt x="6713" y="4442"/>
                  </a:cubicBezTo>
                  <a:cubicBezTo>
                    <a:pt x="6713" y="3929"/>
                    <a:pt x="6292" y="3588"/>
                    <a:pt x="5853" y="3588"/>
                  </a:cubicBezTo>
                  <a:cubicBezTo>
                    <a:pt x="5644" y="3588"/>
                    <a:pt x="5429" y="3666"/>
                    <a:pt x="5255" y="3840"/>
                  </a:cubicBezTo>
                  <a:cubicBezTo>
                    <a:pt x="4719" y="4376"/>
                    <a:pt x="5099" y="5297"/>
                    <a:pt x="5860" y="5297"/>
                  </a:cubicBezTo>
                  <a:cubicBezTo>
                    <a:pt x="5862" y="5297"/>
                    <a:pt x="5865" y="5297"/>
                    <a:pt x="5867" y="5297"/>
                  </a:cubicBezTo>
                  <a:cubicBezTo>
                    <a:pt x="6849" y="5297"/>
                    <a:pt x="7680" y="6019"/>
                    <a:pt x="7821" y="6993"/>
                  </a:cubicBezTo>
                  <a:cubicBezTo>
                    <a:pt x="7962" y="7968"/>
                    <a:pt x="7369" y="8899"/>
                    <a:pt x="6424" y="9179"/>
                  </a:cubicBezTo>
                  <a:lnTo>
                    <a:pt x="6424" y="10115"/>
                  </a:lnTo>
                  <a:cubicBezTo>
                    <a:pt x="6424" y="10426"/>
                    <a:pt x="6171" y="10679"/>
                    <a:pt x="5860" y="10679"/>
                  </a:cubicBezTo>
                  <a:cubicBezTo>
                    <a:pt x="5547" y="10679"/>
                    <a:pt x="5294" y="10426"/>
                    <a:pt x="5294" y="10115"/>
                  </a:cubicBezTo>
                  <a:lnTo>
                    <a:pt x="5294" y="9179"/>
                  </a:lnTo>
                  <a:cubicBezTo>
                    <a:pt x="4454" y="8929"/>
                    <a:pt x="3879" y="8155"/>
                    <a:pt x="3876" y="7279"/>
                  </a:cubicBezTo>
                  <a:cubicBezTo>
                    <a:pt x="3876" y="6966"/>
                    <a:pt x="4129" y="6713"/>
                    <a:pt x="4442" y="6713"/>
                  </a:cubicBezTo>
                  <a:cubicBezTo>
                    <a:pt x="4752" y="6713"/>
                    <a:pt x="5005" y="6966"/>
                    <a:pt x="5005" y="7279"/>
                  </a:cubicBezTo>
                  <a:cubicBezTo>
                    <a:pt x="5005" y="7792"/>
                    <a:pt x="5426" y="8133"/>
                    <a:pt x="5865" y="8133"/>
                  </a:cubicBezTo>
                  <a:cubicBezTo>
                    <a:pt x="6074" y="8133"/>
                    <a:pt x="6288" y="8055"/>
                    <a:pt x="6463" y="7881"/>
                  </a:cubicBezTo>
                  <a:cubicBezTo>
                    <a:pt x="6999" y="7345"/>
                    <a:pt x="6619" y="6427"/>
                    <a:pt x="5860" y="6427"/>
                  </a:cubicBezTo>
                  <a:cubicBezTo>
                    <a:pt x="4873" y="6427"/>
                    <a:pt x="4039" y="5704"/>
                    <a:pt x="3897" y="4728"/>
                  </a:cubicBezTo>
                  <a:cubicBezTo>
                    <a:pt x="3756" y="3753"/>
                    <a:pt x="4349" y="2822"/>
                    <a:pt x="5294" y="2542"/>
                  </a:cubicBezTo>
                  <a:lnTo>
                    <a:pt x="5294" y="1609"/>
                  </a:lnTo>
                  <a:cubicBezTo>
                    <a:pt x="5294" y="1295"/>
                    <a:pt x="5547" y="1043"/>
                    <a:pt x="5860" y="1043"/>
                  </a:cubicBezTo>
                  <a:close/>
                  <a:moveTo>
                    <a:pt x="5860" y="1"/>
                  </a:moveTo>
                  <a:cubicBezTo>
                    <a:pt x="2629" y="1"/>
                    <a:pt x="1" y="2629"/>
                    <a:pt x="1" y="5861"/>
                  </a:cubicBezTo>
                  <a:cubicBezTo>
                    <a:pt x="1" y="9092"/>
                    <a:pt x="2629" y="11720"/>
                    <a:pt x="5860" y="11720"/>
                  </a:cubicBezTo>
                  <a:cubicBezTo>
                    <a:pt x="9088" y="11720"/>
                    <a:pt x="11717" y="9092"/>
                    <a:pt x="11717" y="5861"/>
                  </a:cubicBezTo>
                  <a:cubicBezTo>
                    <a:pt x="11717" y="2629"/>
                    <a:pt x="9088" y="1"/>
                    <a:pt x="58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86" name="Google Shape;286;p18"/>
            <p:cNvSpPr/>
            <p:nvPr/>
          </p:nvSpPr>
          <p:spPr>
            <a:xfrm>
              <a:off x="1354435" y="3449843"/>
              <a:ext cx="1254080" cy="132826"/>
            </a:xfrm>
            <a:custGeom>
              <a:avLst/>
              <a:gdLst/>
              <a:ahLst/>
              <a:cxnLst/>
              <a:rect l="l" t="t" r="r" b="b"/>
              <a:pathLst>
                <a:path w="72753" h="9107" extrusionOk="0">
                  <a:moveTo>
                    <a:pt x="1" y="0"/>
                  </a:moveTo>
                  <a:lnTo>
                    <a:pt x="1" y="9107"/>
                  </a:lnTo>
                  <a:lnTo>
                    <a:pt x="72753" y="9107"/>
                  </a:lnTo>
                  <a:lnTo>
                    <a:pt x="72753" y="0"/>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8"/>
            <p:cNvSpPr/>
            <p:nvPr/>
          </p:nvSpPr>
          <p:spPr>
            <a:xfrm>
              <a:off x="1355021" y="3317011"/>
              <a:ext cx="1252925" cy="132840"/>
            </a:xfrm>
            <a:custGeom>
              <a:avLst/>
              <a:gdLst/>
              <a:ahLst/>
              <a:cxnLst/>
              <a:rect l="l" t="t" r="r" b="b"/>
              <a:pathLst>
                <a:path w="72686" h="9108" extrusionOk="0">
                  <a:moveTo>
                    <a:pt x="0" y="1"/>
                  </a:moveTo>
                  <a:lnTo>
                    <a:pt x="0" y="9107"/>
                  </a:lnTo>
                  <a:lnTo>
                    <a:pt x="72686" y="9107"/>
                  </a:lnTo>
                  <a:lnTo>
                    <a:pt x="72686" y="1"/>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8"/>
            <p:cNvSpPr/>
            <p:nvPr/>
          </p:nvSpPr>
          <p:spPr>
            <a:xfrm>
              <a:off x="1355021" y="3184193"/>
              <a:ext cx="1252925" cy="132826"/>
            </a:xfrm>
            <a:custGeom>
              <a:avLst/>
              <a:gdLst/>
              <a:ahLst/>
              <a:cxnLst/>
              <a:rect l="l" t="t" r="r" b="b"/>
              <a:pathLst>
                <a:path w="72686" h="9107" extrusionOk="0">
                  <a:moveTo>
                    <a:pt x="0" y="0"/>
                  </a:moveTo>
                  <a:lnTo>
                    <a:pt x="0" y="9107"/>
                  </a:lnTo>
                  <a:lnTo>
                    <a:pt x="72686" y="9107"/>
                  </a:lnTo>
                  <a:lnTo>
                    <a:pt x="72686" y="0"/>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8"/>
            <p:cNvSpPr/>
            <p:nvPr/>
          </p:nvSpPr>
          <p:spPr>
            <a:xfrm>
              <a:off x="1355021" y="3051857"/>
              <a:ext cx="1252925" cy="132344"/>
            </a:xfrm>
            <a:custGeom>
              <a:avLst/>
              <a:gdLst/>
              <a:ahLst/>
              <a:cxnLst/>
              <a:rect l="l" t="t" r="r" b="b"/>
              <a:pathLst>
                <a:path w="72686" h="9074" extrusionOk="0">
                  <a:moveTo>
                    <a:pt x="0" y="0"/>
                  </a:moveTo>
                  <a:lnTo>
                    <a:pt x="0" y="9073"/>
                  </a:lnTo>
                  <a:lnTo>
                    <a:pt x="72686" y="9073"/>
                  </a:lnTo>
                  <a:lnTo>
                    <a:pt x="72686" y="0"/>
                  </a:lnTo>
                  <a:close/>
                </a:path>
              </a:pathLst>
            </a:custGeom>
            <a:solidFill>
              <a:schemeClr val="accent1"/>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8"/>
            <p:cNvSpPr/>
            <p:nvPr/>
          </p:nvSpPr>
          <p:spPr>
            <a:xfrm>
              <a:off x="1355021" y="2919025"/>
              <a:ext cx="1252925" cy="132840"/>
            </a:xfrm>
            <a:custGeom>
              <a:avLst/>
              <a:gdLst/>
              <a:ahLst/>
              <a:cxnLst/>
              <a:rect l="l" t="t" r="r" b="b"/>
              <a:pathLst>
                <a:path w="72686" h="9108" extrusionOk="0">
                  <a:moveTo>
                    <a:pt x="0" y="1"/>
                  </a:moveTo>
                  <a:lnTo>
                    <a:pt x="0" y="9107"/>
                  </a:lnTo>
                  <a:lnTo>
                    <a:pt x="72686" y="9107"/>
                  </a:lnTo>
                  <a:lnTo>
                    <a:pt x="72686" y="1"/>
                  </a:lnTo>
                  <a:close/>
                </a:path>
              </a:pathLst>
            </a:custGeom>
            <a:solidFill>
              <a:schemeClr val="accent1"/>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1" name="Google Shape;291;p18"/>
          <p:cNvGrpSpPr/>
          <p:nvPr/>
        </p:nvGrpSpPr>
        <p:grpSpPr>
          <a:xfrm>
            <a:off x="1104880" y="1776413"/>
            <a:ext cx="1551927" cy="1806256"/>
            <a:chOff x="6388507" y="1776413"/>
            <a:chExt cx="1551927" cy="1806256"/>
          </a:xfrm>
        </p:grpSpPr>
        <p:sp>
          <p:nvSpPr>
            <p:cNvPr id="292" name="Google Shape;292;p18"/>
            <p:cNvSpPr/>
            <p:nvPr/>
          </p:nvSpPr>
          <p:spPr>
            <a:xfrm>
              <a:off x="6388507" y="1776413"/>
              <a:ext cx="1551927" cy="651409"/>
            </a:xfrm>
            <a:custGeom>
              <a:avLst/>
              <a:gdLst/>
              <a:ahLst/>
              <a:cxnLst/>
              <a:rect l="l" t="t" r="r" b="b"/>
              <a:pathLst>
                <a:path w="90032" h="47635" extrusionOk="0">
                  <a:moveTo>
                    <a:pt x="44999" y="1"/>
                  </a:moveTo>
                  <a:lnTo>
                    <a:pt x="0" y="43532"/>
                  </a:lnTo>
                  <a:lnTo>
                    <a:pt x="4103" y="47635"/>
                  </a:lnTo>
                  <a:lnTo>
                    <a:pt x="44999" y="8173"/>
                  </a:lnTo>
                  <a:lnTo>
                    <a:pt x="85929" y="47635"/>
                  </a:lnTo>
                  <a:lnTo>
                    <a:pt x="90031" y="43532"/>
                  </a:lnTo>
                  <a:lnTo>
                    <a:pt x="449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3" name="Google Shape;293;p18"/>
            <p:cNvGrpSpPr/>
            <p:nvPr/>
          </p:nvGrpSpPr>
          <p:grpSpPr>
            <a:xfrm>
              <a:off x="6537466" y="1917083"/>
              <a:ext cx="1249722" cy="1001698"/>
              <a:chOff x="1510700" y="1726228"/>
              <a:chExt cx="1447275" cy="1462547"/>
            </a:xfrm>
          </p:grpSpPr>
          <p:sp>
            <p:nvSpPr>
              <p:cNvPr id="294" name="Google Shape;294;p18"/>
              <p:cNvSpPr/>
              <p:nvPr/>
            </p:nvSpPr>
            <p:spPr>
              <a:xfrm>
                <a:off x="1510700" y="1726228"/>
                <a:ext cx="1447200" cy="6960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8"/>
              <p:cNvSpPr/>
              <p:nvPr/>
            </p:nvSpPr>
            <p:spPr>
              <a:xfrm>
                <a:off x="1510775" y="2412675"/>
                <a:ext cx="1447200" cy="776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6" name="Google Shape;296;p18"/>
            <p:cNvGrpSpPr/>
            <p:nvPr/>
          </p:nvGrpSpPr>
          <p:grpSpPr>
            <a:xfrm>
              <a:off x="6888317" y="2237646"/>
              <a:ext cx="543983" cy="520253"/>
              <a:chOff x="5045500" y="842250"/>
              <a:chExt cx="503875" cy="481850"/>
            </a:xfrm>
          </p:grpSpPr>
          <p:sp>
            <p:nvSpPr>
              <p:cNvPr id="297" name="Google Shape;297;p18"/>
              <p:cNvSpPr/>
              <p:nvPr/>
            </p:nvSpPr>
            <p:spPr>
              <a:xfrm>
                <a:off x="5045500" y="842250"/>
                <a:ext cx="503875" cy="481850"/>
              </a:xfrm>
              <a:custGeom>
                <a:avLst/>
                <a:gdLst/>
                <a:ahLst/>
                <a:cxnLst/>
                <a:rect l="l" t="t" r="r" b="b"/>
                <a:pathLst>
                  <a:path w="20155" h="19274" extrusionOk="0">
                    <a:moveTo>
                      <a:pt x="12103" y="1130"/>
                    </a:moveTo>
                    <a:cubicBezTo>
                      <a:pt x="13694" y="1130"/>
                      <a:pt x="15284" y="1735"/>
                      <a:pt x="16496" y="2945"/>
                    </a:cubicBezTo>
                    <a:cubicBezTo>
                      <a:pt x="18917" y="5366"/>
                      <a:pt x="18917" y="9305"/>
                      <a:pt x="16496" y="11729"/>
                    </a:cubicBezTo>
                    <a:cubicBezTo>
                      <a:pt x="15286" y="12940"/>
                      <a:pt x="13695" y="13545"/>
                      <a:pt x="12104" y="13545"/>
                    </a:cubicBezTo>
                    <a:cubicBezTo>
                      <a:pt x="10514" y="13545"/>
                      <a:pt x="8923" y="12940"/>
                      <a:pt x="7712" y="11729"/>
                    </a:cubicBezTo>
                    <a:cubicBezTo>
                      <a:pt x="5288" y="9305"/>
                      <a:pt x="5288" y="5369"/>
                      <a:pt x="7712" y="2945"/>
                    </a:cubicBezTo>
                    <a:cubicBezTo>
                      <a:pt x="8923" y="1735"/>
                      <a:pt x="10513" y="1130"/>
                      <a:pt x="12103" y="1130"/>
                    </a:cubicBezTo>
                    <a:close/>
                    <a:moveTo>
                      <a:pt x="4918" y="13726"/>
                    </a:moveTo>
                    <a:lnTo>
                      <a:pt x="5716" y="14524"/>
                    </a:lnTo>
                    <a:lnTo>
                      <a:pt x="4918" y="15322"/>
                    </a:lnTo>
                    <a:lnTo>
                      <a:pt x="4120" y="14524"/>
                    </a:lnTo>
                    <a:lnTo>
                      <a:pt x="4918" y="13726"/>
                    </a:lnTo>
                    <a:close/>
                    <a:moveTo>
                      <a:pt x="12106" y="1"/>
                    </a:moveTo>
                    <a:cubicBezTo>
                      <a:pt x="10226" y="1"/>
                      <a:pt x="8345" y="717"/>
                      <a:pt x="6914" y="2147"/>
                    </a:cubicBezTo>
                    <a:cubicBezTo>
                      <a:pt x="4725" y="4333"/>
                      <a:pt x="4240" y="7516"/>
                      <a:pt x="5315" y="10133"/>
                    </a:cubicBezTo>
                    <a:lnTo>
                      <a:pt x="4518" y="10931"/>
                    </a:lnTo>
                    <a:cubicBezTo>
                      <a:pt x="4009" y="11434"/>
                      <a:pt x="3876" y="12208"/>
                      <a:pt x="4192" y="12852"/>
                    </a:cubicBezTo>
                    <a:lnTo>
                      <a:pt x="663" y="16382"/>
                    </a:lnTo>
                    <a:cubicBezTo>
                      <a:pt x="1" y="17044"/>
                      <a:pt x="1" y="18116"/>
                      <a:pt x="663" y="18778"/>
                    </a:cubicBezTo>
                    <a:cubicBezTo>
                      <a:pt x="994" y="19108"/>
                      <a:pt x="1428" y="19273"/>
                      <a:pt x="1862" y="19273"/>
                    </a:cubicBezTo>
                    <a:cubicBezTo>
                      <a:pt x="2295" y="19273"/>
                      <a:pt x="2729" y="19108"/>
                      <a:pt x="3060" y="18778"/>
                    </a:cubicBezTo>
                    <a:lnTo>
                      <a:pt x="6586" y="15249"/>
                    </a:lnTo>
                    <a:cubicBezTo>
                      <a:pt x="6820" y="15363"/>
                      <a:pt x="7071" y="15418"/>
                      <a:pt x="7320" y="15418"/>
                    </a:cubicBezTo>
                    <a:cubicBezTo>
                      <a:pt x="7757" y="15418"/>
                      <a:pt x="8188" y="15247"/>
                      <a:pt x="8510" y="14921"/>
                    </a:cubicBezTo>
                    <a:lnTo>
                      <a:pt x="9308" y="14126"/>
                    </a:lnTo>
                    <a:cubicBezTo>
                      <a:pt x="10192" y="14489"/>
                      <a:pt x="11145" y="14675"/>
                      <a:pt x="12104" y="14675"/>
                    </a:cubicBezTo>
                    <a:cubicBezTo>
                      <a:pt x="13962" y="14675"/>
                      <a:pt x="15843" y="13979"/>
                      <a:pt x="17294" y="12527"/>
                    </a:cubicBezTo>
                    <a:cubicBezTo>
                      <a:pt x="20155" y="9666"/>
                      <a:pt x="20155" y="5008"/>
                      <a:pt x="17294" y="2147"/>
                    </a:cubicBezTo>
                    <a:cubicBezTo>
                      <a:pt x="15864" y="716"/>
                      <a:pt x="13985" y="1"/>
                      <a:pt x="1210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8" name="Google Shape;298;p18"/>
              <p:cNvSpPr/>
              <p:nvPr/>
            </p:nvSpPr>
            <p:spPr>
              <a:xfrm>
                <a:off x="5221050" y="898625"/>
                <a:ext cx="254100" cy="254100"/>
              </a:xfrm>
              <a:custGeom>
                <a:avLst/>
                <a:gdLst/>
                <a:ahLst/>
                <a:cxnLst/>
                <a:rect l="l" t="t" r="r" b="b"/>
                <a:pathLst>
                  <a:path w="10164" h="10164" extrusionOk="0">
                    <a:moveTo>
                      <a:pt x="5081" y="1"/>
                    </a:moveTo>
                    <a:cubicBezTo>
                      <a:pt x="2274" y="1"/>
                      <a:pt x="1" y="2274"/>
                      <a:pt x="1" y="5081"/>
                    </a:cubicBezTo>
                    <a:cubicBezTo>
                      <a:pt x="1" y="7887"/>
                      <a:pt x="2274" y="10164"/>
                      <a:pt x="5081" y="10164"/>
                    </a:cubicBezTo>
                    <a:cubicBezTo>
                      <a:pt x="7887" y="10164"/>
                      <a:pt x="10164" y="7887"/>
                      <a:pt x="10164" y="5081"/>
                    </a:cubicBezTo>
                    <a:cubicBezTo>
                      <a:pt x="10164" y="2274"/>
                      <a:pt x="7887" y="1"/>
                      <a:pt x="50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299" name="Google Shape;299;p18"/>
            <p:cNvSpPr/>
            <p:nvPr/>
          </p:nvSpPr>
          <p:spPr>
            <a:xfrm>
              <a:off x="6537436" y="3449843"/>
              <a:ext cx="1254080" cy="132826"/>
            </a:xfrm>
            <a:custGeom>
              <a:avLst/>
              <a:gdLst/>
              <a:ahLst/>
              <a:cxnLst/>
              <a:rect l="l" t="t" r="r" b="b"/>
              <a:pathLst>
                <a:path w="72753" h="9107" extrusionOk="0">
                  <a:moveTo>
                    <a:pt x="1" y="0"/>
                  </a:moveTo>
                  <a:lnTo>
                    <a:pt x="1" y="9107"/>
                  </a:lnTo>
                  <a:lnTo>
                    <a:pt x="72753" y="9107"/>
                  </a:lnTo>
                  <a:lnTo>
                    <a:pt x="72753" y="0"/>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8"/>
            <p:cNvSpPr/>
            <p:nvPr/>
          </p:nvSpPr>
          <p:spPr>
            <a:xfrm>
              <a:off x="6538022" y="3317011"/>
              <a:ext cx="1252925" cy="132840"/>
            </a:xfrm>
            <a:custGeom>
              <a:avLst/>
              <a:gdLst/>
              <a:ahLst/>
              <a:cxnLst/>
              <a:rect l="l" t="t" r="r" b="b"/>
              <a:pathLst>
                <a:path w="72686" h="9108" extrusionOk="0">
                  <a:moveTo>
                    <a:pt x="0" y="1"/>
                  </a:moveTo>
                  <a:lnTo>
                    <a:pt x="0" y="9107"/>
                  </a:lnTo>
                  <a:lnTo>
                    <a:pt x="72686" y="9107"/>
                  </a:lnTo>
                  <a:lnTo>
                    <a:pt x="72686" y="1"/>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8"/>
            <p:cNvSpPr/>
            <p:nvPr/>
          </p:nvSpPr>
          <p:spPr>
            <a:xfrm>
              <a:off x="6538022" y="3184193"/>
              <a:ext cx="1252925" cy="132826"/>
            </a:xfrm>
            <a:custGeom>
              <a:avLst/>
              <a:gdLst/>
              <a:ahLst/>
              <a:cxnLst/>
              <a:rect l="l" t="t" r="r" b="b"/>
              <a:pathLst>
                <a:path w="72686" h="9107" extrusionOk="0">
                  <a:moveTo>
                    <a:pt x="0" y="0"/>
                  </a:moveTo>
                  <a:lnTo>
                    <a:pt x="0" y="9107"/>
                  </a:lnTo>
                  <a:lnTo>
                    <a:pt x="72686" y="9107"/>
                  </a:lnTo>
                  <a:lnTo>
                    <a:pt x="72686" y="0"/>
                  </a:lnTo>
                  <a:close/>
                </a:path>
              </a:pathLst>
            </a:custGeom>
            <a:solidFill>
              <a:schemeClr val="accent1"/>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8"/>
            <p:cNvSpPr/>
            <p:nvPr/>
          </p:nvSpPr>
          <p:spPr>
            <a:xfrm>
              <a:off x="6538022" y="3051857"/>
              <a:ext cx="1252925" cy="132344"/>
            </a:xfrm>
            <a:custGeom>
              <a:avLst/>
              <a:gdLst/>
              <a:ahLst/>
              <a:cxnLst/>
              <a:rect l="l" t="t" r="r" b="b"/>
              <a:pathLst>
                <a:path w="72686" h="9074" extrusionOk="0">
                  <a:moveTo>
                    <a:pt x="0" y="0"/>
                  </a:moveTo>
                  <a:lnTo>
                    <a:pt x="0" y="9073"/>
                  </a:lnTo>
                  <a:lnTo>
                    <a:pt x="72686" y="9073"/>
                  </a:lnTo>
                  <a:lnTo>
                    <a:pt x="72686" y="0"/>
                  </a:lnTo>
                  <a:close/>
                </a:path>
              </a:pathLst>
            </a:custGeom>
            <a:solidFill>
              <a:schemeClr val="accent1"/>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8"/>
            <p:cNvSpPr/>
            <p:nvPr/>
          </p:nvSpPr>
          <p:spPr>
            <a:xfrm>
              <a:off x="6538022" y="2919025"/>
              <a:ext cx="1252925" cy="132840"/>
            </a:xfrm>
            <a:custGeom>
              <a:avLst/>
              <a:gdLst/>
              <a:ahLst/>
              <a:cxnLst/>
              <a:rect l="l" t="t" r="r" b="b"/>
              <a:pathLst>
                <a:path w="72686" h="9108" extrusionOk="0">
                  <a:moveTo>
                    <a:pt x="0" y="1"/>
                  </a:moveTo>
                  <a:lnTo>
                    <a:pt x="0" y="9107"/>
                  </a:lnTo>
                  <a:lnTo>
                    <a:pt x="72686" y="9107"/>
                  </a:lnTo>
                  <a:lnTo>
                    <a:pt x="72686" y="1"/>
                  </a:lnTo>
                  <a:close/>
                </a:path>
              </a:pathLst>
            </a:custGeom>
            <a:solidFill>
              <a:schemeClr val="accent1"/>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4" name="Google Shape;304;p18"/>
          <p:cNvSpPr txBox="1"/>
          <p:nvPr/>
        </p:nvSpPr>
        <p:spPr>
          <a:xfrm>
            <a:off x="3678363" y="3677638"/>
            <a:ext cx="1789200" cy="4785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1600" b="1" dirty="0">
                <a:solidFill>
                  <a:srgbClr val="000000"/>
                </a:solidFill>
                <a:latin typeface="Roboto"/>
                <a:ea typeface="Roboto"/>
                <a:cs typeface="Roboto"/>
                <a:sym typeface="Roboto"/>
              </a:rPr>
              <a:t>Mediators</a:t>
            </a:r>
            <a:endParaRPr sz="1600" b="1" dirty="0">
              <a:solidFill>
                <a:srgbClr val="000000"/>
              </a:solidFill>
              <a:latin typeface="Roboto"/>
              <a:ea typeface="Roboto"/>
              <a:cs typeface="Roboto"/>
              <a:sym typeface="Roboto"/>
            </a:endParaRPr>
          </a:p>
        </p:txBody>
      </p:sp>
      <p:sp>
        <p:nvSpPr>
          <p:cNvPr id="305" name="Google Shape;305;p18"/>
          <p:cNvSpPr txBox="1"/>
          <p:nvPr/>
        </p:nvSpPr>
        <p:spPr>
          <a:xfrm>
            <a:off x="1086850" y="3672863"/>
            <a:ext cx="1789200" cy="4785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IN" sz="1600" b="1" dirty="0">
                <a:solidFill>
                  <a:srgbClr val="000000"/>
                </a:solidFill>
                <a:latin typeface="Roboto"/>
                <a:ea typeface="Roboto"/>
                <a:cs typeface="Roboto"/>
                <a:sym typeface="Roboto"/>
              </a:rPr>
              <a:t>Buyers</a:t>
            </a:r>
            <a:endParaRPr sz="1600" b="1" dirty="0">
              <a:solidFill>
                <a:srgbClr val="000000"/>
              </a:solidFill>
              <a:latin typeface="Roboto"/>
              <a:ea typeface="Roboto"/>
              <a:cs typeface="Roboto"/>
              <a:sym typeface="Roboto"/>
            </a:endParaRPr>
          </a:p>
        </p:txBody>
      </p:sp>
      <p:sp>
        <p:nvSpPr>
          <p:cNvPr id="306" name="Google Shape;306;p18"/>
          <p:cNvSpPr txBox="1"/>
          <p:nvPr/>
        </p:nvSpPr>
        <p:spPr>
          <a:xfrm>
            <a:off x="780392" y="4063182"/>
            <a:ext cx="2693400" cy="5382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1200" dirty="0">
                <a:solidFill>
                  <a:srgbClr val="000000"/>
                </a:solidFill>
                <a:latin typeface="Roboto"/>
                <a:ea typeface="Roboto"/>
                <a:cs typeface="Roboto"/>
                <a:sym typeface="Roboto"/>
              </a:rPr>
              <a:t>   </a:t>
            </a:r>
            <a:endParaRPr sz="1200" dirty="0">
              <a:solidFill>
                <a:srgbClr val="000000"/>
              </a:solidFill>
              <a:latin typeface="Roboto"/>
              <a:ea typeface="Roboto"/>
              <a:cs typeface="Roboto"/>
              <a:sym typeface="Roboto"/>
            </a:endParaRPr>
          </a:p>
        </p:txBody>
      </p:sp>
      <p:sp>
        <p:nvSpPr>
          <p:cNvPr id="307" name="Google Shape;307;p18"/>
          <p:cNvSpPr txBox="1"/>
          <p:nvPr/>
        </p:nvSpPr>
        <p:spPr>
          <a:xfrm>
            <a:off x="3401358" y="4032688"/>
            <a:ext cx="2513400" cy="439184"/>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1200" dirty="0">
              <a:solidFill>
                <a:srgbClr val="000000"/>
              </a:solidFill>
              <a:latin typeface="Roboto"/>
              <a:ea typeface="Roboto"/>
              <a:cs typeface="Roboto"/>
              <a:sym typeface="Roboto"/>
            </a:endParaRPr>
          </a:p>
        </p:txBody>
      </p:sp>
      <p:sp>
        <p:nvSpPr>
          <p:cNvPr id="308" name="Google Shape;308;p18"/>
          <p:cNvSpPr txBox="1"/>
          <p:nvPr/>
        </p:nvSpPr>
        <p:spPr>
          <a:xfrm>
            <a:off x="6323900" y="3687319"/>
            <a:ext cx="1789200" cy="4785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IN" sz="1600" b="1" dirty="0">
                <a:solidFill>
                  <a:srgbClr val="000000"/>
                </a:solidFill>
                <a:latin typeface="Roboto"/>
                <a:ea typeface="Roboto"/>
                <a:cs typeface="Roboto"/>
                <a:sym typeface="Roboto"/>
              </a:rPr>
              <a:t>Promoters</a:t>
            </a:r>
            <a:endParaRPr sz="1600" b="1" dirty="0">
              <a:solidFill>
                <a:srgbClr val="000000"/>
              </a:solidFill>
              <a:latin typeface="Roboto"/>
              <a:ea typeface="Roboto"/>
              <a:cs typeface="Roboto"/>
              <a:sym typeface="Roboto"/>
            </a:endParaRPr>
          </a:p>
        </p:txBody>
      </p:sp>
      <p:sp>
        <p:nvSpPr>
          <p:cNvPr id="309" name="Google Shape;309;p18"/>
          <p:cNvSpPr txBox="1"/>
          <p:nvPr/>
        </p:nvSpPr>
        <p:spPr>
          <a:xfrm>
            <a:off x="6119329" y="4022292"/>
            <a:ext cx="2693400" cy="5382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1200" dirty="0">
              <a:solidFill>
                <a:srgbClr val="000000"/>
              </a:solidFill>
              <a:latin typeface="Roboto"/>
              <a:ea typeface="Roboto"/>
              <a:cs typeface="Roboto"/>
              <a:sym typeface="Roboto"/>
            </a:endParaRPr>
          </a:p>
        </p:txBody>
      </p:sp>
      <p:grpSp>
        <p:nvGrpSpPr>
          <p:cNvPr id="310" name="Google Shape;310;p18"/>
          <p:cNvGrpSpPr/>
          <p:nvPr/>
        </p:nvGrpSpPr>
        <p:grpSpPr>
          <a:xfrm>
            <a:off x="6507136" y="1776413"/>
            <a:ext cx="1551927" cy="1806256"/>
            <a:chOff x="3797010" y="1776413"/>
            <a:chExt cx="1551927" cy="1806256"/>
          </a:xfrm>
        </p:grpSpPr>
        <p:sp>
          <p:nvSpPr>
            <p:cNvPr id="311" name="Google Shape;311;p18"/>
            <p:cNvSpPr/>
            <p:nvPr/>
          </p:nvSpPr>
          <p:spPr>
            <a:xfrm>
              <a:off x="3797010" y="1776413"/>
              <a:ext cx="1551927" cy="651409"/>
            </a:xfrm>
            <a:custGeom>
              <a:avLst/>
              <a:gdLst/>
              <a:ahLst/>
              <a:cxnLst/>
              <a:rect l="l" t="t" r="r" b="b"/>
              <a:pathLst>
                <a:path w="90032" h="47635" extrusionOk="0">
                  <a:moveTo>
                    <a:pt x="44999" y="1"/>
                  </a:moveTo>
                  <a:lnTo>
                    <a:pt x="0" y="43532"/>
                  </a:lnTo>
                  <a:lnTo>
                    <a:pt x="4103" y="47635"/>
                  </a:lnTo>
                  <a:lnTo>
                    <a:pt x="44999" y="8173"/>
                  </a:lnTo>
                  <a:lnTo>
                    <a:pt x="85928" y="47635"/>
                  </a:lnTo>
                  <a:lnTo>
                    <a:pt x="90031" y="43532"/>
                  </a:lnTo>
                  <a:lnTo>
                    <a:pt x="449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2" name="Google Shape;312;p18"/>
            <p:cNvGrpSpPr/>
            <p:nvPr/>
          </p:nvGrpSpPr>
          <p:grpSpPr>
            <a:xfrm>
              <a:off x="3948245" y="1917083"/>
              <a:ext cx="1249722" cy="1001698"/>
              <a:chOff x="1510700" y="1726228"/>
              <a:chExt cx="1447275" cy="1462547"/>
            </a:xfrm>
          </p:grpSpPr>
          <p:sp>
            <p:nvSpPr>
              <p:cNvPr id="313" name="Google Shape;313;p18"/>
              <p:cNvSpPr/>
              <p:nvPr/>
            </p:nvSpPr>
            <p:spPr>
              <a:xfrm>
                <a:off x="1510700" y="1726228"/>
                <a:ext cx="1447200" cy="6960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8"/>
              <p:cNvSpPr/>
              <p:nvPr/>
            </p:nvSpPr>
            <p:spPr>
              <a:xfrm>
                <a:off x="1510775" y="2412675"/>
                <a:ext cx="1447200" cy="776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5" name="Google Shape;315;p18"/>
            <p:cNvSpPr/>
            <p:nvPr/>
          </p:nvSpPr>
          <p:spPr>
            <a:xfrm>
              <a:off x="3945942" y="3449843"/>
              <a:ext cx="1254080" cy="132826"/>
            </a:xfrm>
            <a:custGeom>
              <a:avLst/>
              <a:gdLst/>
              <a:ahLst/>
              <a:cxnLst/>
              <a:rect l="l" t="t" r="r" b="b"/>
              <a:pathLst>
                <a:path w="72753" h="9107" extrusionOk="0">
                  <a:moveTo>
                    <a:pt x="1" y="0"/>
                  </a:moveTo>
                  <a:lnTo>
                    <a:pt x="1" y="9107"/>
                  </a:lnTo>
                  <a:lnTo>
                    <a:pt x="72753" y="9107"/>
                  </a:lnTo>
                  <a:lnTo>
                    <a:pt x="72753" y="0"/>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8"/>
            <p:cNvSpPr/>
            <p:nvPr/>
          </p:nvSpPr>
          <p:spPr>
            <a:xfrm>
              <a:off x="3946528" y="3317011"/>
              <a:ext cx="1252925" cy="132840"/>
            </a:xfrm>
            <a:custGeom>
              <a:avLst/>
              <a:gdLst/>
              <a:ahLst/>
              <a:cxnLst/>
              <a:rect l="l" t="t" r="r" b="b"/>
              <a:pathLst>
                <a:path w="72686" h="9108" extrusionOk="0">
                  <a:moveTo>
                    <a:pt x="0" y="1"/>
                  </a:moveTo>
                  <a:lnTo>
                    <a:pt x="0" y="9107"/>
                  </a:lnTo>
                  <a:lnTo>
                    <a:pt x="72686" y="9107"/>
                  </a:lnTo>
                  <a:lnTo>
                    <a:pt x="72686" y="1"/>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8"/>
            <p:cNvSpPr/>
            <p:nvPr/>
          </p:nvSpPr>
          <p:spPr>
            <a:xfrm>
              <a:off x="3946528" y="3184193"/>
              <a:ext cx="1252925" cy="132826"/>
            </a:xfrm>
            <a:custGeom>
              <a:avLst/>
              <a:gdLst/>
              <a:ahLst/>
              <a:cxnLst/>
              <a:rect l="l" t="t" r="r" b="b"/>
              <a:pathLst>
                <a:path w="72686" h="9107" extrusionOk="0">
                  <a:moveTo>
                    <a:pt x="0" y="0"/>
                  </a:moveTo>
                  <a:lnTo>
                    <a:pt x="0" y="9107"/>
                  </a:lnTo>
                  <a:lnTo>
                    <a:pt x="72686" y="9107"/>
                  </a:lnTo>
                  <a:lnTo>
                    <a:pt x="72686" y="0"/>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8"/>
            <p:cNvSpPr/>
            <p:nvPr/>
          </p:nvSpPr>
          <p:spPr>
            <a:xfrm>
              <a:off x="3946528" y="3051857"/>
              <a:ext cx="1252925" cy="132344"/>
            </a:xfrm>
            <a:custGeom>
              <a:avLst/>
              <a:gdLst/>
              <a:ahLst/>
              <a:cxnLst/>
              <a:rect l="l" t="t" r="r" b="b"/>
              <a:pathLst>
                <a:path w="72686" h="9074" extrusionOk="0">
                  <a:moveTo>
                    <a:pt x="0" y="0"/>
                  </a:moveTo>
                  <a:lnTo>
                    <a:pt x="0" y="9073"/>
                  </a:lnTo>
                  <a:lnTo>
                    <a:pt x="72686" y="9073"/>
                  </a:lnTo>
                  <a:lnTo>
                    <a:pt x="72686" y="0"/>
                  </a:lnTo>
                  <a:close/>
                </a:path>
              </a:pathLst>
            </a:custGeom>
            <a:solidFill>
              <a:schemeClr val="accent4"/>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8"/>
            <p:cNvSpPr/>
            <p:nvPr/>
          </p:nvSpPr>
          <p:spPr>
            <a:xfrm>
              <a:off x="3946528" y="2919025"/>
              <a:ext cx="1252925" cy="132840"/>
            </a:xfrm>
            <a:custGeom>
              <a:avLst/>
              <a:gdLst/>
              <a:ahLst/>
              <a:cxnLst/>
              <a:rect l="l" t="t" r="r" b="b"/>
              <a:pathLst>
                <a:path w="72686" h="9108" extrusionOk="0">
                  <a:moveTo>
                    <a:pt x="0" y="1"/>
                  </a:moveTo>
                  <a:lnTo>
                    <a:pt x="0" y="9107"/>
                  </a:lnTo>
                  <a:lnTo>
                    <a:pt x="72686" y="9107"/>
                  </a:lnTo>
                  <a:lnTo>
                    <a:pt x="72686" y="1"/>
                  </a:lnTo>
                  <a:close/>
                </a:path>
              </a:pathLst>
            </a:custGeom>
            <a:solidFill>
              <a:schemeClr val="accent1"/>
            </a:solid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8"/>
            <p:cNvSpPr/>
            <p:nvPr/>
          </p:nvSpPr>
          <p:spPr>
            <a:xfrm rot="10800000">
              <a:off x="4295636" y="2246683"/>
              <a:ext cx="552589" cy="486392"/>
            </a:xfrm>
            <a:custGeom>
              <a:avLst/>
              <a:gdLst/>
              <a:ahLst/>
              <a:cxnLst/>
              <a:rect l="l" t="t" r="r" b="b"/>
              <a:pathLst>
                <a:path w="17046" h="15004" extrusionOk="0">
                  <a:moveTo>
                    <a:pt x="3703" y="1"/>
                  </a:moveTo>
                  <a:cubicBezTo>
                    <a:pt x="3469" y="1"/>
                    <a:pt x="3303" y="168"/>
                    <a:pt x="3303" y="401"/>
                  </a:cubicBezTo>
                  <a:lnTo>
                    <a:pt x="3303" y="5471"/>
                  </a:lnTo>
                  <a:cubicBezTo>
                    <a:pt x="3303" y="5705"/>
                    <a:pt x="3436" y="6005"/>
                    <a:pt x="3603" y="6139"/>
                  </a:cubicBezTo>
                  <a:lnTo>
                    <a:pt x="8239" y="10809"/>
                  </a:lnTo>
                  <a:cubicBezTo>
                    <a:pt x="8323" y="10892"/>
                    <a:pt x="8423" y="10934"/>
                    <a:pt x="8523" y="10934"/>
                  </a:cubicBezTo>
                  <a:cubicBezTo>
                    <a:pt x="8623" y="10934"/>
                    <a:pt x="8723" y="10892"/>
                    <a:pt x="8806" y="10809"/>
                  </a:cubicBezTo>
                  <a:lnTo>
                    <a:pt x="13276" y="6339"/>
                  </a:lnTo>
                  <a:cubicBezTo>
                    <a:pt x="13443" y="6172"/>
                    <a:pt x="13577" y="5872"/>
                    <a:pt x="13577" y="5638"/>
                  </a:cubicBezTo>
                  <a:lnTo>
                    <a:pt x="13577" y="401"/>
                  </a:lnTo>
                  <a:cubicBezTo>
                    <a:pt x="13577" y="168"/>
                    <a:pt x="13376" y="1"/>
                    <a:pt x="13176" y="1"/>
                  </a:cubicBezTo>
                  <a:lnTo>
                    <a:pt x="10674" y="1"/>
                  </a:lnTo>
                  <a:cubicBezTo>
                    <a:pt x="10474" y="1"/>
                    <a:pt x="10274" y="168"/>
                    <a:pt x="10274" y="401"/>
                  </a:cubicBezTo>
                  <a:lnTo>
                    <a:pt x="10274" y="4037"/>
                  </a:lnTo>
                  <a:cubicBezTo>
                    <a:pt x="10274" y="4237"/>
                    <a:pt x="10107" y="4437"/>
                    <a:pt x="9874" y="4437"/>
                  </a:cubicBezTo>
                  <a:lnTo>
                    <a:pt x="7172" y="4437"/>
                  </a:lnTo>
                  <a:cubicBezTo>
                    <a:pt x="6938" y="4437"/>
                    <a:pt x="6772" y="4237"/>
                    <a:pt x="6772" y="4037"/>
                  </a:cubicBezTo>
                  <a:lnTo>
                    <a:pt x="6772" y="401"/>
                  </a:lnTo>
                  <a:cubicBezTo>
                    <a:pt x="6772" y="168"/>
                    <a:pt x="6572" y="1"/>
                    <a:pt x="6371" y="1"/>
                  </a:cubicBezTo>
                  <a:close/>
                  <a:moveTo>
                    <a:pt x="1305" y="5246"/>
                  </a:moveTo>
                  <a:cubicBezTo>
                    <a:pt x="1201" y="5246"/>
                    <a:pt x="1101" y="5288"/>
                    <a:pt x="1034" y="5371"/>
                  </a:cubicBezTo>
                  <a:lnTo>
                    <a:pt x="167" y="6239"/>
                  </a:lnTo>
                  <a:cubicBezTo>
                    <a:pt x="0" y="6405"/>
                    <a:pt x="0" y="6639"/>
                    <a:pt x="167" y="6806"/>
                  </a:cubicBezTo>
                  <a:lnTo>
                    <a:pt x="8239" y="14878"/>
                  </a:lnTo>
                  <a:cubicBezTo>
                    <a:pt x="8306" y="14962"/>
                    <a:pt x="8406" y="15003"/>
                    <a:pt x="8510" y="15003"/>
                  </a:cubicBezTo>
                  <a:cubicBezTo>
                    <a:pt x="8615" y="15003"/>
                    <a:pt x="8723" y="14962"/>
                    <a:pt x="8806" y="14878"/>
                  </a:cubicBezTo>
                  <a:lnTo>
                    <a:pt x="11308" y="12376"/>
                  </a:lnTo>
                  <a:lnTo>
                    <a:pt x="11308" y="13811"/>
                  </a:lnTo>
                  <a:cubicBezTo>
                    <a:pt x="11308" y="14044"/>
                    <a:pt x="11475" y="14211"/>
                    <a:pt x="11709" y="14211"/>
                  </a:cubicBezTo>
                  <a:lnTo>
                    <a:pt x="13176" y="14211"/>
                  </a:lnTo>
                  <a:cubicBezTo>
                    <a:pt x="13376" y="14211"/>
                    <a:pt x="13577" y="14044"/>
                    <a:pt x="13577" y="13811"/>
                  </a:cubicBezTo>
                  <a:lnTo>
                    <a:pt x="13577" y="10141"/>
                  </a:lnTo>
                  <a:lnTo>
                    <a:pt x="16879" y="6806"/>
                  </a:lnTo>
                  <a:cubicBezTo>
                    <a:pt x="17046" y="6639"/>
                    <a:pt x="17046" y="6405"/>
                    <a:pt x="16879" y="6239"/>
                  </a:cubicBezTo>
                  <a:lnTo>
                    <a:pt x="16012" y="5371"/>
                  </a:lnTo>
                  <a:cubicBezTo>
                    <a:pt x="15928" y="5288"/>
                    <a:pt x="15820" y="5246"/>
                    <a:pt x="15716" y="5246"/>
                  </a:cubicBezTo>
                  <a:cubicBezTo>
                    <a:pt x="15611" y="5246"/>
                    <a:pt x="15511" y="5288"/>
                    <a:pt x="15445" y="5371"/>
                  </a:cubicBezTo>
                  <a:lnTo>
                    <a:pt x="8806" y="12009"/>
                  </a:lnTo>
                  <a:cubicBezTo>
                    <a:pt x="8723" y="12093"/>
                    <a:pt x="8615" y="12135"/>
                    <a:pt x="8510" y="12135"/>
                  </a:cubicBezTo>
                  <a:cubicBezTo>
                    <a:pt x="8406" y="12135"/>
                    <a:pt x="8306" y="12093"/>
                    <a:pt x="8239" y="12009"/>
                  </a:cubicBezTo>
                  <a:lnTo>
                    <a:pt x="1601" y="5371"/>
                  </a:lnTo>
                  <a:cubicBezTo>
                    <a:pt x="1518" y="5288"/>
                    <a:pt x="1410" y="5246"/>
                    <a:pt x="1305" y="524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fade">
                                      <p:cBhvr>
                                        <p:cTn id="7" dur="1000"/>
                                        <p:tgtEl>
                                          <p:spTgt spid="291"/>
                                        </p:tgtEl>
                                      </p:cBhvr>
                                    </p:animEffect>
                                    <p:anim calcmode="lin" valueType="num">
                                      <p:cBhvr>
                                        <p:cTn id="8" dur="1000" fill="hold"/>
                                        <p:tgtEl>
                                          <p:spTgt spid="291"/>
                                        </p:tgtEl>
                                        <p:attrNameLst>
                                          <p:attrName>ppt_x</p:attrName>
                                        </p:attrNameLst>
                                      </p:cBhvr>
                                      <p:tavLst>
                                        <p:tav tm="0">
                                          <p:val>
                                            <p:strVal val="#ppt_x"/>
                                          </p:val>
                                        </p:tav>
                                        <p:tav tm="100000">
                                          <p:val>
                                            <p:strVal val="#ppt_x"/>
                                          </p:val>
                                        </p:tav>
                                      </p:tavLst>
                                    </p:anim>
                                    <p:anim calcmode="lin" valueType="num">
                                      <p:cBhvr>
                                        <p:cTn id="9" dur="1000" fill="hold"/>
                                        <p:tgtEl>
                                          <p:spTgt spid="29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80"/>
                                        </p:tgtEl>
                                        <p:attrNameLst>
                                          <p:attrName>style.visibility</p:attrName>
                                        </p:attrNameLst>
                                      </p:cBhvr>
                                      <p:to>
                                        <p:strVal val="visible"/>
                                      </p:to>
                                    </p:set>
                                    <p:animEffect transition="in" filter="fade">
                                      <p:cBhvr>
                                        <p:cTn id="12" dur="1000"/>
                                        <p:tgtEl>
                                          <p:spTgt spid="280"/>
                                        </p:tgtEl>
                                      </p:cBhvr>
                                    </p:animEffect>
                                    <p:anim calcmode="lin" valueType="num">
                                      <p:cBhvr>
                                        <p:cTn id="13" dur="1000" fill="hold"/>
                                        <p:tgtEl>
                                          <p:spTgt spid="280"/>
                                        </p:tgtEl>
                                        <p:attrNameLst>
                                          <p:attrName>ppt_x</p:attrName>
                                        </p:attrNameLst>
                                      </p:cBhvr>
                                      <p:tavLst>
                                        <p:tav tm="0">
                                          <p:val>
                                            <p:strVal val="#ppt_x"/>
                                          </p:val>
                                        </p:tav>
                                        <p:tav tm="100000">
                                          <p:val>
                                            <p:strVal val="#ppt_x"/>
                                          </p:val>
                                        </p:tav>
                                      </p:tavLst>
                                    </p:anim>
                                    <p:anim calcmode="lin" valueType="num">
                                      <p:cBhvr>
                                        <p:cTn id="14" dur="1000" fill="hold"/>
                                        <p:tgtEl>
                                          <p:spTgt spid="280"/>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10"/>
                                        </p:tgtEl>
                                        <p:attrNameLst>
                                          <p:attrName>style.visibility</p:attrName>
                                        </p:attrNameLst>
                                      </p:cBhvr>
                                      <p:to>
                                        <p:strVal val="visible"/>
                                      </p:to>
                                    </p:set>
                                    <p:animEffect transition="in" filter="fade">
                                      <p:cBhvr>
                                        <p:cTn id="17" dur="1000"/>
                                        <p:tgtEl>
                                          <p:spTgt spid="310"/>
                                        </p:tgtEl>
                                      </p:cBhvr>
                                    </p:animEffect>
                                    <p:anim calcmode="lin" valueType="num">
                                      <p:cBhvr>
                                        <p:cTn id="18" dur="1000" fill="hold"/>
                                        <p:tgtEl>
                                          <p:spTgt spid="310"/>
                                        </p:tgtEl>
                                        <p:attrNameLst>
                                          <p:attrName>ppt_x</p:attrName>
                                        </p:attrNameLst>
                                      </p:cBhvr>
                                      <p:tavLst>
                                        <p:tav tm="0">
                                          <p:val>
                                            <p:strVal val="#ppt_x"/>
                                          </p:val>
                                        </p:tav>
                                        <p:tav tm="100000">
                                          <p:val>
                                            <p:strVal val="#ppt_x"/>
                                          </p:val>
                                        </p:tav>
                                      </p:tavLst>
                                    </p:anim>
                                    <p:anim calcmode="lin" valueType="num">
                                      <p:cBhvr>
                                        <p:cTn id="19" dur="1000" fill="hold"/>
                                        <p:tgtEl>
                                          <p:spTgt spid="3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04"/>
                                        </p:tgtEl>
                                        <p:attrNameLst>
                                          <p:attrName>style.visibility</p:attrName>
                                        </p:attrNameLst>
                                      </p:cBhvr>
                                      <p:to>
                                        <p:strVal val="visible"/>
                                      </p:to>
                                    </p:set>
                                    <p:animEffect transition="in" filter="fade">
                                      <p:cBhvr>
                                        <p:cTn id="24" dur="1000"/>
                                        <p:tgtEl>
                                          <p:spTgt spid="304"/>
                                        </p:tgtEl>
                                      </p:cBhvr>
                                    </p:animEffect>
                                    <p:anim calcmode="lin" valueType="num">
                                      <p:cBhvr>
                                        <p:cTn id="25" dur="1000" fill="hold"/>
                                        <p:tgtEl>
                                          <p:spTgt spid="304"/>
                                        </p:tgtEl>
                                        <p:attrNameLst>
                                          <p:attrName>ppt_x</p:attrName>
                                        </p:attrNameLst>
                                      </p:cBhvr>
                                      <p:tavLst>
                                        <p:tav tm="0">
                                          <p:val>
                                            <p:strVal val="#ppt_x"/>
                                          </p:val>
                                        </p:tav>
                                        <p:tav tm="100000">
                                          <p:val>
                                            <p:strVal val="#ppt_x"/>
                                          </p:val>
                                        </p:tav>
                                      </p:tavLst>
                                    </p:anim>
                                    <p:anim calcmode="lin" valueType="num">
                                      <p:cBhvr>
                                        <p:cTn id="26" dur="1000" fill="hold"/>
                                        <p:tgtEl>
                                          <p:spTgt spid="304"/>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05"/>
                                        </p:tgtEl>
                                        <p:attrNameLst>
                                          <p:attrName>style.visibility</p:attrName>
                                        </p:attrNameLst>
                                      </p:cBhvr>
                                      <p:to>
                                        <p:strVal val="visible"/>
                                      </p:to>
                                    </p:set>
                                    <p:animEffect transition="in" filter="fade">
                                      <p:cBhvr>
                                        <p:cTn id="29" dur="1000"/>
                                        <p:tgtEl>
                                          <p:spTgt spid="305"/>
                                        </p:tgtEl>
                                      </p:cBhvr>
                                    </p:animEffect>
                                    <p:anim calcmode="lin" valueType="num">
                                      <p:cBhvr>
                                        <p:cTn id="30" dur="1000" fill="hold"/>
                                        <p:tgtEl>
                                          <p:spTgt spid="305"/>
                                        </p:tgtEl>
                                        <p:attrNameLst>
                                          <p:attrName>ppt_x</p:attrName>
                                        </p:attrNameLst>
                                      </p:cBhvr>
                                      <p:tavLst>
                                        <p:tav tm="0">
                                          <p:val>
                                            <p:strVal val="#ppt_x"/>
                                          </p:val>
                                        </p:tav>
                                        <p:tav tm="100000">
                                          <p:val>
                                            <p:strVal val="#ppt_x"/>
                                          </p:val>
                                        </p:tav>
                                      </p:tavLst>
                                    </p:anim>
                                    <p:anim calcmode="lin" valueType="num">
                                      <p:cBhvr>
                                        <p:cTn id="31" dur="1000" fill="hold"/>
                                        <p:tgtEl>
                                          <p:spTgt spid="305"/>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08"/>
                                        </p:tgtEl>
                                        <p:attrNameLst>
                                          <p:attrName>style.visibility</p:attrName>
                                        </p:attrNameLst>
                                      </p:cBhvr>
                                      <p:to>
                                        <p:strVal val="visible"/>
                                      </p:to>
                                    </p:set>
                                    <p:animEffect transition="in" filter="fade">
                                      <p:cBhvr>
                                        <p:cTn id="34" dur="1000"/>
                                        <p:tgtEl>
                                          <p:spTgt spid="308"/>
                                        </p:tgtEl>
                                      </p:cBhvr>
                                    </p:animEffect>
                                    <p:anim calcmode="lin" valueType="num">
                                      <p:cBhvr>
                                        <p:cTn id="35" dur="1000" fill="hold"/>
                                        <p:tgtEl>
                                          <p:spTgt spid="308"/>
                                        </p:tgtEl>
                                        <p:attrNameLst>
                                          <p:attrName>ppt_x</p:attrName>
                                        </p:attrNameLst>
                                      </p:cBhvr>
                                      <p:tavLst>
                                        <p:tav tm="0">
                                          <p:val>
                                            <p:strVal val="#ppt_x"/>
                                          </p:val>
                                        </p:tav>
                                        <p:tav tm="100000">
                                          <p:val>
                                            <p:strVal val="#ppt_x"/>
                                          </p:val>
                                        </p:tav>
                                      </p:tavLst>
                                    </p:anim>
                                    <p:anim calcmode="lin" valueType="num">
                                      <p:cBhvr>
                                        <p:cTn id="36" dur="1000" fill="hold"/>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 grpId="0"/>
      <p:bldP spid="305" grpId="0"/>
      <p:bldP spid="30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CC3A2-1349-D14B-E09E-401B2661D087}"/>
              </a:ext>
            </a:extLst>
          </p:cNvPr>
          <p:cNvSpPr>
            <a:spLocks noGrp="1"/>
          </p:cNvSpPr>
          <p:nvPr>
            <p:ph type="title"/>
          </p:nvPr>
        </p:nvSpPr>
        <p:spPr/>
        <p:txBody>
          <a:bodyPr/>
          <a:lstStyle/>
          <a:p>
            <a:r>
              <a:rPr lang="en-IN" sz="2400" dirty="0">
                <a:latin typeface="Roboto" panose="02000000000000000000" pitchFamily="2" charset="0"/>
                <a:ea typeface="Roboto" panose="02000000000000000000" pitchFamily="2" charset="0"/>
                <a:cs typeface="Roboto" panose="02000000000000000000" pitchFamily="2" charset="0"/>
              </a:rPr>
              <a:t>Section 14 </a:t>
            </a:r>
            <a:r>
              <a:rPr lang="en-US" sz="2400" b="0" i="0" dirty="0">
                <a:solidFill>
                  <a:srgbClr val="444444"/>
                </a:solidFill>
                <a:effectLst/>
                <a:latin typeface="Roboto" panose="02000000000000000000" pitchFamily="2" charset="0"/>
                <a:ea typeface="Roboto" panose="02000000000000000000" pitchFamily="2" charset="0"/>
                <a:cs typeface="Roboto" panose="02000000000000000000" pitchFamily="2" charset="0"/>
              </a:rPr>
              <a:t>Adherence to sanctioned plans and project specifications by the promoter</a:t>
            </a:r>
            <a:endParaRPr lang="en-IN" sz="2400" dirty="0">
              <a:latin typeface="Roboto" panose="02000000000000000000" pitchFamily="2" charset="0"/>
              <a:ea typeface="Roboto" panose="02000000000000000000" pitchFamily="2" charset="0"/>
              <a:cs typeface="Roboto" panose="02000000000000000000" pitchFamily="2" charset="0"/>
            </a:endParaRPr>
          </a:p>
        </p:txBody>
      </p:sp>
      <p:sp>
        <p:nvSpPr>
          <p:cNvPr id="3" name="Text Placeholder 2">
            <a:extLst>
              <a:ext uri="{FF2B5EF4-FFF2-40B4-BE49-F238E27FC236}">
                <a16:creationId xmlns:a16="http://schemas.microsoft.com/office/drawing/2014/main" id="{86CD4282-2322-B556-EEB9-3910522E0095}"/>
              </a:ext>
            </a:extLst>
          </p:cNvPr>
          <p:cNvSpPr>
            <a:spLocks noGrp="1"/>
          </p:cNvSpPr>
          <p:nvPr>
            <p:ph type="body" idx="1"/>
          </p:nvPr>
        </p:nvSpPr>
        <p:spPr/>
        <p:txBody>
          <a:bodyPr/>
          <a:lstStyle/>
          <a:p>
            <a:pPr marL="152400" indent="0" algn="just">
              <a:buNone/>
            </a:pPr>
            <a:endParaRPr lang="en-IN" b="0" i="0" dirty="0">
              <a:solidFill>
                <a:srgbClr val="444444"/>
              </a:solidFill>
              <a:effectLst/>
              <a:latin typeface="Open Sans" panose="020B0606030504020204" pitchFamily="34" charset="0"/>
            </a:endParaRPr>
          </a:p>
          <a:p>
            <a:pPr marL="152400" indent="0" algn="just">
              <a:buNone/>
            </a:pPr>
            <a:endParaRPr lang="en-IN" sz="1400" dirty="0">
              <a:solidFill>
                <a:srgbClr val="444444"/>
              </a:solidFill>
              <a:latin typeface="Open Sans" panose="020B0606030504020204" pitchFamily="34" charset="0"/>
            </a:endParaRPr>
          </a:p>
          <a:p>
            <a:pPr marL="152400" indent="0" algn="just">
              <a:buNone/>
            </a:pPr>
            <a:r>
              <a:rPr lang="en-US" sz="1400" b="0" i="0" dirty="0">
                <a:solidFill>
                  <a:srgbClr val="444444"/>
                </a:solidFill>
                <a:effectLst/>
                <a:latin typeface="Bookman Old Style" panose="02050604050505020204" pitchFamily="18" charset="0"/>
              </a:rPr>
              <a:t>(3) In case any structural defect or any other defect in workmanship, quality or provision of services or any other obligations of the promoter as per the agreement for sale relating to </a:t>
            </a:r>
          </a:p>
          <a:p>
            <a:pPr marL="152400" indent="0" algn="just">
              <a:buNone/>
            </a:pPr>
            <a:endParaRPr lang="en-US" sz="1400" dirty="0">
              <a:solidFill>
                <a:srgbClr val="444444"/>
              </a:solidFill>
              <a:latin typeface="Bookman Old Style" panose="02050604050505020204" pitchFamily="18" charset="0"/>
            </a:endParaRPr>
          </a:p>
          <a:p>
            <a:pPr marL="152400" indent="0" algn="just">
              <a:buNone/>
            </a:pPr>
            <a:r>
              <a:rPr lang="en-US" sz="1400" b="0" i="0" dirty="0">
                <a:solidFill>
                  <a:srgbClr val="444444"/>
                </a:solidFill>
                <a:effectLst/>
                <a:latin typeface="Bookman Old Style" panose="02050604050505020204" pitchFamily="18" charset="0"/>
              </a:rPr>
              <a:t>such development is brought to the notice of the </a:t>
            </a:r>
            <a:r>
              <a:rPr lang="en-US" sz="1400" b="0" i="0" u="sng" dirty="0">
                <a:solidFill>
                  <a:srgbClr val="7030A0"/>
                </a:solidFill>
                <a:effectLst/>
                <a:latin typeface="Bookman Old Style" panose="02050604050505020204" pitchFamily="18" charset="0"/>
              </a:rPr>
              <a:t>promoter within a period of five years by the allottee from the date of handing over possession</a:t>
            </a:r>
            <a:r>
              <a:rPr lang="en-US" sz="1400" b="0" i="0" dirty="0">
                <a:solidFill>
                  <a:srgbClr val="444444"/>
                </a:solidFill>
                <a:effectLst/>
                <a:latin typeface="Bookman Old Style" panose="02050604050505020204" pitchFamily="18" charset="0"/>
              </a:rPr>
              <a:t>, </a:t>
            </a:r>
          </a:p>
          <a:p>
            <a:pPr marL="152400" indent="0" algn="just">
              <a:buNone/>
            </a:pPr>
            <a:endParaRPr lang="en-US" sz="1400" dirty="0">
              <a:solidFill>
                <a:srgbClr val="444444"/>
              </a:solidFill>
              <a:latin typeface="Bookman Old Style" panose="02050604050505020204" pitchFamily="18" charset="0"/>
            </a:endParaRPr>
          </a:p>
          <a:p>
            <a:pPr marL="152400" indent="0" algn="just">
              <a:buNone/>
            </a:pPr>
            <a:r>
              <a:rPr lang="en-US" sz="1400" b="0" i="0" dirty="0">
                <a:solidFill>
                  <a:srgbClr val="444444"/>
                </a:solidFill>
                <a:effectLst/>
                <a:latin typeface="Bookman Old Style" panose="02050604050505020204" pitchFamily="18" charset="0"/>
              </a:rPr>
              <a:t>it shall be the duty of the promoter to rectify such defects </a:t>
            </a:r>
            <a:r>
              <a:rPr lang="en-US" sz="1400" b="1" i="1" u="sng" dirty="0">
                <a:solidFill>
                  <a:srgbClr val="444444"/>
                </a:solidFill>
                <a:effectLst/>
                <a:latin typeface="Bookman Old Style" panose="02050604050505020204" pitchFamily="18" charset="0"/>
              </a:rPr>
              <a:t>without further</a:t>
            </a:r>
            <a:r>
              <a:rPr lang="en-US" sz="1400" b="0" i="0" dirty="0">
                <a:solidFill>
                  <a:srgbClr val="444444"/>
                </a:solidFill>
                <a:effectLst/>
                <a:latin typeface="Bookman Old Style" panose="02050604050505020204" pitchFamily="18" charset="0"/>
              </a:rPr>
              <a:t> charge, within thirty days, and </a:t>
            </a:r>
          </a:p>
          <a:p>
            <a:pPr marL="152400" indent="0" algn="just">
              <a:buNone/>
            </a:pPr>
            <a:endParaRPr lang="en-US" sz="1400" dirty="0">
              <a:solidFill>
                <a:srgbClr val="444444"/>
              </a:solidFill>
              <a:latin typeface="Bookman Old Style" panose="02050604050505020204" pitchFamily="18" charset="0"/>
            </a:endParaRPr>
          </a:p>
          <a:p>
            <a:pPr marL="152400" indent="0" algn="just">
              <a:buNone/>
            </a:pPr>
            <a:r>
              <a:rPr lang="en-US" sz="1400" b="0" i="0" dirty="0">
                <a:solidFill>
                  <a:srgbClr val="444444"/>
                </a:solidFill>
                <a:effectLst/>
                <a:latin typeface="Bookman Old Style" panose="02050604050505020204" pitchFamily="18" charset="0"/>
              </a:rPr>
              <a:t>in the event of promoter's failure to rectify such defects within such time, </a:t>
            </a:r>
            <a:r>
              <a:rPr lang="en-US" sz="1400" b="1" i="1" u="sng" dirty="0">
                <a:solidFill>
                  <a:srgbClr val="444444"/>
                </a:solidFill>
                <a:effectLst/>
                <a:latin typeface="Bookman Old Style" panose="02050604050505020204" pitchFamily="18" charset="0"/>
              </a:rPr>
              <a:t>the aggrieved allottees </a:t>
            </a:r>
            <a:r>
              <a:rPr lang="en-US" sz="1400" b="0" i="0" dirty="0">
                <a:solidFill>
                  <a:srgbClr val="444444"/>
                </a:solidFill>
                <a:effectLst/>
                <a:latin typeface="Bookman Old Style" panose="02050604050505020204" pitchFamily="18" charset="0"/>
              </a:rPr>
              <a:t>shall be entitled to receive appropriate compensation in the manner as provided under this Act.</a:t>
            </a:r>
            <a:br>
              <a:rPr lang="en-US" dirty="0">
                <a:latin typeface="Bookman Old Style" panose="02050604050505020204" pitchFamily="18" charset="0"/>
              </a:rPr>
            </a:br>
            <a:endParaRPr lang="en-IN" dirty="0">
              <a:latin typeface="Bookman Old Style" panose="02050604050505020204" pitchFamily="18" charset="0"/>
            </a:endParaRPr>
          </a:p>
          <a:p>
            <a:endParaRPr lang="en-IN" dirty="0"/>
          </a:p>
        </p:txBody>
      </p:sp>
    </p:spTree>
    <p:extLst>
      <p:ext uri="{BB962C8B-B14F-4D97-AF65-F5344CB8AC3E}">
        <p14:creationId xmlns:p14="http://schemas.microsoft.com/office/powerpoint/2010/main" val="311457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372"/>
        <p:cNvGrpSpPr/>
        <p:nvPr/>
      </p:nvGrpSpPr>
      <p:grpSpPr>
        <a:xfrm>
          <a:off x="0" y="0"/>
          <a:ext cx="0" cy="0"/>
          <a:chOff x="0" y="0"/>
          <a:chExt cx="0" cy="0"/>
        </a:xfrm>
      </p:grpSpPr>
      <p:grpSp>
        <p:nvGrpSpPr>
          <p:cNvPr id="1373" name="Google Shape;1373;p32"/>
          <p:cNvGrpSpPr/>
          <p:nvPr/>
        </p:nvGrpSpPr>
        <p:grpSpPr>
          <a:xfrm>
            <a:off x="4871165" y="2265071"/>
            <a:ext cx="746984" cy="221963"/>
            <a:chOff x="4871165" y="2265071"/>
            <a:chExt cx="746984" cy="221963"/>
          </a:xfrm>
        </p:grpSpPr>
        <p:sp>
          <p:nvSpPr>
            <p:cNvPr id="1374" name="Google Shape;1374;p32"/>
            <p:cNvSpPr/>
            <p:nvPr/>
          </p:nvSpPr>
          <p:spPr>
            <a:xfrm>
              <a:off x="4871165" y="2299218"/>
              <a:ext cx="145128" cy="66329"/>
            </a:xfrm>
            <a:custGeom>
              <a:avLst/>
              <a:gdLst/>
              <a:ahLst/>
              <a:cxnLst/>
              <a:rect l="l" t="t" r="r" b="b"/>
              <a:pathLst>
                <a:path w="14745" h="6739" extrusionOk="0">
                  <a:moveTo>
                    <a:pt x="7372" y="0"/>
                  </a:moveTo>
                  <a:cubicBezTo>
                    <a:pt x="3503" y="0"/>
                    <a:pt x="334" y="2969"/>
                    <a:pt x="1" y="6739"/>
                  </a:cubicBezTo>
                  <a:lnTo>
                    <a:pt x="14744" y="6739"/>
                  </a:lnTo>
                  <a:cubicBezTo>
                    <a:pt x="14444" y="2969"/>
                    <a:pt x="11275" y="0"/>
                    <a:pt x="73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32"/>
            <p:cNvSpPr/>
            <p:nvPr/>
          </p:nvSpPr>
          <p:spPr>
            <a:xfrm>
              <a:off x="5130557" y="2316286"/>
              <a:ext cx="108031" cy="49262"/>
            </a:xfrm>
            <a:custGeom>
              <a:avLst/>
              <a:gdLst/>
              <a:ahLst/>
              <a:cxnLst/>
              <a:rect l="l" t="t" r="r" b="b"/>
              <a:pathLst>
                <a:path w="10976" h="5005" extrusionOk="0">
                  <a:moveTo>
                    <a:pt x="5471" y="1"/>
                  </a:moveTo>
                  <a:cubicBezTo>
                    <a:pt x="2603" y="1"/>
                    <a:pt x="234" y="2203"/>
                    <a:pt x="1" y="5005"/>
                  </a:cubicBezTo>
                  <a:lnTo>
                    <a:pt x="10975" y="5005"/>
                  </a:lnTo>
                  <a:cubicBezTo>
                    <a:pt x="10708" y="2203"/>
                    <a:pt x="8340" y="1"/>
                    <a:pt x="54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32"/>
            <p:cNvSpPr/>
            <p:nvPr/>
          </p:nvSpPr>
          <p:spPr>
            <a:xfrm>
              <a:off x="4952265" y="2265071"/>
              <a:ext cx="219655" cy="100472"/>
            </a:xfrm>
            <a:custGeom>
              <a:avLst/>
              <a:gdLst/>
              <a:ahLst/>
              <a:cxnLst/>
              <a:rect l="l" t="t" r="r" b="b"/>
              <a:pathLst>
                <a:path w="22317" h="10208" extrusionOk="0">
                  <a:moveTo>
                    <a:pt x="11175" y="0"/>
                  </a:moveTo>
                  <a:cubicBezTo>
                    <a:pt x="5305" y="0"/>
                    <a:pt x="501" y="4503"/>
                    <a:pt x="1" y="10208"/>
                  </a:cubicBezTo>
                  <a:lnTo>
                    <a:pt x="22317" y="10208"/>
                  </a:lnTo>
                  <a:cubicBezTo>
                    <a:pt x="21850" y="4470"/>
                    <a:pt x="17046" y="0"/>
                    <a:pt x="111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32"/>
            <p:cNvSpPr/>
            <p:nvPr/>
          </p:nvSpPr>
          <p:spPr>
            <a:xfrm>
              <a:off x="5251060" y="2420380"/>
              <a:ext cx="145128" cy="66653"/>
            </a:xfrm>
            <a:custGeom>
              <a:avLst/>
              <a:gdLst/>
              <a:ahLst/>
              <a:cxnLst/>
              <a:rect l="l" t="t" r="r" b="b"/>
              <a:pathLst>
                <a:path w="14745" h="6772" extrusionOk="0">
                  <a:moveTo>
                    <a:pt x="7373" y="0"/>
                  </a:moveTo>
                  <a:cubicBezTo>
                    <a:pt x="3503" y="0"/>
                    <a:pt x="334" y="2969"/>
                    <a:pt x="1" y="6772"/>
                  </a:cubicBezTo>
                  <a:lnTo>
                    <a:pt x="14745" y="6772"/>
                  </a:lnTo>
                  <a:cubicBezTo>
                    <a:pt x="14411" y="2969"/>
                    <a:pt x="11242" y="0"/>
                    <a:pt x="73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32"/>
            <p:cNvSpPr/>
            <p:nvPr/>
          </p:nvSpPr>
          <p:spPr>
            <a:xfrm>
              <a:off x="5179814" y="2436464"/>
              <a:ext cx="109990" cy="50571"/>
            </a:xfrm>
            <a:custGeom>
              <a:avLst/>
              <a:gdLst/>
              <a:ahLst/>
              <a:cxnLst/>
              <a:rect l="l" t="t" r="r" b="b"/>
              <a:pathLst>
                <a:path w="11175" h="5138" extrusionOk="0">
                  <a:moveTo>
                    <a:pt x="5604" y="1"/>
                  </a:moveTo>
                  <a:cubicBezTo>
                    <a:pt x="2669" y="1"/>
                    <a:pt x="267" y="2269"/>
                    <a:pt x="0" y="5138"/>
                  </a:cubicBezTo>
                  <a:lnTo>
                    <a:pt x="11175" y="5138"/>
                  </a:lnTo>
                  <a:cubicBezTo>
                    <a:pt x="10908" y="2269"/>
                    <a:pt x="8506" y="1"/>
                    <a:pt x="56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32"/>
            <p:cNvSpPr/>
            <p:nvPr/>
          </p:nvSpPr>
          <p:spPr>
            <a:xfrm>
              <a:off x="5510452" y="2437448"/>
              <a:ext cx="107697" cy="49587"/>
            </a:xfrm>
            <a:custGeom>
              <a:avLst/>
              <a:gdLst/>
              <a:ahLst/>
              <a:cxnLst/>
              <a:rect l="l" t="t" r="r" b="b"/>
              <a:pathLst>
                <a:path w="10942" h="5038" extrusionOk="0">
                  <a:moveTo>
                    <a:pt x="5471" y="1"/>
                  </a:moveTo>
                  <a:cubicBezTo>
                    <a:pt x="2603" y="1"/>
                    <a:pt x="234" y="2202"/>
                    <a:pt x="1" y="5038"/>
                  </a:cubicBezTo>
                  <a:lnTo>
                    <a:pt x="10942" y="5038"/>
                  </a:lnTo>
                  <a:cubicBezTo>
                    <a:pt x="10709" y="2202"/>
                    <a:pt x="8340" y="1"/>
                    <a:pt x="54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32"/>
            <p:cNvSpPr/>
            <p:nvPr/>
          </p:nvSpPr>
          <p:spPr>
            <a:xfrm>
              <a:off x="5332159" y="2386233"/>
              <a:ext cx="219655" cy="100797"/>
            </a:xfrm>
            <a:custGeom>
              <a:avLst/>
              <a:gdLst/>
              <a:ahLst/>
              <a:cxnLst/>
              <a:rect l="l" t="t" r="r" b="b"/>
              <a:pathLst>
                <a:path w="22317" h="10241" extrusionOk="0">
                  <a:moveTo>
                    <a:pt x="11176" y="0"/>
                  </a:moveTo>
                  <a:cubicBezTo>
                    <a:pt x="5305" y="0"/>
                    <a:pt x="501" y="4503"/>
                    <a:pt x="1" y="10241"/>
                  </a:cubicBezTo>
                  <a:lnTo>
                    <a:pt x="22317" y="10241"/>
                  </a:lnTo>
                  <a:cubicBezTo>
                    <a:pt x="21817" y="4503"/>
                    <a:pt x="17013" y="0"/>
                    <a:pt x="111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1" name="Google Shape;1381;p32"/>
          <p:cNvSpPr txBox="1">
            <a:spLocks noGrp="1"/>
          </p:cNvSpPr>
          <p:nvPr>
            <p:ph type="title"/>
          </p:nvPr>
        </p:nvSpPr>
        <p:spPr>
          <a:xfrm>
            <a:off x="2660901" y="442162"/>
            <a:ext cx="4160390" cy="485522"/>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dirty="0"/>
              <a:t>Promoter’s Viewpoint</a:t>
            </a:r>
            <a:endParaRPr dirty="0"/>
          </a:p>
        </p:txBody>
      </p:sp>
      <p:grpSp>
        <p:nvGrpSpPr>
          <p:cNvPr id="1382" name="Google Shape;1382;p32"/>
          <p:cNvGrpSpPr/>
          <p:nvPr/>
        </p:nvGrpSpPr>
        <p:grpSpPr>
          <a:xfrm>
            <a:off x="3819796" y="2701772"/>
            <a:ext cx="438345" cy="100802"/>
            <a:chOff x="3819796" y="2701772"/>
            <a:chExt cx="438345" cy="100802"/>
          </a:xfrm>
        </p:grpSpPr>
        <p:sp>
          <p:nvSpPr>
            <p:cNvPr id="1383" name="Google Shape;1383;p32"/>
            <p:cNvSpPr/>
            <p:nvPr/>
          </p:nvSpPr>
          <p:spPr>
            <a:xfrm>
              <a:off x="3890727" y="2735918"/>
              <a:ext cx="145452" cy="66653"/>
            </a:xfrm>
            <a:custGeom>
              <a:avLst/>
              <a:gdLst/>
              <a:ahLst/>
              <a:cxnLst/>
              <a:rect l="l" t="t" r="r" b="b"/>
              <a:pathLst>
                <a:path w="14778" h="6772" extrusionOk="0">
                  <a:moveTo>
                    <a:pt x="7372" y="0"/>
                  </a:moveTo>
                  <a:cubicBezTo>
                    <a:pt x="3503" y="0"/>
                    <a:pt x="334" y="3003"/>
                    <a:pt x="0" y="6772"/>
                  </a:cubicBezTo>
                  <a:lnTo>
                    <a:pt x="14777" y="6772"/>
                  </a:lnTo>
                  <a:cubicBezTo>
                    <a:pt x="14444" y="3003"/>
                    <a:pt x="11275" y="0"/>
                    <a:pt x="73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32"/>
            <p:cNvSpPr/>
            <p:nvPr/>
          </p:nvSpPr>
          <p:spPr>
            <a:xfrm>
              <a:off x="3819796" y="2752337"/>
              <a:ext cx="109675" cy="50236"/>
            </a:xfrm>
            <a:custGeom>
              <a:avLst/>
              <a:gdLst/>
              <a:ahLst/>
              <a:cxnLst/>
              <a:rect l="l" t="t" r="r" b="b"/>
              <a:pathLst>
                <a:path w="11143" h="5104" extrusionOk="0">
                  <a:moveTo>
                    <a:pt x="5572" y="0"/>
                  </a:moveTo>
                  <a:cubicBezTo>
                    <a:pt x="2636" y="0"/>
                    <a:pt x="234" y="2235"/>
                    <a:pt x="1" y="5104"/>
                  </a:cubicBezTo>
                  <a:lnTo>
                    <a:pt x="11142" y="5104"/>
                  </a:lnTo>
                  <a:cubicBezTo>
                    <a:pt x="10909" y="2235"/>
                    <a:pt x="8507" y="0"/>
                    <a:pt x="55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32"/>
            <p:cNvSpPr/>
            <p:nvPr/>
          </p:nvSpPr>
          <p:spPr>
            <a:xfrm>
              <a:off x="4150119" y="2752997"/>
              <a:ext cx="108021" cy="49577"/>
            </a:xfrm>
            <a:custGeom>
              <a:avLst/>
              <a:gdLst/>
              <a:ahLst/>
              <a:cxnLst/>
              <a:rect l="l" t="t" r="r" b="b"/>
              <a:pathLst>
                <a:path w="10975" h="5037" extrusionOk="0">
                  <a:moveTo>
                    <a:pt x="5471" y="0"/>
                  </a:moveTo>
                  <a:cubicBezTo>
                    <a:pt x="2602" y="0"/>
                    <a:pt x="234" y="2235"/>
                    <a:pt x="0" y="5037"/>
                  </a:cubicBezTo>
                  <a:lnTo>
                    <a:pt x="10975" y="5037"/>
                  </a:lnTo>
                  <a:cubicBezTo>
                    <a:pt x="10708" y="2235"/>
                    <a:pt x="8373" y="0"/>
                    <a:pt x="5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32"/>
            <p:cNvSpPr/>
            <p:nvPr/>
          </p:nvSpPr>
          <p:spPr>
            <a:xfrm>
              <a:off x="3971826" y="2701772"/>
              <a:ext cx="219980" cy="100797"/>
            </a:xfrm>
            <a:custGeom>
              <a:avLst/>
              <a:gdLst/>
              <a:ahLst/>
              <a:cxnLst/>
              <a:rect l="l" t="t" r="r" b="b"/>
              <a:pathLst>
                <a:path w="22350" h="10241" extrusionOk="0">
                  <a:moveTo>
                    <a:pt x="11175" y="0"/>
                  </a:moveTo>
                  <a:cubicBezTo>
                    <a:pt x="5304" y="0"/>
                    <a:pt x="501" y="4504"/>
                    <a:pt x="0" y="10241"/>
                  </a:cubicBezTo>
                  <a:lnTo>
                    <a:pt x="22350" y="10241"/>
                  </a:lnTo>
                  <a:cubicBezTo>
                    <a:pt x="21849" y="4504"/>
                    <a:pt x="17046" y="0"/>
                    <a:pt x="111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7" name="Google Shape;1387;p32"/>
          <p:cNvGrpSpPr/>
          <p:nvPr/>
        </p:nvGrpSpPr>
        <p:grpSpPr>
          <a:xfrm>
            <a:off x="3744612" y="3414943"/>
            <a:ext cx="367089" cy="100802"/>
            <a:chOff x="3744612" y="3414943"/>
            <a:chExt cx="367089" cy="100802"/>
          </a:xfrm>
        </p:grpSpPr>
        <p:sp>
          <p:nvSpPr>
            <p:cNvPr id="1388" name="Google Shape;1388;p32"/>
            <p:cNvSpPr/>
            <p:nvPr/>
          </p:nvSpPr>
          <p:spPr>
            <a:xfrm>
              <a:off x="3744612" y="3449090"/>
              <a:ext cx="145118" cy="66653"/>
            </a:xfrm>
            <a:custGeom>
              <a:avLst/>
              <a:gdLst/>
              <a:ahLst/>
              <a:cxnLst/>
              <a:rect l="l" t="t" r="r" b="b"/>
              <a:pathLst>
                <a:path w="14744" h="6772" extrusionOk="0">
                  <a:moveTo>
                    <a:pt x="7372" y="0"/>
                  </a:moveTo>
                  <a:cubicBezTo>
                    <a:pt x="3503" y="0"/>
                    <a:pt x="334" y="3002"/>
                    <a:pt x="0" y="6772"/>
                  </a:cubicBezTo>
                  <a:lnTo>
                    <a:pt x="14744" y="6772"/>
                  </a:lnTo>
                  <a:cubicBezTo>
                    <a:pt x="14444" y="2969"/>
                    <a:pt x="11241" y="0"/>
                    <a:pt x="73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32"/>
            <p:cNvSpPr/>
            <p:nvPr/>
          </p:nvSpPr>
          <p:spPr>
            <a:xfrm>
              <a:off x="4004004" y="3466158"/>
              <a:ext cx="107697" cy="49587"/>
            </a:xfrm>
            <a:custGeom>
              <a:avLst/>
              <a:gdLst/>
              <a:ahLst/>
              <a:cxnLst/>
              <a:rect l="l" t="t" r="r" b="b"/>
              <a:pathLst>
                <a:path w="10942" h="5038" extrusionOk="0">
                  <a:moveTo>
                    <a:pt x="5471" y="1"/>
                  </a:moveTo>
                  <a:cubicBezTo>
                    <a:pt x="2602" y="1"/>
                    <a:pt x="234" y="2236"/>
                    <a:pt x="0" y="5038"/>
                  </a:cubicBezTo>
                  <a:lnTo>
                    <a:pt x="10941" y="5038"/>
                  </a:lnTo>
                  <a:cubicBezTo>
                    <a:pt x="10708" y="2236"/>
                    <a:pt x="8340" y="1"/>
                    <a:pt x="54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32"/>
            <p:cNvSpPr/>
            <p:nvPr/>
          </p:nvSpPr>
          <p:spPr>
            <a:xfrm>
              <a:off x="3825712" y="3414943"/>
              <a:ext cx="219655" cy="100797"/>
            </a:xfrm>
            <a:custGeom>
              <a:avLst/>
              <a:gdLst/>
              <a:ahLst/>
              <a:cxnLst/>
              <a:rect l="l" t="t" r="r" b="b"/>
              <a:pathLst>
                <a:path w="22317" h="10241" extrusionOk="0">
                  <a:moveTo>
                    <a:pt x="11175" y="0"/>
                  </a:moveTo>
                  <a:cubicBezTo>
                    <a:pt x="5304" y="0"/>
                    <a:pt x="501" y="4503"/>
                    <a:pt x="0" y="10241"/>
                  </a:cubicBezTo>
                  <a:lnTo>
                    <a:pt x="22316" y="10241"/>
                  </a:lnTo>
                  <a:cubicBezTo>
                    <a:pt x="21816" y="4503"/>
                    <a:pt x="17012" y="0"/>
                    <a:pt x="111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1" name="Google Shape;1391;p32"/>
          <p:cNvGrpSpPr/>
          <p:nvPr/>
        </p:nvGrpSpPr>
        <p:grpSpPr>
          <a:xfrm>
            <a:off x="4228219" y="1492452"/>
            <a:ext cx="702272" cy="2970634"/>
            <a:chOff x="4221700" y="1485900"/>
            <a:chExt cx="702272" cy="2970634"/>
          </a:xfrm>
        </p:grpSpPr>
        <p:sp>
          <p:nvSpPr>
            <p:cNvPr id="1392" name="Google Shape;1392;p32"/>
            <p:cNvSpPr/>
            <p:nvPr/>
          </p:nvSpPr>
          <p:spPr>
            <a:xfrm>
              <a:off x="4682043" y="2688488"/>
              <a:ext cx="6" cy="6"/>
            </a:xfrm>
            <a:custGeom>
              <a:avLst/>
              <a:gdLst/>
              <a:ahLst/>
              <a:cxnLst/>
              <a:rect l="l" t="t" r="r" b="b"/>
              <a:pathLst>
                <a:path w="1" h="1" fill="none" extrusionOk="0">
                  <a:moveTo>
                    <a:pt x="1" y="1"/>
                  </a:moveTo>
                  <a:close/>
                </a:path>
              </a:pathLst>
            </a:custGeom>
            <a:noFill/>
            <a:ln w="19050" cap="flat"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32"/>
            <p:cNvSpPr/>
            <p:nvPr/>
          </p:nvSpPr>
          <p:spPr>
            <a:xfrm>
              <a:off x="4221700" y="1485900"/>
              <a:ext cx="702272" cy="2970634"/>
            </a:xfrm>
            <a:custGeom>
              <a:avLst/>
              <a:gdLst/>
              <a:ahLst/>
              <a:cxnLst/>
              <a:rect l="l" t="t" r="r" b="b"/>
              <a:pathLst>
                <a:path w="71351" h="301817" extrusionOk="0">
                  <a:moveTo>
                    <a:pt x="0" y="1"/>
                  </a:moveTo>
                  <a:lnTo>
                    <a:pt x="0" y="301817"/>
                  </a:lnTo>
                  <a:lnTo>
                    <a:pt x="71351" y="301817"/>
                  </a:lnTo>
                  <a:lnTo>
                    <a:pt x="71351"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32"/>
            <p:cNvSpPr/>
            <p:nvPr/>
          </p:nvSpPr>
          <p:spPr>
            <a:xfrm>
              <a:off x="4221700" y="1485900"/>
              <a:ext cx="702272" cy="40069"/>
            </a:xfrm>
            <a:custGeom>
              <a:avLst/>
              <a:gdLst/>
              <a:ahLst/>
              <a:cxnLst/>
              <a:rect l="l" t="t" r="r" b="b"/>
              <a:pathLst>
                <a:path w="71351" h="4071" extrusionOk="0">
                  <a:moveTo>
                    <a:pt x="0" y="1"/>
                  </a:moveTo>
                  <a:lnTo>
                    <a:pt x="0" y="4070"/>
                  </a:lnTo>
                  <a:lnTo>
                    <a:pt x="71351" y="4070"/>
                  </a:lnTo>
                  <a:lnTo>
                    <a:pt x="71351"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32"/>
            <p:cNvSpPr/>
            <p:nvPr/>
          </p:nvSpPr>
          <p:spPr>
            <a:xfrm>
              <a:off x="4221700" y="1525962"/>
              <a:ext cx="702272" cy="11171"/>
            </a:xfrm>
            <a:custGeom>
              <a:avLst/>
              <a:gdLst/>
              <a:ahLst/>
              <a:cxnLst/>
              <a:rect l="l" t="t" r="r" b="b"/>
              <a:pathLst>
                <a:path w="71351" h="1135" extrusionOk="0">
                  <a:moveTo>
                    <a:pt x="0" y="0"/>
                  </a:moveTo>
                  <a:lnTo>
                    <a:pt x="0" y="1134"/>
                  </a:lnTo>
                  <a:lnTo>
                    <a:pt x="71351" y="1134"/>
                  </a:lnTo>
                  <a:lnTo>
                    <a:pt x="71351" y="0"/>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32"/>
            <p:cNvSpPr/>
            <p:nvPr/>
          </p:nvSpPr>
          <p:spPr>
            <a:xfrm>
              <a:off x="4266025" y="1720339"/>
              <a:ext cx="613631" cy="13140"/>
            </a:xfrm>
            <a:custGeom>
              <a:avLst/>
              <a:gdLst/>
              <a:ahLst/>
              <a:cxnLst/>
              <a:rect l="l" t="t" r="r" b="b"/>
              <a:pathLst>
                <a:path w="62345" h="1335"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32"/>
            <p:cNvSpPr/>
            <p:nvPr/>
          </p:nvSpPr>
          <p:spPr>
            <a:xfrm>
              <a:off x="4266025" y="1584737"/>
              <a:ext cx="613631" cy="142825"/>
            </a:xfrm>
            <a:custGeom>
              <a:avLst/>
              <a:gdLst/>
              <a:ahLst/>
              <a:cxnLst/>
              <a:rect l="l" t="t" r="r" b="b"/>
              <a:pathLst>
                <a:path w="62345" h="14511" extrusionOk="0">
                  <a:moveTo>
                    <a:pt x="0" y="0"/>
                  </a:moveTo>
                  <a:lnTo>
                    <a:pt x="0" y="14510"/>
                  </a:lnTo>
                  <a:lnTo>
                    <a:pt x="62345" y="14510"/>
                  </a:lnTo>
                  <a:lnTo>
                    <a:pt x="62345"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32"/>
            <p:cNvSpPr/>
            <p:nvPr/>
          </p:nvSpPr>
          <p:spPr>
            <a:xfrm>
              <a:off x="4281459" y="1601146"/>
              <a:ext cx="82086" cy="108356"/>
            </a:xfrm>
            <a:custGeom>
              <a:avLst/>
              <a:gdLst/>
              <a:ahLst/>
              <a:cxnLst/>
              <a:rect l="l" t="t" r="r" b="b"/>
              <a:pathLst>
                <a:path w="8340" h="11009" extrusionOk="0">
                  <a:moveTo>
                    <a:pt x="0" y="1"/>
                  </a:moveTo>
                  <a:lnTo>
                    <a:pt x="0" y="11009"/>
                  </a:lnTo>
                  <a:lnTo>
                    <a:pt x="8339" y="11009"/>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32"/>
            <p:cNvSpPr/>
            <p:nvPr/>
          </p:nvSpPr>
          <p:spPr>
            <a:xfrm>
              <a:off x="4381596" y="1601146"/>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32"/>
            <p:cNvSpPr/>
            <p:nvPr/>
          </p:nvSpPr>
          <p:spPr>
            <a:xfrm>
              <a:off x="4481742" y="1601146"/>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32"/>
            <p:cNvSpPr/>
            <p:nvPr/>
          </p:nvSpPr>
          <p:spPr>
            <a:xfrm>
              <a:off x="4581888" y="1601146"/>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32"/>
            <p:cNvSpPr/>
            <p:nvPr/>
          </p:nvSpPr>
          <p:spPr>
            <a:xfrm>
              <a:off x="4682035" y="1601146"/>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32"/>
            <p:cNvSpPr/>
            <p:nvPr/>
          </p:nvSpPr>
          <p:spPr>
            <a:xfrm>
              <a:off x="4782181" y="1601146"/>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32"/>
            <p:cNvSpPr/>
            <p:nvPr/>
          </p:nvSpPr>
          <p:spPr>
            <a:xfrm>
              <a:off x="4266025" y="1916360"/>
              <a:ext cx="613631" cy="13150"/>
            </a:xfrm>
            <a:custGeom>
              <a:avLst/>
              <a:gdLst/>
              <a:ahLst/>
              <a:cxnLst/>
              <a:rect l="l" t="t" r="r" b="b"/>
              <a:pathLst>
                <a:path w="62345" h="1336"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32"/>
            <p:cNvSpPr/>
            <p:nvPr/>
          </p:nvSpPr>
          <p:spPr>
            <a:xfrm>
              <a:off x="4266025" y="1781083"/>
              <a:ext cx="613631" cy="142825"/>
            </a:xfrm>
            <a:custGeom>
              <a:avLst/>
              <a:gdLst/>
              <a:ahLst/>
              <a:cxnLst/>
              <a:rect l="l" t="t" r="r" b="b"/>
              <a:pathLst>
                <a:path w="62345" h="14511" extrusionOk="0">
                  <a:moveTo>
                    <a:pt x="0" y="1"/>
                  </a:moveTo>
                  <a:lnTo>
                    <a:pt x="0" y="14511"/>
                  </a:lnTo>
                  <a:lnTo>
                    <a:pt x="62345" y="14511"/>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32"/>
            <p:cNvSpPr/>
            <p:nvPr/>
          </p:nvSpPr>
          <p:spPr>
            <a:xfrm>
              <a:off x="4281459" y="1797501"/>
              <a:ext cx="82086" cy="108356"/>
            </a:xfrm>
            <a:custGeom>
              <a:avLst/>
              <a:gdLst/>
              <a:ahLst/>
              <a:cxnLst/>
              <a:rect l="l" t="t" r="r" b="b"/>
              <a:pathLst>
                <a:path w="8340" h="11009" extrusionOk="0">
                  <a:moveTo>
                    <a:pt x="0" y="1"/>
                  </a:moveTo>
                  <a:lnTo>
                    <a:pt x="0" y="11008"/>
                  </a:lnTo>
                  <a:lnTo>
                    <a:pt x="8339" y="11008"/>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32"/>
            <p:cNvSpPr/>
            <p:nvPr/>
          </p:nvSpPr>
          <p:spPr>
            <a:xfrm>
              <a:off x="4381596" y="1797501"/>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32"/>
            <p:cNvSpPr/>
            <p:nvPr/>
          </p:nvSpPr>
          <p:spPr>
            <a:xfrm>
              <a:off x="4481742" y="1797501"/>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32"/>
            <p:cNvSpPr/>
            <p:nvPr/>
          </p:nvSpPr>
          <p:spPr>
            <a:xfrm>
              <a:off x="4581888" y="1797501"/>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32"/>
            <p:cNvSpPr/>
            <p:nvPr/>
          </p:nvSpPr>
          <p:spPr>
            <a:xfrm>
              <a:off x="4682035" y="1797501"/>
              <a:ext cx="82086" cy="108356"/>
            </a:xfrm>
            <a:custGeom>
              <a:avLst/>
              <a:gdLst/>
              <a:ahLst/>
              <a:cxnLst/>
              <a:rect l="l" t="t" r="r" b="b"/>
              <a:pathLst>
                <a:path w="8340"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32"/>
            <p:cNvSpPr/>
            <p:nvPr/>
          </p:nvSpPr>
          <p:spPr>
            <a:xfrm>
              <a:off x="4782181" y="1797501"/>
              <a:ext cx="82086" cy="108356"/>
            </a:xfrm>
            <a:custGeom>
              <a:avLst/>
              <a:gdLst/>
              <a:ahLst/>
              <a:cxnLst/>
              <a:rect l="l" t="t" r="r" b="b"/>
              <a:pathLst>
                <a:path w="8340"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32"/>
            <p:cNvSpPr/>
            <p:nvPr/>
          </p:nvSpPr>
          <p:spPr>
            <a:xfrm>
              <a:off x="4682035" y="1797501"/>
              <a:ext cx="63376" cy="64685"/>
            </a:xfrm>
            <a:custGeom>
              <a:avLst/>
              <a:gdLst/>
              <a:ahLst/>
              <a:cxnLst/>
              <a:rect l="l" t="t" r="r" b="b"/>
              <a:pathLst>
                <a:path w="6439" h="6572" extrusionOk="0">
                  <a:moveTo>
                    <a:pt x="1" y="1"/>
                  </a:moveTo>
                  <a:lnTo>
                    <a:pt x="1" y="6572"/>
                  </a:lnTo>
                  <a:cubicBezTo>
                    <a:pt x="3403" y="6138"/>
                    <a:pt x="6072" y="3403"/>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32"/>
            <p:cNvSpPr/>
            <p:nvPr/>
          </p:nvSpPr>
          <p:spPr>
            <a:xfrm>
              <a:off x="4782181" y="1797501"/>
              <a:ext cx="63376" cy="64685"/>
            </a:xfrm>
            <a:custGeom>
              <a:avLst/>
              <a:gdLst/>
              <a:ahLst/>
              <a:cxnLst/>
              <a:rect l="l" t="t" r="r" b="b"/>
              <a:pathLst>
                <a:path w="6439" h="6572" extrusionOk="0">
                  <a:moveTo>
                    <a:pt x="1" y="1"/>
                  </a:moveTo>
                  <a:lnTo>
                    <a:pt x="1" y="6572"/>
                  </a:lnTo>
                  <a:cubicBezTo>
                    <a:pt x="3403" y="6138"/>
                    <a:pt x="6072" y="3403"/>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32"/>
            <p:cNvSpPr/>
            <p:nvPr/>
          </p:nvSpPr>
          <p:spPr>
            <a:xfrm>
              <a:off x="4266025" y="2112715"/>
              <a:ext cx="613631" cy="13140"/>
            </a:xfrm>
            <a:custGeom>
              <a:avLst/>
              <a:gdLst/>
              <a:ahLst/>
              <a:cxnLst/>
              <a:rect l="l" t="t" r="r" b="b"/>
              <a:pathLst>
                <a:path w="62345" h="1335" extrusionOk="0">
                  <a:moveTo>
                    <a:pt x="0" y="0"/>
                  </a:moveTo>
                  <a:lnTo>
                    <a:pt x="0" y="1335"/>
                  </a:lnTo>
                  <a:lnTo>
                    <a:pt x="62345" y="1335"/>
                  </a:lnTo>
                  <a:lnTo>
                    <a:pt x="62345" y="0"/>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32"/>
            <p:cNvSpPr/>
            <p:nvPr/>
          </p:nvSpPr>
          <p:spPr>
            <a:xfrm>
              <a:off x="4266025" y="1977103"/>
              <a:ext cx="613631" cy="142834"/>
            </a:xfrm>
            <a:custGeom>
              <a:avLst/>
              <a:gdLst/>
              <a:ahLst/>
              <a:cxnLst/>
              <a:rect l="l" t="t" r="r" b="b"/>
              <a:pathLst>
                <a:path w="62345" h="14512" extrusionOk="0">
                  <a:moveTo>
                    <a:pt x="0" y="1"/>
                  </a:moveTo>
                  <a:lnTo>
                    <a:pt x="0" y="14511"/>
                  </a:lnTo>
                  <a:lnTo>
                    <a:pt x="62345" y="14511"/>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32"/>
            <p:cNvSpPr/>
            <p:nvPr/>
          </p:nvSpPr>
          <p:spPr>
            <a:xfrm>
              <a:off x="4281459" y="1993522"/>
              <a:ext cx="82086" cy="108356"/>
            </a:xfrm>
            <a:custGeom>
              <a:avLst/>
              <a:gdLst/>
              <a:ahLst/>
              <a:cxnLst/>
              <a:rect l="l" t="t" r="r" b="b"/>
              <a:pathLst>
                <a:path w="8340" h="11009" extrusionOk="0">
                  <a:moveTo>
                    <a:pt x="0" y="1"/>
                  </a:moveTo>
                  <a:lnTo>
                    <a:pt x="0" y="11009"/>
                  </a:lnTo>
                  <a:lnTo>
                    <a:pt x="8339" y="11009"/>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32"/>
            <p:cNvSpPr/>
            <p:nvPr/>
          </p:nvSpPr>
          <p:spPr>
            <a:xfrm>
              <a:off x="4381596" y="1993522"/>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32"/>
            <p:cNvSpPr/>
            <p:nvPr/>
          </p:nvSpPr>
          <p:spPr>
            <a:xfrm>
              <a:off x="4481742" y="1993522"/>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32"/>
            <p:cNvSpPr/>
            <p:nvPr/>
          </p:nvSpPr>
          <p:spPr>
            <a:xfrm>
              <a:off x="4581888" y="1993522"/>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32"/>
            <p:cNvSpPr/>
            <p:nvPr/>
          </p:nvSpPr>
          <p:spPr>
            <a:xfrm>
              <a:off x="4682035" y="1993522"/>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32"/>
            <p:cNvSpPr/>
            <p:nvPr/>
          </p:nvSpPr>
          <p:spPr>
            <a:xfrm>
              <a:off x="4782181" y="1993522"/>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32"/>
            <p:cNvSpPr/>
            <p:nvPr/>
          </p:nvSpPr>
          <p:spPr>
            <a:xfrm>
              <a:off x="4682035" y="1993522"/>
              <a:ext cx="63376" cy="65020"/>
            </a:xfrm>
            <a:custGeom>
              <a:avLst/>
              <a:gdLst/>
              <a:ahLst/>
              <a:cxnLst/>
              <a:rect l="l" t="t" r="r" b="b"/>
              <a:pathLst>
                <a:path w="6439" h="6606" extrusionOk="0">
                  <a:moveTo>
                    <a:pt x="1" y="1"/>
                  </a:moveTo>
                  <a:lnTo>
                    <a:pt x="1" y="6606"/>
                  </a:lnTo>
                  <a:cubicBezTo>
                    <a:pt x="3403" y="6139"/>
                    <a:pt x="6072" y="3437"/>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32"/>
            <p:cNvSpPr/>
            <p:nvPr/>
          </p:nvSpPr>
          <p:spPr>
            <a:xfrm>
              <a:off x="4782181" y="1993522"/>
              <a:ext cx="63376" cy="65020"/>
            </a:xfrm>
            <a:custGeom>
              <a:avLst/>
              <a:gdLst/>
              <a:ahLst/>
              <a:cxnLst/>
              <a:rect l="l" t="t" r="r" b="b"/>
              <a:pathLst>
                <a:path w="6439" h="6606" extrusionOk="0">
                  <a:moveTo>
                    <a:pt x="1" y="1"/>
                  </a:moveTo>
                  <a:lnTo>
                    <a:pt x="1" y="6606"/>
                  </a:lnTo>
                  <a:cubicBezTo>
                    <a:pt x="3403" y="6139"/>
                    <a:pt x="6072" y="3437"/>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32"/>
            <p:cNvSpPr/>
            <p:nvPr/>
          </p:nvSpPr>
          <p:spPr>
            <a:xfrm>
              <a:off x="4266025" y="2308736"/>
              <a:ext cx="613631" cy="13140"/>
            </a:xfrm>
            <a:custGeom>
              <a:avLst/>
              <a:gdLst/>
              <a:ahLst/>
              <a:cxnLst/>
              <a:rect l="l" t="t" r="r" b="b"/>
              <a:pathLst>
                <a:path w="62345" h="1335"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32"/>
            <p:cNvSpPr/>
            <p:nvPr/>
          </p:nvSpPr>
          <p:spPr>
            <a:xfrm>
              <a:off x="4266025" y="2173134"/>
              <a:ext cx="613631" cy="142825"/>
            </a:xfrm>
            <a:custGeom>
              <a:avLst/>
              <a:gdLst/>
              <a:ahLst/>
              <a:cxnLst/>
              <a:rect l="l" t="t" r="r" b="b"/>
              <a:pathLst>
                <a:path w="62345" h="14511" extrusionOk="0">
                  <a:moveTo>
                    <a:pt x="0" y="0"/>
                  </a:moveTo>
                  <a:lnTo>
                    <a:pt x="0" y="14511"/>
                  </a:lnTo>
                  <a:lnTo>
                    <a:pt x="62345" y="14511"/>
                  </a:lnTo>
                  <a:lnTo>
                    <a:pt x="62345"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32"/>
            <p:cNvSpPr/>
            <p:nvPr/>
          </p:nvSpPr>
          <p:spPr>
            <a:xfrm>
              <a:off x="4281459" y="2189878"/>
              <a:ext cx="82086" cy="108356"/>
            </a:xfrm>
            <a:custGeom>
              <a:avLst/>
              <a:gdLst/>
              <a:ahLst/>
              <a:cxnLst/>
              <a:rect l="l" t="t" r="r" b="b"/>
              <a:pathLst>
                <a:path w="8340" h="11009" extrusionOk="0">
                  <a:moveTo>
                    <a:pt x="0" y="0"/>
                  </a:moveTo>
                  <a:lnTo>
                    <a:pt x="0" y="11008"/>
                  </a:lnTo>
                  <a:lnTo>
                    <a:pt x="8339" y="11008"/>
                  </a:lnTo>
                  <a:lnTo>
                    <a:pt x="8339"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32"/>
            <p:cNvSpPr/>
            <p:nvPr/>
          </p:nvSpPr>
          <p:spPr>
            <a:xfrm>
              <a:off x="4381596" y="2189553"/>
              <a:ext cx="82096" cy="108346"/>
            </a:xfrm>
            <a:custGeom>
              <a:avLst/>
              <a:gdLst/>
              <a:ahLst/>
              <a:cxnLst/>
              <a:rect l="l" t="t" r="r" b="b"/>
              <a:pathLst>
                <a:path w="8341"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32"/>
            <p:cNvSpPr/>
            <p:nvPr/>
          </p:nvSpPr>
          <p:spPr>
            <a:xfrm>
              <a:off x="4481742" y="2189553"/>
              <a:ext cx="82096" cy="108346"/>
            </a:xfrm>
            <a:custGeom>
              <a:avLst/>
              <a:gdLst/>
              <a:ahLst/>
              <a:cxnLst/>
              <a:rect l="l" t="t" r="r" b="b"/>
              <a:pathLst>
                <a:path w="8341"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32"/>
            <p:cNvSpPr/>
            <p:nvPr/>
          </p:nvSpPr>
          <p:spPr>
            <a:xfrm>
              <a:off x="4581888" y="2189553"/>
              <a:ext cx="82096" cy="108346"/>
            </a:xfrm>
            <a:custGeom>
              <a:avLst/>
              <a:gdLst/>
              <a:ahLst/>
              <a:cxnLst/>
              <a:rect l="l" t="t" r="r" b="b"/>
              <a:pathLst>
                <a:path w="8341"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32"/>
            <p:cNvSpPr/>
            <p:nvPr/>
          </p:nvSpPr>
          <p:spPr>
            <a:xfrm>
              <a:off x="4682035" y="2189553"/>
              <a:ext cx="82086" cy="108346"/>
            </a:xfrm>
            <a:custGeom>
              <a:avLst/>
              <a:gdLst/>
              <a:ahLst/>
              <a:cxnLst/>
              <a:rect l="l" t="t" r="r" b="b"/>
              <a:pathLst>
                <a:path w="8340"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32"/>
            <p:cNvSpPr/>
            <p:nvPr/>
          </p:nvSpPr>
          <p:spPr>
            <a:xfrm>
              <a:off x="4782181" y="2189553"/>
              <a:ext cx="82086" cy="108346"/>
            </a:xfrm>
            <a:custGeom>
              <a:avLst/>
              <a:gdLst/>
              <a:ahLst/>
              <a:cxnLst/>
              <a:rect l="l" t="t" r="r" b="b"/>
              <a:pathLst>
                <a:path w="8340"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32"/>
            <p:cNvSpPr/>
            <p:nvPr/>
          </p:nvSpPr>
          <p:spPr>
            <a:xfrm>
              <a:off x="4281459" y="2189878"/>
              <a:ext cx="63701" cy="64685"/>
            </a:xfrm>
            <a:custGeom>
              <a:avLst/>
              <a:gdLst/>
              <a:ahLst/>
              <a:cxnLst/>
              <a:rect l="l" t="t" r="r" b="b"/>
              <a:pathLst>
                <a:path w="6472" h="6572" extrusionOk="0">
                  <a:moveTo>
                    <a:pt x="0" y="0"/>
                  </a:moveTo>
                  <a:lnTo>
                    <a:pt x="0" y="6572"/>
                  </a:lnTo>
                  <a:cubicBezTo>
                    <a:pt x="3402" y="6138"/>
                    <a:pt x="6071" y="3403"/>
                    <a:pt x="6471" y="0"/>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32"/>
            <p:cNvSpPr/>
            <p:nvPr/>
          </p:nvSpPr>
          <p:spPr>
            <a:xfrm>
              <a:off x="4381596" y="2189878"/>
              <a:ext cx="63711" cy="64685"/>
            </a:xfrm>
            <a:custGeom>
              <a:avLst/>
              <a:gdLst/>
              <a:ahLst/>
              <a:cxnLst/>
              <a:rect l="l" t="t" r="r" b="b"/>
              <a:pathLst>
                <a:path w="6473" h="6572" extrusionOk="0">
                  <a:moveTo>
                    <a:pt x="1" y="0"/>
                  </a:moveTo>
                  <a:lnTo>
                    <a:pt x="1" y="6572"/>
                  </a:lnTo>
                  <a:cubicBezTo>
                    <a:pt x="3403" y="6138"/>
                    <a:pt x="6072" y="3403"/>
                    <a:pt x="6472" y="0"/>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32"/>
            <p:cNvSpPr/>
            <p:nvPr/>
          </p:nvSpPr>
          <p:spPr>
            <a:xfrm>
              <a:off x="4481742" y="2189878"/>
              <a:ext cx="63711" cy="64685"/>
            </a:xfrm>
            <a:custGeom>
              <a:avLst/>
              <a:gdLst/>
              <a:ahLst/>
              <a:cxnLst/>
              <a:rect l="l" t="t" r="r" b="b"/>
              <a:pathLst>
                <a:path w="6473" h="6572" extrusionOk="0">
                  <a:moveTo>
                    <a:pt x="1" y="0"/>
                  </a:moveTo>
                  <a:lnTo>
                    <a:pt x="1" y="6572"/>
                  </a:lnTo>
                  <a:cubicBezTo>
                    <a:pt x="3403" y="6138"/>
                    <a:pt x="6072" y="3403"/>
                    <a:pt x="6472" y="0"/>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32"/>
            <p:cNvSpPr/>
            <p:nvPr/>
          </p:nvSpPr>
          <p:spPr>
            <a:xfrm>
              <a:off x="4266025" y="2504757"/>
              <a:ext cx="613631" cy="13150"/>
            </a:xfrm>
            <a:custGeom>
              <a:avLst/>
              <a:gdLst/>
              <a:ahLst/>
              <a:cxnLst/>
              <a:rect l="l" t="t" r="r" b="b"/>
              <a:pathLst>
                <a:path w="62345" h="1336"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32"/>
            <p:cNvSpPr/>
            <p:nvPr/>
          </p:nvSpPr>
          <p:spPr>
            <a:xfrm>
              <a:off x="4266025" y="2369480"/>
              <a:ext cx="613631" cy="142834"/>
            </a:xfrm>
            <a:custGeom>
              <a:avLst/>
              <a:gdLst/>
              <a:ahLst/>
              <a:cxnLst/>
              <a:rect l="l" t="t" r="r" b="b"/>
              <a:pathLst>
                <a:path w="62345" h="14512" extrusionOk="0">
                  <a:moveTo>
                    <a:pt x="0" y="1"/>
                  </a:moveTo>
                  <a:lnTo>
                    <a:pt x="0" y="14511"/>
                  </a:lnTo>
                  <a:lnTo>
                    <a:pt x="62345" y="14511"/>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32"/>
            <p:cNvSpPr/>
            <p:nvPr/>
          </p:nvSpPr>
          <p:spPr>
            <a:xfrm>
              <a:off x="4281459" y="2385898"/>
              <a:ext cx="82086" cy="108356"/>
            </a:xfrm>
            <a:custGeom>
              <a:avLst/>
              <a:gdLst/>
              <a:ahLst/>
              <a:cxnLst/>
              <a:rect l="l" t="t" r="r" b="b"/>
              <a:pathLst>
                <a:path w="8340" h="11009" extrusionOk="0">
                  <a:moveTo>
                    <a:pt x="0" y="1"/>
                  </a:moveTo>
                  <a:lnTo>
                    <a:pt x="0" y="11009"/>
                  </a:lnTo>
                  <a:lnTo>
                    <a:pt x="8339" y="11009"/>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32"/>
            <p:cNvSpPr/>
            <p:nvPr/>
          </p:nvSpPr>
          <p:spPr>
            <a:xfrm>
              <a:off x="4381596" y="2385898"/>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32"/>
            <p:cNvSpPr/>
            <p:nvPr/>
          </p:nvSpPr>
          <p:spPr>
            <a:xfrm>
              <a:off x="4481742" y="2385898"/>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32"/>
            <p:cNvSpPr/>
            <p:nvPr/>
          </p:nvSpPr>
          <p:spPr>
            <a:xfrm>
              <a:off x="4581888" y="2385898"/>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32"/>
            <p:cNvSpPr/>
            <p:nvPr/>
          </p:nvSpPr>
          <p:spPr>
            <a:xfrm>
              <a:off x="4682035" y="2385898"/>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32"/>
            <p:cNvSpPr/>
            <p:nvPr/>
          </p:nvSpPr>
          <p:spPr>
            <a:xfrm>
              <a:off x="4782181" y="2385898"/>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32"/>
            <p:cNvSpPr/>
            <p:nvPr/>
          </p:nvSpPr>
          <p:spPr>
            <a:xfrm>
              <a:off x="4266025" y="2701112"/>
              <a:ext cx="613631" cy="13140"/>
            </a:xfrm>
            <a:custGeom>
              <a:avLst/>
              <a:gdLst/>
              <a:ahLst/>
              <a:cxnLst/>
              <a:rect l="l" t="t" r="r" b="b"/>
              <a:pathLst>
                <a:path w="62345" h="1335"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32"/>
            <p:cNvSpPr/>
            <p:nvPr/>
          </p:nvSpPr>
          <p:spPr>
            <a:xfrm>
              <a:off x="4266025" y="2565510"/>
              <a:ext cx="613631" cy="142825"/>
            </a:xfrm>
            <a:custGeom>
              <a:avLst/>
              <a:gdLst/>
              <a:ahLst/>
              <a:cxnLst/>
              <a:rect l="l" t="t" r="r" b="b"/>
              <a:pathLst>
                <a:path w="62345" h="14511" extrusionOk="0">
                  <a:moveTo>
                    <a:pt x="0" y="0"/>
                  </a:moveTo>
                  <a:lnTo>
                    <a:pt x="0" y="14510"/>
                  </a:lnTo>
                  <a:lnTo>
                    <a:pt x="62345" y="14510"/>
                  </a:lnTo>
                  <a:lnTo>
                    <a:pt x="62345"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32"/>
            <p:cNvSpPr/>
            <p:nvPr/>
          </p:nvSpPr>
          <p:spPr>
            <a:xfrm>
              <a:off x="4281459" y="2581919"/>
              <a:ext cx="82086" cy="108356"/>
            </a:xfrm>
            <a:custGeom>
              <a:avLst/>
              <a:gdLst/>
              <a:ahLst/>
              <a:cxnLst/>
              <a:rect l="l" t="t" r="r" b="b"/>
              <a:pathLst>
                <a:path w="8340" h="11009" extrusionOk="0">
                  <a:moveTo>
                    <a:pt x="0" y="1"/>
                  </a:moveTo>
                  <a:lnTo>
                    <a:pt x="0" y="11009"/>
                  </a:lnTo>
                  <a:lnTo>
                    <a:pt x="8339" y="11009"/>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32"/>
            <p:cNvSpPr/>
            <p:nvPr/>
          </p:nvSpPr>
          <p:spPr>
            <a:xfrm>
              <a:off x="4381596" y="2581919"/>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32"/>
            <p:cNvSpPr/>
            <p:nvPr/>
          </p:nvSpPr>
          <p:spPr>
            <a:xfrm>
              <a:off x="4481742" y="2581919"/>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32"/>
            <p:cNvSpPr/>
            <p:nvPr/>
          </p:nvSpPr>
          <p:spPr>
            <a:xfrm>
              <a:off x="4581888" y="2581919"/>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32"/>
            <p:cNvSpPr/>
            <p:nvPr/>
          </p:nvSpPr>
          <p:spPr>
            <a:xfrm>
              <a:off x="4682035" y="2581919"/>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32"/>
            <p:cNvSpPr/>
            <p:nvPr/>
          </p:nvSpPr>
          <p:spPr>
            <a:xfrm>
              <a:off x="4782181" y="2581919"/>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32"/>
            <p:cNvSpPr/>
            <p:nvPr/>
          </p:nvSpPr>
          <p:spPr>
            <a:xfrm>
              <a:off x="4682035" y="2581919"/>
              <a:ext cx="63376" cy="65020"/>
            </a:xfrm>
            <a:custGeom>
              <a:avLst/>
              <a:gdLst/>
              <a:ahLst/>
              <a:cxnLst/>
              <a:rect l="l" t="t" r="r" b="b"/>
              <a:pathLst>
                <a:path w="6439" h="6606" extrusionOk="0">
                  <a:moveTo>
                    <a:pt x="1" y="1"/>
                  </a:moveTo>
                  <a:lnTo>
                    <a:pt x="1" y="6606"/>
                  </a:lnTo>
                  <a:cubicBezTo>
                    <a:pt x="3403" y="6172"/>
                    <a:pt x="6072" y="3437"/>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32"/>
            <p:cNvSpPr/>
            <p:nvPr/>
          </p:nvSpPr>
          <p:spPr>
            <a:xfrm>
              <a:off x="4782181" y="2581919"/>
              <a:ext cx="63376" cy="65020"/>
            </a:xfrm>
            <a:custGeom>
              <a:avLst/>
              <a:gdLst/>
              <a:ahLst/>
              <a:cxnLst/>
              <a:rect l="l" t="t" r="r" b="b"/>
              <a:pathLst>
                <a:path w="6439" h="6606" extrusionOk="0">
                  <a:moveTo>
                    <a:pt x="1" y="1"/>
                  </a:moveTo>
                  <a:lnTo>
                    <a:pt x="1" y="6606"/>
                  </a:lnTo>
                  <a:cubicBezTo>
                    <a:pt x="3403" y="6172"/>
                    <a:pt x="6072" y="3437"/>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32"/>
            <p:cNvSpPr/>
            <p:nvPr/>
          </p:nvSpPr>
          <p:spPr>
            <a:xfrm>
              <a:off x="4266025" y="2897133"/>
              <a:ext cx="613631" cy="13150"/>
            </a:xfrm>
            <a:custGeom>
              <a:avLst/>
              <a:gdLst/>
              <a:ahLst/>
              <a:cxnLst/>
              <a:rect l="l" t="t" r="r" b="b"/>
              <a:pathLst>
                <a:path w="62345" h="1336"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32"/>
            <p:cNvSpPr/>
            <p:nvPr/>
          </p:nvSpPr>
          <p:spPr>
            <a:xfrm>
              <a:off x="4266025" y="2761856"/>
              <a:ext cx="613631" cy="142825"/>
            </a:xfrm>
            <a:custGeom>
              <a:avLst/>
              <a:gdLst/>
              <a:ahLst/>
              <a:cxnLst/>
              <a:rect l="l" t="t" r="r" b="b"/>
              <a:pathLst>
                <a:path w="62345" h="14511" extrusionOk="0">
                  <a:moveTo>
                    <a:pt x="0" y="1"/>
                  </a:moveTo>
                  <a:lnTo>
                    <a:pt x="0" y="14511"/>
                  </a:lnTo>
                  <a:lnTo>
                    <a:pt x="62345" y="14511"/>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32"/>
            <p:cNvSpPr/>
            <p:nvPr/>
          </p:nvSpPr>
          <p:spPr>
            <a:xfrm>
              <a:off x="4281459" y="2778274"/>
              <a:ext cx="82086" cy="108356"/>
            </a:xfrm>
            <a:custGeom>
              <a:avLst/>
              <a:gdLst/>
              <a:ahLst/>
              <a:cxnLst/>
              <a:rect l="l" t="t" r="r" b="b"/>
              <a:pathLst>
                <a:path w="8340" h="11009" extrusionOk="0">
                  <a:moveTo>
                    <a:pt x="0" y="1"/>
                  </a:moveTo>
                  <a:lnTo>
                    <a:pt x="0" y="11008"/>
                  </a:lnTo>
                  <a:lnTo>
                    <a:pt x="8339" y="11008"/>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32"/>
            <p:cNvSpPr/>
            <p:nvPr/>
          </p:nvSpPr>
          <p:spPr>
            <a:xfrm>
              <a:off x="4381596" y="2778274"/>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32"/>
            <p:cNvSpPr/>
            <p:nvPr/>
          </p:nvSpPr>
          <p:spPr>
            <a:xfrm>
              <a:off x="4481742" y="2778274"/>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32"/>
            <p:cNvSpPr/>
            <p:nvPr/>
          </p:nvSpPr>
          <p:spPr>
            <a:xfrm>
              <a:off x="4581888" y="2778274"/>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32"/>
            <p:cNvSpPr/>
            <p:nvPr/>
          </p:nvSpPr>
          <p:spPr>
            <a:xfrm>
              <a:off x="4682035" y="2778274"/>
              <a:ext cx="82086" cy="108356"/>
            </a:xfrm>
            <a:custGeom>
              <a:avLst/>
              <a:gdLst/>
              <a:ahLst/>
              <a:cxnLst/>
              <a:rect l="l" t="t" r="r" b="b"/>
              <a:pathLst>
                <a:path w="8340"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32"/>
            <p:cNvSpPr/>
            <p:nvPr/>
          </p:nvSpPr>
          <p:spPr>
            <a:xfrm>
              <a:off x="4782181" y="2778274"/>
              <a:ext cx="82086" cy="108356"/>
            </a:xfrm>
            <a:custGeom>
              <a:avLst/>
              <a:gdLst/>
              <a:ahLst/>
              <a:cxnLst/>
              <a:rect l="l" t="t" r="r" b="b"/>
              <a:pathLst>
                <a:path w="8340"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32"/>
            <p:cNvSpPr/>
            <p:nvPr/>
          </p:nvSpPr>
          <p:spPr>
            <a:xfrm>
              <a:off x="4682035" y="2778274"/>
              <a:ext cx="63376" cy="64685"/>
            </a:xfrm>
            <a:custGeom>
              <a:avLst/>
              <a:gdLst/>
              <a:ahLst/>
              <a:cxnLst/>
              <a:rect l="l" t="t" r="r" b="b"/>
              <a:pathLst>
                <a:path w="6439" h="6572" extrusionOk="0">
                  <a:moveTo>
                    <a:pt x="1" y="1"/>
                  </a:moveTo>
                  <a:lnTo>
                    <a:pt x="1" y="6572"/>
                  </a:lnTo>
                  <a:cubicBezTo>
                    <a:pt x="3403" y="6138"/>
                    <a:pt x="6072" y="3403"/>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32"/>
            <p:cNvSpPr/>
            <p:nvPr/>
          </p:nvSpPr>
          <p:spPr>
            <a:xfrm>
              <a:off x="4782181" y="2778274"/>
              <a:ext cx="63376" cy="64685"/>
            </a:xfrm>
            <a:custGeom>
              <a:avLst/>
              <a:gdLst/>
              <a:ahLst/>
              <a:cxnLst/>
              <a:rect l="l" t="t" r="r" b="b"/>
              <a:pathLst>
                <a:path w="6439" h="6572" extrusionOk="0">
                  <a:moveTo>
                    <a:pt x="1" y="1"/>
                  </a:moveTo>
                  <a:lnTo>
                    <a:pt x="1" y="6572"/>
                  </a:lnTo>
                  <a:cubicBezTo>
                    <a:pt x="3403" y="6138"/>
                    <a:pt x="6072" y="3403"/>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32"/>
            <p:cNvSpPr/>
            <p:nvPr/>
          </p:nvSpPr>
          <p:spPr>
            <a:xfrm>
              <a:off x="4266025" y="3093488"/>
              <a:ext cx="613631" cy="13140"/>
            </a:xfrm>
            <a:custGeom>
              <a:avLst/>
              <a:gdLst/>
              <a:ahLst/>
              <a:cxnLst/>
              <a:rect l="l" t="t" r="r" b="b"/>
              <a:pathLst>
                <a:path w="62345" h="1335" extrusionOk="0">
                  <a:moveTo>
                    <a:pt x="0" y="0"/>
                  </a:moveTo>
                  <a:lnTo>
                    <a:pt x="0" y="1335"/>
                  </a:lnTo>
                  <a:lnTo>
                    <a:pt x="62345" y="1335"/>
                  </a:lnTo>
                  <a:lnTo>
                    <a:pt x="62345" y="0"/>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32"/>
            <p:cNvSpPr/>
            <p:nvPr/>
          </p:nvSpPr>
          <p:spPr>
            <a:xfrm>
              <a:off x="4266025" y="2957876"/>
              <a:ext cx="613631" cy="142834"/>
            </a:xfrm>
            <a:custGeom>
              <a:avLst/>
              <a:gdLst/>
              <a:ahLst/>
              <a:cxnLst/>
              <a:rect l="l" t="t" r="r" b="b"/>
              <a:pathLst>
                <a:path w="62345" h="14512" extrusionOk="0">
                  <a:moveTo>
                    <a:pt x="0" y="1"/>
                  </a:moveTo>
                  <a:lnTo>
                    <a:pt x="0" y="14511"/>
                  </a:lnTo>
                  <a:lnTo>
                    <a:pt x="62345" y="14511"/>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32"/>
            <p:cNvSpPr/>
            <p:nvPr/>
          </p:nvSpPr>
          <p:spPr>
            <a:xfrm>
              <a:off x="4281459" y="2974295"/>
              <a:ext cx="82086" cy="108356"/>
            </a:xfrm>
            <a:custGeom>
              <a:avLst/>
              <a:gdLst/>
              <a:ahLst/>
              <a:cxnLst/>
              <a:rect l="l" t="t" r="r" b="b"/>
              <a:pathLst>
                <a:path w="8340" h="11009" extrusionOk="0">
                  <a:moveTo>
                    <a:pt x="0" y="1"/>
                  </a:moveTo>
                  <a:lnTo>
                    <a:pt x="0" y="11009"/>
                  </a:lnTo>
                  <a:lnTo>
                    <a:pt x="8339" y="11009"/>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32"/>
            <p:cNvSpPr/>
            <p:nvPr/>
          </p:nvSpPr>
          <p:spPr>
            <a:xfrm>
              <a:off x="4381596" y="2974295"/>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32"/>
            <p:cNvSpPr/>
            <p:nvPr/>
          </p:nvSpPr>
          <p:spPr>
            <a:xfrm>
              <a:off x="4481742" y="2974295"/>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32"/>
            <p:cNvSpPr/>
            <p:nvPr/>
          </p:nvSpPr>
          <p:spPr>
            <a:xfrm>
              <a:off x="4581888" y="2974295"/>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32"/>
            <p:cNvSpPr/>
            <p:nvPr/>
          </p:nvSpPr>
          <p:spPr>
            <a:xfrm>
              <a:off x="4682035" y="2974295"/>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32"/>
            <p:cNvSpPr/>
            <p:nvPr/>
          </p:nvSpPr>
          <p:spPr>
            <a:xfrm>
              <a:off x="4782181" y="2974295"/>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32"/>
            <p:cNvSpPr/>
            <p:nvPr/>
          </p:nvSpPr>
          <p:spPr>
            <a:xfrm>
              <a:off x="4281459" y="2974295"/>
              <a:ext cx="63701" cy="65020"/>
            </a:xfrm>
            <a:custGeom>
              <a:avLst/>
              <a:gdLst/>
              <a:ahLst/>
              <a:cxnLst/>
              <a:rect l="l" t="t" r="r" b="b"/>
              <a:pathLst>
                <a:path w="6472" h="6606" extrusionOk="0">
                  <a:moveTo>
                    <a:pt x="0" y="1"/>
                  </a:moveTo>
                  <a:lnTo>
                    <a:pt x="0" y="6606"/>
                  </a:lnTo>
                  <a:cubicBezTo>
                    <a:pt x="3402" y="6139"/>
                    <a:pt x="6071" y="3437"/>
                    <a:pt x="6471"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32"/>
            <p:cNvSpPr/>
            <p:nvPr/>
          </p:nvSpPr>
          <p:spPr>
            <a:xfrm>
              <a:off x="4381596" y="2974295"/>
              <a:ext cx="63711" cy="65020"/>
            </a:xfrm>
            <a:custGeom>
              <a:avLst/>
              <a:gdLst/>
              <a:ahLst/>
              <a:cxnLst/>
              <a:rect l="l" t="t" r="r" b="b"/>
              <a:pathLst>
                <a:path w="6473" h="6606" extrusionOk="0">
                  <a:moveTo>
                    <a:pt x="1" y="1"/>
                  </a:moveTo>
                  <a:lnTo>
                    <a:pt x="1" y="6606"/>
                  </a:lnTo>
                  <a:cubicBezTo>
                    <a:pt x="3403" y="6139"/>
                    <a:pt x="6072" y="3437"/>
                    <a:pt x="6472"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32"/>
            <p:cNvSpPr/>
            <p:nvPr/>
          </p:nvSpPr>
          <p:spPr>
            <a:xfrm>
              <a:off x="4481742" y="2974295"/>
              <a:ext cx="63711" cy="65020"/>
            </a:xfrm>
            <a:custGeom>
              <a:avLst/>
              <a:gdLst/>
              <a:ahLst/>
              <a:cxnLst/>
              <a:rect l="l" t="t" r="r" b="b"/>
              <a:pathLst>
                <a:path w="6473" h="6606" extrusionOk="0">
                  <a:moveTo>
                    <a:pt x="1" y="1"/>
                  </a:moveTo>
                  <a:lnTo>
                    <a:pt x="1" y="6606"/>
                  </a:lnTo>
                  <a:cubicBezTo>
                    <a:pt x="3403" y="6139"/>
                    <a:pt x="6072" y="3437"/>
                    <a:pt x="6472"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32"/>
            <p:cNvSpPr/>
            <p:nvPr/>
          </p:nvSpPr>
          <p:spPr>
            <a:xfrm>
              <a:off x="4266025" y="3289509"/>
              <a:ext cx="613631" cy="13140"/>
            </a:xfrm>
            <a:custGeom>
              <a:avLst/>
              <a:gdLst/>
              <a:ahLst/>
              <a:cxnLst/>
              <a:rect l="l" t="t" r="r" b="b"/>
              <a:pathLst>
                <a:path w="62345" h="1335"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32"/>
            <p:cNvSpPr/>
            <p:nvPr/>
          </p:nvSpPr>
          <p:spPr>
            <a:xfrm>
              <a:off x="4266025" y="3154232"/>
              <a:ext cx="613631" cy="142500"/>
            </a:xfrm>
            <a:custGeom>
              <a:avLst/>
              <a:gdLst/>
              <a:ahLst/>
              <a:cxnLst/>
              <a:rect l="l" t="t" r="r" b="b"/>
              <a:pathLst>
                <a:path w="62345" h="14478" extrusionOk="0">
                  <a:moveTo>
                    <a:pt x="0" y="1"/>
                  </a:moveTo>
                  <a:lnTo>
                    <a:pt x="0" y="14478"/>
                  </a:lnTo>
                  <a:lnTo>
                    <a:pt x="62345" y="14478"/>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32"/>
            <p:cNvSpPr/>
            <p:nvPr/>
          </p:nvSpPr>
          <p:spPr>
            <a:xfrm>
              <a:off x="4281459" y="3170651"/>
              <a:ext cx="82086" cy="108356"/>
            </a:xfrm>
            <a:custGeom>
              <a:avLst/>
              <a:gdLst/>
              <a:ahLst/>
              <a:cxnLst/>
              <a:rect l="l" t="t" r="r" b="b"/>
              <a:pathLst>
                <a:path w="8340" h="11009" extrusionOk="0">
                  <a:moveTo>
                    <a:pt x="0" y="0"/>
                  </a:moveTo>
                  <a:lnTo>
                    <a:pt x="0" y="11008"/>
                  </a:lnTo>
                  <a:lnTo>
                    <a:pt x="8339" y="11008"/>
                  </a:lnTo>
                  <a:lnTo>
                    <a:pt x="8339"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32"/>
            <p:cNvSpPr/>
            <p:nvPr/>
          </p:nvSpPr>
          <p:spPr>
            <a:xfrm>
              <a:off x="4381596" y="3170651"/>
              <a:ext cx="82096" cy="108356"/>
            </a:xfrm>
            <a:custGeom>
              <a:avLst/>
              <a:gdLst/>
              <a:ahLst/>
              <a:cxnLst/>
              <a:rect l="l" t="t" r="r" b="b"/>
              <a:pathLst>
                <a:path w="8341" h="11009"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32"/>
            <p:cNvSpPr/>
            <p:nvPr/>
          </p:nvSpPr>
          <p:spPr>
            <a:xfrm>
              <a:off x="4481742" y="3170651"/>
              <a:ext cx="82096" cy="108356"/>
            </a:xfrm>
            <a:custGeom>
              <a:avLst/>
              <a:gdLst/>
              <a:ahLst/>
              <a:cxnLst/>
              <a:rect l="l" t="t" r="r" b="b"/>
              <a:pathLst>
                <a:path w="8341" h="11009"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32"/>
            <p:cNvSpPr/>
            <p:nvPr/>
          </p:nvSpPr>
          <p:spPr>
            <a:xfrm>
              <a:off x="4581888" y="3170651"/>
              <a:ext cx="82096" cy="108356"/>
            </a:xfrm>
            <a:custGeom>
              <a:avLst/>
              <a:gdLst/>
              <a:ahLst/>
              <a:cxnLst/>
              <a:rect l="l" t="t" r="r" b="b"/>
              <a:pathLst>
                <a:path w="8341" h="11009"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32"/>
            <p:cNvSpPr/>
            <p:nvPr/>
          </p:nvSpPr>
          <p:spPr>
            <a:xfrm>
              <a:off x="4682035" y="3170651"/>
              <a:ext cx="82086" cy="108356"/>
            </a:xfrm>
            <a:custGeom>
              <a:avLst/>
              <a:gdLst/>
              <a:ahLst/>
              <a:cxnLst/>
              <a:rect l="l" t="t" r="r" b="b"/>
              <a:pathLst>
                <a:path w="8340" h="11009"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32"/>
            <p:cNvSpPr/>
            <p:nvPr/>
          </p:nvSpPr>
          <p:spPr>
            <a:xfrm>
              <a:off x="4782181" y="3170651"/>
              <a:ext cx="82086" cy="108356"/>
            </a:xfrm>
            <a:custGeom>
              <a:avLst/>
              <a:gdLst/>
              <a:ahLst/>
              <a:cxnLst/>
              <a:rect l="l" t="t" r="r" b="b"/>
              <a:pathLst>
                <a:path w="8340" h="11009"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32"/>
            <p:cNvSpPr/>
            <p:nvPr/>
          </p:nvSpPr>
          <p:spPr>
            <a:xfrm>
              <a:off x="4266025" y="3485530"/>
              <a:ext cx="613631" cy="13150"/>
            </a:xfrm>
            <a:custGeom>
              <a:avLst/>
              <a:gdLst/>
              <a:ahLst/>
              <a:cxnLst/>
              <a:rect l="l" t="t" r="r" b="b"/>
              <a:pathLst>
                <a:path w="62345" h="1336"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2"/>
            <p:cNvSpPr/>
            <p:nvPr/>
          </p:nvSpPr>
          <p:spPr>
            <a:xfrm>
              <a:off x="4266025" y="3350252"/>
              <a:ext cx="613631" cy="142834"/>
            </a:xfrm>
            <a:custGeom>
              <a:avLst/>
              <a:gdLst/>
              <a:ahLst/>
              <a:cxnLst/>
              <a:rect l="l" t="t" r="r" b="b"/>
              <a:pathLst>
                <a:path w="62345" h="14512" extrusionOk="0">
                  <a:moveTo>
                    <a:pt x="0" y="1"/>
                  </a:moveTo>
                  <a:lnTo>
                    <a:pt x="0" y="14511"/>
                  </a:lnTo>
                  <a:lnTo>
                    <a:pt x="62345" y="14511"/>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32"/>
            <p:cNvSpPr/>
            <p:nvPr/>
          </p:nvSpPr>
          <p:spPr>
            <a:xfrm>
              <a:off x="4281459" y="3366671"/>
              <a:ext cx="82086" cy="108356"/>
            </a:xfrm>
            <a:custGeom>
              <a:avLst/>
              <a:gdLst/>
              <a:ahLst/>
              <a:cxnLst/>
              <a:rect l="l" t="t" r="r" b="b"/>
              <a:pathLst>
                <a:path w="8340" h="11009" extrusionOk="0">
                  <a:moveTo>
                    <a:pt x="0" y="1"/>
                  </a:moveTo>
                  <a:lnTo>
                    <a:pt x="0" y="11009"/>
                  </a:lnTo>
                  <a:lnTo>
                    <a:pt x="8339" y="11009"/>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32"/>
            <p:cNvSpPr/>
            <p:nvPr/>
          </p:nvSpPr>
          <p:spPr>
            <a:xfrm>
              <a:off x="4381596" y="3366671"/>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32"/>
            <p:cNvSpPr/>
            <p:nvPr/>
          </p:nvSpPr>
          <p:spPr>
            <a:xfrm>
              <a:off x="4481742" y="3366671"/>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32"/>
            <p:cNvSpPr/>
            <p:nvPr/>
          </p:nvSpPr>
          <p:spPr>
            <a:xfrm>
              <a:off x="4581888" y="3366671"/>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32"/>
            <p:cNvSpPr/>
            <p:nvPr/>
          </p:nvSpPr>
          <p:spPr>
            <a:xfrm>
              <a:off x="4682035" y="3366671"/>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32"/>
            <p:cNvSpPr/>
            <p:nvPr/>
          </p:nvSpPr>
          <p:spPr>
            <a:xfrm>
              <a:off x="4782181" y="3366671"/>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32"/>
            <p:cNvSpPr/>
            <p:nvPr/>
          </p:nvSpPr>
          <p:spPr>
            <a:xfrm>
              <a:off x="4682035" y="3366671"/>
              <a:ext cx="63376" cy="65020"/>
            </a:xfrm>
            <a:custGeom>
              <a:avLst/>
              <a:gdLst/>
              <a:ahLst/>
              <a:cxnLst/>
              <a:rect l="l" t="t" r="r" b="b"/>
              <a:pathLst>
                <a:path w="6439" h="6606" extrusionOk="0">
                  <a:moveTo>
                    <a:pt x="1" y="1"/>
                  </a:moveTo>
                  <a:lnTo>
                    <a:pt x="1" y="6605"/>
                  </a:lnTo>
                  <a:cubicBezTo>
                    <a:pt x="3403" y="6138"/>
                    <a:pt x="6072" y="3436"/>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32"/>
            <p:cNvSpPr/>
            <p:nvPr/>
          </p:nvSpPr>
          <p:spPr>
            <a:xfrm>
              <a:off x="4782181" y="3366671"/>
              <a:ext cx="63376" cy="65020"/>
            </a:xfrm>
            <a:custGeom>
              <a:avLst/>
              <a:gdLst/>
              <a:ahLst/>
              <a:cxnLst/>
              <a:rect l="l" t="t" r="r" b="b"/>
              <a:pathLst>
                <a:path w="6439" h="6606" extrusionOk="0">
                  <a:moveTo>
                    <a:pt x="1" y="1"/>
                  </a:moveTo>
                  <a:lnTo>
                    <a:pt x="1" y="6605"/>
                  </a:lnTo>
                  <a:cubicBezTo>
                    <a:pt x="3403" y="6138"/>
                    <a:pt x="6072" y="3436"/>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32"/>
            <p:cNvSpPr/>
            <p:nvPr/>
          </p:nvSpPr>
          <p:spPr>
            <a:xfrm>
              <a:off x="4266025" y="3681885"/>
              <a:ext cx="613631" cy="13140"/>
            </a:xfrm>
            <a:custGeom>
              <a:avLst/>
              <a:gdLst/>
              <a:ahLst/>
              <a:cxnLst/>
              <a:rect l="l" t="t" r="r" b="b"/>
              <a:pathLst>
                <a:path w="62345" h="1335"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32"/>
            <p:cNvSpPr/>
            <p:nvPr/>
          </p:nvSpPr>
          <p:spPr>
            <a:xfrm>
              <a:off x="4266025" y="3546283"/>
              <a:ext cx="613631" cy="142825"/>
            </a:xfrm>
            <a:custGeom>
              <a:avLst/>
              <a:gdLst/>
              <a:ahLst/>
              <a:cxnLst/>
              <a:rect l="l" t="t" r="r" b="b"/>
              <a:pathLst>
                <a:path w="62345" h="14511" extrusionOk="0">
                  <a:moveTo>
                    <a:pt x="0" y="0"/>
                  </a:moveTo>
                  <a:lnTo>
                    <a:pt x="0" y="14510"/>
                  </a:lnTo>
                  <a:lnTo>
                    <a:pt x="62345" y="14510"/>
                  </a:lnTo>
                  <a:lnTo>
                    <a:pt x="62345"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32"/>
            <p:cNvSpPr/>
            <p:nvPr/>
          </p:nvSpPr>
          <p:spPr>
            <a:xfrm>
              <a:off x="4281459" y="3562692"/>
              <a:ext cx="82086" cy="108356"/>
            </a:xfrm>
            <a:custGeom>
              <a:avLst/>
              <a:gdLst/>
              <a:ahLst/>
              <a:cxnLst/>
              <a:rect l="l" t="t" r="r" b="b"/>
              <a:pathLst>
                <a:path w="8340" h="11009" extrusionOk="0">
                  <a:moveTo>
                    <a:pt x="0" y="1"/>
                  </a:moveTo>
                  <a:lnTo>
                    <a:pt x="0" y="11009"/>
                  </a:lnTo>
                  <a:lnTo>
                    <a:pt x="8339" y="11009"/>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32"/>
            <p:cNvSpPr/>
            <p:nvPr/>
          </p:nvSpPr>
          <p:spPr>
            <a:xfrm>
              <a:off x="4381596" y="3562692"/>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2"/>
            <p:cNvSpPr/>
            <p:nvPr/>
          </p:nvSpPr>
          <p:spPr>
            <a:xfrm>
              <a:off x="4481742" y="3562692"/>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32"/>
            <p:cNvSpPr/>
            <p:nvPr/>
          </p:nvSpPr>
          <p:spPr>
            <a:xfrm>
              <a:off x="4581888" y="3562692"/>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32"/>
            <p:cNvSpPr/>
            <p:nvPr/>
          </p:nvSpPr>
          <p:spPr>
            <a:xfrm>
              <a:off x="4682035" y="3562692"/>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32"/>
            <p:cNvSpPr/>
            <p:nvPr/>
          </p:nvSpPr>
          <p:spPr>
            <a:xfrm>
              <a:off x="4782181" y="3562692"/>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32"/>
            <p:cNvSpPr/>
            <p:nvPr/>
          </p:nvSpPr>
          <p:spPr>
            <a:xfrm>
              <a:off x="4682035" y="3562692"/>
              <a:ext cx="63376" cy="65020"/>
            </a:xfrm>
            <a:custGeom>
              <a:avLst/>
              <a:gdLst/>
              <a:ahLst/>
              <a:cxnLst/>
              <a:rect l="l" t="t" r="r" b="b"/>
              <a:pathLst>
                <a:path w="6439" h="6606" extrusionOk="0">
                  <a:moveTo>
                    <a:pt x="1" y="1"/>
                  </a:moveTo>
                  <a:lnTo>
                    <a:pt x="1" y="6606"/>
                  </a:lnTo>
                  <a:cubicBezTo>
                    <a:pt x="3403" y="6172"/>
                    <a:pt x="6072" y="3437"/>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32"/>
            <p:cNvSpPr/>
            <p:nvPr/>
          </p:nvSpPr>
          <p:spPr>
            <a:xfrm>
              <a:off x="4782181" y="3562692"/>
              <a:ext cx="63376" cy="65020"/>
            </a:xfrm>
            <a:custGeom>
              <a:avLst/>
              <a:gdLst/>
              <a:ahLst/>
              <a:cxnLst/>
              <a:rect l="l" t="t" r="r" b="b"/>
              <a:pathLst>
                <a:path w="6439" h="6606" extrusionOk="0">
                  <a:moveTo>
                    <a:pt x="1" y="1"/>
                  </a:moveTo>
                  <a:lnTo>
                    <a:pt x="1" y="6606"/>
                  </a:lnTo>
                  <a:cubicBezTo>
                    <a:pt x="3403" y="6172"/>
                    <a:pt x="6072" y="3437"/>
                    <a:pt x="6439"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32"/>
            <p:cNvSpPr/>
            <p:nvPr/>
          </p:nvSpPr>
          <p:spPr>
            <a:xfrm>
              <a:off x="4266025" y="3877906"/>
              <a:ext cx="613631" cy="13150"/>
            </a:xfrm>
            <a:custGeom>
              <a:avLst/>
              <a:gdLst/>
              <a:ahLst/>
              <a:cxnLst/>
              <a:rect l="l" t="t" r="r" b="b"/>
              <a:pathLst>
                <a:path w="62345" h="1336"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32"/>
            <p:cNvSpPr/>
            <p:nvPr/>
          </p:nvSpPr>
          <p:spPr>
            <a:xfrm>
              <a:off x="4266025" y="3742629"/>
              <a:ext cx="613631" cy="142500"/>
            </a:xfrm>
            <a:custGeom>
              <a:avLst/>
              <a:gdLst/>
              <a:ahLst/>
              <a:cxnLst/>
              <a:rect l="l" t="t" r="r" b="b"/>
              <a:pathLst>
                <a:path w="62345" h="14478" extrusionOk="0">
                  <a:moveTo>
                    <a:pt x="0" y="1"/>
                  </a:moveTo>
                  <a:lnTo>
                    <a:pt x="0" y="14478"/>
                  </a:lnTo>
                  <a:lnTo>
                    <a:pt x="62345" y="14478"/>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32"/>
            <p:cNvSpPr/>
            <p:nvPr/>
          </p:nvSpPr>
          <p:spPr>
            <a:xfrm>
              <a:off x="4281459" y="3759047"/>
              <a:ext cx="82086" cy="108356"/>
            </a:xfrm>
            <a:custGeom>
              <a:avLst/>
              <a:gdLst/>
              <a:ahLst/>
              <a:cxnLst/>
              <a:rect l="l" t="t" r="r" b="b"/>
              <a:pathLst>
                <a:path w="8340" h="11009" extrusionOk="0">
                  <a:moveTo>
                    <a:pt x="0" y="1"/>
                  </a:moveTo>
                  <a:lnTo>
                    <a:pt x="0" y="11008"/>
                  </a:lnTo>
                  <a:lnTo>
                    <a:pt x="8339" y="11008"/>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2"/>
            <p:cNvSpPr/>
            <p:nvPr/>
          </p:nvSpPr>
          <p:spPr>
            <a:xfrm>
              <a:off x="4381596" y="3759047"/>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32"/>
            <p:cNvSpPr/>
            <p:nvPr/>
          </p:nvSpPr>
          <p:spPr>
            <a:xfrm>
              <a:off x="4481742" y="3759047"/>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32"/>
            <p:cNvSpPr/>
            <p:nvPr/>
          </p:nvSpPr>
          <p:spPr>
            <a:xfrm>
              <a:off x="4581888" y="3759047"/>
              <a:ext cx="82096" cy="108356"/>
            </a:xfrm>
            <a:custGeom>
              <a:avLst/>
              <a:gdLst/>
              <a:ahLst/>
              <a:cxnLst/>
              <a:rect l="l" t="t" r="r" b="b"/>
              <a:pathLst>
                <a:path w="8341"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32"/>
            <p:cNvSpPr/>
            <p:nvPr/>
          </p:nvSpPr>
          <p:spPr>
            <a:xfrm>
              <a:off x="4682035" y="3759047"/>
              <a:ext cx="82086" cy="108356"/>
            </a:xfrm>
            <a:custGeom>
              <a:avLst/>
              <a:gdLst/>
              <a:ahLst/>
              <a:cxnLst/>
              <a:rect l="l" t="t" r="r" b="b"/>
              <a:pathLst>
                <a:path w="8340"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32"/>
            <p:cNvSpPr/>
            <p:nvPr/>
          </p:nvSpPr>
          <p:spPr>
            <a:xfrm>
              <a:off x="4782181" y="3759047"/>
              <a:ext cx="82086" cy="108356"/>
            </a:xfrm>
            <a:custGeom>
              <a:avLst/>
              <a:gdLst/>
              <a:ahLst/>
              <a:cxnLst/>
              <a:rect l="l" t="t" r="r" b="b"/>
              <a:pathLst>
                <a:path w="8340" h="11009" extrusionOk="0">
                  <a:moveTo>
                    <a:pt x="1" y="1"/>
                  </a:moveTo>
                  <a:lnTo>
                    <a:pt x="1" y="11008"/>
                  </a:lnTo>
                  <a:lnTo>
                    <a:pt x="8340" y="11008"/>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32"/>
            <p:cNvSpPr/>
            <p:nvPr/>
          </p:nvSpPr>
          <p:spPr>
            <a:xfrm>
              <a:off x="4281459" y="3759047"/>
              <a:ext cx="63701" cy="64685"/>
            </a:xfrm>
            <a:custGeom>
              <a:avLst/>
              <a:gdLst/>
              <a:ahLst/>
              <a:cxnLst/>
              <a:rect l="l" t="t" r="r" b="b"/>
              <a:pathLst>
                <a:path w="6472" h="6572" extrusionOk="0">
                  <a:moveTo>
                    <a:pt x="0" y="1"/>
                  </a:moveTo>
                  <a:lnTo>
                    <a:pt x="0" y="6572"/>
                  </a:lnTo>
                  <a:cubicBezTo>
                    <a:pt x="3402" y="6138"/>
                    <a:pt x="6071" y="3403"/>
                    <a:pt x="6471"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32"/>
            <p:cNvSpPr/>
            <p:nvPr/>
          </p:nvSpPr>
          <p:spPr>
            <a:xfrm>
              <a:off x="4381596" y="3759047"/>
              <a:ext cx="63711" cy="64685"/>
            </a:xfrm>
            <a:custGeom>
              <a:avLst/>
              <a:gdLst/>
              <a:ahLst/>
              <a:cxnLst/>
              <a:rect l="l" t="t" r="r" b="b"/>
              <a:pathLst>
                <a:path w="6473" h="6572" extrusionOk="0">
                  <a:moveTo>
                    <a:pt x="1" y="1"/>
                  </a:moveTo>
                  <a:lnTo>
                    <a:pt x="1" y="6572"/>
                  </a:lnTo>
                  <a:cubicBezTo>
                    <a:pt x="3403" y="6138"/>
                    <a:pt x="6072" y="3403"/>
                    <a:pt x="6472"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32"/>
            <p:cNvSpPr/>
            <p:nvPr/>
          </p:nvSpPr>
          <p:spPr>
            <a:xfrm>
              <a:off x="4481742" y="3759047"/>
              <a:ext cx="63711" cy="64685"/>
            </a:xfrm>
            <a:custGeom>
              <a:avLst/>
              <a:gdLst/>
              <a:ahLst/>
              <a:cxnLst/>
              <a:rect l="l" t="t" r="r" b="b"/>
              <a:pathLst>
                <a:path w="6473" h="6572" extrusionOk="0">
                  <a:moveTo>
                    <a:pt x="1" y="1"/>
                  </a:moveTo>
                  <a:lnTo>
                    <a:pt x="1" y="6572"/>
                  </a:lnTo>
                  <a:cubicBezTo>
                    <a:pt x="3403" y="6138"/>
                    <a:pt x="6072" y="3403"/>
                    <a:pt x="6472"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32"/>
            <p:cNvSpPr/>
            <p:nvPr/>
          </p:nvSpPr>
          <p:spPr>
            <a:xfrm>
              <a:off x="4266025" y="4074261"/>
              <a:ext cx="613631" cy="13140"/>
            </a:xfrm>
            <a:custGeom>
              <a:avLst/>
              <a:gdLst/>
              <a:ahLst/>
              <a:cxnLst/>
              <a:rect l="l" t="t" r="r" b="b"/>
              <a:pathLst>
                <a:path w="62345" h="1335" extrusionOk="0">
                  <a:moveTo>
                    <a:pt x="0" y="0"/>
                  </a:moveTo>
                  <a:lnTo>
                    <a:pt x="0" y="1335"/>
                  </a:lnTo>
                  <a:lnTo>
                    <a:pt x="62345" y="1335"/>
                  </a:lnTo>
                  <a:lnTo>
                    <a:pt x="62345" y="0"/>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32"/>
            <p:cNvSpPr/>
            <p:nvPr/>
          </p:nvSpPr>
          <p:spPr>
            <a:xfrm>
              <a:off x="4266025" y="3938649"/>
              <a:ext cx="613631" cy="142834"/>
            </a:xfrm>
            <a:custGeom>
              <a:avLst/>
              <a:gdLst/>
              <a:ahLst/>
              <a:cxnLst/>
              <a:rect l="l" t="t" r="r" b="b"/>
              <a:pathLst>
                <a:path w="62345" h="14512" extrusionOk="0">
                  <a:moveTo>
                    <a:pt x="0" y="1"/>
                  </a:moveTo>
                  <a:lnTo>
                    <a:pt x="0" y="14511"/>
                  </a:lnTo>
                  <a:lnTo>
                    <a:pt x="62345" y="14511"/>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32"/>
            <p:cNvSpPr/>
            <p:nvPr/>
          </p:nvSpPr>
          <p:spPr>
            <a:xfrm>
              <a:off x="4281459" y="3955068"/>
              <a:ext cx="82086" cy="108356"/>
            </a:xfrm>
            <a:custGeom>
              <a:avLst/>
              <a:gdLst/>
              <a:ahLst/>
              <a:cxnLst/>
              <a:rect l="l" t="t" r="r" b="b"/>
              <a:pathLst>
                <a:path w="8340" h="11009" extrusionOk="0">
                  <a:moveTo>
                    <a:pt x="0" y="1"/>
                  </a:moveTo>
                  <a:lnTo>
                    <a:pt x="0" y="11009"/>
                  </a:lnTo>
                  <a:lnTo>
                    <a:pt x="8339" y="11009"/>
                  </a:lnTo>
                  <a:lnTo>
                    <a:pt x="8339"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2"/>
            <p:cNvSpPr/>
            <p:nvPr/>
          </p:nvSpPr>
          <p:spPr>
            <a:xfrm>
              <a:off x="4381596" y="3955068"/>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2"/>
            <p:cNvSpPr/>
            <p:nvPr/>
          </p:nvSpPr>
          <p:spPr>
            <a:xfrm>
              <a:off x="4481742" y="3955068"/>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32"/>
            <p:cNvSpPr/>
            <p:nvPr/>
          </p:nvSpPr>
          <p:spPr>
            <a:xfrm>
              <a:off x="4581888" y="3955068"/>
              <a:ext cx="82096" cy="108356"/>
            </a:xfrm>
            <a:custGeom>
              <a:avLst/>
              <a:gdLst/>
              <a:ahLst/>
              <a:cxnLst/>
              <a:rect l="l" t="t" r="r" b="b"/>
              <a:pathLst>
                <a:path w="8341"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32"/>
            <p:cNvSpPr/>
            <p:nvPr/>
          </p:nvSpPr>
          <p:spPr>
            <a:xfrm>
              <a:off x="4682035" y="3955068"/>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32"/>
            <p:cNvSpPr/>
            <p:nvPr/>
          </p:nvSpPr>
          <p:spPr>
            <a:xfrm>
              <a:off x="4782181" y="3955068"/>
              <a:ext cx="82086" cy="108356"/>
            </a:xfrm>
            <a:custGeom>
              <a:avLst/>
              <a:gdLst/>
              <a:ahLst/>
              <a:cxnLst/>
              <a:rect l="l" t="t" r="r" b="b"/>
              <a:pathLst>
                <a:path w="8340" h="11009" extrusionOk="0">
                  <a:moveTo>
                    <a:pt x="1" y="1"/>
                  </a:moveTo>
                  <a:lnTo>
                    <a:pt x="1" y="11009"/>
                  </a:lnTo>
                  <a:lnTo>
                    <a:pt x="8340" y="11009"/>
                  </a:lnTo>
                  <a:lnTo>
                    <a:pt x="8340" y="1"/>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32"/>
            <p:cNvSpPr/>
            <p:nvPr/>
          </p:nvSpPr>
          <p:spPr>
            <a:xfrm>
              <a:off x="4281459" y="3955068"/>
              <a:ext cx="63701" cy="65020"/>
            </a:xfrm>
            <a:custGeom>
              <a:avLst/>
              <a:gdLst/>
              <a:ahLst/>
              <a:cxnLst/>
              <a:rect l="l" t="t" r="r" b="b"/>
              <a:pathLst>
                <a:path w="6472" h="6606" extrusionOk="0">
                  <a:moveTo>
                    <a:pt x="0" y="1"/>
                  </a:moveTo>
                  <a:lnTo>
                    <a:pt x="0" y="6606"/>
                  </a:lnTo>
                  <a:cubicBezTo>
                    <a:pt x="3402" y="6139"/>
                    <a:pt x="6071" y="3437"/>
                    <a:pt x="6471"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32"/>
            <p:cNvSpPr/>
            <p:nvPr/>
          </p:nvSpPr>
          <p:spPr>
            <a:xfrm>
              <a:off x="4381596" y="3955068"/>
              <a:ext cx="63711" cy="65020"/>
            </a:xfrm>
            <a:custGeom>
              <a:avLst/>
              <a:gdLst/>
              <a:ahLst/>
              <a:cxnLst/>
              <a:rect l="l" t="t" r="r" b="b"/>
              <a:pathLst>
                <a:path w="6473" h="6606" extrusionOk="0">
                  <a:moveTo>
                    <a:pt x="1" y="1"/>
                  </a:moveTo>
                  <a:lnTo>
                    <a:pt x="1" y="6606"/>
                  </a:lnTo>
                  <a:cubicBezTo>
                    <a:pt x="3403" y="6139"/>
                    <a:pt x="6072" y="3437"/>
                    <a:pt x="6472" y="1"/>
                  </a:cubicBez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32"/>
            <p:cNvSpPr/>
            <p:nvPr/>
          </p:nvSpPr>
          <p:spPr>
            <a:xfrm>
              <a:off x="4266025" y="4270282"/>
              <a:ext cx="613631" cy="13140"/>
            </a:xfrm>
            <a:custGeom>
              <a:avLst/>
              <a:gdLst/>
              <a:ahLst/>
              <a:cxnLst/>
              <a:rect l="l" t="t" r="r" b="b"/>
              <a:pathLst>
                <a:path w="62345" h="1335" extrusionOk="0">
                  <a:moveTo>
                    <a:pt x="0" y="1"/>
                  </a:moveTo>
                  <a:lnTo>
                    <a:pt x="0" y="1335"/>
                  </a:lnTo>
                  <a:lnTo>
                    <a:pt x="62345" y="1335"/>
                  </a:lnTo>
                  <a:lnTo>
                    <a:pt x="62345" y="1"/>
                  </a:lnTo>
                  <a:close/>
                </a:path>
              </a:pathLst>
            </a:custGeom>
            <a:solidFill>
              <a:srgbClr val="5959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32"/>
            <p:cNvSpPr/>
            <p:nvPr/>
          </p:nvSpPr>
          <p:spPr>
            <a:xfrm>
              <a:off x="4266025" y="4135005"/>
              <a:ext cx="613631" cy="142500"/>
            </a:xfrm>
            <a:custGeom>
              <a:avLst/>
              <a:gdLst/>
              <a:ahLst/>
              <a:cxnLst/>
              <a:rect l="l" t="t" r="r" b="b"/>
              <a:pathLst>
                <a:path w="62345" h="14478" extrusionOk="0">
                  <a:moveTo>
                    <a:pt x="0" y="1"/>
                  </a:moveTo>
                  <a:lnTo>
                    <a:pt x="0" y="14478"/>
                  </a:lnTo>
                  <a:lnTo>
                    <a:pt x="62345" y="14478"/>
                  </a:lnTo>
                  <a:lnTo>
                    <a:pt x="62345"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32"/>
            <p:cNvSpPr/>
            <p:nvPr/>
          </p:nvSpPr>
          <p:spPr>
            <a:xfrm>
              <a:off x="4281459" y="4151423"/>
              <a:ext cx="82086" cy="108356"/>
            </a:xfrm>
            <a:custGeom>
              <a:avLst/>
              <a:gdLst/>
              <a:ahLst/>
              <a:cxnLst/>
              <a:rect l="l" t="t" r="r" b="b"/>
              <a:pathLst>
                <a:path w="8340" h="11009" extrusionOk="0">
                  <a:moveTo>
                    <a:pt x="0" y="0"/>
                  </a:moveTo>
                  <a:lnTo>
                    <a:pt x="0" y="11008"/>
                  </a:lnTo>
                  <a:lnTo>
                    <a:pt x="8339" y="11008"/>
                  </a:lnTo>
                  <a:lnTo>
                    <a:pt x="8339"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32"/>
            <p:cNvSpPr/>
            <p:nvPr/>
          </p:nvSpPr>
          <p:spPr>
            <a:xfrm>
              <a:off x="4381596" y="4151099"/>
              <a:ext cx="82096" cy="108346"/>
            </a:xfrm>
            <a:custGeom>
              <a:avLst/>
              <a:gdLst/>
              <a:ahLst/>
              <a:cxnLst/>
              <a:rect l="l" t="t" r="r" b="b"/>
              <a:pathLst>
                <a:path w="8341"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32"/>
            <p:cNvSpPr/>
            <p:nvPr/>
          </p:nvSpPr>
          <p:spPr>
            <a:xfrm>
              <a:off x="4481742" y="4151099"/>
              <a:ext cx="82096" cy="108346"/>
            </a:xfrm>
            <a:custGeom>
              <a:avLst/>
              <a:gdLst/>
              <a:ahLst/>
              <a:cxnLst/>
              <a:rect l="l" t="t" r="r" b="b"/>
              <a:pathLst>
                <a:path w="8341"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32"/>
            <p:cNvSpPr/>
            <p:nvPr/>
          </p:nvSpPr>
          <p:spPr>
            <a:xfrm>
              <a:off x="4581888" y="4151099"/>
              <a:ext cx="82096" cy="108346"/>
            </a:xfrm>
            <a:custGeom>
              <a:avLst/>
              <a:gdLst/>
              <a:ahLst/>
              <a:cxnLst/>
              <a:rect l="l" t="t" r="r" b="b"/>
              <a:pathLst>
                <a:path w="8341"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32"/>
            <p:cNvSpPr/>
            <p:nvPr/>
          </p:nvSpPr>
          <p:spPr>
            <a:xfrm>
              <a:off x="4682035" y="4151099"/>
              <a:ext cx="82086" cy="108346"/>
            </a:xfrm>
            <a:custGeom>
              <a:avLst/>
              <a:gdLst/>
              <a:ahLst/>
              <a:cxnLst/>
              <a:rect l="l" t="t" r="r" b="b"/>
              <a:pathLst>
                <a:path w="8340"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32"/>
            <p:cNvSpPr/>
            <p:nvPr/>
          </p:nvSpPr>
          <p:spPr>
            <a:xfrm>
              <a:off x="4782181" y="4151099"/>
              <a:ext cx="82086" cy="108346"/>
            </a:xfrm>
            <a:custGeom>
              <a:avLst/>
              <a:gdLst/>
              <a:ahLst/>
              <a:cxnLst/>
              <a:rect l="l" t="t" r="r" b="b"/>
              <a:pathLst>
                <a:path w="8340" h="11008" extrusionOk="0">
                  <a:moveTo>
                    <a:pt x="1" y="0"/>
                  </a:moveTo>
                  <a:lnTo>
                    <a:pt x="1" y="11008"/>
                  </a:lnTo>
                  <a:lnTo>
                    <a:pt x="8340" y="11008"/>
                  </a:lnTo>
                  <a:lnTo>
                    <a:pt x="8340" y="0"/>
                  </a:lnTo>
                  <a:close/>
                </a:path>
              </a:pathLst>
            </a:custGeom>
            <a:solidFill>
              <a:srgbClr val="EEC5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1" name="Google Shape;1531;p32"/>
          <p:cNvGrpSpPr/>
          <p:nvPr/>
        </p:nvGrpSpPr>
        <p:grpSpPr>
          <a:xfrm>
            <a:off x="2948000" y="3982984"/>
            <a:ext cx="3248145" cy="501713"/>
            <a:chOff x="2948000" y="3982984"/>
            <a:chExt cx="3248145" cy="501713"/>
          </a:xfrm>
        </p:grpSpPr>
        <p:sp>
          <p:nvSpPr>
            <p:cNvPr id="1532" name="Google Shape;1532;p32"/>
            <p:cNvSpPr/>
            <p:nvPr/>
          </p:nvSpPr>
          <p:spPr>
            <a:xfrm>
              <a:off x="2948000" y="4449225"/>
              <a:ext cx="3248145" cy="35472"/>
            </a:xfrm>
            <a:custGeom>
              <a:avLst/>
              <a:gdLst/>
              <a:ahLst/>
              <a:cxnLst/>
              <a:rect l="l" t="t" r="r" b="b"/>
              <a:pathLst>
                <a:path w="245143" h="3603" extrusionOk="0">
                  <a:moveTo>
                    <a:pt x="1" y="0"/>
                  </a:moveTo>
                  <a:lnTo>
                    <a:pt x="1" y="3603"/>
                  </a:lnTo>
                  <a:lnTo>
                    <a:pt x="245142" y="3603"/>
                  </a:lnTo>
                  <a:lnTo>
                    <a:pt x="24514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2"/>
            <p:cNvSpPr/>
            <p:nvPr/>
          </p:nvSpPr>
          <p:spPr>
            <a:xfrm>
              <a:off x="5091489" y="4106114"/>
              <a:ext cx="10" cy="343100"/>
            </a:xfrm>
            <a:custGeom>
              <a:avLst/>
              <a:gdLst/>
              <a:ahLst/>
              <a:cxnLst/>
              <a:rect l="l" t="t" r="r" b="b"/>
              <a:pathLst>
                <a:path w="1" h="34859" fill="none" extrusionOk="0">
                  <a:moveTo>
                    <a:pt x="0" y="34858"/>
                  </a:moveTo>
                  <a:lnTo>
                    <a:pt x="0" y="0"/>
                  </a:lnTo>
                </a:path>
              </a:pathLst>
            </a:custGeom>
            <a:solidFill>
              <a:schemeClr val="accent3"/>
            </a:solidFill>
            <a:ln w="11675" cap="flat" cmpd="sng">
              <a:solidFill>
                <a:schemeClr val="accen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2"/>
            <p:cNvSpPr/>
            <p:nvPr/>
          </p:nvSpPr>
          <p:spPr>
            <a:xfrm>
              <a:off x="4984118" y="4076230"/>
              <a:ext cx="215059" cy="215059"/>
            </a:xfrm>
            <a:custGeom>
              <a:avLst/>
              <a:gdLst/>
              <a:ahLst/>
              <a:cxnLst/>
              <a:rect l="l" t="t" r="r" b="b"/>
              <a:pathLst>
                <a:path w="21850" h="21850" extrusionOk="0">
                  <a:moveTo>
                    <a:pt x="10908" y="1"/>
                  </a:moveTo>
                  <a:cubicBezTo>
                    <a:pt x="4871" y="1"/>
                    <a:pt x="0" y="4871"/>
                    <a:pt x="0" y="10908"/>
                  </a:cubicBezTo>
                  <a:cubicBezTo>
                    <a:pt x="0" y="11409"/>
                    <a:pt x="34" y="11876"/>
                    <a:pt x="100" y="12343"/>
                  </a:cubicBezTo>
                  <a:cubicBezTo>
                    <a:pt x="768" y="17713"/>
                    <a:pt x="5371" y="21850"/>
                    <a:pt x="10908" y="21850"/>
                  </a:cubicBezTo>
                  <a:cubicBezTo>
                    <a:pt x="16946" y="21850"/>
                    <a:pt x="21849" y="16946"/>
                    <a:pt x="21849" y="10908"/>
                  </a:cubicBezTo>
                  <a:cubicBezTo>
                    <a:pt x="21849" y="5371"/>
                    <a:pt x="17713" y="801"/>
                    <a:pt x="12343" y="101"/>
                  </a:cubicBezTo>
                  <a:cubicBezTo>
                    <a:pt x="11876" y="34"/>
                    <a:pt x="11409" y="1"/>
                    <a:pt x="109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2"/>
            <p:cNvSpPr/>
            <p:nvPr/>
          </p:nvSpPr>
          <p:spPr>
            <a:xfrm>
              <a:off x="3730162" y="4171455"/>
              <a:ext cx="10" cy="277765"/>
            </a:xfrm>
            <a:custGeom>
              <a:avLst/>
              <a:gdLst/>
              <a:ahLst/>
              <a:cxnLst/>
              <a:rect l="l" t="t" r="r" b="b"/>
              <a:pathLst>
                <a:path w="1" h="28221" fill="none" extrusionOk="0">
                  <a:moveTo>
                    <a:pt x="0" y="28220"/>
                  </a:moveTo>
                  <a:lnTo>
                    <a:pt x="0" y="0"/>
                  </a:lnTo>
                </a:path>
              </a:pathLst>
            </a:custGeom>
            <a:solidFill>
              <a:schemeClr val="accent3"/>
            </a:solidFill>
            <a:ln w="11675" cap="flat" cmpd="sng">
              <a:solidFill>
                <a:schemeClr val="accen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32"/>
            <p:cNvSpPr/>
            <p:nvPr/>
          </p:nvSpPr>
          <p:spPr>
            <a:xfrm>
              <a:off x="3622791" y="4110377"/>
              <a:ext cx="215059" cy="215059"/>
            </a:xfrm>
            <a:custGeom>
              <a:avLst/>
              <a:gdLst/>
              <a:ahLst/>
              <a:cxnLst/>
              <a:rect l="l" t="t" r="r" b="b"/>
              <a:pathLst>
                <a:path w="21850" h="21850" extrusionOk="0">
                  <a:moveTo>
                    <a:pt x="10908" y="1"/>
                  </a:moveTo>
                  <a:cubicBezTo>
                    <a:pt x="4904" y="1"/>
                    <a:pt x="1" y="4871"/>
                    <a:pt x="1" y="10909"/>
                  </a:cubicBezTo>
                  <a:cubicBezTo>
                    <a:pt x="1" y="11409"/>
                    <a:pt x="34" y="11876"/>
                    <a:pt x="101" y="12343"/>
                  </a:cubicBezTo>
                  <a:cubicBezTo>
                    <a:pt x="801" y="17713"/>
                    <a:pt x="5371" y="21850"/>
                    <a:pt x="10908" y="21850"/>
                  </a:cubicBezTo>
                  <a:cubicBezTo>
                    <a:pt x="16946" y="21850"/>
                    <a:pt x="21850" y="16946"/>
                    <a:pt x="21850" y="10909"/>
                  </a:cubicBezTo>
                  <a:cubicBezTo>
                    <a:pt x="21850" y="5371"/>
                    <a:pt x="17713" y="801"/>
                    <a:pt x="12343" y="101"/>
                  </a:cubicBezTo>
                  <a:cubicBezTo>
                    <a:pt x="11876" y="34"/>
                    <a:pt x="11409" y="1"/>
                    <a:pt x="109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32"/>
            <p:cNvSpPr/>
            <p:nvPr/>
          </p:nvSpPr>
          <p:spPr>
            <a:xfrm>
              <a:off x="5354819" y="4106114"/>
              <a:ext cx="10" cy="343100"/>
            </a:xfrm>
            <a:custGeom>
              <a:avLst/>
              <a:gdLst/>
              <a:ahLst/>
              <a:cxnLst/>
              <a:rect l="l" t="t" r="r" b="b"/>
              <a:pathLst>
                <a:path w="1" h="34859" fill="none" extrusionOk="0">
                  <a:moveTo>
                    <a:pt x="1" y="34858"/>
                  </a:moveTo>
                  <a:lnTo>
                    <a:pt x="1" y="0"/>
                  </a:lnTo>
                </a:path>
              </a:pathLst>
            </a:custGeom>
            <a:solidFill>
              <a:schemeClr val="accent3"/>
            </a:solidFill>
            <a:ln w="11675" cap="flat" cmpd="sng">
              <a:solidFill>
                <a:schemeClr val="accen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2"/>
            <p:cNvSpPr/>
            <p:nvPr/>
          </p:nvSpPr>
          <p:spPr>
            <a:xfrm>
              <a:off x="5247447" y="4076230"/>
              <a:ext cx="215059" cy="215059"/>
            </a:xfrm>
            <a:custGeom>
              <a:avLst/>
              <a:gdLst/>
              <a:ahLst/>
              <a:cxnLst/>
              <a:rect l="l" t="t" r="r" b="b"/>
              <a:pathLst>
                <a:path w="21850" h="21850" extrusionOk="0">
                  <a:moveTo>
                    <a:pt x="10942" y="1"/>
                  </a:moveTo>
                  <a:cubicBezTo>
                    <a:pt x="4904" y="1"/>
                    <a:pt x="1" y="4871"/>
                    <a:pt x="1" y="10908"/>
                  </a:cubicBezTo>
                  <a:cubicBezTo>
                    <a:pt x="1" y="11409"/>
                    <a:pt x="34" y="11876"/>
                    <a:pt x="101" y="12343"/>
                  </a:cubicBezTo>
                  <a:cubicBezTo>
                    <a:pt x="801" y="17713"/>
                    <a:pt x="5371" y="21850"/>
                    <a:pt x="10942" y="21850"/>
                  </a:cubicBezTo>
                  <a:cubicBezTo>
                    <a:pt x="16980" y="21850"/>
                    <a:pt x="21850" y="16946"/>
                    <a:pt x="21850" y="10908"/>
                  </a:cubicBezTo>
                  <a:cubicBezTo>
                    <a:pt x="21850" y="5371"/>
                    <a:pt x="17713" y="801"/>
                    <a:pt x="12343" y="101"/>
                  </a:cubicBezTo>
                  <a:cubicBezTo>
                    <a:pt x="11876" y="34"/>
                    <a:pt x="11409" y="1"/>
                    <a:pt x="109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32"/>
            <p:cNvSpPr/>
            <p:nvPr/>
          </p:nvSpPr>
          <p:spPr>
            <a:xfrm>
              <a:off x="5287835" y="3982984"/>
              <a:ext cx="134626" cy="134616"/>
            </a:xfrm>
            <a:custGeom>
              <a:avLst/>
              <a:gdLst/>
              <a:ahLst/>
              <a:cxnLst/>
              <a:rect l="l" t="t" r="r" b="b"/>
              <a:pathLst>
                <a:path w="13678" h="13677" extrusionOk="0">
                  <a:moveTo>
                    <a:pt x="6839" y="0"/>
                  </a:moveTo>
                  <a:cubicBezTo>
                    <a:pt x="3036" y="0"/>
                    <a:pt x="1" y="3069"/>
                    <a:pt x="1" y="6838"/>
                  </a:cubicBezTo>
                  <a:cubicBezTo>
                    <a:pt x="1" y="7139"/>
                    <a:pt x="1" y="7439"/>
                    <a:pt x="67" y="7739"/>
                  </a:cubicBezTo>
                  <a:cubicBezTo>
                    <a:pt x="501" y="11108"/>
                    <a:pt x="3336" y="13677"/>
                    <a:pt x="6839" y="13677"/>
                  </a:cubicBezTo>
                  <a:cubicBezTo>
                    <a:pt x="10608" y="13677"/>
                    <a:pt x="13677" y="10641"/>
                    <a:pt x="13677" y="6838"/>
                  </a:cubicBezTo>
                  <a:cubicBezTo>
                    <a:pt x="13677" y="3369"/>
                    <a:pt x="11075" y="501"/>
                    <a:pt x="7706" y="67"/>
                  </a:cubicBezTo>
                  <a:cubicBezTo>
                    <a:pt x="7439" y="34"/>
                    <a:pt x="7139" y="0"/>
                    <a:pt x="68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32"/>
            <p:cNvSpPr/>
            <p:nvPr/>
          </p:nvSpPr>
          <p:spPr>
            <a:xfrm>
              <a:off x="4003345" y="4106114"/>
              <a:ext cx="10" cy="343100"/>
            </a:xfrm>
            <a:custGeom>
              <a:avLst/>
              <a:gdLst/>
              <a:ahLst/>
              <a:cxnLst/>
              <a:rect l="l" t="t" r="r" b="b"/>
              <a:pathLst>
                <a:path w="1" h="34859" fill="none" extrusionOk="0">
                  <a:moveTo>
                    <a:pt x="1" y="34858"/>
                  </a:moveTo>
                  <a:lnTo>
                    <a:pt x="1" y="0"/>
                  </a:lnTo>
                </a:path>
              </a:pathLst>
            </a:custGeom>
            <a:solidFill>
              <a:schemeClr val="accent3"/>
            </a:solidFill>
            <a:ln w="11675" cap="flat" cmpd="sng">
              <a:solidFill>
                <a:schemeClr val="accen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32"/>
            <p:cNvSpPr/>
            <p:nvPr/>
          </p:nvSpPr>
          <p:spPr>
            <a:xfrm>
              <a:off x="3928151" y="4141245"/>
              <a:ext cx="150049" cy="150049"/>
            </a:xfrm>
            <a:custGeom>
              <a:avLst/>
              <a:gdLst/>
              <a:ahLst/>
              <a:cxnLst/>
              <a:rect l="l" t="t" r="r" b="b"/>
              <a:pathLst>
                <a:path w="15245" h="15245" extrusionOk="0">
                  <a:moveTo>
                    <a:pt x="7640" y="0"/>
                  </a:moveTo>
                  <a:cubicBezTo>
                    <a:pt x="3437" y="0"/>
                    <a:pt x="1" y="3403"/>
                    <a:pt x="1" y="7606"/>
                  </a:cubicBezTo>
                  <a:cubicBezTo>
                    <a:pt x="1" y="7939"/>
                    <a:pt x="34" y="8273"/>
                    <a:pt x="67" y="8606"/>
                  </a:cubicBezTo>
                  <a:cubicBezTo>
                    <a:pt x="568" y="12342"/>
                    <a:pt x="3770" y="15245"/>
                    <a:pt x="7640" y="15245"/>
                  </a:cubicBezTo>
                  <a:cubicBezTo>
                    <a:pt x="11843" y="15245"/>
                    <a:pt x="15245" y="11842"/>
                    <a:pt x="15245" y="7606"/>
                  </a:cubicBezTo>
                  <a:cubicBezTo>
                    <a:pt x="15245" y="3736"/>
                    <a:pt x="12376" y="534"/>
                    <a:pt x="8640" y="67"/>
                  </a:cubicBezTo>
                  <a:cubicBezTo>
                    <a:pt x="8307" y="0"/>
                    <a:pt x="7973" y="0"/>
                    <a:pt x="76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32"/>
            <p:cNvSpPr/>
            <p:nvPr/>
          </p:nvSpPr>
          <p:spPr>
            <a:xfrm>
              <a:off x="3956392" y="4076230"/>
              <a:ext cx="93907" cy="93907"/>
            </a:xfrm>
            <a:custGeom>
              <a:avLst/>
              <a:gdLst/>
              <a:ahLst/>
              <a:cxnLst/>
              <a:rect l="l" t="t" r="r" b="b"/>
              <a:pathLst>
                <a:path w="9541" h="9541" extrusionOk="0">
                  <a:moveTo>
                    <a:pt x="4771" y="1"/>
                  </a:moveTo>
                  <a:cubicBezTo>
                    <a:pt x="2135" y="1"/>
                    <a:pt x="0" y="2135"/>
                    <a:pt x="0" y="4771"/>
                  </a:cubicBezTo>
                  <a:cubicBezTo>
                    <a:pt x="0" y="4971"/>
                    <a:pt x="0" y="5171"/>
                    <a:pt x="34" y="5371"/>
                  </a:cubicBezTo>
                  <a:cubicBezTo>
                    <a:pt x="334" y="7739"/>
                    <a:pt x="2335" y="9541"/>
                    <a:pt x="4771" y="9541"/>
                  </a:cubicBezTo>
                  <a:cubicBezTo>
                    <a:pt x="7406" y="9541"/>
                    <a:pt x="9541" y="7406"/>
                    <a:pt x="9541" y="4771"/>
                  </a:cubicBezTo>
                  <a:cubicBezTo>
                    <a:pt x="9541" y="2336"/>
                    <a:pt x="7739" y="334"/>
                    <a:pt x="5371" y="34"/>
                  </a:cubicBezTo>
                  <a:cubicBezTo>
                    <a:pt x="5171" y="1"/>
                    <a:pt x="4971" y="1"/>
                    <a:pt x="47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32"/>
            <p:cNvSpPr/>
            <p:nvPr/>
          </p:nvSpPr>
          <p:spPr>
            <a:xfrm>
              <a:off x="5063908" y="4377653"/>
              <a:ext cx="142825" cy="71585"/>
            </a:xfrm>
            <a:custGeom>
              <a:avLst/>
              <a:gdLst/>
              <a:ahLst/>
              <a:cxnLst/>
              <a:rect l="l" t="t" r="r" b="b"/>
              <a:pathLst>
                <a:path w="14511" h="7273" extrusionOk="0">
                  <a:moveTo>
                    <a:pt x="7239" y="1"/>
                  </a:moveTo>
                  <a:cubicBezTo>
                    <a:pt x="3236" y="1"/>
                    <a:pt x="0" y="3236"/>
                    <a:pt x="0" y="7272"/>
                  </a:cubicBezTo>
                  <a:lnTo>
                    <a:pt x="14511" y="7272"/>
                  </a:lnTo>
                  <a:cubicBezTo>
                    <a:pt x="14511" y="3236"/>
                    <a:pt x="11242" y="1"/>
                    <a:pt x="72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32"/>
            <p:cNvSpPr/>
            <p:nvPr/>
          </p:nvSpPr>
          <p:spPr>
            <a:xfrm>
              <a:off x="5163070" y="4407863"/>
              <a:ext cx="82411" cy="41043"/>
            </a:xfrm>
            <a:custGeom>
              <a:avLst/>
              <a:gdLst/>
              <a:ahLst/>
              <a:cxnLst/>
              <a:rect l="l" t="t" r="r" b="b"/>
              <a:pathLst>
                <a:path w="8373" h="4170" extrusionOk="0">
                  <a:moveTo>
                    <a:pt x="4170" y="0"/>
                  </a:moveTo>
                  <a:cubicBezTo>
                    <a:pt x="1868" y="0"/>
                    <a:pt x="0" y="1868"/>
                    <a:pt x="0" y="4170"/>
                  </a:cubicBezTo>
                  <a:lnTo>
                    <a:pt x="8373" y="4170"/>
                  </a:lnTo>
                  <a:cubicBezTo>
                    <a:pt x="8373" y="1868"/>
                    <a:pt x="6505" y="0"/>
                    <a:pt x="4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32"/>
            <p:cNvSpPr/>
            <p:nvPr/>
          </p:nvSpPr>
          <p:spPr>
            <a:xfrm>
              <a:off x="3563356" y="4377653"/>
              <a:ext cx="142834" cy="71585"/>
            </a:xfrm>
            <a:custGeom>
              <a:avLst/>
              <a:gdLst/>
              <a:ahLst/>
              <a:cxnLst/>
              <a:rect l="l" t="t" r="r" b="b"/>
              <a:pathLst>
                <a:path w="14512" h="7273" extrusionOk="0">
                  <a:moveTo>
                    <a:pt x="7273" y="1"/>
                  </a:moveTo>
                  <a:cubicBezTo>
                    <a:pt x="3270" y="1"/>
                    <a:pt x="1" y="3236"/>
                    <a:pt x="1" y="7272"/>
                  </a:cubicBezTo>
                  <a:lnTo>
                    <a:pt x="14511" y="7272"/>
                  </a:lnTo>
                  <a:cubicBezTo>
                    <a:pt x="14511" y="3236"/>
                    <a:pt x="11276" y="1"/>
                    <a:pt x="72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32"/>
            <p:cNvSpPr/>
            <p:nvPr/>
          </p:nvSpPr>
          <p:spPr>
            <a:xfrm>
              <a:off x="3662518" y="4407863"/>
              <a:ext cx="82746" cy="41043"/>
            </a:xfrm>
            <a:custGeom>
              <a:avLst/>
              <a:gdLst/>
              <a:ahLst/>
              <a:cxnLst/>
              <a:rect l="l" t="t" r="r" b="b"/>
              <a:pathLst>
                <a:path w="8407" h="4170" extrusionOk="0">
                  <a:moveTo>
                    <a:pt x="4204" y="0"/>
                  </a:moveTo>
                  <a:cubicBezTo>
                    <a:pt x="1869" y="0"/>
                    <a:pt x="1" y="1868"/>
                    <a:pt x="1" y="4170"/>
                  </a:cubicBezTo>
                  <a:lnTo>
                    <a:pt x="8407" y="4170"/>
                  </a:lnTo>
                  <a:cubicBezTo>
                    <a:pt x="8407" y="1868"/>
                    <a:pt x="6539" y="0"/>
                    <a:pt x="420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2"/>
            <p:cNvSpPr/>
            <p:nvPr/>
          </p:nvSpPr>
          <p:spPr>
            <a:xfrm>
              <a:off x="3873649" y="4407863"/>
              <a:ext cx="82746" cy="41043"/>
            </a:xfrm>
            <a:custGeom>
              <a:avLst/>
              <a:gdLst/>
              <a:ahLst/>
              <a:cxnLst/>
              <a:rect l="l" t="t" r="r" b="b"/>
              <a:pathLst>
                <a:path w="8407" h="4170" extrusionOk="0">
                  <a:moveTo>
                    <a:pt x="4203" y="0"/>
                  </a:moveTo>
                  <a:cubicBezTo>
                    <a:pt x="1868" y="0"/>
                    <a:pt x="0" y="1868"/>
                    <a:pt x="0" y="4170"/>
                  </a:cubicBezTo>
                  <a:lnTo>
                    <a:pt x="8406" y="4170"/>
                  </a:lnTo>
                  <a:cubicBezTo>
                    <a:pt x="8406" y="1868"/>
                    <a:pt x="6505" y="0"/>
                    <a:pt x="42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32"/>
            <p:cNvSpPr/>
            <p:nvPr/>
          </p:nvSpPr>
          <p:spPr>
            <a:xfrm>
              <a:off x="5462515" y="4407863"/>
              <a:ext cx="82746" cy="41043"/>
            </a:xfrm>
            <a:custGeom>
              <a:avLst/>
              <a:gdLst/>
              <a:ahLst/>
              <a:cxnLst/>
              <a:rect l="l" t="t" r="r" b="b"/>
              <a:pathLst>
                <a:path w="8407" h="4170" extrusionOk="0">
                  <a:moveTo>
                    <a:pt x="4204" y="0"/>
                  </a:moveTo>
                  <a:cubicBezTo>
                    <a:pt x="1902" y="0"/>
                    <a:pt x="1" y="1868"/>
                    <a:pt x="1" y="4170"/>
                  </a:cubicBezTo>
                  <a:lnTo>
                    <a:pt x="8407" y="4170"/>
                  </a:lnTo>
                  <a:cubicBezTo>
                    <a:pt x="8407" y="1868"/>
                    <a:pt x="6539" y="0"/>
                    <a:pt x="420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9" name="Google Shape;1549;p32"/>
          <p:cNvGrpSpPr/>
          <p:nvPr/>
        </p:nvGrpSpPr>
        <p:grpSpPr>
          <a:xfrm>
            <a:off x="3713084" y="1832967"/>
            <a:ext cx="568691" cy="235429"/>
            <a:chOff x="3713084" y="1832967"/>
            <a:chExt cx="568691" cy="235429"/>
          </a:xfrm>
        </p:grpSpPr>
        <p:sp>
          <p:nvSpPr>
            <p:cNvPr id="1550" name="Google Shape;1550;p32"/>
            <p:cNvSpPr/>
            <p:nvPr/>
          </p:nvSpPr>
          <p:spPr>
            <a:xfrm>
              <a:off x="4009251" y="1864161"/>
              <a:ext cx="145128" cy="66653"/>
            </a:xfrm>
            <a:custGeom>
              <a:avLst/>
              <a:gdLst/>
              <a:ahLst/>
              <a:cxnLst/>
              <a:rect l="l" t="t" r="r" b="b"/>
              <a:pathLst>
                <a:path w="14745" h="6772" extrusionOk="0">
                  <a:moveTo>
                    <a:pt x="7373" y="0"/>
                  </a:moveTo>
                  <a:cubicBezTo>
                    <a:pt x="3503" y="0"/>
                    <a:pt x="335" y="3002"/>
                    <a:pt x="1" y="6772"/>
                  </a:cubicBezTo>
                  <a:lnTo>
                    <a:pt x="14745" y="6772"/>
                  </a:lnTo>
                  <a:cubicBezTo>
                    <a:pt x="14411" y="3002"/>
                    <a:pt x="11242" y="0"/>
                    <a:pt x="73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32"/>
            <p:cNvSpPr/>
            <p:nvPr/>
          </p:nvSpPr>
          <p:spPr>
            <a:xfrm>
              <a:off x="3784340" y="2001732"/>
              <a:ext cx="145128" cy="66663"/>
            </a:xfrm>
            <a:custGeom>
              <a:avLst/>
              <a:gdLst/>
              <a:ahLst/>
              <a:cxnLst/>
              <a:rect l="l" t="t" r="r" b="b"/>
              <a:pathLst>
                <a:path w="14745" h="6773" extrusionOk="0">
                  <a:moveTo>
                    <a:pt x="7372" y="1"/>
                  </a:moveTo>
                  <a:cubicBezTo>
                    <a:pt x="3503" y="1"/>
                    <a:pt x="334" y="2970"/>
                    <a:pt x="0" y="6772"/>
                  </a:cubicBezTo>
                  <a:lnTo>
                    <a:pt x="14744" y="6772"/>
                  </a:lnTo>
                  <a:cubicBezTo>
                    <a:pt x="14411" y="2970"/>
                    <a:pt x="11242" y="1"/>
                    <a:pt x="73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32"/>
            <p:cNvSpPr/>
            <p:nvPr/>
          </p:nvSpPr>
          <p:spPr>
            <a:xfrm>
              <a:off x="3713084" y="2017825"/>
              <a:ext cx="110000" cy="50571"/>
            </a:xfrm>
            <a:custGeom>
              <a:avLst/>
              <a:gdLst/>
              <a:ahLst/>
              <a:cxnLst/>
              <a:rect l="l" t="t" r="r" b="b"/>
              <a:pathLst>
                <a:path w="11176" h="5138" extrusionOk="0">
                  <a:moveTo>
                    <a:pt x="5605" y="0"/>
                  </a:moveTo>
                  <a:cubicBezTo>
                    <a:pt x="2669" y="0"/>
                    <a:pt x="268" y="2269"/>
                    <a:pt x="1" y="5137"/>
                  </a:cubicBezTo>
                  <a:lnTo>
                    <a:pt x="11175" y="5137"/>
                  </a:lnTo>
                  <a:cubicBezTo>
                    <a:pt x="10942" y="2269"/>
                    <a:pt x="8540" y="0"/>
                    <a:pt x="56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32"/>
            <p:cNvSpPr/>
            <p:nvPr/>
          </p:nvSpPr>
          <p:spPr>
            <a:xfrm>
              <a:off x="3865439" y="1967585"/>
              <a:ext cx="219980" cy="100807"/>
            </a:xfrm>
            <a:custGeom>
              <a:avLst/>
              <a:gdLst/>
              <a:ahLst/>
              <a:cxnLst/>
              <a:rect l="l" t="t" r="r" b="b"/>
              <a:pathLst>
                <a:path w="22350" h="10242" extrusionOk="0">
                  <a:moveTo>
                    <a:pt x="11175" y="1"/>
                  </a:moveTo>
                  <a:cubicBezTo>
                    <a:pt x="5304" y="1"/>
                    <a:pt x="501" y="4504"/>
                    <a:pt x="1" y="10241"/>
                  </a:cubicBezTo>
                  <a:lnTo>
                    <a:pt x="22350" y="10241"/>
                  </a:lnTo>
                  <a:cubicBezTo>
                    <a:pt x="21849" y="4504"/>
                    <a:pt x="17013" y="1"/>
                    <a:pt x="111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2"/>
            <p:cNvSpPr/>
            <p:nvPr/>
          </p:nvSpPr>
          <p:spPr>
            <a:xfrm>
              <a:off x="4062120" y="1832967"/>
              <a:ext cx="219655" cy="100472"/>
            </a:xfrm>
            <a:custGeom>
              <a:avLst/>
              <a:gdLst/>
              <a:ahLst/>
              <a:cxnLst/>
              <a:rect l="l" t="t" r="r" b="b"/>
              <a:pathLst>
                <a:path w="22317" h="10208" extrusionOk="0">
                  <a:moveTo>
                    <a:pt x="11175" y="0"/>
                  </a:moveTo>
                  <a:cubicBezTo>
                    <a:pt x="5304" y="0"/>
                    <a:pt x="501" y="4503"/>
                    <a:pt x="0" y="10207"/>
                  </a:cubicBezTo>
                  <a:lnTo>
                    <a:pt x="22316" y="10207"/>
                  </a:lnTo>
                  <a:cubicBezTo>
                    <a:pt x="21816" y="4470"/>
                    <a:pt x="17013" y="0"/>
                    <a:pt x="111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5" name="Google Shape;1555;p32"/>
          <p:cNvGrpSpPr/>
          <p:nvPr/>
        </p:nvGrpSpPr>
        <p:grpSpPr>
          <a:xfrm>
            <a:off x="4986086" y="3152588"/>
            <a:ext cx="372011" cy="100811"/>
            <a:chOff x="4986086" y="3152588"/>
            <a:chExt cx="372011" cy="100811"/>
          </a:xfrm>
        </p:grpSpPr>
        <p:sp>
          <p:nvSpPr>
            <p:cNvPr id="1556" name="Google Shape;1556;p32"/>
            <p:cNvSpPr/>
            <p:nvPr/>
          </p:nvSpPr>
          <p:spPr>
            <a:xfrm>
              <a:off x="5057343" y="3186735"/>
              <a:ext cx="145118" cy="66663"/>
            </a:xfrm>
            <a:custGeom>
              <a:avLst/>
              <a:gdLst/>
              <a:ahLst/>
              <a:cxnLst/>
              <a:rect l="l" t="t" r="r" b="b"/>
              <a:pathLst>
                <a:path w="14744" h="6773" extrusionOk="0">
                  <a:moveTo>
                    <a:pt x="7372" y="1"/>
                  </a:moveTo>
                  <a:cubicBezTo>
                    <a:pt x="3503" y="1"/>
                    <a:pt x="334" y="2970"/>
                    <a:pt x="0" y="6772"/>
                  </a:cubicBezTo>
                  <a:lnTo>
                    <a:pt x="14744" y="6772"/>
                  </a:lnTo>
                  <a:cubicBezTo>
                    <a:pt x="14410" y="2970"/>
                    <a:pt x="11241" y="1"/>
                    <a:pt x="73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32"/>
            <p:cNvSpPr/>
            <p:nvPr/>
          </p:nvSpPr>
          <p:spPr>
            <a:xfrm>
              <a:off x="4986086" y="3202828"/>
              <a:ext cx="110000" cy="50571"/>
            </a:xfrm>
            <a:custGeom>
              <a:avLst/>
              <a:gdLst/>
              <a:ahLst/>
              <a:cxnLst/>
              <a:rect l="l" t="t" r="r" b="b"/>
              <a:pathLst>
                <a:path w="11176" h="5138" extrusionOk="0">
                  <a:moveTo>
                    <a:pt x="5571" y="0"/>
                  </a:moveTo>
                  <a:cubicBezTo>
                    <a:pt x="2636" y="0"/>
                    <a:pt x="267" y="2269"/>
                    <a:pt x="1" y="5137"/>
                  </a:cubicBezTo>
                  <a:lnTo>
                    <a:pt x="11175" y="5137"/>
                  </a:lnTo>
                  <a:cubicBezTo>
                    <a:pt x="10908" y="2269"/>
                    <a:pt x="8507" y="0"/>
                    <a:pt x="55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2"/>
            <p:cNvSpPr/>
            <p:nvPr/>
          </p:nvSpPr>
          <p:spPr>
            <a:xfrm>
              <a:off x="5138442" y="3152588"/>
              <a:ext cx="219655" cy="100807"/>
            </a:xfrm>
            <a:custGeom>
              <a:avLst/>
              <a:gdLst/>
              <a:ahLst/>
              <a:cxnLst/>
              <a:rect l="l" t="t" r="r" b="b"/>
              <a:pathLst>
                <a:path w="22317" h="10242" extrusionOk="0">
                  <a:moveTo>
                    <a:pt x="11142" y="1"/>
                  </a:moveTo>
                  <a:cubicBezTo>
                    <a:pt x="5304" y="1"/>
                    <a:pt x="501" y="4504"/>
                    <a:pt x="0" y="10241"/>
                  </a:cubicBezTo>
                  <a:lnTo>
                    <a:pt x="22316" y="10241"/>
                  </a:lnTo>
                  <a:cubicBezTo>
                    <a:pt x="21816" y="4504"/>
                    <a:pt x="17012" y="1"/>
                    <a:pt x="111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3" name="Google Shape;1563;p32"/>
          <p:cNvGrpSpPr/>
          <p:nvPr/>
        </p:nvGrpSpPr>
        <p:grpSpPr>
          <a:xfrm>
            <a:off x="4627211" y="3206858"/>
            <a:ext cx="1471889" cy="330623"/>
            <a:chOff x="4621291" y="3300022"/>
            <a:chExt cx="1471889" cy="330623"/>
          </a:xfrm>
        </p:grpSpPr>
        <p:sp>
          <p:nvSpPr>
            <p:cNvPr id="1564" name="Google Shape;1564;p32"/>
            <p:cNvSpPr/>
            <p:nvPr/>
          </p:nvSpPr>
          <p:spPr>
            <a:xfrm>
              <a:off x="4621291" y="3300022"/>
              <a:ext cx="307972" cy="295492"/>
            </a:xfrm>
            <a:custGeom>
              <a:avLst/>
              <a:gdLst/>
              <a:ahLst/>
              <a:cxnLst/>
              <a:rect l="l" t="t" r="r" b="b"/>
              <a:pathLst>
                <a:path w="31290" h="30022" extrusionOk="0">
                  <a:moveTo>
                    <a:pt x="1" y="0"/>
                  </a:moveTo>
                  <a:lnTo>
                    <a:pt x="1" y="30022"/>
                  </a:lnTo>
                  <a:lnTo>
                    <a:pt x="31290" y="30022"/>
                  </a:lnTo>
                  <a:lnTo>
                    <a:pt x="3129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2"/>
            <p:cNvSpPr/>
            <p:nvPr/>
          </p:nvSpPr>
          <p:spPr>
            <a:xfrm>
              <a:off x="4979846" y="3335478"/>
              <a:ext cx="1113334" cy="295167"/>
            </a:xfrm>
            <a:custGeom>
              <a:avLst/>
              <a:gdLst/>
              <a:ahLst/>
              <a:cxnLst/>
              <a:rect l="l" t="t" r="r" b="b"/>
              <a:pathLst>
                <a:path w="113115" h="29989" extrusionOk="0">
                  <a:moveTo>
                    <a:pt x="1" y="1"/>
                  </a:moveTo>
                  <a:lnTo>
                    <a:pt x="1" y="29989"/>
                  </a:lnTo>
                  <a:lnTo>
                    <a:pt x="102474" y="29989"/>
                  </a:lnTo>
                  <a:lnTo>
                    <a:pt x="113115" y="14978"/>
                  </a:lnTo>
                  <a:lnTo>
                    <a:pt x="10247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2"/>
            <p:cNvSpPr/>
            <p:nvPr/>
          </p:nvSpPr>
          <p:spPr>
            <a:xfrm>
              <a:off x="4929280" y="3300022"/>
              <a:ext cx="50571" cy="330619"/>
            </a:xfrm>
            <a:custGeom>
              <a:avLst/>
              <a:gdLst/>
              <a:ahLst/>
              <a:cxnLst/>
              <a:rect l="l" t="t" r="r" b="b"/>
              <a:pathLst>
                <a:path w="5138" h="33591" extrusionOk="0">
                  <a:moveTo>
                    <a:pt x="1" y="0"/>
                  </a:moveTo>
                  <a:lnTo>
                    <a:pt x="1" y="30022"/>
                  </a:lnTo>
                  <a:lnTo>
                    <a:pt x="5138" y="33591"/>
                  </a:lnTo>
                  <a:lnTo>
                    <a:pt x="5138" y="3603"/>
                  </a:lnTo>
                  <a:lnTo>
                    <a:pt x="1"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7" name="Google Shape;1567;p32"/>
          <p:cNvGrpSpPr/>
          <p:nvPr/>
        </p:nvGrpSpPr>
        <p:grpSpPr>
          <a:xfrm>
            <a:off x="3031937" y="2812460"/>
            <a:ext cx="1472294" cy="330623"/>
            <a:chOff x="3058362" y="2906661"/>
            <a:chExt cx="1472294" cy="330623"/>
          </a:xfrm>
        </p:grpSpPr>
        <p:sp>
          <p:nvSpPr>
            <p:cNvPr id="1568" name="Google Shape;1568;p32"/>
            <p:cNvSpPr/>
            <p:nvPr/>
          </p:nvSpPr>
          <p:spPr>
            <a:xfrm>
              <a:off x="4222684" y="2906661"/>
              <a:ext cx="307972" cy="295492"/>
            </a:xfrm>
            <a:custGeom>
              <a:avLst/>
              <a:gdLst/>
              <a:ahLst/>
              <a:cxnLst/>
              <a:rect l="l" t="t" r="r" b="b"/>
              <a:pathLst>
                <a:path w="31290" h="30022" extrusionOk="0">
                  <a:moveTo>
                    <a:pt x="0" y="0"/>
                  </a:moveTo>
                  <a:lnTo>
                    <a:pt x="0" y="30022"/>
                  </a:lnTo>
                  <a:lnTo>
                    <a:pt x="31289" y="30022"/>
                  </a:lnTo>
                  <a:lnTo>
                    <a:pt x="3128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32"/>
            <p:cNvSpPr/>
            <p:nvPr/>
          </p:nvSpPr>
          <p:spPr>
            <a:xfrm>
              <a:off x="3058362" y="2942117"/>
              <a:ext cx="1113669" cy="295167"/>
            </a:xfrm>
            <a:custGeom>
              <a:avLst/>
              <a:gdLst/>
              <a:ahLst/>
              <a:cxnLst/>
              <a:rect l="l" t="t" r="r" b="b"/>
              <a:pathLst>
                <a:path w="113149" h="29989" extrusionOk="0">
                  <a:moveTo>
                    <a:pt x="10675" y="1"/>
                  </a:moveTo>
                  <a:lnTo>
                    <a:pt x="1" y="14978"/>
                  </a:lnTo>
                  <a:lnTo>
                    <a:pt x="10675" y="29989"/>
                  </a:lnTo>
                  <a:lnTo>
                    <a:pt x="113148" y="29989"/>
                  </a:lnTo>
                  <a:lnTo>
                    <a:pt x="11314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32"/>
            <p:cNvSpPr/>
            <p:nvPr/>
          </p:nvSpPr>
          <p:spPr>
            <a:xfrm>
              <a:off x="4172119" y="2906661"/>
              <a:ext cx="50571" cy="330619"/>
            </a:xfrm>
            <a:custGeom>
              <a:avLst/>
              <a:gdLst/>
              <a:ahLst/>
              <a:cxnLst/>
              <a:rect l="l" t="t" r="r" b="b"/>
              <a:pathLst>
                <a:path w="5138" h="33591" extrusionOk="0">
                  <a:moveTo>
                    <a:pt x="5137" y="0"/>
                  </a:moveTo>
                  <a:lnTo>
                    <a:pt x="0" y="3603"/>
                  </a:lnTo>
                  <a:lnTo>
                    <a:pt x="0" y="33591"/>
                  </a:lnTo>
                  <a:lnTo>
                    <a:pt x="5137" y="30022"/>
                  </a:lnTo>
                  <a:lnTo>
                    <a:pt x="5137" y="0"/>
                  </a:lnTo>
                  <a:close/>
                </a:path>
              </a:pathLst>
            </a:custGeom>
            <a:solidFill>
              <a:srgbClr val="C975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1" name="Google Shape;1571;p32"/>
          <p:cNvGrpSpPr/>
          <p:nvPr/>
        </p:nvGrpSpPr>
        <p:grpSpPr>
          <a:xfrm flipH="1">
            <a:off x="3054908" y="2023082"/>
            <a:ext cx="1471889" cy="330622"/>
            <a:chOff x="4617029" y="2521510"/>
            <a:chExt cx="1471889" cy="330622"/>
          </a:xfrm>
        </p:grpSpPr>
        <p:sp>
          <p:nvSpPr>
            <p:cNvPr id="1572" name="Google Shape;1572;p32"/>
            <p:cNvSpPr/>
            <p:nvPr/>
          </p:nvSpPr>
          <p:spPr>
            <a:xfrm>
              <a:off x="4617029" y="2521510"/>
              <a:ext cx="307962" cy="295167"/>
            </a:xfrm>
            <a:custGeom>
              <a:avLst/>
              <a:gdLst/>
              <a:ahLst/>
              <a:cxnLst/>
              <a:rect l="l" t="t" r="r" b="b"/>
              <a:pathLst>
                <a:path w="31289" h="29989" extrusionOk="0">
                  <a:moveTo>
                    <a:pt x="0" y="0"/>
                  </a:moveTo>
                  <a:lnTo>
                    <a:pt x="0" y="29988"/>
                  </a:lnTo>
                  <a:lnTo>
                    <a:pt x="31289" y="29988"/>
                  </a:lnTo>
                  <a:lnTo>
                    <a:pt x="3128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32"/>
            <p:cNvSpPr/>
            <p:nvPr/>
          </p:nvSpPr>
          <p:spPr>
            <a:xfrm>
              <a:off x="4975584" y="2556641"/>
              <a:ext cx="1113334" cy="295492"/>
            </a:xfrm>
            <a:custGeom>
              <a:avLst/>
              <a:gdLst/>
              <a:ahLst/>
              <a:cxnLst/>
              <a:rect l="l" t="t" r="r" b="b"/>
              <a:pathLst>
                <a:path w="113115" h="30022" extrusionOk="0">
                  <a:moveTo>
                    <a:pt x="0" y="0"/>
                  </a:moveTo>
                  <a:lnTo>
                    <a:pt x="0" y="30022"/>
                  </a:lnTo>
                  <a:lnTo>
                    <a:pt x="102473" y="30022"/>
                  </a:lnTo>
                  <a:lnTo>
                    <a:pt x="113114" y="15011"/>
                  </a:lnTo>
                  <a:lnTo>
                    <a:pt x="1024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2"/>
            <p:cNvSpPr/>
            <p:nvPr/>
          </p:nvSpPr>
          <p:spPr>
            <a:xfrm>
              <a:off x="4925018" y="2521510"/>
              <a:ext cx="50561" cy="330619"/>
            </a:xfrm>
            <a:custGeom>
              <a:avLst/>
              <a:gdLst/>
              <a:ahLst/>
              <a:cxnLst/>
              <a:rect l="l" t="t" r="r" b="b"/>
              <a:pathLst>
                <a:path w="5137" h="33591" extrusionOk="0">
                  <a:moveTo>
                    <a:pt x="0" y="0"/>
                  </a:moveTo>
                  <a:lnTo>
                    <a:pt x="0" y="30022"/>
                  </a:lnTo>
                  <a:lnTo>
                    <a:pt x="5137" y="33591"/>
                  </a:lnTo>
                  <a:lnTo>
                    <a:pt x="5137" y="3569"/>
                  </a:lnTo>
                  <a:lnTo>
                    <a:pt x="0" y="0"/>
                  </a:lnTo>
                  <a:close/>
                </a:path>
              </a:pathLst>
            </a:custGeom>
            <a:solidFill>
              <a:srgbClr val="A737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5" name="Google Shape;1575;p32"/>
          <p:cNvGrpSpPr/>
          <p:nvPr/>
        </p:nvGrpSpPr>
        <p:grpSpPr>
          <a:xfrm>
            <a:off x="4624801" y="1639717"/>
            <a:ext cx="1471889" cy="330632"/>
            <a:chOff x="4618014" y="1727564"/>
            <a:chExt cx="1471889" cy="330632"/>
          </a:xfrm>
        </p:grpSpPr>
        <p:sp>
          <p:nvSpPr>
            <p:cNvPr id="1576" name="Google Shape;1576;p32"/>
            <p:cNvSpPr/>
            <p:nvPr/>
          </p:nvSpPr>
          <p:spPr>
            <a:xfrm>
              <a:off x="4618014" y="1727564"/>
              <a:ext cx="307637" cy="295492"/>
            </a:xfrm>
            <a:custGeom>
              <a:avLst/>
              <a:gdLst/>
              <a:ahLst/>
              <a:cxnLst/>
              <a:rect l="l" t="t" r="r" b="b"/>
              <a:pathLst>
                <a:path w="31256" h="30022" extrusionOk="0">
                  <a:moveTo>
                    <a:pt x="0" y="0"/>
                  </a:moveTo>
                  <a:lnTo>
                    <a:pt x="0" y="30022"/>
                  </a:lnTo>
                  <a:lnTo>
                    <a:pt x="31256" y="30022"/>
                  </a:lnTo>
                  <a:lnTo>
                    <a:pt x="3125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2"/>
            <p:cNvSpPr/>
            <p:nvPr/>
          </p:nvSpPr>
          <p:spPr>
            <a:xfrm>
              <a:off x="4976568" y="1763030"/>
              <a:ext cx="1113334" cy="295167"/>
            </a:xfrm>
            <a:custGeom>
              <a:avLst/>
              <a:gdLst/>
              <a:ahLst/>
              <a:cxnLst/>
              <a:rect l="l" t="t" r="r" b="b"/>
              <a:pathLst>
                <a:path w="113115" h="29989" extrusionOk="0">
                  <a:moveTo>
                    <a:pt x="0" y="0"/>
                  </a:moveTo>
                  <a:lnTo>
                    <a:pt x="0" y="29988"/>
                  </a:lnTo>
                  <a:lnTo>
                    <a:pt x="102440" y="29988"/>
                  </a:lnTo>
                  <a:lnTo>
                    <a:pt x="113114" y="15011"/>
                  </a:lnTo>
                  <a:lnTo>
                    <a:pt x="10244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2"/>
            <p:cNvSpPr/>
            <p:nvPr/>
          </p:nvSpPr>
          <p:spPr>
            <a:xfrm>
              <a:off x="4926003" y="1727564"/>
              <a:ext cx="50571" cy="330629"/>
            </a:xfrm>
            <a:custGeom>
              <a:avLst/>
              <a:gdLst/>
              <a:ahLst/>
              <a:cxnLst/>
              <a:rect l="l" t="t" r="r" b="b"/>
              <a:pathLst>
                <a:path w="5138" h="33592" extrusionOk="0">
                  <a:moveTo>
                    <a:pt x="0" y="0"/>
                  </a:moveTo>
                  <a:lnTo>
                    <a:pt x="0" y="30022"/>
                  </a:lnTo>
                  <a:lnTo>
                    <a:pt x="5137" y="33591"/>
                  </a:lnTo>
                  <a:lnTo>
                    <a:pt x="5137" y="360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9" name="Google Shape;1579;p32"/>
          <p:cNvSpPr txBox="1"/>
          <p:nvPr/>
        </p:nvSpPr>
        <p:spPr>
          <a:xfrm>
            <a:off x="778789" y="1922912"/>
            <a:ext cx="2299576" cy="455083"/>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600" b="1" dirty="0">
                <a:solidFill>
                  <a:schemeClr val="accent2"/>
                </a:solidFill>
                <a:latin typeface="Roboto"/>
                <a:ea typeface="Roboto"/>
                <a:cs typeface="Roboto"/>
                <a:sym typeface="Roboto"/>
              </a:rPr>
              <a:t>Additional Compliance</a:t>
            </a:r>
            <a:endParaRPr sz="1600" b="1" dirty="0">
              <a:solidFill>
                <a:schemeClr val="accent2"/>
              </a:solidFill>
              <a:latin typeface="Roboto"/>
              <a:ea typeface="Roboto"/>
              <a:cs typeface="Roboto"/>
              <a:sym typeface="Roboto"/>
            </a:endParaRPr>
          </a:p>
        </p:txBody>
      </p:sp>
      <p:sp>
        <p:nvSpPr>
          <p:cNvPr id="1580" name="Google Shape;1580;p32"/>
          <p:cNvSpPr txBox="1"/>
          <p:nvPr/>
        </p:nvSpPr>
        <p:spPr>
          <a:xfrm>
            <a:off x="647300" y="3715417"/>
            <a:ext cx="1899000" cy="66223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endParaRPr sz="1600" b="1" dirty="0">
              <a:solidFill>
                <a:srgbClr val="FFD966"/>
              </a:solidFill>
              <a:latin typeface="Roboto"/>
              <a:ea typeface="Roboto"/>
              <a:cs typeface="Roboto"/>
              <a:sym typeface="Roboto"/>
            </a:endParaRPr>
          </a:p>
        </p:txBody>
      </p:sp>
      <p:sp>
        <p:nvSpPr>
          <p:cNvPr id="1581" name="Google Shape;1581;p32"/>
          <p:cNvSpPr txBox="1"/>
          <p:nvPr/>
        </p:nvSpPr>
        <p:spPr>
          <a:xfrm>
            <a:off x="6360753" y="1478525"/>
            <a:ext cx="2131797" cy="640742"/>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r>
              <a:rPr lang="en-IN" sz="1600" b="1" dirty="0">
                <a:solidFill>
                  <a:schemeClr val="dk2"/>
                </a:solidFill>
                <a:latin typeface="Roboto"/>
                <a:ea typeface="Roboto"/>
                <a:cs typeface="Roboto"/>
                <a:sym typeface="Roboto"/>
              </a:rPr>
              <a:t>5 year other defect liability</a:t>
            </a:r>
          </a:p>
          <a:p>
            <a:pPr marL="0" lvl="0" indent="0" algn="r" rtl="0">
              <a:lnSpc>
                <a:spcPct val="115000"/>
              </a:lnSpc>
              <a:spcBef>
                <a:spcPts val="0"/>
              </a:spcBef>
              <a:spcAft>
                <a:spcPts val="1600"/>
              </a:spcAft>
              <a:buNone/>
            </a:pPr>
            <a:endParaRPr sz="1600" b="1" dirty="0">
              <a:solidFill>
                <a:schemeClr val="dk2"/>
              </a:solidFill>
              <a:latin typeface="Roboto"/>
              <a:ea typeface="Roboto"/>
              <a:cs typeface="Roboto"/>
              <a:sym typeface="Roboto"/>
            </a:endParaRPr>
          </a:p>
        </p:txBody>
      </p:sp>
      <p:sp>
        <p:nvSpPr>
          <p:cNvPr id="1583" name="Google Shape;1583;p32"/>
          <p:cNvSpPr txBox="1"/>
          <p:nvPr/>
        </p:nvSpPr>
        <p:spPr>
          <a:xfrm>
            <a:off x="879931" y="3406559"/>
            <a:ext cx="2153844" cy="85288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IN" sz="1600" b="1" dirty="0">
                <a:solidFill>
                  <a:schemeClr val="accent2">
                    <a:lumMod val="50000"/>
                  </a:schemeClr>
                </a:solidFill>
                <a:latin typeface="Roboto"/>
                <a:ea typeface="Roboto"/>
                <a:cs typeface="Roboto"/>
                <a:sym typeface="Roboto"/>
              </a:rPr>
              <a:t>2/3 Consent of Allottees in case of Major changes </a:t>
            </a:r>
            <a:endParaRPr sz="1600" b="1" dirty="0">
              <a:solidFill>
                <a:schemeClr val="accent2">
                  <a:lumMod val="50000"/>
                </a:schemeClr>
              </a:solidFill>
              <a:latin typeface="Roboto"/>
              <a:ea typeface="Roboto"/>
              <a:cs typeface="Roboto"/>
              <a:sym typeface="Roboto"/>
            </a:endParaRPr>
          </a:p>
        </p:txBody>
      </p:sp>
      <p:sp>
        <p:nvSpPr>
          <p:cNvPr id="1584" name="Google Shape;1584;p32"/>
          <p:cNvSpPr txBox="1"/>
          <p:nvPr/>
        </p:nvSpPr>
        <p:spPr>
          <a:xfrm>
            <a:off x="6703350" y="1876014"/>
            <a:ext cx="1789200" cy="5667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endParaRPr sz="1200" dirty="0">
              <a:solidFill>
                <a:srgbClr val="000000"/>
              </a:solidFill>
              <a:latin typeface="Roboto"/>
              <a:ea typeface="Roboto"/>
              <a:cs typeface="Roboto"/>
              <a:sym typeface="Roboto"/>
            </a:endParaRPr>
          </a:p>
        </p:txBody>
      </p:sp>
      <p:sp>
        <p:nvSpPr>
          <p:cNvPr id="1585" name="Google Shape;1585;p32"/>
          <p:cNvSpPr txBox="1"/>
          <p:nvPr/>
        </p:nvSpPr>
        <p:spPr>
          <a:xfrm>
            <a:off x="764700" y="2730114"/>
            <a:ext cx="1785750" cy="68482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600" b="1" dirty="0">
                <a:solidFill>
                  <a:schemeClr val="accent3"/>
                </a:solidFill>
                <a:latin typeface="Roboto"/>
                <a:ea typeface="Roboto"/>
                <a:cs typeface="Roboto"/>
                <a:sym typeface="Roboto"/>
              </a:rPr>
              <a:t>Delay in Approval</a:t>
            </a:r>
            <a:endParaRPr sz="1600" b="1" dirty="0">
              <a:solidFill>
                <a:schemeClr val="accent3"/>
              </a:solidFill>
              <a:latin typeface="Roboto"/>
              <a:ea typeface="Roboto"/>
              <a:cs typeface="Roboto"/>
              <a:sym typeface="Roboto"/>
            </a:endParaRPr>
          </a:p>
        </p:txBody>
      </p:sp>
      <p:sp>
        <p:nvSpPr>
          <p:cNvPr id="1586" name="Google Shape;1586;p32"/>
          <p:cNvSpPr txBox="1"/>
          <p:nvPr/>
        </p:nvSpPr>
        <p:spPr>
          <a:xfrm>
            <a:off x="6270089" y="3107952"/>
            <a:ext cx="2222809" cy="912136"/>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r>
              <a:rPr lang="en-IN" sz="1600" b="1" dirty="0">
                <a:solidFill>
                  <a:schemeClr val="accent4"/>
                </a:solidFill>
                <a:latin typeface="Roboto"/>
                <a:ea typeface="Roboto"/>
                <a:cs typeface="Roboto"/>
                <a:sym typeface="Roboto"/>
              </a:rPr>
              <a:t>Blockage of payment</a:t>
            </a:r>
            <a:endParaRPr sz="1600" b="1" dirty="0">
              <a:solidFill>
                <a:schemeClr val="accent4"/>
              </a:solidFill>
              <a:latin typeface="Roboto"/>
              <a:ea typeface="Roboto"/>
              <a:cs typeface="Roboto"/>
              <a:sym typeface="Roboto"/>
            </a:endParaRPr>
          </a:p>
        </p:txBody>
      </p:sp>
      <p:sp>
        <p:nvSpPr>
          <p:cNvPr id="1587" name="Google Shape;1587;p32"/>
          <p:cNvSpPr txBox="1"/>
          <p:nvPr/>
        </p:nvSpPr>
        <p:spPr>
          <a:xfrm>
            <a:off x="6593550" y="2365543"/>
            <a:ext cx="1899000" cy="673771"/>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r>
              <a:rPr lang="en-IN" sz="1600" b="1" dirty="0">
                <a:solidFill>
                  <a:schemeClr val="accent1"/>
                </a:solidFill>
                <a:latin typeface="Roboto"/>
                <a:ea typeface="Roboto"/>
                <a:cs typeface="Roboto"/>
                <a:sym typeface="Roboto"/>
              </a:rPr>
              <a:t>Penalties</a:t>
            </a:r>
            <a:endParaRPr sz="1600" b="1" dirty="0">
              <a:solidFill>
                <a:schemeClr val="accent1"/>
              </a:solidFill>
              <a:latin typeface="Roboto"/>
              <a:ea typeface="Roboto"/>
              <a:cs typeface="Roboto"/>
              <a:sym typeface="Roboto"/>
            </a:endParaRPr>
          </a:p>
        </p:txBody>
      </p:sp>
      <p:sp>
        <p:nvSpPr>
          <p:cNvPr id="1589" name="Google Shape;1589;p32"/>
          <p:cNvSpPr txBox="1"/>
          <p:nvPr/>
        </p:nvSpPr>
        <p:spPr>
          <a:xfrm>
            <a:off x="6701275" y="4040150"/>
            <a:ext cx="1789200" cy="5667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endParaRPr sz="1200" dirty="0">
              <a:solidFill>
                <a:srgbClr val="000000"/>
              </a:solidFill>
              <a:latin typeface="Roboto"/>
              <a:ea typeface="Roboto"/>
              <a:cs typeface="Roboto"/>
              <a:sym typeface="Roboto"/>
            </a:endParaRPr>
          </a:p>
        </p:txBody>
      </p:sp>
      <p:grpSp>
        <p:nvGrpSpPr>
          <p:cNvPr id="1591" name="Google Shape;1591;p32"/>
          <p:cNvGrpSpPr/>
          <p:nvPr/>
        </p:nvGrpSpPr>
        <p:grpSpPr>
          <a:xfrm flipH="1">
            <a:off x="4618839" y="2434947"/>
            <a:ext cx="1471959" cy="330632"/>
            <a:chOff x="3055409" y="2120265"/>
            <a:chExt cx="1471959" cy="330632"/>
          </a:xfrm>
        </p:grpSpPr>
        <p:sp>
          <p:nvSpPr>
            <p:cNvPr id="1592" name="Google Shape;1592;p32"/>
            <p:cNvSpPr/>
            <p:nvPr/>
          </p:nvSpPr>
          <p:spPr>
            <a:xfrm>
              <a:off x="4219397" y="2120265"/>
              <a:ext cx="307972" cy="295167"/>
            </a:xfrm>
            <a:custGeom>
              <a:avLst/>
              <a:gdLst/>
              <a:ahLst/>
              <a:cxnLst/>
              <a:rect l="l" t="t" r="r" b="b"/>
              <a:pathLst>
                <a:path w="31290" h="29989" extrusionOk="0">
                  <a:moveTo>
                    <a:pt x="1" y="1"/>
                  </a:moveTo>
                  <a:lnTo>
                    <a:pt x="1" y="29989"/>
                  </a:lnTo>
                  <a:lnTo>
                    <a:pt x="31290" y="29989"/>
                  </a:lnTo>
                  <a:lnTo>
                    <a:pt x="3129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32"/>
            <p:cNvSpPr/>
            <p:nvPr/>
          </p:nvSpPr>
          <p:spPr>
            <a:xfrm>
              <a:off x="3055409" y="2155396"/>
              <a:ext cx="1113334" cy="295501"/>
            </a:xfrm>
            <a:custGeom>
              <a:avLst/>
              <a:gdLst/>
              <a:ahLst/>
              <a:cxnLst/>
              <a:rect l="l" t="t" r="r" b="b"/>
              <a:pathLst>
                <a:path w="113115" h="30023" extrusionOk="0">
                  <a:moveTo>
                    <a:pt x="10641" y="1"/>
                  </a:moveTo>
                  <a:lnTo>
                    <a:pt x="0" y="15012"/>
                  </a:lnTo>
                  <a:lnTo>
                    <a:pt x="10641" y="30022"/>
                  </a:lnTo>
                  <a:lnTo>
                    <a:pt x="113115" y="30022"/>
                  </a:lnTo>
                  <a:lnTo>
                    <a:pt x="11311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32"/>
            <p:cNvSpPr/>
            <p:nvPr/>
          </p:nvSpPr>
          <p:spPr>
            <a:xfrm>
              <a:off x="4168831" y="2120265"/>
              <a:ext cx="50571" cy="330629"/>
            </a:xfrm>
            <a:custGeom>
              <a:avLst/>
              <a:gdLst/>
              <a:ahLst/>
              <a:cxnLst/>
              <a:rect l="l" t="t" r="r" b="b"/>
              <a:pathLst>
                <a:path w="5138" h="33592" extrusionOk="0">
                  <a:moveTo>
                    <a:pt x="5138" y="1"/>
                  </a:moveTo>
                  <a:lnTo>
                    <a:pt x="1" y="3570"/>
                  </a:lnTo>
                  <a:lnTo>
                    <a:pt x="1" y="33591"/>
                  </a:lnTo>
                  <a:lnTo>
                    <a:pt x="5138" y="29989"/>
                  </a:lnTo>
                  <a:lnTo>
                    <a:pt x="5138" y="1"/>
                  </a:lnTo>
                  <a:close/>
                </a:path>
              </a:pathLst>
            </a:custGeom>
            <a:solidFill>
              <a:srgbClr val="E25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 name="Google Shape;1567;p32">
            <a:extLst>
              <a:ext uri="{FF2B5EF4-FFF2-40B4-BE49-F238E27FC236}">
                <a16:creationId xmlns:a16="http://schemas.microsoft.com/office/drawing/2014/main" id="{38C98678-D25C-4129-2F7A-BCC7ED51B26A}"/>
              </a:ext>
            </a:extLst>
          </p:cNvPr>
          <p:cNvGrpSpPr/>
          <p:nvPr/>
        </p:nvGrpSpPr>
        <p:grpSpPr>
          <a:xfrm>
            <a:off x="3054595" y="3592614"/>
            <a:ext cx="1472294" cy="330623"/>
            <a:chOff x="3058362" y="2906661"/>
            <a:chExt cx="1472294" cy="330623"/>
          </a:xfrm>
          <a:solidFill>
            <a:schemeClr val="accent2">
              <a:lumMod val="50000"/>
            </a:schemeClr>
          </a:solidFill>
        </p:grpSpPr>
        <p:sp>
          <p:nvSpPr>
            <p:cNvPr id="3" name="Google Shape;1568;p32">
              <a:extLst>
                <a:ext uri="{FF2B5EF4-FFF2-40B4-BE49-F238E27FC236}">
                  <a16:creationId xmlns:a16="http://schemas.microsoft.com/office/drawing/2014/main" id="{D4CE546E-8D57-D992-8ECF-D1917C297DC2}"/>
                </a:ext>
              </a:extLst>
            </p:cNvPr>
            <p:cNvSpPr/>
            <p:nvPr/>
          </p:nvSpPr>
          <p:spPr>
            <a:xfrm>
              <a:off x="4222684" y="2906661"/>
              <a:ext cx="307972" cy="295492"/>
            </a:xfrm>
            <a:custGeom>
              <a:avLst/>
              <a:gdLst/>
              <a:ahLst/>
              <a:cxnLst/>
              <a:rect l="l" t="t" r="r" b="b"/>
              <a:pathLst>
                <a:path w="31290" h="30022" extrusionOk="0">
                  <a:moveTo>
                    <a:pt x="0" y="0"/>
                  </a:moveTo>
                  <a:lnTo>
                    <a:pt x="0" y="30022"/>
                  </a:lnTo>
                  <a:lnTo>
                    <a:pt x="31289" y="30022"/>
                  </a:lnTo>
                  <a:lnTo>
                    <a:pt x="31289"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569;p32">
              <a:extLst>
                <a:ext uri="{FF2B5EF4-FFF2-40B4-BE49-F238E27FC236}">
                  <a16:creationId xmlns:a16="http://schemas.microsoft.com/office/drawing/2014/main" id="{7FB3DC56-8517-C41F-E643-5A5A87B22BC5}"/>
                </a:ext>
              </a:extLst>
            </p:cNvPr>
            <p:cNvSpPr/>
            <p:nvPr/>
          </p:nvSpPr>
          <p:spPr>
            <a:xfrm>
              <a:off x="3058362" y="2942117"/>
              <a:ext cx="1113669" cy="295167"/>
            </a:xfrm>
            <a:custGeom>
              <a:avLst/>
              <a:gdLst/>
              <a:ahLst/>
              <a:cxnLst/>
              <a:rect l="l" t="t" r="r" b="b"/>
              <a:pathLst>
                <a:path w="113149" h="29989" extrusionOk="0">
                  <a:moveTo>
                    <a:pt x="10675" y="1"/>
                  </a:moveTo>
                  <a:lnTo>
                    <a:pt x="1" y="14978"/>
                  </a:lnTo>
                  <a:lnTo>
                    <a:pt x="10675" y="29989"/>
                  </a:lnTo>
                  <a:lnTo>
                    <a:pt x="113148" y="29989"/>
                  </a:lnTo>
                  <a:lnTo>
                    <a:pt x="113148"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570;p32">
              <a:extLst>
                <a:ext uri="{FF2B5EF4-FFF2-40B4-BE49-F238E27FC236}">
                  <a16:creationId xmlns:a16="http://schemas.microsoft.com/office/drawing/2014/main" id="{C398E811-00BD-54BD-8E36-02B5797D67C9}"/>
                </a:ext>
              </a:extLst>
            </p:cNvPr>
            <p:cNvSpPr/>
            <p:nvPr/>
          </p:nvSpPr>
          <p:spPr>
            <a:xfrm>
              <a:off x="4172119" y="2906661"/>
              <a:ext cx="50571" cy="330619"/>
            </a:xfrm>
            <a:custGeom>
              <a:avLst/>
              <a:gdLst/>
              <a:ahLst/>
              <a:cxnLst/>
              <a:rect l="l" t="t" r="r" b="b"/>
              <a:pathLst>
                <a:path w="5138" h="33591" extrusionOk="0">
                  <a:moveTo>
                    <a:pt x="5137" y="0"/>
                  </a:moveTo>
                  <a:lnTo>
                    <a:pt x="0" y="3603"/>
                  </a:lnTo>
                  <a:lnTo>
                    <a:pt x="0" y="33591"/>
                  </a:lnTo>
                  <a:lnTo>
                    <a:pt x="5137" y="30022"/>
                  </a:lnTo>
                  <a:lnTo>
                    <a:pt x="5137"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79"/>
                                        </p:tgtEl>
                                        <p:attrNameLst>
                                          <p:attrName>style.visibility</p:attrName>
                                        </p:attrNameLst>
                                      </p:cBhvr>
                                      <p:to>
                                        <p:strVal val="visible"/>
                                      </p:to>
                                    </p:set>
                                    <p:animEffect transition="in" filter="fade">
                                      <p:cBhvr>
                                        <p:cTn id="7" dur="1000"/>
                                        <p:tgtEl>
                                          <p:spTgt spid="1579"/>
                                        </p:tgtEl>
                                      </p:cBhvr>
                                    </p:animEffect>
                                    <p:anim calcmode="lin" valueType="num">
                                      <p:cBhvr>
                                        <p:cTn id="8" dur="1000" fill="hold"/>
                                        <p:tgtEl>
                                          <p:spTgt spid="1579"/>
                                        </p:tgtEl>
                                        <p:attrNameLst>
                                          <p:attrName>ppt_x</p:attrName>
                                        </p:attrNameLst>
                                      </p:cBhvr>
                                      <p:tavLst>
                                        <p:tav tm="0">
                                          <p:val>
                                            <p:strVal val="#ppt_x"/>
                                          </p:val>
                                        </p:tav>
                                        <p:tav tm="100000">
                                          <p:val>
                                            <p:strVal val="#ppt_x"/>
                                          </p:val>
                                        </p:tav>
                                      </p:tavLst>
                                    </p:anim>
                                    <p:anim calcmode="lin" valueType="num">
                                      <p:cBhvr>
                                        <p:cTn id="9" dur="1000" fill="hold"/>
                                        <p:tgtEl>
                                          <p:spTgt spid="157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81"/>
                                        </p:tgtEl>
                                        <p:attrNameLst>
                                          <p:attrName>style.visibility</p:attrName>
                                        </p:attrNameLst>
                                      </p:cBhvr>
                                      <p:to>
                                        <p:strVal val="visible"/>
                                      </p:to>
                                    </p:set>
                                    <p:animEffect transition="in" filter="fade">
                                      <p:cBhvr>
                                        <p:cTn id="14" dur="1000"/>
                                        <p:tgtEl>
                                          <p:spTgt spid="1581"/>
                                        </p:tgtEl>
                                      </p:cBhvr>
                                    </p:animEffect>
                                    <p:anim calcmode="lin" valueType="num">
                                      <p:cBhvr>
                                        <p:cTn id="15" dur="1000" fill="hold"/>
                                        <p:tgtEl>
                                          <p:spTgt spid="1581"/>
                                        </p:tgtEl>
                                        <p:attrNameLst>
                                          <p:attrName>ppt_x</p:attrName>
                                        </p:attrNameLst>
                                      </p:cBhvr>
                                      <p:tavLst>
                                        <p:tav tm="0">
                                          <p:val>
                                            <p:strVal val="#ppt_x"/>
                                          </p:val>
                                        </p:tav>
                                        <p:tav tm="100000">
                                          <p:val>
                                            <p:strVal val="#ppt_x"/>
                                          </p:val>
                                        </p:tav>
                                      </p:tavLst>
                                    </p:anim>
                                    <p:anim calcmode="lin" valueType="num">
                                      <p:cBhvr>
                                        <p:cTn id="16" dur="1000" fill="hold"/>
                                        <p:tgtEl>
                                          <p:spTgt spid="158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85"/>
                                        </p:tgtEl>
                                        <p:attrNameLst>
                                          <p:attrName>style.visibility</p:attrName>
                                        </p:attrNameLst>
                                      </p:cBhvr>
                                      <p:to>
                                        <p:strVal val="visible"/>
                                      </p:to>
                                    </p:set>
                                    <p:animEffect transition="in" filter="fade">
                                      <p:cBhvr>
                                        <p:cTn id="21" dur="1000"/>
                                        <p:tgtEl>
                                          <p:spTgt spid="1585"/>
                                        </p:tgtEl>
                                      </p:cBhvr>
                                    </p:animEffect>
                                    <p:anim calcmode="lin" valueType="num">
                                      <p:cBhvr>
                                        <p:cTn id="22" dur="1000" fill="hold"/>
                                        <p:tgtEl>
                                          <p:spTgt spid="1585"/>
                                        </p:tgtEl>
                                        <p:attrNameLst>
                                          <p:attrName>ppt_x</p:attrName>
                                        </p:attrNameLst>
                                      </p:cBhvr>
                                      <p:tavLst>
                                        <p:tav tm="0">
                                          <p:val>
                                            <p:strVal val="#ppt_x"/>
                                          </p:val>
                                        </p:tav>
                                        <p:tav tm="100000">
                                          <p:val>
                                            <p:strVal val="#ppt_x"/>
                                          </p:val>
                                        </p:tav>
                                      </p:tavLst>
                                    </p:anim>
                                    <p:anim calcmode="lin" valueType="num">
                                      <p:cBhvr>
                                        <p:cTn id="23" dur="1000" fill="hold"/>
                                        <p:tgtEl>
                                          <p:spTgt spid="158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87"/>
                                        </p:tgtEl>
                                        <p:attrNameLst>
                                          <p:attrName>style.visibility</p:attrName>
                                        </p:attrNameLst>
                                      </p:cBhvr>
                                      <p:to>
                                        <p:strVal val="visible"/>
                                      </p:to>
                                    </p:set>
                                    <p:animEffect transition="in" filter="fade">
                                      <p:cBhvr>
                                        <p:cTn id="28" dur="1000"/>
                                        <p:tgtEl>
                                          <p:spTgt spid="1587"/>
                                        </p:tgtEl>
                                      </p:cBhvr>
                                    </p:animEffect>
                                    <p:anim calcmode="lin" valueType="num">
                                      <p:cBhvr>
                                        <p:cTn id="29" dur="1000" fill="hold"/>
                                        <p:tgtEl>
                                          <p:spTgt spid="1587"/>
                                        </p:tgtEl>
                                        <p:attrNameLst>
                                          <p:attrName>ppt_x</p:attrName>
                                        </p:attrNameLst>
                                      </p:cBhvr>
                                      <p:tavLst>
                                        <p:tav tm="0">
                                          <p:val>
                                            <p:strVal val="#ppt_x"/>
                                          </p:val>
                                        </p:tav>
                                        <p:tav tm="100000">
                                          <p:val>
                                            <p:strVal val="#ppt_x"/>
                                          </p:val>
                                        </p:tav>
                                      </p:tavLst>
                                    </p:anim>
                                    <p:anim calcmode="lin" valueType="num">
                                      <p:cBhvr>
                                        <p:cTn id="30" dur="1000" fill="hold"/>
                                        <p:tgtEl>
                                          <p:spTgt spid="158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83"/>
                                        </p:tgtEl>
                                        <p:attrNameLst>
                                          <p:attrName>style.visibility</p:attrName>
                                        </p:attrNameLst>
                                      </p:cBhvr>
                                      <p:to>
                                        <p:strVal val="visible"/>
                                      </p:to>
                                    </p:set>
                                    <p:animEffect transition="in" filter="fade">
                                      <p:cBhvr>
                                        <p:cTn id="35" dur="1000"/>
                                        <p:tgtEl>
                                          <p:spTgt spid="1583"/>
                                        </p:tgtEl>
                                      </p:cBhvr>
                                    </p:animEffect>
                                    <p:anim calcmode="lin" valueType="num">
                                      <p:cBhvr>
                                        <p:cTn id="36" dur="1000" fill="hold"/>
                                        <p:tgtEl>
                                          <p:spTgt spid="1583"/>
                                        </p:tgtEl>
                                        <p:attrNameLst>
                                          <p:attrName>ppt_x</p:attrName>
                                        </p:attrNameLst>
                                      </p:cBhvr>
                                      <p:tavLst>
                                        <p:tav tm="0">
                                          <p:val>
                                            <p:strVal val="#ppt_x"/>
                                          </p:val>
                                        </p:tav>
                                        <p:tav tm="100000">
                                          <p:val>
                                            <p:strVal val="#ppt_x"/>
                                          </p:val>
                                        </p:tav>
                                      </p:tavLst>
                                    </p:anim>
                                    <p:anim calcmode="lin" valueType="num">
                                      <p:cBhvr>
                                        <p:cTn id="37" dur="1000" fill="hold"/>
                                        <p:tgtEl>
                                          <p:spTgt spid="158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586"/>
                                        </p:tgtEl>
                                        <p:attrNameLst>
                                          <p:attrName>style.visibility</p:attrName>
                                        </p:attrNameLst>
                                      </p:cBhvr>
                                      <p:to>
                                        <p:strVal val="visible"/>
                                      </p:to>
                                    </p:set>
                                    <p:animEffect transition="in" filter="fade">
                                      <p:cBhvr>
                                        <p:cTn id="42" dur="1000"/>
                                        <p:tgtEl>
                                          <p:spTgt spid="1586"/>
                                        </p:tgtEl>
                                      </p:cBhvr>
                                    </p:animEffect>
                                    <p:anim calcmode="lin" valueType="num">
                                      <p:cBhvr>
                                        <p:cTn id="43" dur="1000" fill="hold"/>
                                        <p:tgtEl>
                                          <p:spTgt spid="1586"/>
                                        </p:tgtEl>
                                        <p:attrNameLst>
                                          <p:attrName>ppt_x</p:attrName>
                                        </p:attrNameLst>
                                      </p:cBhvr>
                                      <p:tavLst>
                                        <p:tav tm="0">
                                          <p:val>
                                            <p:strVal val="#ppt_x"/>
                                          </p:val>
                                        </p:tav>
                                        <p:tav tm="100000">
                                          <p:val>
                                            <p:strVal val="#ppt_x"/>
                                          </p:val>
                                        </p:tav>
                                      </p:tavLst>
                                    </p:anim>
                                    <p:anim calcmode="lin" valueType="num">
                                      <p:cBhvr>
                                        <p:cTn id="44" dur="1000" fill="hold"/>
                                        <p:tgtEl>
                                          <p:spTgt spid="15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9" grpId="0"/>
      <p:bldP spid="1581" grpId="0"/>
      <p:bldP spid="1583" grpId="0"/>
      <p:bldP spid="1585" grpId="0"/>
      <p:bldP spid="1586" grpId="0"/>
      <p:bldP spid="158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40"/>
        <p:cNvGrpSpPr/>
        <p:nvPr/>
      </p:nvGrpSpPr>
      <p:grpSpPr>
        <a:xfrm>
          <a:off x="0" y="0"/>
          <a:ext cx="0" cy="0"/>
          <a:chOff x="0" y="0"/>
          <a:chExt cx="0" cy="0"/>
        </a:xfrm>
      </p:grpSpPr>
      <p:cxnSp>
        <p:nvCxnSpPr>
          <p:cNvPr id="2341" name="Google Shape;2341;p44"/>
          <p:cNvCxnSpPr/>
          <p:nvPr/>
        </p:nvCxnSpPr>
        <p:spPr>
          <a:xfrm>
            <a:off x="2751178" y="2831295"/>
            <a:ext cx="432600" cy="0"/>
          </a:xfrm>
          <a:prstGeom prst="straightConnector1">
            <a:avLst/>
          </a:prstGeom>
          <a:noFill/>
          <a:ln w="28575" cap="flat" cmpd="sng">
            <a:solidFill>
              <a:schemeClr val="dk1"/>
            </a:solidFill>
            <a:prstDash val="solid"/>
            <a:round/>
            <a:headEnd type="none" w="med" len="med"/>
            <a:tailEnd type="none" w="med" len="med"/>
          </a:ln>
        </p:spPr>
      </p:cxnSp>
      <p:cxnSp>
        <p:nvCxnSpPr>
          <p:cNvPr id="2342" name="Google Shape;2342;p44"/>
          <p:cNvCxnSpPr/>
          <p:nvPr/>
        </p:nvCxnSpPr>
        <p:spPr>
          <a:xfrm rot="10800000">
            <a:off x="5878502" y="2831295"/>
            <a:ext cx="514200" cy="0"/>
          </a:xfrm>
          <a:prstGeom prst="straightConnector1">
            <a:avLst/>
          </a:prstGeom>
          <a:noFill/>
          <a:ln w="28575" cap="flat" cmpd="sng">
            <a:solidFill>
              <a:schemeClr val="dk1"/>
            </a:solidFill>
            <a:prstDash val="solid"/>
            <a:round/>
            <a:headEnd type="none" w="med" len="med"/>
            <a:tailEnd type="none" w="med" len="med"/>
          </a:ln>
        </p:spPr>
      </p:cxnSp>
      <p:sp>
        <p:nvSpPr>
          <p:cNvPr id="2343" name="Google Shape;2343;p44"/>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dirty="0"/>
              <a:t>Impact on Economy</a:t>
            </a:r>
            <a:endParaRPr dirty="0"/>
          </a:p>
        </p:txBody>
      </p:sp>
      <p:grpSp>
        <p:nvGrpSpPr>
          <p:cNvPr id="2344" name="Google Shape;2344;p44"/>
          <p:cNvGrpSpPr/>
          <p:nvPr/>
        </p:nvGrpSpPr>
        <p:grpSpPr>
          <a:xfrm>
            <a:off x="5529024" y="3069844"/>
            <a:ext cx="1347002" cy="1494941"/>
            <a:chOff x="5353605" y="3264327"/>
            <a:chExt cx="1141333" cy="1266685"/>
          </a:xfrm>
        </p:grpSpPr>
        <p:sp>
          <p:nvSpPr>
            <p:cNvPr id="2345" name="Google Shape;2345;p44"/>
            <p:cNvSpPr/>
            <p:nvPr/>
          </p:nvSpPr>
          <p:spPr>
            <a:xfrm rot="899871">
              <a:off x="5505222" y="3390595"/>
              <a:ext cx="842756" cy="1016068"/>
            </a:xfrm>
            <a:custGeom>
              <a:avLst/>
              <a:gdLst/>
              <a:ahLst/>
              <a:cxnLst/>
              <a:rect l="l" t="t" r="r" b="b"/>
              <a:pathLst>
                <a:path w="67416" h="81280" extrusionOk="0">
                  <a:moveTo>
                    <a:pt x="21749" y="0"/>
                  </a:moveTo>
                  <a:cubicBezTo>
                    <a:pt x="21582" y="567"/>
                    <a:pt x="21516" y="734"/>
                    <a:pt x="21482" y="934"/>
                  </a:cubicBezTo>
                  <a:cubicBezTo>
                    <a:pt x="20949" y="7339"/>
                    <a:pt x="20315" y="13777"/>
                    <a:pt x="19948" y="20181"/>
                  </a:cubicBezTo>
                  <a:cubicBezTo>
                    <a:pt x="19781" y="23450"/>
                    <a:pt x="18447" y="25652"/>
                    <a:pt x="15345" y="26586"/>
                  </a:cubicBezTo>
                  <a:cubicBezTo>
                    <a:pt x="11308" y="27820"/>
                    <a:pt x="7206" y="28954"/>
                    <a:pt x="3103" y="30088"/>
                  </a:cubicBezTo>
                  <a:cubicBezTo>
                    <a:pt x="2235" y="30322"/>
                    <a:pt x="1268" y="30355"/>
                    <a:pt x="0" y="30522"/>
                  </a:cubicBezTo>
                  <a:cubicBezTo>
                    <a:pt x="534" y="31423"/>
                    <a:pt x="834" y="32123"/>
                    <a:pt x="1335" y="32690"/>
                  </a:cubicBezTo>
                  <a:cubicBezTo>
                    <a:pt x="6405" y="38561"/>
                    <a:pt x="11542" y="44332"/>
                    <a:pt x="16546" y="50269"/>
                  </a:cubicBezTo>
                  <a:cubicBezTo>
                    <a:pt x="22016" y="56741"/>
                    <a:pt x="26086" y="64179"/>
                    <a:pt x="29922" y="71685"/>
                  </a:cubicBezTo>
                  <a:cubicBezTo>
                    <a:pt x="31123" y="74053"/>
                    <a:pt x="32557" y="75354"/>
                    <a:pt x="35025" y="75888"/>
                  </a:cubicBezTo>
                  <a:cubicBezTo>
                    <a:pt x="39495" y="76855"/>
                    <a:pt x="43798" y="78256"/>
                    <a:pt x="47868" y="80391"/>
                  </a:cubicBezTo>
                  <a:cubicBezTo>
                    <a:pt x="48602" y="80791"/>
                    <a:pt x="49469" y="80891"/>
                    <a:pt x="50270" y="81158"/>
                  </a:cubicBezTo>
                  <a:cubicBezTo>
                    <a:pt x="50505" y="81240"/>
                    <a:pt x="50715" y="81279"/>
                    <a:pt x="50910" y="81279"/>
                  </a:cubicBezTo>
                  <a:cubicBezTo>
                    <a:pt x="51434" y="81279"/>
                    <a:pt x="51842" y="80993"/>
                    <a:pt x="52304" y="80458"/>
                  </a:cubicBezTo>
                  <a:cubicBezTo>
                    <a:pt x="55473" y="76688"/>
                    <a:pt x="58709" y="72952"/>
                    <a:pt x="61978" y="69250"/>
                  </a:cubicBezTo>
                  <a:cubicBezTo>
                    <a:pt x="64079" y="66848"/>
                    <a:pt x="66181" y="64413"/>
                    <a:pt x="67148" y="61277"/>
                  </a:cubicBezTo>
                  <a:cubicBezTo>
                    <a:pt x="67415" y="60543"/>
                    <a:pt x="67415" y="59543"/>
                    <a:pt x="67115" y="58842"/>
                  </a:cubicBezTo>
                  <a:cubicBezTo>
                    <a:pt x="64280" y="52037"/>
                    <a:pt x="61411" y="45266"/>
                    <a:pt x="57675" y="38828"/>
                  </a:cubicBezTo>
                  <a:cubicBezTo>
                    <a:pt x="52838" y="30455"/>
                    <a:pt x="47001" y="22850"/>
                    <a:pt x="40396" y="15878"/>
                  </a:cubicBezTo>
                  <a:cubicBezTo>
                    <a:pt x="36193" y="11475"/>
                    <a:pt x="31189" y="7806"/>
                    <a:pt x="26486" y="3836"/>
                  </a:cubicBezTo>
                  <a:cubicBezTo>
                    <a:pt x="25018" y="2535"/>
                    <a:pt x="23450" y="1368"/>
                    <a:pt x="21749" y="0"/>
                  </a:cubicBezTo>
                  <a:close/>
                </a:path>
              </a:pathLst>
            </a:custGeom>
            <a:solidFill>
              <a:srgbClr val="FFD966"/>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b="1">
                  <a:solidFill>
                    <a:schemeClr val="lt1"/>
                  </a:solidFill>
                  <a:latin typeface="Roboto"/>
                  <a:ea typeface="Roboto"/>
                  <a:cs typeface="Roboto"/>
                  <a:sym typeface="Roboto"/>
                </a:rPr>
                <a:t>5</a:t>
              </a:r>
              <a:endParaRPr/>
            </a:p>
          </p:txBody>
        </p:sp>
        <p:sp>
          <p:nvSpPr>
            <p:cNvPr id="2346" name="Google Shape;2346;p44"/>
            <p:cNvSpPr/>
            <p:nvPr/>
          </p:nvSpPr>
          <p:spPr>
            <a:xfrm rot="899871">
              <a:off x="5477042" y="3361809"/>
              <a:ext cx="894460" cy="1071721"/>
            </a:xfrm>
            <a:custGeom>
              <a:avLst/>
              <a:gdLst/>
              <a:ahLst/>
              <a:cxnLst/>
              <a:rect l="l" t="t" r="r" b="b"/>
              <a:pathLst>
                <a:path w="71552" h="85732" extrusionOk="0">
                  <a:moveTo>
                    <a:pt x="24017" y="2252"/>
                  </a:moveTo>
                  <a:cubicBezTo>
                    <a:pt x="25718" y="3620"/>
                    <a:pt x="27286" y="4787"/>
                    <a:pt x="28754" y="6088"/>
                  </a:cubicBezTo>
                  <a:cubicBezTo>
                    <a:pt x="33457" y="10058"/>
                    <a:pt x="38461" y="13727"/>
                    <a:pt x="42664" y="18130"/>
                  </a:cubicBezTo>
                  <a:cubicBezTo>
                    <a:pt x="49269" y="25102"/>
                    <a:pt x="55106" y="32707"/>
                    <a:pt x="59943" y="41080"/>
                  </a:cubicBezTo>
                  <a:cubicBezTo>
                    <a:pt x="63679" y="47518"/>
                    <a:pt x="66548" y="54289"/>
                    <a:pt x="69383" y="61094"/>
                  </a:cubicBezTo>
                  <a:cubicBezTo>
                    <a:pt x="69683" y="61795"/>
                    <a:pt x="69683" y="62795"/>
                    <a:pt x="69416" y="63529"/>
                  </a:cubicBezTo>
                  <a:cubicBezTo>
                    <a:pt x="68449" y="66665"/>
                    <a:pt x="66347" y="69100"/>
                    <a:pt x="64213" y="71502"/>
                  </a:cubicBezTo>
                  <a:cubicBezTo>
                    <a:pt x="60977" y="75204"/>
                    <a:pt x="57741" y="78940"/>
                    <a:pt x="54539" y="82710"/>
                  </a:cubicBezTo>
                  <a:cubicBezTo>
                    <a:pt x="54101" y="83245"/>
                    <a:pt x="53699" y="83531"/>
                    <a:pt x="53178" y="83531"/>
                  </a:cubicBezTo>
                  <a:cubicBezTo>
                    <a:pt x="52983" y="83531"/>
                    <a:pt x="52773" y="83492"/>
                    <a:pt x="52538" y="83410"/>
                  </a:cubicBezTo>
                  <a:cubicBezTo>
                    <a:pt x="51737" y="83143"/>
                    <a:pt x="50870" y="83043"/>
                    <a:pt x="50136" y="82643"/>
                  </a:cubicBezTo>
                  <a:cubicBezTo>
                    <a:pt x="46066" y="80508"/>
                    <a:pt x="41763" y="79074"/>
                    <a:pt x="37293" y="78140"/>
                  </a:cubicBezTo>
                  <a:cubicBezTo>
                    <a:pt x="34825" y="77606"/>
                    <a:pt x="33391" y="76305"/>
                    <a:pt x="32190" y="73937"/>
                  </a:cubicBezTo>
                  <a:cubicBezTo>
                    <a:pt x="28354" y="66431"/>
                    <a:pt x="24284" y="58993"/>
                    <a:pt x="18814" y="52488"/>
                  </a:cubicBezTo>
                  <a:cubicBezTo>
                    <a:pt x="13810" y="46584"/>
                    <a:pt x="8640" y="40813"/>
                    <a:pt x="3603" y="34942"/>
                  </a:cubicBezTo>
                  <a:cubicBezTo>
                    <a:pt x="3102" y="34375"/>
                    <a:pt x="2802" y="33641"/>
                    <a:pt x="2235" y="32774"/>
                  </a:cubicBezTo>
                  <a:cubicBezTo>
                    <a:pt x="3536" y="32607"/>
                    <a:pt x="4470" y="32574"/>
                    <a:pt x="5371" y="32340"/>
                  </a:cubicBezTo>
                  <a:cubicBezTo>
                    <a:pt x="9474" y="31206"/>
                    <a:pt x="13576" y="30072"/>
                    <a:pt x="17613" y="28838"/>
                  </a:cubicBezTo>
                  <a:cubicBezTo>
                    <a:pt x="20715" y="27904"/>
                    <a:pt x="22049" y="25702"/>
                    <a:pt x="22216" y="22433"/>
                  </a:cubicBezTo>
                  <a:cubicBezTo>
                    <a:pt x="22583" y="16029"/>
                    <a:pt x="23217" y="9591"/>
                    <a:pt x="23750" y="3186"/>
                  </a:cubicBezTo>
                  <a:cubicBezTo>
                    <a:pt x="23784" y="2986"/>
                    <a:pt x="23850" y="2819"/>
                    <a:pt x="24017" y="2252"/>
                  </a:cubicBezTo>
                  <a:close/>
                  <a:moveTo>
                    <a:pt x="23575" y="0"/>
                  </a:moveTo>
                  <a:cubicBezTo>
                    <a:pt x="22501" y="0"/>
                    <a:pt x="21762" y="848"/>
                    <a:pt x="21616" y="2419"/>
                  </a:cubicBezTo>
                  <a:cubicBezTo>
                    <a:pt x="21048" y="8623"/>
                    <a:pt x="20515" y="14861"/>
                    <a:pt x="20048" y="21066"/>
                  </a:cubicBezTo>
                  <a:cubicBezTo>
                    <a:pt x="19714" y="25636"/>
                    <a:pt x="19080" y="26469"/>
                    <a:pt x="14611" y="27604"/>
                  </a:cubicBezTo>
                  <a:cubicBezTo>
                    <a:pt x="14544" y="27604"/>
                    <a:pt x="14444" y="27604"/>
                    <a:pt x="14344" y="27637"/>
                  </a:cubicBezTo>
                  <a:cubicBezTo>
                    <a:pt x="10408" y="28771"/>
                    <a:pt x="6471" y="29872"/>
                    <a:pt x="2535" y="31039"/>
                  </a:cubicBezTo>
                  <a:cubicBezTo>
                    <a:pt x="0" y="31807"/>
                    <a:pt x="400" y="33775"/>
                    <a:pt x="1268" y="35342"/>
                  </a:cubicBezTo>
                  <a:cubicBezTo>
                    <a:pt x="1501" y="35776"/>
                    <a:pt x="1901" y="36143"/>
                    <a:pt x="2235" y="36510"/>
                  </a:cubicBezTo>
                  <a:cubicBezTo>
                    <a:pt x="7005" y="42081"/>
                    <a:pt x="11809" y="47651"/>
                    <a:pt x="16545" y="53255"/>
                  </a:cubicBezTo>
                  <a:cubicBezTo>
                    <a:pt x="22183" y="59893"/>
                    <a:pt x="26319" y="67532"/>
                    <a:pt x="30322" y="75171"/>
                  </a:cubicBezTo>
                  <a:cubicBezTo>
                    <a:pt x="31723" y="77806"/>
                    <a:pt x="33491" y="79507"/>
                    <a:pt x="36493" y="80241"/>
                  </a:cubicBezTo>
                  <a:cubicBezTo>
                    <a:pt x="40329" y="81209"/>
                    <a:pt x="44098" y="82643"/>
                    <a:pt x="47868" y="83911"/>
                  </a:cubicBezTo>
                  <a:cubicBezTo>
                    <a:pt x="49469" y="84444"/>
                    <a:pt x="51070" y="85011"/>
                    <a:pt x="52671" y="85545"/>
                  </a:cubicBezTo>
                  <a:cubicBezTo>
                    <a:pt x="53048" y="85671"/>
                    <a:pt x="53397" y="85731"/>
                    <a:pt x="53723" y="85731"/>
                  </a:cubicBezTo>
                  <a:cubicBezTo>
                    <a:pt x="54696" y="85731"/>
                    <a:pt x="55457" y="85193"/>
                    <a:pt x="56107" y="84244"/>
                  </a:cubicBezTo>
                  <a:cubicBezTo>
                    <a:pt x="57308" y="82510"/>
                    <a:pt x="58542" y="80808"/>
                    <a:pt x="59910" y="79241"/>
                  </a:cubicBezTo>
                  <a:cubicBezTo>
                    <a:pt x="62611" y="76138"/>
                    <a:pt x="65480" y="73203"/>
                    <a:pt x="68149" y="70101"/>
                  </a:cubicBezTo>
                  <a:cubicBezTo>
                    <a:pt x="69850" y="68133"/>
                    <a:pt x="71151" y="65864"/>
                    <a:pt x="71551" y="63129"/>
                  </a:cubicBezTo>
                  <a:cubicBezTo>
                    <a:pt x="71251" y="61628"/>
                    <a:pt x="71184" y="59993"/>
                    <a:pt x="70617" y="58526"/>
                  </a:cubicBezTo>
                  <a:cubicBezTo>
                    <a:pt x="69083" y="54656"/>
                    <a:pt x="67415" y="50787"/>
                    <a:pt x="65580" y="47017"/>
                  </a:cubicBezTo>
                  <a:cubicBezTo>
                    <a:pt x="64513" y="44816"/>
                    <a:pt x="62878" y="42915"/>
                    <a:pt x="61711" y="40780"/>
                  </a:cubicBezTo>
                  <a:cubicBezTo>
                    <a:pt x="57141" y="32407"/>
                    <a:pt x="50936" y="25269"/>
                    <a:pt x="44699" y="18197"/>
                  </a:cubicBezTo>
                  <a:cubicBezTo>
                    <a:pt x="40896" y="13927"/>
                    <a:pt x="36426" y="10224"/>
                    <a:pt x="32223" y="6322"/>
                  </a:cubicBezTo>
                  <a:cubicBezTo>
                    <a:pt x="30155" y="4420"/>
                    <a:pt x="28020" y="2619"/>
                    <a:pt x="25785" y="918"/>
                  </a:cubicBezTo>
                  <a:cubicBezTo>
                    <a:pt x="24966" y="297"/>
                    <a:pt x="24212" y="0"/>
                    <a:pt x="23575" y="0"/>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2347" name="Google Shape;2347;p44"/>
          <p:cNvGrpSpPr/>
          <p:nvPr/>
        </p:nvGrpSpPr>
        <p:grpSpPr>
          <a:xfrm>
            <a:off x="4892506" y="2419796"/>
            <a:ext cx="1339240" cy="1133231"/>
            <a:chOff x="4814275" y="2713533"/>
            <a:chExt cx="1134757" cy="960202"/>
          </a:xfrm>
        </p:grpSpPr>
        <p:sp>
          <p:nvSpPr>
            <p:cNvPr id="2348" name="Google Shape;2348;p44"/>
            <p:cNvSpPr/>
            <p:nvPr/>
          </p:nvSpPr>
          <p:spPr>
            <a:xfrm rot="899871">
              <a:off x="4921514" y="2855096"/>
              <a:ext cx="919486" cy="676770"/>
            </a:xfrm>
            <a:custGeom>
              <a:avLst/>
              <a:gdLst/>
              <a:ahLst/>
              <a:cxnLst/>
              <a:rect l="l" t="t" r="r" b="b"/>
              <a:pathLst>
                <a:path w="73554" h="54138" extrusionOk="0">
                  <a:moveTo>
                    <a:pt x="1089" y="1"/>
                  </a:moveTo>
                  <a:cubicBezTo>
                    <a:pt x="813" y="1"/>
                    <a:pt x="518" y="150"/>
                    <a:pt x="1" y="272"/>
                  </a:cubicBezTo>
                  <a:cubicBezTo>
                    <a:pt x="3470" y="5976"/>
                    <a:pt x="6739" y="11580"/>
                    <a:pt x="10308" y="16984"/>
                  </a:cubicBezTo>
                  <a:cubicBezTo>
                    <a:pt x="12343" y="20053"/>
                    <a:pt x="12443" y="22788"/>
                    <a:pt x="10242" y="25657"/>
                  </a:cubicBezTo>
                  <a:cubicBezTo>
                    <a:pt x="7840" y="28759"/>
                    <a:pt x="5405" y="31861"/>
                    <a:pt x="2936" y="34930"/>
                  </a:cubicBezTo>
                  <a:cubicBezTo>
                    <a:pt x="2269" y="35730"/>
                    <a:pt x="1402" y="36331"/>
                    <a:pt x="268" y="37332"/>
                  </a:cubicBezTo>
                  <a:cubicBezTo>
                    <a:pt x="1435" y="37832"/>
                    <a:pt x="2069" y="38199"/>
                    <a:pt x="2770" y="38366"/>
                  </a:cubicBezTo>
                  <a:cubicBezTo>
                    <a:pt x="10308" y="40134"/>
                    <a:pt x="17880" y="41735"/>
                    <a:pt x="25386" y="43603"/>
                  </a:cubicBezTo>
                  <a:cubicBezTo>
                    <a:pt x="33658" y="45671"/>
                    <a:pt x="41397" y="49274"/>
                    <a:pt x="48936" y="53143"/>
                  </a:cubicBezTo>
                  <a:cubicBezTo>
                    <a:pt x="50228" y="53808"/>
                    <a:pt x="51369" y="54138"/>
                    <a:pt x="52531" y="54138"/>
                  </a:cubicBezTo>
                  <a:cubicBezTo>
                    <a:pt x="53408" y="54138"/>
                    <a:pt x="54298" y="53950"/>
                    <a:pt x="55274" y="53577"/>
                  </a:cubicBezTo>
                  <a:cubicBezTo>
                    <a:pt x="58776" y="52242"/>
                    <a:pt x="62346" y="51175"/>
                    <a:pt x="65915" y="50041"/>
                  </a:cubicBezTo>
                  <a:cubicBezTo>
                    <a:pt x="67483" y="49574"/>
                    <a:pt x="69084" y="49207"/>
                    <a:pt x="70685" y="48840"/>
                  </a:cubicBezTo>
                  <a:cubicBezTo>
                    <a:pt x="71852" y="48573"/>
                    <a:pt x="72019" y="47839"/>
                    <a:pt x="72086" y="46772"/>
                  </a:cubicBezTo>
                  <a:cubicBezTo>
                    <a:pt x="72219" y="43169"/>
                    <a:pt x="72486" y="39600"/>
                    <a:pt x="72753" y="36031"/>
                  </a:cubicBezTo>
                  <a:cubicBezTo>
                    <a:pt x="72986" y="32728"/>
                    <a:pt x="73387" y="29459"/>
                    <a:pt x="73453" y="26190"/>
                  </a:cubicBezTo>
                  <a:cubicBezTo>
                    <a:pt x="73554" y="23255"/>
                    <a:pt x="72419" y="21087"/>
                    <a:pt x="69517" y="19652"/>
                  </a:cubicBezTo>
                  <a:cubicBezTo>
                    <a:pt x="64647" y="17184"/>
                    <a:pt x="59977" y="14282"/>
                    <a:pt x="55107" y="11713"/>
                  </a:cubicBezTo>
                  <a:cubicBezTo>
                    <a:pt x="46067" y="6943"/>
                    <a:pt x="36260" y="4275"/>
                    <a:pt x="26386" y="2040"/>
                  </a:cubicBezTo>
                  <a:cubicBezTo>
                    <a:pt x="18114" y="205"/>
                    <a:pt x="9608" y="372"/>
                    <a:pt x="1168" y="5"/>
                  </a:cubicBezTo>
                  <a:cubicBezTo>
                    <a:pt x="1142" y="2"/>
                    <a:pt x="1116" y="1"/>
                    <a:pt x="10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b="1">
                  <a:solidFill>
                    <a:schemeClr val="lt1"/>
                  </a:solidFill>
                  <a:latin typeface="Roboto"/>
                  <a:ea typeface="Roboto"/>
                  <a:cs typeface="Roboto"/>
                  <a:sym typeface="Roboto"/>
                </a:rPr>
                <a:t>4</a:t>
              </a:r>
              <a:endParaRPr/>
            </a:p>
          </p:txBody>
        </p:sp>
        <p:sp>
          <p:nvSpPr>
            <p:cNvPr id="2349" name="Google Shape;2349;p44"/>
            <p:cNvSpPr/>
            <p:nvPr/>
          </p:nvSpPr>
          <p:spPr>
            <a:xfrm rot="899871">
              <a:off x="4892302" y="2827703"/>
              <a:ext cx="978703" cy="731861"/>
            </a:xfrm>
            <a:custGeom>
              <a:avLst/>
              <a:gdLst/>
              <a:ahLst/>
              <a:cxnLst/>
              <a:rect l="l" t="t" r="r" b="b"/>
              <a:pathLst>
                <a:path w="78291" h="58545" extrusionOk="0">
                  <a:moveTo>
                    <a:pt x="3409" y="2200"/>
                  </a:moveTo>
                  <a:cubicBezTo>
                    <a:pt x="3441" y="2200"/>
                    <a:pt x="3472" y="2201"/>
                    <a:pt x="3503" y="2205"/>
                  </a:cubicBezTo>
                  <a:cubicBezTo>
                    <a:pt x="11943" y="2572"/>
                    <a:pt x="20449" y="2405"/>
                    <a:pt x="28721" y="4240"/>
                  </a:cubicBezTo>
                  <a:cubicBezTo>
                    <a:pt x="38595" y="6475"/>
                    <a:pt x="48402" y="9143"/>
                    <a:pt x="57442" y="13913"/>
                  </a:cubicBezTo>
                  <a:cubicBezTo>
                    <a:pt x="62312" y="16482"/>
                    <a:pt x="66982" y="19384"/>
                    <a:pt x="71852" y="21852"/>
                  </a:cubicBezTo>
                  <a:cubicBezTo>
                    <a:pt x="74754" y="23287"/>
                    <a:pt x="75889" y="25455"/>
                    <a:pt x="75788" y="28390"/>
                  </a:cubicBezTo>
                  <a:cubicBezTo>
                    <a:pt x="75722" y="31659"/>
                    <a:pt x="75321" y="34928"/>
                    <a:pt x="75088" y="38197"/>
                  </a:cubicBezTo>
                  <a:cubicBezTo>
                    <a:pt x="74821" y="41800"/>
                    <a:pt x="74554" y="45369"/>
                    <a:pt x="74421" y="48972"/>
                  </a:cubicBezTo>
                  <a:cubicBezTo>
                    <a:pt x="74354" y="50039"/>
                    <a:pt x="74187" y="50773"/>
                    <a:pt x="73020" y="51040"/>
                  </a:cubicBezTo>
                  <a:cubicBezTo>
                    <a:pt x="71419" y="51407"/>
                    <a:pt x="69818" y="51774"/>
                    <a:pt x="68250" y="52241"/>
                  </a:cubicBezTo>
                  <a:cubicBezTo>
                    <a:pt x="64681" y="53375"/>
                    <a:pt x="61111" y="54442"/>
                    <a:pt x="57609" y="55777"/>
                  </a:cubicBezTo>
                  <a:cubicBezTo>
                    <a:pt x="56633" y="56150"/>
                    <a:pt x="55743" y="56338"/>
                    <a:pt x="54866" y="56338"/>
                  </a:cubicBezTo>
                  <a:cubicBezTo>
                    <a:pt x="53704" y="56338"/>
                    <a:pt x="52563" y="56008"/>
                    <a:pt x="51271" y="55343"/>
                  </a:cubicBezTo>
                  <a:cubicBezTo>
                    <a:pt x="43732" y="51474"/>
                    <a:pt x="35993" y="47871"/>
                    <a:pt x="27721" y="45803"/>
                  </a:cubicBezTo>
                  <a:cubicBezTo>
                    <a:pt x="20215" y="43935"/>
                    <a:pt x="12643" y="42334"/>
                    <a:pt x="5105" y="40566"/>
                  </a:cubicBezTo>
                  <a:cubicBezTo>
                    <a:pt x="4404" y="40399"/>
                    <a:pt x="3770" y="40032"/>
                    <a:pt x="2603" y="39532"/>
                  </a:cubicBezTo>
                  <a:cubicBezTo>
                    <a:pt x="3737" y="38531"/>
                    <a:pt x="4604" y="37930"/>
                    <a:pt x="5271" y="37130"/>
                  </a:cubicBezTo>
                  <a:cubicBezTo>
                    <a:pt x="7740" y="34061"/>
                    <a:pt x="10175" y="30959"/>
                    <a:pt x="12577" y="27857"/>
                  </a:cubicBezTo>
                  <a:cubicBezTo>
                    <a:pt x="14778" y="24988"/>
                    <a:pt x="14678" y="22253"/>
                    <a:pt x="12643" y="19184"/>
                  </a:cubicBezTo>
                  <a:cubicBezTo>
                    <a:pt x="9074" y="13780"/>
                    <a:pt x="5805" y="8176"/>
                    <a:pt x="2336" y="2472"/>
                  </a:cubicBezTo>
                  <a:cubicBezTo>
                    <a:pt x="2844" y="2322"/>
                    <a:pt x="3138" y="2200"/>
                    <a:pt x="3409" y="2200"/>
                  </a:cubicBezTo>
                  <a:close/>
                  <a:moveTo>
                    <a:pt x="3932" y="1"/>
                  </a:moveTo>
                  <a:cubicBezTo>
                    <a:pt x="3811" y="1"/>
                    <a:pt x="3691" y="2"/>
                    <a:pt x="3570" y="3"/>
                  </a:cubicBezTo>
                  <a:cubicBezTo>
                    <a:pt x="2469" y="3"/>
                    <a:pt x="1202" y="470"/>
                    <a:pt x="368" y="1137"/>
                  </a:cubicBezTo>
                  <a:cubicBezTo>
                    <a:pt x="1" y="1471"/>
                    <a:pt x="268" y="2972"/>
                    <a:pt x="701" y="3706"/>
                  </a:cubicBezTo>
                  <a:cubicBezTo>
                    <a:pt x="3837" y="9110"/>
                    <a:pt x="7039" y="14447"/>
                    <a:pt x="10308" y="19784"/>
                  </a:cubicBezTo>
                  <a:cubicBezTo>
                    <a:pt x="12677" y="23587"/>
                    <a:pt x="12643" y="24521"/>
                    <a:pt x="9808" y="27990"/>
                  </a:cubicBezTo>
                  <a:cubicBezTo>
                    <a:pt x="9675" y="28190"/>
                    <a:pt x="9474" y="28357"/>
                    <a:pt x="9341" y="28557"/>
                  </a:cubicBezTo>
                  <a:cubicBezTo>
                    <a:pt x="6806" y="31826"/>
                    <a:pt x="4237" y="35095"/>
                    <a:pt x="1769" y="38397"/>
                  </a:cubicBezTo>
                  <a:cubicBezTo>
                    <a:pt x="868" y="39565"/>
                    <a:pt x="1235" y="40699"/>
                    <a:pt x="2369" y="41500"/>
                  </a:cubicBezTo>
                  <a:cubicBezTo>
                    <a:pt x="3036" y="41967"/>
                    <a:pt x="3837" y="42334"/>
                    <a:pt x="4638" y="42534"/>
                  </a:cubicBezTo>
                  <a:cubicBezTo>
                    <a:pt x="11943" y="44302"/>
                    <a:pt x="19215" y="46003"/>
                    <a:pt x="26487" y="47771"/>
                  </a:cubicBezTo>
                  <a:cubicBezTo>
                    <a:pt x="34826" y="49806"/>
                    <a:pt x="42465" y="53508"/>
                    <a:pt x="50103" y="57211"/>
                  </a:cubicBezTo>
                  <a:cubicBezTo>
                    <a:pt x="51824" y="58042"/>
                    <a:pt x="53428" y="58544"/>
                    <a:pt x="55088" y="58544"/>
                  </a:cubicBezTo>
                  <a:cubicBezTo>
                    <a:pt x="56228" y="58544"/>
                    <a:pt x="57394" y="58307"/>
                    <a:pt x="58643" y="57778"/>
                  </a:cubicBezTo>
                  <a:cubicBezTo>
                    <a:pt x="62012" y="56310"/>
                    <a:pt x="65615" y="55376"/>
                    <a:pt x="69117" y="54242"/>
                  </a:cubicBezTo>
                  <a:cubicBezTo>
                    <a:pt x="70852" y="53675"/>
                    <a:pt x="72686" y="53308"/>
                    <a:pt x="74421" y="52674"/>
                  </a:cubicBezTo>
                  <a:cubicBezTo>
                    <a:pt x="76356" y="51974"/>
                    <a:pt x="76622" y="51407"/>
                    <a:pt x="76556" y="49272"/>
                  </a:cubicBezTo>
                  <a:cubicBezTo>
                    <a:pt x="76556" y="47471"/>
                    <a:pt x="76456" y="45669"/>
                    <a:pt x="76622" y="43868"/>
                  </a:cubicBezTo>
                  <a:cubicBezTo>
                    <a:pt x="77089" y="39298"/>
                    <a:pt x="77656" y="34728"/>
                    <a:pt x="78290" y="29291"/>
                  </a:cubicBezTo>
                  <a:cubicBezTo>
                    <a:pt x="77823" y="27790"/>
                    <a:pt x="77523" y="25288"/>
                    <a:pt x="76356" y="23320"/>
                  </a:cubicBezTo>
                  <a:cubicBezTo>
                    <a:pt x="75388" y="21686"/>
                    <a:pt x="73487" y="20485"/>
                    <a:pt x="71819" y="19350"/>
                  </a:cubicBezTo>
                  <a:cubicBezTo>
                    <a:pt x="66982" y="16081"/>
                    <a:pt x="61678" y="13646"/>
                    <a:pt x="56275" y="11345"/>
                  </a:cubicBezTo>
                  <a:cubicBezTo>
                    <a:pt x="45967" y="6942"/>
                    <a:pt x="35226" y="4106"/>
                    <a:pt x="24285" y="1971"/>
                  </a:cubicBezTo>
                  <a:cubicBezTo>
                    <a:pt x="19815" y="1104"/>
                    <a:pt x="15178" y="937"/>
                    <a:pt x="10609" y="504"/>
                  </a:cubicBezTo>
                  <a:cubicBezTo>
                    <a:pt x="8394" y="282"/>
                    <a:pt x="6150" y="1"/>
                    <a:pt x="3932" y="1"/>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2350" name="Google Shape;2350;p44"/>
          <p:cNvGrpSpPr/>
          <p:nvPr/>
        </p:nvGrpSpPr>
        <p:grpSpPr>
          <a:xfrm>
            <a:off x="3708734" y="2086718"/>
            <a:ext cx="1528409" cy="1188805"/>
            <a:chOff x="3811248" y="2431311"/>
            <a:chExt cx="1295042" cy="1007291"/>
          </a:xfrm>
        </p:grpSpPr>
        <p:sp>
          <p:nvSpPr>
            <p:cNvPr id="2351" name="Google Shape;2351;p44"/>
            <p:cNvSpPr/>
            <p:nvPr/>
          </p:nvSpPr>
          <p:spPr>
            <a:xfrm rot="899871">
              <a:off x="3918510" y="2591992"/>
              <a:ext cx="1080860" cy="687871"/>
            </a:xfrm>
            <a:custGeom>
              <a:avLst/>
              <a:gdLst/>
              <a:ahLst/>
              <a:cxnLst/>
              <a:rect l="l" t="t" r="r" b="b"/>
              <a:pathLst>
                <a:path w="86463" h="55026" extrusionOk="0">
                  <a:moveTo>
                    <a:pt x="69057" y="0"/>
                  </a:moveTo>
                  <a:cubicBezTo>
                    <a:pt x="68662" y="0"/>
                    <a:pt x="68249" y="29"/>
                    <a:pt x="67816" y="86"/>
                  </a:cubicBezTo>
                  <a:cubicBezTo>
                    <a:pt x="62178" y="854"/>
                    <a:pt x="56508" y="1087"/>
                    <a:pt x="50870" y="2155"/>
                  </a:cubicBezTo>
                  <a:cubicBezTo>
                    <a:pt x="42264" y="3722"/>
                    <a:pt x="34125" y="6591"/>
                    <a:pt x="25986" y="9660"/>
                  </a:cubicBezTo>
                  <a:cubicBezTo>
                    <a:pt x="16713" y="13162"/>
                    <a:pt x="8840" y="19067"/>
                    <a:pt x="668" y="24437"/>
                  </a:cubicBezTo>
                  <a:cubicBezTo>
                    <a:pt x="401" y="24571"/>
                    <a:pt x="234" y="24904"/>
                    <a:pt x="1" y="25204"/>
                  </a:cubicBezTo>
                  <a:cubicBezTo>
                    <a:pt x="2169" y="26172"/>
                    <a:pt x="4204" y="27139"/>
                    <a:pt x="6272" y="28006"/>
                  </a:cubicBezTo>
                  <a:cubicBezTo>
                    <a:pt x="10508" y="29774"/>
                    <a:pt x="14778" y="31509"/>
                    <a:pt x="19048" y="33210"/>
                  </a:cubicBezTo>
                  <a:cubicBezTo>
                    <a:pt x="21149" y="34044"/>
                    <a:pt x="22650" y="35378"/>
                    <a:pt x="22884" y="37747"/>
                  </a:cubicBezTo>
                  <a:cubicBezTo>
                    <a:pt x="23050" y="39314"/>
                    <a:pt x="23117" y="40916"/>
                    <a:pt x="23050" y="42517"/>
                  </a:cubicBezTo>
                  <a:cubicBezTo>
                    <a:pt x="22884" y="46586"/>
                    <a:pt x="22650" y="50689"/>
                    <a:pt x="22417" y="55026"/>
                  </a:cubicBezTo>
                  <a:cubicBezTo>
                    <a:pt x="22984" y="54926"/>
                    <a:pt x="23618" y="54926"/>
                    <a:pt x="24118" y="54692"/>
                  </a:cubicBezTo>
                  <a:cubicBezTo>
                    <a:pt x="26853" y="53558"/>
                    <a:pt x="29588" y="52491"/>
                    <a:pt x="32257" y="51190"/>
                  </a:cubicBezTo>
                  <a:cubicBezTo>
                    <a:pt x="38895" y="47954"/>
                    <a:pt x="45700" y="45019"/>
                    <a:pt x="52905" y="43217"/>
                  </a:cubicBezTo>
                  <a:cubicBezTo>
                    <a:pt x="59310" y="41583"/>
                    <a:pt x="65881" y="40482"/>
                    <a:pt x="72352" y="39081"/>
                  </a:cubicBezTo>
                  <a:cubicBezTo>
                    <a:pt x="73120" y="38914"/>
                    <a:pt x="73953" y="38447"/>
                    <a:pt x="74487" y="37847"/>
                  </a:cubicBezTo>
                  <a:cubicBezTo>
                    <a:pt x="75321" y="36946"/>
                    <a:pt x="75922" y="35812"/>
                    <a:pt x="76655" y="34811"/>
                  </a:cubicBezTo>
                  <a:cubicBezTo>
                    <a:pt x="78857" y="31909"/>
                    <a:pt x="81025" y="29007"/>
                    <a:pt x="83227" y="26105"/>
                  </a:cubicBezTo>
                  <a:cubicBezTo>
                    <a:pt x="84027" y="25071"/>
                    <a:pt x="84828" y="24037"/>
                    <a:pt x="85662" y="23070"/>
                  </a:cubicBezTo>
                  <a:cubicBezTo>
                    <a:pt x="86462" y="22169"/>
                    <a:pt x="86162" y="21468"/>
                    <a:pt x="85562" y="20568"/>
                  </a:cubicBezTo>
                  <a:cubicBezTo>
                    <a:pt x="83594" y="17632"/>
                    <a:pt x="81692" y="14630"/>
                    <a:pt x="79824" y="11628"/>
                  </a:cubicBezTo>
                  <a:cubicBezTo>
                    <a:pt x="77990" y="8726"/>
                    <a:pt x="76322" y="5690"/>
                    <a:pt x="74354" y="2888"/>
                  </a:cubicBezTo>
                  <a:cubicBezTo>
                    <a:pt x="73069" y="1005"/>
                    <a:pt x="71394" y="0"/>
                    <a:pt x="690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a:p>
          </p:txBody>
        </p:sp>
        <p:sp>
          <p:nvSpPr>
            <p:cNvPr id="2352" name="Google Shape;2352;p44"/>
            <p:cNvSpPr/>
            <p:nvPr/>
          </p:nvSpPr>
          <p:spPr>
            <a:xfrm rot="899871">
              <a:off x="3887069" y="2566713"/>
              <a:ext cx="1143401" cy="736487"/>
            </a:xfrm>
            <a:custGeom>
              <a:avLst/>
              <a:gdLst/>
              <a:ahLst/>
              <a:cxnLst/>
              <a:rect l="l" t="t" r="r" b="b"/>
              <a:pathLst>
                <a:path w="91466" h="58915" extrusionOk="0">
                  <a:moveTo>
                    <a:pt x="71592" y="2016"/>
                  </a:moveTo>
                  <a:cubicBezTo>
                    <a:pt x="73929" y="2016"/>
                    <a:pt x="75604" y="3021"/>
                    <a:pt x="76889" y="4904"/>
                  </a:cubicBezTo>
                  <a:cubicBezTo>
                    <a:pt x="78857" y="7706"/>
                    <a:pt x="80525" y="10742"/>
                    <a:pt x="82359" y="13644"/>
                  </a:cubicBezTo>
                  <a:cubicBezTo>
                    <a:pt x="84227" y="16646"/>
                    <a:pt x="86129" y="19648"/>
                    <a:pt x="88097" y="22584"/>
                  </a:cubicBezTo>
                  <a:cubicBezTo>
                    <a:pt x="88697" y="23484"/>
                    <a:pt x="88997" y="24185"/>
                    <a:pt x="88197" y="25086"/>
                  </a:cubicBezTo>
                  <a:cubicBezTo>
                    <a:pt x="87363" y="26053"/>
                    <a:pt x="86562" y="27087"/>
                    <a:pt x="85762" y="28121"/>
                  </a:cubicBezTo>
                  <a:cubicBezTo>
                    <a:pt x="83560" y="30990"/>
                    <a:pt x="81392" y="33925"/>
                    <a:pt x="79190" y="36827"/>
                  </a:cubicBezTo>
                  <a:cubicBezTo>
                    <a:pt x="78457" y="37828"/>
                    <a:pt x="77856" y="38962"/>
                    <a:pt x="77022" y="39863"/>
                  </a:cubicBezTo>
                  <a:cubicBezTo>
                    <a:pt x="76488" y="40430"/>
                    <a:pt x="75655" y="40930"/>
                    <a:pt x="74887" y="41097"/>
                  </a:cubicBezTo>
                  <a:cubicBezTo>
                    <a:pt x="68416" y="42498"/>
                    <a:pt x="61845" y="43599"/>
                    <a:pt x="55440" y="45200"/>
                  </a:cubicBezTo>
                  <a:cubicBezTo>
                    <a:pt x="48235" y="47035"/>
                    <a:pt x="41430" y="49970"/>
                    <a:pt x="34792" y="53206"/>
                  </a:cubicBezTo>
                  <a:cubicBezTo>
                    <a:pt x="32123" y="54507"/>
                    <a:pt x="29388" y="55574"/>
                    <a:pt x="26653" y="56708"/>
                  </a:cubicBezTo>
                  <a:cubicBezTo>
                    <a:pt x="26153" y="56942"/>
                    <a:pt x="25519" y="56942"/>
                    <a:pt x="24952" y="57042"/>
                  </a:cubicBezTo>
                  <a:cubicBezTo>
                    <a:pt x="25185" y="52672"/>
                    <a:pt x="25419" y="48602"/>
                    <a:pt x="25585" y="44533"/>
                  </a:cubicBezTo>
                  <a:cubicBezTo>
                    <a:pt x="25652" y="42932"/>
                    <a:pt x="25585" y="41330"/>
                    <a:pt x="25419" y="39763"/>
                  </a:cubicBezTo>
                  <a:cubicBezTo>
                    <a:pt x="25185" y="37394"/>
                    <a:pt x="23684" y="36060"/>
                    <a:pt x="21583" y="35226"/>
                  </a:cubicBezTo>
                  <a:cubicBezTo>
                    <a:pt x="17313" y="33525"/>
                    <a:pt x="13043" y="31790"/>
                    <a:pt x="8807" y="30022"/>
                  </a:cubicBezTo>
                  <a:cubicBezTo>
                    <a:pt x="6739" y="29155"/>
                    <a:pt x="4704" y="28188"/>
                    <a:pt x="2536" y="27220"/>
                  </a:cubicBezTo>
                  <a:cubicBezTo>
                    <a:pt x="2769" y="26920"/>
                    <a:pt x="2936" y="26587"/>
                    <a:pt x="3203" y="26453"/>
                  </a:cubicBezTo>
                  <a:cubicBezTo>
                    <a:pt x="11375" y="21083"/>
                    <a:pt x="19248" y="15178"/>
                    <a:pt x="28521" y="11676"/>
                  </a:cubicBezTo>
                  <a:cubicBezTo>
                    <a:pt x="36660" y="8607"/>
                    <a:pt x="44799" y="5738"/>
                    <a:pt x="53439" y="4171"/>
                  </a:cubicBezTo>
                  <a:cubicBezTo>
                    <a:pt x="59043" y="3103"/>
                    <a:pt x="64747" y="2870"/>
                    <a:pt x="70351" y="2102"/>
                  </a:cubicBezTo>
                  <a:cubicBezTo>
                    <a:pt x="70784" y="2045"/>
                    <a:pt x="71197" y="2016"/>
                    <a:pt x="71592" y="2016"/>
                  </a:cubicBezTo>
                  <a:close/>
                  <a:moveTo>
                    <a:pt x="71618" y="1"/>
                  </a:moveTo>
                  <a:cubicBezTo>
                    <a:pt x="63679" y="334"/>
                    <a:pt x="57475" y="1435"/>
                    <a:pt x="51237" y="2803"/>
                  </a:cubicBezTo>
                  <a:cubicBezTo>
                    <a:pt x="42464" y="4704"/>
                    <a:pt x="34292" y="8140"/>
                    <a:pt x="25986" y="11209"/>
                  </a:cubicBezTo>
                  <a:cubicBezTo>
                    <a:pt x="19615" y="13544"/>
                    <a:pt x="13944" y="17247"/>
                    <a:pt x="8173" y="20782"/>
                  </a:cubicBezTo>
                  <a:cubicBezTo>
                    <a:pt x="5938" y="22117"/>
                    <a:pt x="3670" y="23418"/>
                    <a:pt x="1568" y="24919"/>
                  </a:cubicBezTo>
                  <a:cubicBezTo>
                    <a:pt x="834" y="25486"/>
                    <a:pt x="1" y="26653"/>
                    <a:pt x="67" y="27421"/>
                  </a:cubicBezTo>
                  <a:cubicBezTo>
                    <a:pt x="167" y="28188"/>
                    <a:pt x="1301" y="28988"/>
                    <a:pt x="2169" y="29455"/>
                  </a:cubicBezTo>
                  <a:cubicBezTo>
                    <a:pt x="4103" y="30456"/>
                    <a:pt x="6138" y="31290"/>
                    <a:pt x="8173" y="32124"/>
                  </a:cubicBezTo>
                  <a:cubicBezTo>
                    <a:pt x="12376" y="33892"/>
                    <a:pt x="16579" y="35593"/>
                    <a:pt x="20782" y="37328"/>
                  </a:cubicBezTo>
                  <a:cubicBezTo>
                    <a:pt x="22050" y="37828"/>
                    <a:pt x="23150" y="38528"/>
                    <a:pt x="23284" y="40030"/>
                  </a:cubicBezTo>
                  <a:cubicBezTo>
                    <a:pt x="23384" y="41364"/>
                    <a:pt x="23484" y="42698"/>
                    <a:pt x="23451" y="44066"/>
                  </a:cubicBezTo>
                  <a:cubicBezTo>
                    <a:pt x="23351" y="48202"/>
                    <a:pt x="23117" y="52338"/>
                    <a:pt x="23084" y="56475"/>
                  </a:cubicBezTo>
                  <a:cubicBezTo>
                    <a:pt x="23052" y="58255"/>
                    <a:pt x="23808" y="58914"/>
                    <a:pt x="25497" y="58914"/>
                  </a:cubicBezTo>
                  <a:cubicBezTo>
                    <a:pt x="25580" y="58914"/>
                    <a:pt x="25665" y="58913"/>
                    <a:pt x="25752" y="58910"/>
                  </a:cubicBezTo>
                  <a:cubicBezTo>
                    <a:pt x="26519" y="58876"/>
                    <a:pt x="27320" y="58643"/>
                    <a:pt x="28054" y="58343"/>
                  </a:cubicBezTo>
                  <a:cubicBezTo>
                    <a:pt x="34692" y="55574"/>
                    <a:pt x="41297" y="52772"/>
                    <a:pt x="47968" y="50037"/>
                  </a:cubicBezTo>
                  <a:cubicBezTo>
                    <a:pt x="56241" y="46634"/>
                    <a:pt x="64980" y="44966"/>
                    <a:pt x="73753" y="43465"/>
                  </a:cubicBezTo>
                  <a:cubicBezTo>
                    <a:pt x="76755" y="42965"/>
                    <a:pt x="78823" y="41664"/>
                    <a:pt x="80425" y="39096"/>
                  </a:cubicBezTo>
                  <a:cubicBezTo>
                    <a:pt x="82393" y="35927"/>
                    <a:pt x="84728" y="32958"/>
                    <a:pt x="86929" y="29956"/>
                  </a:cubicBezTo>
                  <a:cubicBezTo>
                    <a:pt x="87930" y="28588"/>
                    <a:pt x="89097" y="27320"/>
                    <a:pt x="90065" y="25953"/>
                  </a:cubicBezTo>
                  <a:cubicBezTo>
                    <a:pt x="91466" y="23818"/>
                    <a:pt x="91332" y="23484"/>
                    <a:pt x="89898" y="21416"/>
                  </a:cubicBezTo>
                  <a:cubicBezTo>
                    <a:pt x="87963" y="18614"/>
                    <a:pt x="86162" y="15745"/>
                    <a:pt x="84361" y="12843"/>
                  </a:cubicBezTo>
                  <a:cubicBezTo>
                    <a:pt x="82626" y="10008"/>
                    <a:pt x="81025" y="7073"/>
                    <a:pt x="79224" y="4271"/>
                  </a:cubicBezTo>
                  <a:cubicBezTo>
                    <a:pt x="77056" y="968"/>
                    <a:pt x="73753" y="1"/>
                    <a:pt x="71618" y="1"/>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2353" name="Google Shape;2353;p44"/>
          <p:cNvGrpSpPr/>
          <p:nvPr/>
        </p:nvGrpSpPr>
        <p:grpSpPr>
          <a:xfrm>
            <a:off x="2755571" y="2326460"/>
            <a:ext cx="1337532" cy="1374767"/>
            <a:chOff x="3003620" y="2634448"/>
            <a:chExt cx="1133309" cy="1164859"/>
          </a:xfrm>
        </p:grpSpPr>
        <p:sp>
          <p:nvSpPr>
            <p:cNvPr id="2354" name="Google Shape;2354;p44"/>
            <p:cNvSpPr/>
            <p:nvPr/>
          </p:nvSpPr>
          <p:spPr>
            <a:xfrm rot="899871">
              <a:off x="3147617" y="2761331"/>
              <a:ext cx="851507" cy="917811"/>
            </a:xfrm>
            <a:custGeom>
              <a:avLst/>
              <a:gdLst/>
              <a:ahLst/>
              <a:cxnLst/>
              <a:rect l="l" t="t" r="r" b="b"/>
              <a:pathLst>
                <a:path w="68116" h="73420" extrusionOk="0">
                  <a:moveTo>
                    <a:pt x="43932" y="1"/>
                  </a:moveTo>
                  <a:cubicBezTo>
                    <a:pt x="43231" y="1"/>
                    <a:pt x="42397" y="201"/>
                    <a:pt x="41863" y="601"/>
                  </a:cubicBezTo>
                  <a:cubicBezTo>
                    <a:pt x="38494" y="3436"/>
                    <a:pt x="35092" y="6205"/>
                    <a:pt x="31890" y="9241"/>
                  </a:cubicBezTo>
                  <a:cubicBezTo>
                    <a:pt x="23684" y="17113"/>
                    <a:pt x="16946" y="26153"/>
                    <a:pt x="11008" y="35793"/>
                  </a:cubicBezTo>
                  <a:cubicBezTo>
                    <a:pt x="6171" y="43665"/>
                    <a:pt x="3436" y="52405"/>
                    <a:pt x="134" y="60944"/>
                  </a:cubicBezTo>
                  <a:cubicBezTo>
                    <a:pt x="0" y="61278"/>
                    <a:pt x="34" y="61678"/>
                    <a:pt x="0" y="62112"/>
                  </a:cubicBezTo>
                  <a:cubicBezTo>
                    <a:pt x="434" y="62078"/>
                    <a:pt x="734" y="62078"/>
                    <a:pt x="1001" y="62012"/>
                  </a:cubicBezTo>
                  <a:cubicBezTo>
                    <a:pt x="6805" y="60677"/>
                    <a:pt x="12609" y="59410"/>
                    <a:pt x="18380" y="57942"/>
                  </a:cubicBezTo>
                  <a:cubicBezTo>
                    <a:pt x="19964" y="57546"/>
                    <a:pt x="21215" y="57317"/>
                    <a:pt x="22273" y="57317"/>
                  </a:cubicBezTo>
                  <a:cubicBezTo>
                    <a:pt x="24692" y="57317"/>
                    <a:pt x="26109" y="58513"/>
                    <a:pt x="28220" y="61645"/>
                  </a:cubicBezTo>
                  <a:cubicBezTo>
                    <a:pt x="28454" y="61978"/>
                    <a:pt x="28621" y="62312"/>
                    <a:pt x="28854" y="62645"/>
                  </a:cubicBezTo>
                  <a:cubicBezTo>
                    <a:pt x="31056" y="66081"/>
                    <a:pt x="33291" y="69517"/>
                    <a:pt x="35826" y="73420"/>
                  </a:cubicBezTo>
                  <a:cubicBezTo>
                    <a:pt x="36193" y="72919"/>
                    <a:pt x="36560" y="72452"/>
                    <a:pt x="36860" y="71919"/>
                  </a:cubicBezTo>
                  <a:cubicBezTo>
                    <a:pt x="38861" y="68516"/>
                    <a:pt x="40729" y="65047"/>
                    <a:pt x="42831" y="61711"/>
                  </a:cubicBezTo>
                  <a:cubicBezTo>
                    <a:pt x="46333" y="56241"/>
                    <a:pt x="49636" y="50603"/>
                    <a:pt x="53605" y="45500"/>
                  </a:cubicBezTo>
                  <a:cubicBezTo>
                    <a:pt x="57575" y="40329"/>
                    <a:pt x="62345" y="35760"/>
                    <a:pt x="66681" y="30889"/>
                  </a:cubicBezTo>
                  <a:cubicBezTo>
                    <a:pt x="67282" y="30222"/>
                    <a:pt x="67649" y="29222"/>
                    <a:pt x="67749" y="28354"/>
                  </a:cubicBezTo>
                  <a:cubicBezTo>
                    <a:pt x="67882" y="27120"/>
                    <a:pt x="67615" y="25852"/>
                    <a:pt x="67649" y="24618"/>
                  </a:cubicBezTo>
                  <a:cubicBezTo>
                    <a:pt x="67715" y="20982"/>
                    <a:pt x="67815" y="17313"/>
                    <a:pt x="67915" y="13677"/>
                  </a:cubicBezTo>
                  <a:cubicBezTo>
                    <a:pt x="67949" y="12476"/>
                    <a:pt x="68015" y="11309"/>
                    <a:pt x="68082" y="10108"/>
                  </a:cubicBezTo>
                  <a:cubicBezTo>
                    <a:pt x="68116" y="9040"/>
                    <a:pt x="67615" y="8607"/>
                    <a:pt x="66614" y="8206"/>
                  </a:cubicBezTo>
                  <a:cubicBezTo>
                    <a:pt x="62078" y="6405"/>
                    <a:pt x="57608" y="4470"/>
                    <a:pt x="53138" y="2502"/>
                  </a:cubicBezTo>
                  <a:cubicBezTo>
                    <a:pt x="50169" y="1235"/>
                    <a:pt x="47201" y="34"/>
                    <a:pt x="4393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b="1">
                  <a:solidFill>
                    <a:schemeClr val="lt1"/>
                  </a:solidFill>
                  <a:latin typeface="Roboto"/>
                  <a:ea typeface="Roboto"/>
                  <a:cs typeface="Roboto"/>
                  <a:sym typeface="Roboto"/>
                </a:rPr>
                <a:t>2</a:t>
              </a:r>
              <a:endParaRPr/>
            </a:p>
          </p:txBody>
        </p:sp>
        <p:sp>
          <p:nvSpPr>
            <p:cNvPr id="2355" name="Google Shape;2355;p44"/>
            <p:cNvSpPr/>
            <p:nvPr/>
          </p:nvSpPr>
          <p:spPr>
            <a:xfrm rot="899871">
              <a:off x="3112307" y="2736602"/>
              <a:ext cx="915936" cy="960552"/>
            </a:xfrm>
            <a:custGeom>
              <a:avLst/>
              <a:gdLst/>
              <a:ahLst/>
              <a:cxnLst/>
              <a:rect l="l" t="t" r="r" b="b"/>
              <a:pathLst>
                <a:path w="73270" h="76839" extrusionOk="0">
                  <a:moveTo>
                    <a:pt x="46818" y="1906"/>
                  </a:moveTo>
                  <a:cubicBezTo>
                    <a:pt x="50087" y="1939"/>
                    <a:pt x="53055" y="3140"/>
                    <a:pt x="56024" y="4441"/>
                  </a:cubicBezTo>
                  <a:cubicBezTo>
                    <a:pt x="60494" y="6375"/>
                    <a:pt x="64964" y="8310"/>
                    <a:pt x="69500" y="10111"/>
                  </a:cubicBezTo>
                  <a:cubicBezTo>
                    <a:pt x="70501" y="10512"/>
                    <a:pt x="71002" y="10979"/>
                    <a:pt x="70968" y="12013"/>
                  </a:cubicBezTo>
                  <a:cubicBezTo>
                    <a:pt x="70901" y="13214"/>
                    <a:pt x="70835" y="14415"/>
                    <a:pt x="70801" y="15582"/>
                  </a:cubicBezTo>
                  <a:cubicBezTo>
                    <a:pt x="70701" y="19251"/>
                    <a:pt x="70601" y="22887"/>
                    <a:pt x="70535" y="26523"/>
                  </a:cubicBezTo>
                  <a:cubicBezTo>
                    <a:pt x="70501" y="27757"/>
                    <a:pt x="70768" y="29025"/>
                    <a:pt x="70635" y="30259"/>
                  </a:cubicBezTo>
                  <a:cubicBezTo>
                    <a:pt x="70535" y="31127"/>
                    <a:pt x="70168" y="32127"/>
                    <a:pt x="69567" y="32794"/>
                  </a:cubicBezTo>
                  <a:cubicBezTo>
                    <a:pt x="65231" y="37665"/>
                    <a:pt x="60494" y="42234"/>
                    <a:pt x="56491" y="47405"/>
                  </a:cubicBezTo>
                  <a:cubicBezTo>
                    <a:pt x="52522" y="52508"/>
                    <a:pt x="49219" y="58146"/>
                    <a:pt x="45750" y="63616"/>
                  </a:cubicBezTo>
                  <a:cubicBezTo>
                    <a:pt x="43615" y="66952"/>
                    <a:pt x="41747" y="70421"/>
                    <a:pt x="39746" y="73824"/>
                  </a:cubicBezTo>
                  <a:cubicBezTo>
                    <a:pt x="39446" y="74357"/>
                    <a:pt x="39079" y="74824"/>
                    <a:pt x="38712" y="75325"/>
                  </a:cubicBezTo>
                  <a:cubicBezTo>
                    <a:pt x="36177" y="71422"/>
                    <a:pt x="33975" y="67986"/>
                    <a:pt x="31740" y="64550"/>
                  </a:cubicBezTo>
                  <a:cubicBezTo>
                    <a:pt x="31507" y="64217"/>
                    <a:pt x="31340" y="63883"/>
                    <a:pt x="31106" y="63550"/>
                  </a:cubicBezTo>
                  <a:cubicBezTo>
                    <a:pt x="28995" y="60418"/>
                    <a:pt x="27578" y="59222"/>
                    <a:pt x="25159" y="59222"/>
                  </a:cubicBezTo>
                  <a:cubicBezTo>
                    <a:pt x="24101" y="59222"/>
                    <a:pt x="22850" y="59451"/>
                    <a:pt x="21266" y="59847"/>
                  </a:cubicBezTo>
                  <a:cubicBezTo>
                    <a:pt x="15495" y="61315"/>
                    <a:pt x="9691" y="62582"/>
                    <a:pt x="3887" y="63917"/>
                  </a:cubicBezTo>
                  <a:cubicBezTo>
                    <a:pt x="3620" y="63983"/>
                    <a:pt x="3320" y="63983"/>
                    <a:pt x="2886" y="64050"/>
                  </a:cubicBezTo>
                  <a:cubicBezTo>
                    <a:pt x="2953" y="63583"/>
                    <a:pt x="2886" y="63183"/>
                    <a:pt x="3020" y="62849"/>
                  </a:cubicBezTo>
                  <a:cubicBezTo>
                    <a:pt x="6322" y="54310"/>
                    <a:pt x="9057" y="45570"/>
                    <a:pt x="13894" y="37698"/>
                  </a:cubicBezTo>
                  <a:cubicBezTo>
                    <a:pt x="19832" y="28058"/>
                    <a:pt x="26570" y="19018"/>
                    <a:pt x="34776" y="11146"/>
                  </a:cubicBezTo>
                  <a:cubicBezTo>
                    <a:pt x="37978" y="8110"/>
                    <a:pt x="41380" y="5341"/>
                    <a:pt x="44749" y="2506"/>
                  </a:cubicBezTo>
                  <a:cubicBezTo>
                    <a:pt x="45283" y="2106"/>
                    <a:pt x="46117" y="1906"/>
                    <a:pt x="46818" y="1906"/>
                  </a:cubicBezTo>
                  <a:close/>
                  <a:moveTo>
                    <a:pt x="48042" y="1"/>
                  </a:moveTo>
                  <a:cubicBezTo>
                    <a:pt x="47612" y="1"/>
                    <a:pt x="47191" y="33"/>
                    <a:pt x="46784" y="104"/>
                  </a:cubicBezTo>
                  <a:cubicBezTo>
                    <a:pt x="44583" y="471"/>
                    <a:pt x="42414" y="1906"/>
                    <a:pt x="40546" y="3307"/>
                  </a:cubicBezTo>
                  <a:cubicBezTo>
                    <a:pt x="35843" y="6909"/>
                    <a:pt x="31907" y="11246"/>
                    <a:pt x="27971" y="15682"/>
                  </a:cubicBezTo>
                  <a:cubicBezTo>
                    <a:pt x="21800" y="22620"/>
                    <a:pt x="17030" y="30459"/>
                    <a:pt x="11993" y="38132"/>
                  </a:cubicBezTo>
                  <a:cubicBezTo>
                    <a:pt x="8457" y="43535"/>
                    <a:pt x="6189" y="49606"/>
                    <a:pt x="3687" y="55544"/>
                  </a:cubicBezTo>
                  <a:cubicBezTo>
                    <a:pt x="2653" y="58046"/>
                    <a:pt x="1552" y="60514"/>
                    <a:pt x="685" y="63049"/>
                  </a:cubicBezTo>
                  <a:cubicBezTo>
                    <a:pt x="0" y="65102"/>
                    <a:pt x="803" y="66400"/>
                    <a:pt x="2509" y="66400"/>
                  </a:cubicBezTo>
                  <a:cubicBezTo>
                    <a:pt x="2799" y="66400"/>
                    <a:pt x="3114" y="66362"/>
                    <a:pt x="3453" y="66285"/>
                  </a:cubicBezTo>
                  <a:cubicBezTo>
                    <a:pt x="9524" y="64917"/>
                    <a:pt x="15629" y="63516"/>
                    <a:pt x="21666" y="62049"/>
                  </a:cubicBezTo>
                  <a:cubicBezTo>
                    <a:pt x="23091" y="61705"/>
                    <a:pt x="24153" y="61498"/>
                    <a:pt x="25016" y="61498"/>
                  </a:cubicBezTo>
                  <a:cubicBezTo>
                    <a:pt x="26922" y="61498"/>
                    <a:pt x="27861" y="62507"/>
                    <a:pt x="29605" y="65284"/>
                  </a:cubicBezTo>
                  <a:cubicBezTo>
                    <a:pt x="29805" y="65585"/>
                    <a:pt x="29972" y="65885"/>
                    <a:pt x="30172" y="66152"/>
                  </a:cubicBezTo>
                  <a:cubicBezTo>
                    <a:pt x="32307" y="69287"/>
                    <a:pt x="34309" y="72523"/>
                    <a:pt x="36610" y="75558"/>
                  </a:cubicBezTo>
                  <a:cubicBezTo>
                    <a:pt x="37257" y="76426"/>
                    <a:pt x="37978" y="76838"/>
                    <a:pt x="38714" y="76838"/>
                  </a:cubicBezTo>
                  <a:cubicBezTo>
                    <a:pt x="39534" y="76838"/>
                    <a:pt x="40373" y="76325"/>
                    <a:pt x="41147" y="75358"/>
                  </a:cubicBezTo>
                  <a:cubicBezTo>
                    <a:pt x="41447" y="75025"/>
                    <a:pt x="41647" y="74624"/>
                    <a:pt x="41881" y="74224"/>
                  </a:cubicBezTo>
                  <a:cubicBezTo>
                    <a:pt x="46017" y="67453"/>
                    <a:pt x="50020" y="60581"/>
                    <a:pt x="54323" y="53909"/>
                  </a:cubicBezTo>
                  <a:cubicBezTo>
                    <a:pt x="58693" y="47171"/>
                    <a:pt x="64230" y="41367"/>
                    <a:pt x="69834" y="35630"/>
                  </a:cubicBezTo>
                  <a:cubicBezTo>
                    <a:pt x="71936" y="33462"/>
                    <a:pt x="73270" y="31260"/>
                    <a:pt x="72870" y="28124"/>
                  </a:cubicBezTo>
                  <a:cubicBezTo>
                    <a:pt x="72569" y="25656"/>
                    <a:pt x="72503" y="23121"/>
                    <a:pt x="72536" y="20619"/>
                  </a:cubicBezTo>
                  <a:cubicBezTo>
                    <a:pt x="72569" y="18317"/>
                    <a:pt x="72870" y="16049"/>
                    <a:pt x="73070" y="13747"/>
                  </a:cubicBezTo>
                  <a:lnTo>
                    <a:pt x="73136" y="13747"/>
                  </a:lnTo>
                  <a:cubicBezTo>
                    <a:pt x="73070" y="13014"/>
                    <a:pt x="73003" y="12280"/>
                    <a:pt x="72936" y="11512"/>
                  </a:cubicBezTo>
                  <a:cubicBezTo>
                    <a:pt x="72736" y="9077"/>
                    <a:pt x="72536" y="8844"/>
                    <a:pt x="70201" y="8110"/>
                  </a:cubicBezTo>
                  <a:cubicBezTo>
                    <a:pt x="68366" y="7510"/>
                    <a:pt x="66565" y="6943"/>
                    <a:pt x="64830" y="6209"/>
                  </a:cubicBezTo>
                  <a:cubicBezTo>
                    <a:pt x="61028" y="4574"/>
                    <a:pt x="57325" y="2639"/>
                    <a:pt x="53456" y="1205"/>
                  </a:cubicBezTo>
                  <a:cubicBezTo>
                    <a:pt x="51761" y="560"/>
                    <a:pt x="49829" y="1"/>
                    <a:pt x="48042" y="1"/>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2356" name="Google Shape;2356;p44"/>
          <p:cNvGrpSpPr/>
          <p:nvPr/>
        </p:nvGrpSpPr>
        <p:grpSpPr>
          <a:xfrm>
            <a:off x="2337096" y="3221835"/>
            <a:ext cx="999284" cy="1430635"/>
            <a:chOff x="2649040" y="3393111"/>
            <a:chExt cx="846707" cy="1212197"/>
          </a:xfrm>
        </p:grpSpPr>
        <p:sp>
          <p:nvSpPr>
            <p:cNvPr id="2357" name="Google Shape;2357;p44"/>
            <p:cNvSpPr/>
            <p:nvPr/>
          </p:nvSpPr>
          <p:spPr>
            <a:xfrm rot="899871">
              <a:off x="2795103" y="3476768"/>
              <a:ext cx="540011" cy="1039644"/>
            </a:xfrm>
            <a:custGeom>
              <a:avLst/>
              <a:gdLst/>
              <a:ahLst/>
              <a:cxnLst/>
              <a:rect l="l" t="t" r="r" b="b"/>
              <a:pathLst>
                <a:path w="43198" h="83166" extrusionOk="0">
                  <a:moveTo>
                    <a:pt x="30716" y="1"/>
                  </a:moveTo>
                  <a:cubicBezTo>
                    <a:pt x="30442" y="1"/>
                    <a:pt x="30136" y="71"/>
                    <a:pt x="29788" y="206"/>
                  </a:cubicBezTo>
                  <a:cubicBezTo>
                    <a:pt x="27954" y="840"/>
                    <a:pt x="26086" y="1440"/>
                    <a:pt x="24184" y="1840"/>
                  </a:cubicBezTo>
                  <a:cubicBezTo>
                    <a:pt x="20148" y="2774"/>
                    <a:pt x="16045" y="3408"/>
                    <a:pt x="12042" y="4409"/>
                  </a:cubicBezTo>
                  <a:cubicBezTo>
                    <a:pt x="8273" y="5376"/>
                    <a:pt x="5371" y="7011"/>
                    <a:pt x="4403" y="11614"/>
                  </a:cubicBezTo>
                  <a:cubicBezTo>
                    <a:pt x="2936" y="18586"/>
                    <a:pt x="1635" y="25591"/>
                    <a:pt x="834" y="32696"/>
                  </a:cubicBezTo>
                  <a:cubicBezTo>
                    <a:pt x="0" y="40201"/>
                    <a:pt x="767" y="47673"/>
                    <a:pt x="1001" y="55178"/>
                  </a:cubicBezTo>
                  <a:cubicBezTo>
                    <a:pt x="1068" y="57547"/>
                    <a:pt x="1435" y="59949"/>
                    <a:pt x="1968" y="62284"/>
                  </a:cubicBezTo>
                  <a:cubicBezTo>
                    <a:pt x="3136" y="67387"/>
                    <a:pt x="4470" y="72457"/>
                    <a:pt x="5771" y="77528"/>
                  </a:cubicBezTo>
                  <a:cubicBezTo>
                    <a:pt x="6238" y="79362"/>
                    <a:pt x="6772" y="81164"/>
                    <a:pt x="7305" y="83165"/>
                  </a:cubicBezTo>
                  <a:cubicBezTo>
                    <a:pt x="7772" y="82765"/>
                    <a:pt x="8039" y="82598"/>
                    <a:pt x="8206" y="82398"/>
                  </a:cubicBezTo>
                  <a:cubicBezTo>
                    <a:pt x="12176" y="77828"/>
                    <a:pt x="16178" y="73291"/>
                    <a:pt x="20081" y="68655"/>
                  </a:cubicBezTo>
                  <a:cubicBezTo>
                    <a:pt x="22222" y="66103"/>
                    <a:pt x="23620" y="64995"/>
                    <a:pt x="25675" y="64995"/>
                  </a:cubicBezTo>
                  <a:cubicBezTo>
                    <a:pt x="26789" y="64995"/>
                    <a:pt x="28097" y="65321"/>
                    <a:pt x="29822" y="65919"/>
                  </a:cubicBezTo>
                  <a:cubicBezTo>
                    <a:pt x="30289" y="66086"/>
                    <a:pt x="30756" y="66253"/>
                    <a:pt x="31223" y="66453"/>
                  </a:cubicBezTo>
                  <a:cubicBezTo>
                    <a:pt x="35025" y="67921"/>
                    <a:pt x="38861" y="69389"/>
                    <a:pt x="42864" y="70923"/>
                  </a:cubicBezTo>
                  <a:cubicBezTo>
                    <a:pt x="42964" y="70389"/>
                    <a:pt x="43164" y="69789"/>
                    <a:pt x="43131" y="69222"/>
                  </a:cubicBezTo>
                  <a:cubicBezTo>
                    <a:pt x="42931" y="66587"/>
                    <a:pt x="42797" y="63918"/>
                    <a:pt x="42431" y="61316"/>
                  </a:cubicBezTo>
                  <a:cubicBezTo>
                    <a:pt x="41196" y="52977"/>
                    <a:pt x="40529" y="44604"/>
                    <a:pt x="41130" y="36198"/>
                  </a:cubicBezTo>
                  <a:cubicBezTo>
                    <a:pt x="41563" y="30394"/>
                    <a:pt x="42464" y="24590"/>
                    <a:pt x="43098" y="18786"/>
                  </a:cubicBezTo>
                  <a:cubicBezTo>
                    <a:pt x="43198" y="17918"/>
                    <a:pt x="43131" y="16751"/>
                    <a:pt x="42631" y="16117"/>
                  </a:cubicBezTo>
                  <a:cubicBezTo>
                    <a:pt x="38961" y="11414"/>
                    <a:pt x="35392" y="6710"/>
                    <a:pt x="32490" y="1473"/>
                  </a:cubicBezTo>
                  <a:cubicBezTo>
                    <a:pt x="32390" y="1273"/>
                    <a:pt x="32157" y="1106"/>
                    <a:pt x="32023" y="873"/>
                  </a:cubicBezTo>
                  <a:cubicBezTo>
                    <a:pt x="31669" y="275"/>
                    <a:pt x="31256" y="1"/>
                    <a:pt x="307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a:solidFill>
                    <a:schemeClr val="lt1"/>
                  </a:solidFill>
                  <a:latin typeface="Roboto"/>
                  <a:ea typeface="Roboto"/>
                  <a:cs typeface="Roboto"/>
                  <a:sym typeface="Roboto"/>
                </a:rPr>
                <a:t>1</a:t>
              </a:r>
              <a:endParaRPr sz="2000" b="1">
                <a:solidFill>
                  <a:schemeClr val="lt1"/>
                </a:solidFill>
                <a:latin typeface="Roboto"/>
                <a:ea typeface="Roboto"/>
                <a:cs typeface="Roboto"/>
                <a:sym typeface="Roboto"/>
              </a:endParaRPr>
            </a:p>
          </p:txBody>
        </p:sp>
        <p:sp>
          <p:nvSpPr>
            <p:cNvPr id="2358" name="Google Shape;2358;p44"/>
            <p:cNvSpPr/>
            <p:nvPr/>
          </p:nvSpPr>
          <p:spPr>
            <a:xfrm rot="899871">
              <a:off x="2781324" y="3449717"/>
              <a:ext cx="582139" cy="1098986"/>
            </a:xfrm>
            <a:custGeom>
              <a:avLst/>
              <a:gdLst/>
              <a:ahLst/>
              <a:cxnLst/>
              <a:rect l="l" t="t" r="r" b="b"/>
              <a:pathLst>
                <a:path w="46568" h="87913" extrusionOk="0">
                  <a:moveTo>
                    <a:pt x="31784" y="2323"/>
                  </a:moveTo>
                  <a:cubicBezTo>
                    <a:pt x="32324" y="2323"/>
                    <a:pt x="32737" y="2597"/>
                    <a:pt x="33091" y="3195"/>
                  </a:cubicBezTo>
                  <a:cubicBezTo>
                    <a:pt x="33225" y="3428"/>
                    <a:pt x="33458" y="3595"/>
                    <a:pt x="33558" y="3795"/>
                  </a:cubicBezTo>
                  <a:cubicBezTo>
                    <a:pt x="36460" y="9032"/>
                    <a:pt x="40029" y="13736"/>
                    <a:pt x="43699" y="18439"/>
                  </a:cubicBezTo>
                  <a:cubicBezTo>
                    <a:pt x="44199" y="19073"/>
                    <a:pt x="44266" y="20240"/>
                    <a:pt x="44166" y="21108"/>
                  </a:cubicBezTo>
                  <a:cubicBezTo>
                    <a:pt x="43532" y="26912"/>
                    <a:pt x="42631" y="32716"/>
                    <a:pt x="42198" y="38520"/>
                  </a:cubicBezTo>
                  <a:cubicBezTo>
                    <a:pt x="41597" y="46926"/>
                    <a:pt x="42264" y="55299"/>
                    <a:pt x="43499" y="63638"/>
                  </a:cubicBezTo>
                  <a:cubicBezTo>
                    <a:pt x="43865" y="66240"/>
                    <a:pt x="43999" y="68909"/>
                    <a:pt x="44199" y="71544"/>
                  </a:cubicBezTo>
                  <a:cubicBezTo>
                    <a:pt x="44232" y="72111"/>
                    <a:pt x="44032" y="72711"/>
                    <a:pt x="43932" y="73245"/>
                  </a:cubicBezTo>
                  <a:cubicBezTo>
                    <a:pt x="39929" y="71711"/>
                    <a:pt x="36093" y="70243"/>
                    <a:pt x="32291" y="68775"/>
                  </a:cubicBezTo>
                  <a:cubicBezTo>
                    <a:pt x="31824" y="68575"/>
                    <a:pt x="31357" y="68408"/>
                    <a:pt x="30890" y="68208"/>
                  </a:cubicBezTo>
                  <a:cubicBezTo>
                    <a:pt x="29179" y="67615"/>
                    <a:pt x="27879" y="67293"/>
                    <a:pt x="26770" y="67293"/>
                  </a:cubicBezTo>
                  <a:cubicBezTo>
                    <a:pt x="24700" y="67293"/>
                    <a:pt x="23300" y="68414"/>
                    <a:pt x="21149" y="70977"/>
                  </a:cubicBezTo>
                  <a:cubicBezTo>
                    <a:pt x="17246" y="75613"/>
                    <a:pt x="13244" y="80150"/>
                    <a:pt x="9274" y="84720"/>
                  </a:cubicBezTo>
                  <a:cubicBezTo>
                    <a:pt x="9074" y="84920"/>
                    <a:pt x="8840" y="85087"/>
                    <a:pt x="8373" y="85487"/>
                  </a:cubicBezTo>
                  <a:cubicBezTo>
                    <a:pt x="7840" y="83486"/>
                    <a:pt x="7306" y="81684"/>
                    <a:pt x="6839" y="79850"/>
                  </a:cubicBezTo>
                  <a:cubicBezTo>
                    <a:pt x="5538" y="74779"/>
                    <a:pt x="4204" y="69709"/>
                    <a:pt x="3036" y="64606"/>
                  </a:cubicBezTo>
                  <a:cubicBezTo>
                    <a:pt x="2503" y="62271"/>
                    <a:pt x="2136" y="59869"/>
                    <a:pt x="2036" y="57500"/>
                  </a:cubicBezTo>
                  <a:cubicBezTo>
                    <a:pt x="1802" y="49995"/>
                    <a:pt x="1068" y="42523"/>
                    <a:pt x="1902" y="35018"/>
                  </a:cubicBezTo>
                  <a:cubicBezTo>
                    <a:pt x="2703" y="27913"/>
                    <a:pt x="3970" y="20908"/>
                    <a:pt x="5471" y="13936"/>
                  </a:cubicBezTo>
                  <a:cubicBezTo>
                    <a:pt x="6439" y="9333"/>
                    <a:pt x="9307" y="7698"/>
                    <a:pt x="13110" y="6731"/>
                  </a:cubicBezTo>
                  <a:cubicBezTo>
                    <a:pt x="17113" y="5730"/>
                    <a:pt x="21216" y="5096"/>
                    <a:pt x="25252" y="4162"/>
                  </a:cubicBezTo>
                  <a:cubicBezTo>
                    <a:pt x="27154" y="3762"/>
                    <a:pt x="29022" y="3162"/>
                    <a:pt x="30856" y="2528"/>
                  </a:cubicBezTo>
                  <a:cubicBezTo>
                    <a:pt x="31204" y="2393"/>
                    <a:pt x="31510" y="2323"/>
                    <a:pt x="31784" y="2323"/>
                  </a:cubicBezTo>
                  <a:close/>
                  <a:moveTo>
                    <a:pt x="32266" y="1"/>
                  </a:moveTo>
                  <a:cubicBezTo>
                    <a:pt x="31772" y="1"/>
                    <a:pt x="31164" y="169"/>
                    <a:pt x="30289" y="426"/>
                  </a:cubicBezTo>
                  <a:cubicBezTo>
                    <a:pt x="27020" y="1394"/>
                    <a:pt x="23751" y="2261"/>
                    <a:pt x="20449" y="3061"/>
                  </a:cubicBezTo>
                  <a:cubicBezTo>
                    <a:pt x="17747" y="3695"/>
                    <a:pt x="14978" y="4129"/>
                    <a:pt x="12243" y="4763"/>
                  </a:cubicBezTo>
                  <a:cubicBezTo>
                    <a:pt x="8073" y="5730"/>
                    <a:pt x="5038" y="8098"/>
                    <a:pt x="3804" y="12335"/>
                  </a:cubicBezTo>
                  <a:cubicBezTo>
                    <a:pt x="2970" y="15304"/>
                    <a:pt x="2102" y="18306"/>
                    <a:pt x="1635" y="21341"/>
                  </a:cubicBezTo>
                  <a:cubicBezTo>
                    <a:pt x="1002" y="25444"/>
                    <a:pt x="701" y="29580"/>
                    <a:pt x="401" y="33717"/>
                  </a:cubicBezTo>
                  <a:cubicBezTo>
                    <a:pt x="168" y="36952"/>
                    <a:pt x="101" y="40188"/>
                    <a:pt x="34" y="43457"/>
                  </a:cubicBezTo>
                  <a:cubicBezTo>
                    <a:pt x="1" y="46626"/>
                    <a:pt x="34" y="49828"/>
                    <a:pt x="34" y="51630"/>
                  </a:cubicBezTo>
                  <a:cubicBezTo>
                    <a:pt x="601" y="57033"/>
                    <a:pt x="868" y="61036"/>
                    <a:pt x="1535" y="64972"/>
                  </a:cubicBezTo>
                  <a:cubicBezTo>
                    <a:pt x="2236" y="69242"/>
                    <a:pt x="3270" y="73479"/>
                    <a:pt x="4237" y="77715"/>
                  </a:cubicBezTo>
                  <a:cubicBezTo>
                    <a:pt x="4838" y="80317"/>
                    <a:pt x="5405" y="82985"/>
                    <a:pt x="6172" y="85554"/>
                  </a:cubicBezTo>
                  <a:cubicBezTo>
                    <a:pt x="6636" y="87120"/>
                    <a:pt x="7436" y="87913"/>
                    <a:pt x="8365" y="87913"/>
                  </a:cubicBezTo>
                  <a:cubicBezTo>
                    <a:pt x="9038" y="87913"/>
                    <a:pt x="9779" y="87496"/>
                    <a:pt x="10508" y="86655"/>
                  </a:cubicBezTo>
                  <a:cubicBezTo>
                    <a:pt x="14645" y="81918"/>
                    <a:pt x="18781" y="77181"/>
                    <a:pt x="22884" y="72378"/>
                  </a:cubicBezTo>
                  <a:cubicBezTo>
                    <a:pt x="24581" y="70388"/>
                    <a:pt x="25580" y="69529"/>
                    <a:pt x="27072" y="69529"/>
                  </a:cubicBezTo>
                  <a:cubicBezTo>
                    <a:pt x="27956" y="69529"/>
                    <a:pt x="29013" y="69830"/>
                    <a:pt x="30489" y="70376"/>
                  </a:cubicBezTo>
                  <a:cubicBezTo>
                    <a:pt x="30756" y="70476"/>
                    <a:pt x="31023" y="70610"/>
                    <a:pt x="31323" y="70710"/>
                  </a:cubicBezTo>
                  <a:cubicBezTo>
                    <a:pt x="35193" y="72111"/>
                    <a:pt x="39062" y="73579"/>
                    <a:pt x="42998" y="74880"/>
                  </a:cubicBezTo>
                  <a:cubicBezTo>
                    <a:pt x="43359" y="75005"/>
                    <a:pt x="43688" y="75066"/>
                    <a:pt x="43986" y="75066"/>
                  </a:cubicBezTo>
                  <a:cubicBezTo>
                    <a:pt x="44959" y="75066"/>
                    <a:pt x="45610" y="74419"/>
                    <a:pt x="45967" y="73245"/>
                  </a:cubicBezTo>
                  <a:cubicBezTo>
                    <a:pt x="46167" y="72478"/>
                    <a:pt x="46234" y="71644"/>
                    <a:pt x="46167" y="70877"/>
                  </a:cubicBezTo>
                  <a:cubicBezTo>
                    <a:pt x="45667" y="65406"/>
                    <a:pt x="45066" y="59936"/>
                    <a:pt x="44599" y="54465"/>
                  </a:cubicBezTo>
                  <a:cubicBezTo>
                    <a:pt x="43665" y="43590"/>
                    <a:pt x="44533" y="32783"/>
                    <a:pt x="46200" y="22042"/>
                  </a:cubicBezTo>
                  <a:cubicBezTo>
                    <a:pt x="46567" y="19673"/>
                    <a:pt x="46267" y="17639"/>
                    <a:pt x="44633" y="15771"/>
                  </a:cubicBezTo>
                  <a:cubicBezTo>
                    <a:pt x="42998" y="13903"/>
                    <a:pt x="41397" y="11968"/>
                    <a:pt x="39963" y="9933"/>
                  </a:cubicBezTo>
                  <a:cubicBezTo>
                    <a:pt x="38028" y="7198"/>
                    <a:pt x="36327" y="4296"/>
                    <a:pt x="34392" y="1594"/>
                  </a:cubicBezTo>
                  <a:cubicBezTo>
                    <a:pt x="33552" y="426"/>
                    <a:pt x="33052" y="1"/>
                    <a:pt x="32266" y="1"/>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2359" name="Google Shape;2359;p44"/>
          <p:cNvGrpSpPr/>
          <p:nvPr/>
        </p:nvGrpSpPr>
        <p:grpSpPr>
          <a:xfrm>
            <a:off x="3410379" y="3619732"/>
            <a:ext cx="2391937" cy="762128"/>
            <a:chOff x="3895198" y="4003740"/>
            <a:chExt cx="1492908" cy="475676"/>
          </a:xfrm>
        </p:grpSpPr>
        <p:sp>
          <p:nvSpPr>
            <p:cNvPr id="2360" name="Google Shape;2360;p44"/>
            <p:cNvSpPr/>
            <p:nvPr/>
          </p:nvSpPr>
          <p:spPr>
            <a:xfrm>
              <a:off x="3918078" y="4018778"/>
              <a:ext cx="1447190" cy="458696"/>
            </a:xfrm>
            <a:custGeom>
              <a:avLst/>
              <a:gdLst/>
              <a:ahLst/>
              <a:cxnLst/>
              <a:rect l="l" t="t" r="r" b="b"/>
              <a:pathLst>
                <a:path w="127759" h="40494" extrusionOk="0">
                  <a:moveTo>
                    <a:pt x="63859" y="1"/>
                  </a:moveTo>
                  <a:cubicBezTo>
                    <a:pt x="62721" y="1"/>
                    <a:pt x="61578" y="359"/>
                    <a:pt x="60411" y="1077"/>
                  </a:cubicBezTo>
                  <a:cubicBezTo>
                    <a:pt x="56008" y="3779"/>
                    <a:pt x="51604" y="6481"/>
                    <a:pt x="47168" y="9149"/>
                  </a:cubicBezTo>
                  <a:cubicBezTo>
                    <a:pt x="46000" y="9850"/>
                    <a:pt x="44866" y="10550"/>
                    <a:pt x="43699" y="11217"/>
                  </a:cubicBezTo>
                  <a:cubicBezTo>
                    <a:pt x="38762" y="14186"/>
                    <a:pt x="33825" y="17121"/>
                    <a:pt x="28922" y="20090"/>
                  </a:cubicBezTo>
                  <a:cubicBezTo>
                    <a:pt x="23217" y="23526"/>
                    <a:pt x="17580" y="27029"/>
                    <a:pt x="11909" y="30531"/>
                  </a:cubicBezTo>
                  <a:cubicBezTo>
                    <a:pt x="8640" y="32533"/>
                    <a:pt x="5371" y="34501"/>
                    <a:pt x="2169" y="36569"/>
                  </a:cubicBezTo>
                  <a:cubicBezTo>
                    <a:pt x="1335" y="37102"/>
                    <a:pt x="668" y="37836"/>
                    <a:pt x="1" y="38403"/>
                  </a:cubicBezTo>
                  <a:cubicBezTo>
                    <a:pt x="368" y="39204"/>
                    <a:pt x="902" y="39504"/>
                    <a:pt x="1469" y="39638"/>
                  </a:cubicBezTo>
                  <a:cubicBezTo>
                    <a:pt x="1769" y="39671"/>
                    <a:pt x="2102" y="39704"/>
                    <a:pt x="2436" y="39704"/>
                  </a:cubicBezTo>
                  <a:cubicBezTo>
                    <a:pt x="5705" y="39671"/>
                    <a:pt x="8974" y="39604"/>
                    <a:pt x="12243" y="39604"/>
                  </a:cubicBezTo>
                  <a:cubicBezTo>
                    <a:pt x="18165" y="39556"/>
                    <a:pt x="24088" y="39439"/>
                    <a:pt x="30023" y="39439"/>
                  </a:cubicBezTo>
                  <a:cubicBezTo>
                    <a:pt x="32344" y="39439"/>
                    <a:pt x="34668" y="39457"/>
                    <a:pt x="36994" y="39504"/>
                  </a:cubicBezTo>
                  <a:cubicBezTo>
                    <a:pt x="45433" y="39638"/>
                    <a:pt x="53873" y="40238"/>
                    <a:pt x="62312" y="40438"/>
                  </a:cubicBezTo>
                  <a:cubicBezTo>
                    <a:pt x="64091" y="40472"/>
                    <a:pt x="65874" y="40494"/>
                    <a:pt x="67657" y="40494"/>
                  </a:cubicBezTo>
                  <a:cubicBezTo>
                    <a:pt x="71222" y="40494"/>
                    <a:pt x="74788" y="40405"/>
                    <a:pt x="78323" y="40138"/>
                  </a:cubicBezTo>
                  <a:cubicBezTo>
                    <a:pt x="85877" y="39569"/>
                    <a:pt x="93418" y="39372"/>
                    <a:pt x="100961" y="39372"/>
                  </a:cubicBezTo>
                  <a:cubicBezTo>
                    <a:pt x="105811" y="39372"/>
                    <a:pt x="110661" y="39453"/>
                    <a:pt x="115517" y="39571"/>
                  </a:cubicBezTo>
                  <a:cubicBezTo>
                    <a:pt x="118786" y="39671"/>
                    <a:pt x="122055" y="39671"/>
                    <a:pt x="125324" y="39704"/>
                  </a:cubicBezTo>
                  <a:cubicBezTo>
                    <a:pt x="125691" y="39704"/>
                    <a:pt x="126058" y="39671"/>
                    <a:pt x="126425" y="39571"/>
                  </a:cubicBezTo>
                  <a:cubicBezTo>
                    <a:pt x="126958" y="39437"/>
                    <a:pt x="127425" y="39071"/>
                    <a:pt x="127759" y="38203"/>
                  </a:cubicBezTo>
                  <a:cubicBezTo>
                    <a:pt x="125757" y="36802"/>
                    <a:pt x="123789" y="35268"/>
                    <a:pt x="121654" y="33934"/>
                  </a:cubicBezTo>
                  <a:cubicBezTo>
                    <a:pt x="115016" y="29831"/>
                    <a:pt x="108312" y="25861"/>
                    <a:pt x="101640" y="21758"/>
                  </a:cubicBezTo>
                  <a:cubicBezTo>
                    <a:pt x="101240" y="21525"/>
                    <a:pt x="100873" y="20891"/>
                    <a:pt x="100873" y="20457"/>
                  </a:cubicBezTo>
                  <a:cubicBezTo>
                    <a:pt x="100873" y="18289"/>
                    <a:pt x="101040" y="16154"/>
                    <a:pt x="101073" y="14019"/>
                  </a:cubicBezTo>
                  <a:cubicBezTo>
                    <a:pt x="101106" y="10917"/>
                    <a:pt x="101073" y="7815"/>
                    <a:pt x="101073" y="4746"/>
                  </a:cubicBezTo>
                  <a:lnTo>
                    <a:pt x="89165" y="4746"/>
                  </a:lnTo>
                  <a:lnTo>
                    <a:pt x="89165" y="9616"/>
                  </a:lnTo>
                  <a:lnTo>
                    <a:pt x="89165" y="14586"/>
                  </a:lnTo>
                  <a:cubicBezTo>
                    <a:pt x="88331" y="14019"/>
                    <a:pt x="87830" y="13719"/>
                    <a:pt x="87330" y="13385"/>
                  </a:cubicBezTo>
                  <a:cubicBezTo>
                    <a:pt x="80658" y="9283"/>
                    <a:pt x="73954" y="5180"/>
                    <a:pt x="67282" y="1077"/>
                  </a:cubicBezTo>
                  <a:cubicBezTo>
                    <a:pt x="66131" y="359"/>
                    <a:pt x="64997" y="1"/>
                    <a:pt x="63859" y="1"/>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 name="Google Shape;2361;p44"/>
            <p:cNvSpPr/>
            <p:nvPr/>
          </p:nvSpPr>
          <p:spPr>
            <a:xfrm>
              <a:off x="4914650" y="4052708"/>
              <a:ext cx="473456" cy="426333"/>
            </a:xfrm>
            <a:custGeom>
              <a:avLst/>
              <a:gdLst/>
              <a:ahLst/>
              <a:cxnLst/>
              <a:rect l="l" t="t" r="r" b="b"/>
              <a:pathLst>
                <a:path w="41797" h="37637" extrusionOk="0">
                  <a:moveTo>
                    <a:pt x="13421" y="1"/>
                  </a:moveTo>
                  <a:cubicBezTo>
                    <a:pt x="13305" y="1"/>
                    <a:pt x="13179" y="4"/>
                    <a:pt x="13043" y="10"/>
                  </a:cubicBezTo>
                  <a:cubicBezTo>
                    <a:pt x="9440" y="143"/>
                    <a:pt x="5838" y="377"/>
                    <a:pt x="2202" y="510"/>
                  </a:cubicBezTo>
                  <a:cubicBezTo>
                    <a:pt x="0" y="610"/>
                    <a:pt x="0" y="577"/>
                    <a:pt x="134" y="2812"/>
                  </a:cubicBezTo>
                  <a:cubicBezTo>
                    <a:pt x="167" y="3045"/>
                    <a:pt x="200" y="3312"/>
                    <a:pt x="200" y="3546"/>
                  </a:cubicBezTo>
                  <a:cubicBezTo>
                    <a:pt x="234" y="4546"/>
                    <a:pt x="234" y="5547"/>
                    <a:pt x="234" y="6581"/>
                  </a:cubicBezTo>
                  <a:lnTo>
                    <a:pt x="1235" y="6581"/>
                  </a:lnTo>
                  <a:lnTo>
                    <a:pt x="1235" y="1711"/>
                  </a:lnTo>
                  <a:lnTo>
                    <a:pt x="13143" y="1711"/>
                  </a:lnTo>
                  <a:cubicBezTo>
                    <a:pt x="13143" y="4780"/>
                    <a:pt x="13176" y="7882"/>
                    <a:pt x="13143" y="10984"/>
                  </a:cubicBezTo>
                  <a:cubicBezTo>
                    <a:pt x="13110" y="13119"/>
                    <a:pt x="12943" y="15254"/>
                    <a:pt x="12943" y="17422"/>
                  </a:cubicBezTo>
                  <a:cubicBezTo>
                    <a:pt x="12943" y="17856"/>
                    <a:pt x="13310" y="18490"/>
                    <a:pt x="13710" y="18723"/>
                  </a:cubicBezTo>
                  <a:cubicBezTo>
                    <a:pt x="20382" y="22826"/>
                    <a:pt x="27086" y="26829"/>
                    <a:pt x="33724" y="30899"/>
                  </a:cubicBezTo>
                  <a:cubicBezTo>
                    <a:pt x="35859" y="32233"/>
                    <a:pt x="37827" y="33767"/>
                    <a:pt x="39829" y="35168"/>
                  </a:cubicBezTo>
                  <a:cubicBezTo>
                    <a:pt x="39495" y="36036"/>
                    <a:pt x="39028" y="36402"/>
                    <a:pt x="38461" y="36536"/>
                  </a:cubicBezTo>
                  <a:lnTo>
                    <a:pt x="38728" y="37637"/>
                  </a:lnTo>
                  <a:cubicBezTo>
                    <a:pt x="39028" y="37537"/>
                    <a:pt x="39328" y="37470"/>
                    <a:pt x="39595" y="37370"/>
                  </a:cubicBezTo>
                  <a:cubicBezTo>
                    <a:pt x="41463" y="36736"/>
                    <a:pt x="41797" y="35135"/>
                    <a:pt x="40296" y="33901"/>
                  </a:cubicBezTo>
                  <a:cubicBezTo>
                    <a:pt x="38595" y="32500"/>
                    <a:pt x="36893" y="31132"/>
                    <a:pt x="35025" y="29998"/>
                  </a:cubicBezTo>
                  <a:cubicBezTo>
                    <a:pt x="28487" y="25995"/>
                    <a:pt x="21916" y="22092"/>
                    <a:pt x="15345" y="18189"/>
                  </a:cubicBezTo>
                  <a:cubicBezTo>
                    <a:pt x="14711" y="17822"/>
                    <a:pt x="14444" y="17389"/>
                    <a:pt x="14477" y="16655"/>
                  </a:cubicBezTo>
                  <a:cubicBezTo>
                    <a:pt x="14577" y="11685"/>
                    <a:pt x="14644" y="6715"/>
                    <a:pt x="14744" y="1744"/>
                  </a:cubicBezTo>
                  <a:cubicBezTo>
                    <a:pt x="14775" y="346"/>
                    <a:pt x="14611" y="1"/>
                    <a:pt x="134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 name="Google Shape;2362;p44"/>
            <p:cNvSpPr/>
            <p:nvPr/>
          </p:nvSpPr>
          <p:spPr>
            <a:xfrm>
              <a:off x="4407948" y="4003740"/>
              <a:ext cx="520691" cy="179824"/>
            </a:xfrm>
            <a:custGeom>
              <a:avLst/>
              <a:gdLst/>
              <a:ahLst/>
              <a:cxnLst/>
              <a:rect l="l" t="t" r="r" b="b"/>
              <a:pathLst>
                <a:path w="45967" h="15875" extrusionOk="0">
                  <a:moveTo>
                    <a:pt x="20686" y="0"/>
                  </a:moveTo>
                  <a:cubicBezTo>
                    <a:pt x="19470" y="0"/>
                    <a:pt x="18254" y="359"/>
                    <a:pt x="17046" y="1064"/>
                  </a:cubicBezTo>
                  <a:cubicBezTo>
                    <a:pt x="15445" y="1964"/>
                    <a:pt x="13877" y="2898"/>
                    <a:pt x="12309" y="3899"/>
                  </a:cubicBezTo>
                  <a:cubicBezTo>
                    <a:pt x="8206" y="6468"/>
                    <a:pt x="4170" y="9170"/>
                    <a:pt x="0" y="11671"/>
                  </a:cubicBezTo>
                  <a:lnTo>
                    <a:pt x="501" y="12505"/>
                  </a:lnTo>
                  <a:cubicBezTo>
                    <a:pt x="1668" y="11838"/>
                    <a:pt x="2802" y="11138"/>
                    <a:pt x="3970" y="10437"/>
                  </a:cubicBezTo>
                  <a:cubicBezTo>
                    <a:pt x="8406" y="7769"/>
                    <a:pt x="12810" y="5067"/>
                    <a:pt x="17213" y="2365"/>
                  </a:cubicBezTo>
                  <a:cubicBezTo>
                    <a:pt x="18380" y="1647"/>
                    <a:pt x="19523" y="1289"/>
                    <a:pt x="20661" y="1289"/>
                  </a:cubicBezTo>
                  <a:cubicBezTo>
                    <a:pt x="21799" y="1289"/>
                    <a:pt x="22933" y="1647"/>
                    <a:pt x="24084" y="2365"/>
                  </a:cubicBezTo>
                  <a:cubicBezTo>
                    <a:pt x="30756" y="6468"/>
                    <a:pt x="37460" y="10571"/>
                    <a:pt x="44132" y="14673"/>
                  </a:cubicBezTo>
                  <a:cubicBezTo>
                    <a:pt x="44632" y="15007"/>
                    <a:pt x="45133" y="15307"/>
                    <a:pt x="45967" y="15874"/>
                  </a:cubicBezTo>
                  <a:lnTo>
                    <a:pt x="45967" y="10904"/>
                  </a:lnTo>
                  <a:lnTo>
                    <a:pt x="44966" y="10904"/>
                  </a:lnTo>
                  <a:lnTo>
                    <a:pt x="44966" y="13840"/>
                  </a:lnTo>
                  <a:cubicBezTo>
                    <a:pt x="44699" y="13706"/>
                    <a:pt x="44465" y="13606"/>
                    <a:pt x="44265" y="13506"/>
                  </a:cubicBezTo>
                  <a:cubicBezTo>
                    <a:pt x="40329" y="11038"/>
                    <a:pt x="36360" y="8569"/>
                    <a:pt x="32424" y="6101"/>
                  </a:cubicBezTo>
                  <a:cubicBezTo>
                    <a:pt x="29722" y="4433"/>
                    <a:pt x="27020" y="2698"/>
                    <a:pt x="24284" y="1064"/>
                  </a:cubicBezTo>
                  <a:cubicBezTo>
                    <a:pt x="23091" y="351"/>
                    <a:pt x="21889" y="0"/>
                    <a:pt x="2068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 name="Google Shape;2363;p44"/>
            <p:cNvSpPr/>
            <p:nvPr/>
          </p:nvSpPr>
          <p:spPr>
            <a:xfrm>
              <a:off x="3895198" y="4135943"/>
              <a:ext cx="518426" cy="343472"/>
            </a:xfrm>
            <a:custGeom>
              <a:avLst/>
              <a:gdLst/>
              <a:ahLst/>
              <a:cxnLst/>
              <a:rect l="l" t="t" r="r" b="b"/>
              <a:pathLst>
                <a:path w="45767" h="30322" extrusionOk="0">
                  <a:moveTo>
                    <a:pt x="45266" y="0"/>
                  </a:moveTo>
                  <a:cubicBezTo>
                    <a:pt x="40496" y="2869"/>
                    <a:pt x="35559" y="5504"/>
                    <a:pt x="30756" y="8306"/>
                  </a:cubicBezTo>
                  <a:cubicBezTo>
                    <a:pt x="23417" y="12643"/>
                    <a:pt x="16079" y="17013"/>
                    <a:pt x="8807" y="21482"/>
                  </a:cubicBezTo>
                  <a:cubicBezTo>
                    <a:pt x="6305" y="23017"/>
                    <a:pt x="3904" y="24751"/>
                    <a:pt x="1569" y="26553"/>
                  </a:cubicBezTo>
                  <a:cubicBezTo>
                    <a:pt x="1" y="27787"/>
                    <a:pt x="368" y="29421"/>
                    <a:pt x="2302" y="30055"/>
                  </a:cubicBezTo>
                  <a:cubicBezTo>
                    <a:pt x="2636" y="30155"/>
                    <a:pt x="2970" y="30255"/>
                    <a:pt x="3303" y="30322"/>
                  </a:cubicBezTo>
                  <a:lnTo>
                    <a:pt x="3537" y="29255"/>
                  </a:lnTo>
                  <a:cubicBezTo>
                    <a:pt x="2970" y="29121"/>
                    <a:pt x="2436" y="28821"/>
                    <a:pt x="2069" y="28020"/>
                  </a:cubicBezTo>
                  <a:cubicBezTo>
                    <a:pt x="2736" y="27453"/>
                    <a:pt x="3403" y="26719"/>
                    <a:pt x="4237" y="26186"/>
                  </a:cubicBezTo>
                  <a:cubicBezTo>
                    <a:pt x="7439" y="24118"/>
                    <a:pt x="10708" y="22150"/>
                    <a:pt x="13977" y="20148"/>
                  </a:cubicBezTo>
                  <a:cubicBezTo>
                    <a:pt x="19648" y="16646"/>
                    <a:pt x="25285" y="13143"/>
                    <a:pt x="30990" y="9707"/>
                  </a:cubicBezTo>
                  <a:cubicBezTo>
                    <a:pt x="35893" y="6738"/>
                    <a:pt x="40830" y="3803"/>
                    <a:pt x="45767" y="834"/>
                  </a:cubicBezTo>
                  <a:lnTo>
                    <a:pt x="4526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64" name="Google Shape;2364;p44"/>
          <p:cNvSpPr txBox="1"/>
          <p:nvPr/>
        </p:nvSpPr>
        <p:spPr>
          <a:xfrm>
            <a:off x="509200" y="3771425"/>
            <a:ext cx="1545300" cy="684300"/>
          </a:xfrm>
          <a:prstGeom prst="rect">
            <a:avLst/>
          </a:prstGeom>
          <a:noFill/>
          <a:ln>
            <a:noFill/>
          </a:ln>
        </p:spPr>
        <p:txBody>
          <a:bodyPr spcFirstLastPara="1" wrap="square" lIns="91425" tIns="91425" rIns="91425" bIns="91425" anchor="ctr" anchorCtr="0">
            <a:noAutofit/>
          </a:bodyPr>
          <a:lstStyle/>
          <a:p>
            <a:r>
              <a:rPr lang="en-US" sz="1100" dirty="0"/>
              <a:t>It contribute approximately 6.5% to India's gross domestic product</a:t>
            </a:r>
            <a:endParaRPr sz="1200" dirty="0">
              <a:solidFill>
                <a:srgbClr val="000000"/>
              </a:solidFill>
              <a:latin typeface="Roboto"/>
              <a:ea typeface="Roboto"/>
              <a:cs typeface="Roboto"/>
              <a:sym typeface="Roboto"/>
            </a:endParaRPr>
          </a:p>
        </p:txBody>
      </p:sp>
      <p:sp>
        <p:nvSpPr>
          <p:cNvPr id="2365" name="Google Shape;2365;p44"/>
          <p:cNvSpPr txBox="1"/>
          <p:nvPr/>
        </p:nvSpPr>
        <p:spPr>
          <a:xfrm>
            <a:off x="510068" y="2472158"/>
            <a:ext cx="1943700" cy="684300"/>
          </a:xfrm>
          <a:prstGeom prst="rect">
            <a:avLst/>
          </a:prstGeom>
          <a:noFill/>
          <a:ln>
            <a:noFill/>
          </a:ln>
        </p:spPr>
        <p:txBody>
          <a:bodyPr spcFirstLastPara="1" wrap="square" lIns="91425" tIns="91425" rIns="91425" bIns="91425" anchor="ctr" anchorCtr="0">
            <a:noAutofit/>
          </a:bodyPr>
          <a:lstStyle/>
          <a:p>
            <a:r>
              <a:rPr lang="en-US" sz="1100" dirty="0"/>
              <a:t>In 2017, about 50 million people were employed by the real estate sector making it the country's second-largest employer</a:t>
            </a:r>
          </a:p>
          <a:p>
            <a:r>
              <a:rPr lang="en-US" sz="1100" dirty="0"/>
              <a:t>after agriculture.</a:t>
            </a:r>
            <a:endParaRPr lang="en-IN" sz="1100" dirty="0"/>
          </a:p>
        </p:txBody>
      </p:sp>
      <p:sp>
        <p:nvSpPr>
          <p:cNvPr id="2366" name="Google Shape;2366;p44"/>
          <p:cNvSpPr txBox="1"/>
          <p:nvPr/>
        </p:nvSpPr>
        <p:spPr>
          <a:xfrm>
            <a:off x="6494463" y="2496497"/>
            <a:ext cx="1943700" cy="684300"/>
          </a:xfrm>
          <a:prstGeom prst="rect">
            <a:avLst/>
          </a:prstGeom>
          <a:noFill/>
          <a:ln>
            <a:noFill/>
          </a:ln>
        </p:spPr>
        <p:txBody>
          <a:bodyPr spcFirstLastPara="1" wrap="square" lIns="91425" tIns="91425" rIns="91425" bIns="91425" anchor="ctr" anchorCtr="0">
            <a:noAutofit/>
          </a:bodyPr>
          <a:lstStyle/>
          <a:p>
            <a:r>
              <a:rPr lang="en-US" sz="1100" dirty="0"/>
              <a:t>By 2025, it will contribute</a:t>
            </a:r>
          </a:p>
          <a:p>
            <a:r>
              <a:rPr lang="en-US" sz="1100" dirty="0"/>
              <a:t>approximately 13% to the GDP of India.</a:t>
            </a:r>
          </a:p>
        </p:txBody>
      </p:sp>
      <p:sp>
        <p:nvSpPr>
          <p:cNvPr id="2367" name="Google Shape;2367;p44"/>
          <p:cNvSpPr txBox="1"/>
          <p:nvPr/>
        </p:nvSpPr>
        <p:spPr>
          <a:xfrm>
            <a:off x="7089651" y="3775475"/>
            <a:ext cx="1545300" cy="684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100" dirty="0"/>
              <a:t>By 2030, it is estimated that the market size of the real estate sector would be USD 1 trillion</a:t>
            </a:r>
            <a:endParaRPr sz="1200" dirty="0">
              <a:solidFill>
                <a:srgbClr val="000000"/>
              </a:solidFill>
              <a:latin typeface="Roboto"/>
              <a:ea typeface="Roboto"/>
              <a:cs typeface="Roboto"/>
              <a:sym typeface="Roboto"/>
            </a:endParaRPr>
          </a:p>
        </p:txBody>
      </p:sp>
      <p:sp>
        <p:nvSpPr>
          <p:cNvPr id="2368" name="Google Shape;2368;p44"/>
          <p:cNvSpPr txBox="1"/>
          <p:nvPr/>
        </p:nvSpPr>
        <p:spPr>
          <a:xfrm>
            <a:off x="3207245" y="1477337"/>
            <a:ext cx="2729400" cy="486300"/>
          </a:xfrm>
          <a:prstGeom prst="rect">
            <a:avLst/>
          </a:prstGeom>
          <a:noFill/>
          <a:ln>
            <a:noFill/>
          </a:ln>
        </p:spPr>
        <p:txBody>
          <a:bodyPr spcFirstLastPara="1" wrap="square" lIns="91425" tIns="91425" rIns="91425" bIns="91425" anchor="ctr" anchorCtr="0">
            <a:noAutofit/>
          </a:bodyPr>
          <a:lstStyle/>
          <a:p>
            <a:r>
              <a:rPr lang="en-US" sz="1100" dirty="0"/>
              <a:t>For the year 2020, it was estimated that there was about USD 270 billion for the home loans making it a significant credit</a:t>
            </a:r>
          </a:p>
          <a:p>
            <a:r>
              <a:rPr lang="en-US" sz="1100" dirty="0"/>
              <a:t>flow in the economy.</a:t>
            </a:r>
          </a:p>
        </p:txBody>
      </p:sp>
      <p:cxnSp>
        <p:nvCxnSpPr>
          <p:cNvPr id="2369" name="Google Shape;2369;p44"/>
          <p:cNvCxnSpPr/>
          <p:nvPr/>
        </p:nvCxnSpPr>
        <p:spPr>
          <a:xfrm>
            <a:off x="4571951" y="2116483"/>
            <a:ext cx="0" cy="235500"/>
          </a:xfrm>
          <a:prstGeom prst="straightConnector1">
            <a:avLst/>
          </a:prstGeom>
          <a:noFill/>
          <a:ln w="28575" cap="flat" cmpd="sng">
            <a:solidFill>
              <a:schemeClr val="dk1"/>
            </a:solidFill>
            <a:prstDash val="solid"/>
            <a:round/>
            <a:headEnd type="none" w="med" len="med"/>
            <a:tailEnd type="none" w="med" len="med"/>
          </a:ln>
        </p:spPr>
      </p:cxnSp>
      <p:cxnSp>
        <p:nvCxnSpPr>
          <p:cNvPr id="2370" name="Google Shape;2370;p44"/>
          <p:cNvCxnSpPr/>
          <p:nvPr/>
        </p:nvCxnSpPr>
        <p:spPr>
          <a:xfrm>
            <a:off x="2115600" y="4111220"/>
            <a:ext cx="352500" cy="0"/>
          </a:xfrm>
          <a:prstGeom prst="straightConnector1">
            <a:avLst/>
          </a:prstGeom>
          <a:noFill/>
          <a:ln w="28575" cap="flat" cmpd="sng">
            <a:solidFill>
              <a:schemeClr val="dk1"/>
            </a:solidFill>
            <a:prstDash val="solid"/>
            <a:round/>
            <a:headEnd type="none" w="med" len="med"/>
            <a:tailEnd type="none" w="med" len="med"/>
          </a:ln>
        </p:spPr>
      </p:cxnSp>
      <p:cxnSp>
        <p:nvCxnSpPr>
          <p:cNvPr id="2371" name="Google Shape;2371;p44"/>
          <p:cNvCxnSpPr/>
          <p:nvPr/>
        </p:nvCxnSpPr>
        <p:spPr>
          <a:xfrm rot="10800000">
            <a:off x="6624450" y="4115056"/>
            <a:ext cx="404100" cy="0"/>
          </a:xfrm>
          <a:prstGeom prst="straightConnector1">
            <a:avLst/>
          </a:prstGeom>
          <a:noFill/>
          <a:ln w="28575" cap="flat" cmpd="sng">
            <a:solidFill>
              <a:schemeClr val="dk1"/>
            </a:solidFill>
            <a:prstDash val="solid"/>
            <a:round/>
            <a:headEnd type="none" w="med" len="med"/>
            <a:tailEnd type="none" w="med" len="med"/>
          </a:ln>
        </p:spPr>
      </p:cxnSp>
      <p:sp>
        <p:nvSpPr>
          <p:cNvPr id="2372" name="Google Shape;2372;p44"/>
          <p:cNvSpPr/>
          <p:nvPr/>
        </p:nvSpPr>
        <p:spPr>
          <a:xfrm>
            <a:off x="4298300" y="2374867"/>
            <a:ext cx="547291" cy="546636"/>
          </a:xfrm>
          <a:custGeom>
            <a:avLst/>
            <a:gdLst/>
            <a:ahLst/>
            <a:cxnLst/>
            <a:rect l="l" t="t" r="r" b="b"/>
            <a:pathLst>
              <a:path w="27554" h="27521" extrusionOk="0">
                <a:moveTo>
                  <a:pt x="27553" y="13777"/>
                </a:moveTo>
                <a:cubicBezTo>
                  <a:pt x="27553" y="21349"/>
                  <a:pt x="21382" y="27520"/>
                  <a:pt x="13777" y="27520"/>
                </a:cubicBezTo>
                <a:cubicBezTo>
                  <a:pt x="6171" y="27520"/>
                  <a:pt x="0" y="21349"/>
                  <a:pt x="0" y="13777"/>
                </a:cubicBezTo>
                <a:cubicBezTo>
                  <a:pt x="0" y="6172"/>
                  <a:pt x="6171" y="0"/>
                  <a:pt x="13777" y="0"/>
                </a:cubicBezTo>
                <a:cubicBezTo>
                  <a:pt x="21382" y="0"/>
                  <a:pt x="27553" y="6172"/>
                  <a:pt x="27553" y="13777"/>
                </a:cubicBezTo>
                <a:close/>
              </a:path>
            </a:pathLst>
          </a:cu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b="1">
                <a:solidFill>
                  <a:schemeClr val="lt1"/>
                </a:solidFill>
                <a:latin typeface="Roboto"/>
                <a:ea typeface="Roboto"/>
                <a:cs typeface="Roboto"/>
                <a:sym typeface="Roboto"/>
              </a:rPr>
              <a:t>3</a:t>
            </a:r>
            <a:endParaRPr sz="900">
              <a:solidFill>
                <a:schemeClr val="lt1"/>
              </a:solidFill>
            </a:endParaRPr>
          </a:p>
        </p:txBody>
      </p:sp>
      <p:sp>
        <p:nvSpPr>
          <p:cNvPr id="2" name="TextBox 1">
            <a:extLst>
              <a:ext uri="{FF2B5EF4-FFF2-40B4-BE49-F238E27FC236}">
                <a16:creationId xmlns:a16="http://schemas.microsoft.com/office/drawing/2014/main" id="{DBCD95D1-6959-FD8E-E4C6-2082F5F599D4}"/>
              </a:ext>
            </a:extLst>
          </p:cNvPr>
          <p:cNvSpPr txBox="1"/>
          <p:nvPr/>
        </p:nvSpPr>
        <p:spPr>
          <a:xfrm>
            <a:off x="5066158" y="4933088"/>
            <a:ext cx="3859479" cy="215444"/>
          </a:xfrm>
          <a:prstGeom prst="rect">
            <a:avLst/>
          </a:prstGeom>
          <a:noFill/>
        </p:spPr>
        <p:txBody>
          <a:bodyPr wrap="square" rtlCol="0">
            <a:spAutoFit/>
          </a:bodyPr>
          <a:lstStyle/>
          <a:p>
            <a:r>
              <a:rPr lang="en-IN" sz="800" dirty="0"/>
              <a:t>                         </a:t>
            </a:r>
            <a:r>
              <a:rPr lang="en-IN" sz="700" dirty="0"/>
              <a:t>*form article-https://www.juscorpus.com/impact-of-rera-on-indian-economy/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64"/>
                                        </p:tgtEl>
                                        <p:attrNameLst>
                                          <p:attrName>style.visibility</p:attrName>
                                        </p:attrNameLst>
                                      </p:cBhvr>
                                      <p:to>
                                        <p:strVal val="visible"/>
                                      </p:to>
                                    </p:set>
                                    <p:animEffect transition="in" filter="fade">
                                      <p:cBhvr>
                                        <p:cTn id="7" dur="1000"/>
                                        <p:tgtEl>
                                          <p:spTgt spid="2364"/>
                                        </p:tgtEl>
                                      </p:cBhvr>
                                    </p:animEffect>
                                    <p:anim calcmode="lin" valueType="num">
                                      <p:cBhvr>
                                        <p:cTn id="8" dur="1000" fill="hold"/>
                                        <p:tgtEl>
                                          <p:spTgt spid="2364"/>
                                        </p:tgtEl>
                                        <p:attrNameLst>
                                          <p:attrName>ppt_x</p:attrName>
                                        </p:attrNameLst>
                                      </p:cBhvr>
                                      <p:tavLst>
                                        <p:tav tm="0">
                                          <p:val>
                                            <p:strVal val="#ppt_x"/>
                                          </p:val>
                                        </p:tav>
                                        <p:tav tm="100000">
                                          <p:val>
                                            <p:strVal val="#ppt_x"/>
                                          </p:val>
                                        </p:tav>
                                      </p:tavLst>
                                    </p:anim>
                                    <p:anim calcmode="lin" valueType="num">
                                      <p:cBhvr>
                                        <p:cTn id="9" dur="1000" fill="hold"/>
                                        <p:tgtEl>
                                          <p:spTgt spid="236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65"/>
                                        </p:tgtEl>
                                        <p:attrNameLst>
                                          <p:attrName>style.visibility</p:attrName>
                                        </p:attrNameLst>
                                      </p:cBhvr>
                                      <p:to>
                                        <p:strVal val="visible"/>
                                      </p:to>
                                    </p:set>
                                    <p:animEffect transition="in" filter="fade">
                                      <p:cBhvr>
                                        <p:cTn id="14" dur="1000"/>
                                        <p:tgtEl>
                                          <p:spTgt spid="2365"/>
                                        </p:tgtEl>
                                      </p:cBhvr>
                                    </p:animEffect>
                                    <p:anim calcmode="lin" valueType="num">
                                      <p:cBhvr>
                                        <p:cTn id="15" dur="1000" fill="hold"/>
                                        <p:tgtEl>
                                          <p:spTgt spid="2365"/>
                                        </p:tgtEl>
                                        <p:attrNameLst>
                                          <p:attrName>ppt_x</p:attrName>
                                        </p:attrNameLst>
                                      </p:cBhvr>
                                      <p:tavLst>
                                        <p:tav tm="0">
                                          <p:val>
                                            <p:strVal val="#ppt_x"/>
                                          </p:val>
                                        </p:tav>
                                        <p:tav tm="100000">
                                          <p:val>
                                            <p:strVal val="#ppt_x"/>
                                          </p:val>
                                        </p:tav>
                                      </p:tavLst>
                                    </p:anim>
                                    <p:anim calcmode="lin" valueType="num">
                                      <p:cBhvr>
                                        <p:cTn id="16" dur="1000" fill="hold"/>
                                        <p:tgtEl>
                                          <p:spTgt spid="236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68"/>
                                        </p:tgtEl>
                                        <p:attrNameLst>
                                          <p:attrName>style.visibility</p:attrName>
                                        </p:attrNameLst>
                                      </p:cBhvr>
                                      <p:to>
                                        <p:strVal val="visible"/>
                                      </p:to>
                                    </p:set>
                                    <p:animEffect transition="in" filter="fade">
                                      <p:cBhvr>
                                        <p:cTn id="21" dur="1000"/>
                                        <p:tgtEl>
                                          <p:spTgt spid="2368"/>
                                        </p:tgtEl>
                                      </p:cBhvr>
                                    </p:animEffect>
                                    <p:anim calcmode="lin" valueType="num">
                                      <p:cBhvr>
                                        <p:cTn id="22" dur="1000" fill="hold"/>
                                        <p:tgtEl>
                                          <p:spTgt spid="2368"/>
                                        </p:tgtEl>
                                        <p:attrNameLst>
                                          <p:attrName>ppt_x</p:attrName>
                                        </p:attrNameLst>
                                      </p:cBhvr>
                                      <p:tavLst>
                                        <p:tav tm="0">
                                          <p:val>
                                            <p:strVal val="#ppt_x"/>
                                          </p:val>
                                        </p:tav>
                                        <p:tav tm="100000">
                                          <p:val>
                                            <p:strVal val="#ppt_x"/>
                                          </p:val>
                                        </p:tav>
                                      </p:tavLst>
                                    </p:anim>
                                    <p:anim calcmode="lin" valueType="num">
                                      <p:cBhvr>
                                        <p:cTn id="23" dur="1000" fill="hold"/>
                                        <p:tgtEl>
                                          <p:spTgt spid="236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66"/>
                                        </p:tgtEl>
                                        <p:attrNameLst>
                                          <p:attrName>style.visibility</p:attrName>
                                        </p:attrNameLst>
                                      </p:cBhvr>
                                      <p:to>
                                        <p:strVal val="visible"/>
                                      </p:to>
                                    </p:set>
                                    <p:animEffect transition="in" filter="fade">
                                      <p:cBhvr>
                                        <p:cTn id="28" dur="1000"/>
                                        <p:tgtEl>
                                          <p:spTgt spid="2366"/>
                                        </p:tgtEl>
                                      </p:cBhvr>
                                    </p:animEffect>
                                    <p:anim calcmode="lin" valueType="num">
                                      <p:cBhvr>
                                        <p:cTn id="29" dur="1000" fill="hold"/>
                                        <p:tgtEl>
                                          <p:spTgt spid="2366"/>
                                        </p:tgtEl>
                                        <p:attrNameLst>
                                          <p:attrName>ppt_x</p:attrName>
                                        </p:attrNameLst>
                                      </p:cBhvr>
                                      <p:tavLst>
                                        <p:tav tm="0">
                                          <p:val>
                                            <p:strVal val="#ppt_x"/>
                                          </p:val>
                                        </p:tav>
                                        <p:tav tm="100000">
                                          <p:val>
                                            <p:strVal val="#ppt_x"/>
                                          </p:val>
                                        </p:tav>
                                      </p:tavLst>
                                    </p:anim>
                                    <p:anim calcmode="lin" valueType="num">
                                      <p:cBhvr>
                                        <p:cTn id="30" dur="1000" fill="hold"/>
                                        <p:tgtEl>
                                          <p:spTgt spid="236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67"/>
                                        </p:tgtEl>
                                        <p:attrNameLst>
                                          <p:attrName>style.visibility</p:attrName>
                                        </p:attrNameLst>
                                      </p:cBhvr>
                                      <p:to>
                                        <p:strVal val="visible"/>
                                      </p:to>
                                    </p:set>
                                    <p:animEffect transition="in" filter="fade">
                                      <p:cBhvr>
                                        <p:cTn id="35" dur="1000"/>
                                        <p:tgtEl>
                                          <p:spTgt spid="2367"/>
                                        </p:tgtEl>
                                      </p:cBhvr>
                                    </p:animEffect>
                                    <p:anim calcmode="lin" valueType="num">
                                      <p:cBhvr>
                                        <p:cTn id="36" dur="1000" fill="hold"/>
                                        <p:tgtEl>
                                          <p:spTgt spid="2367"/>
                                        </p:tgtEl>
                                        <p:attrNameLst>
                                          <p:attrName>ppt_x</p:attrName>
                                        </p:attrNameLst>
                                      </p:cBhvr>
                                      <p:tavLst>
                                        <p:tav tm="0">
                                          <p:val>
                                            <p:strVal val="#ppt_x"/>
                                          </p:val>
                                        </p:tav>
                                        <p:tav tm="100000">
                                          <p:val>
                                            <p:strVal val="#ppt_x"/>
                                          </p:val>
                                        </p:tav>
                                      </p:tavLst>
                                    </p:anim>
                                    <p:anim calcmode="lin" valueType="num">
                                      <p:cBhvr>
                                        <p:cTn id="37" dur="1000" fill="hold"/>
                                        <p:tgtEl>
                                          <p:spTgt spid="23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4" grpId="0"/>
      <p:bldP spid="2365" grpId="0"/>
      <p:bldP spid="2366" grpId="0"/>
      <p:bldP spid="2367" grpId="0"/>
      <p:bldP spid="236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99"/>
        <p:cNvGrpSpPr/>
        <p:nvPr/>
      </p:nvGrpSpPr>
      <p:grpSpPr>
        <a:xfrm>
          <a:off x="0" y="0"/>
          <a:ext cx="0" cy="0"/>
          <a:chOff x="0" y="0"/>
          <a:chExt cx="0" cy="0"/>
        </a:xfrm>
      </p:grpSpPr>
      <p:sp>
        <p:nvSpPr>
          <p:cNvPr id="900" name="Google Shape;900;p29"/>
          <p:cNvSpPr txBox="1">
            <a:spLocks noGrp="1"/>
          </p:cNvSpPr>
          <p:nvPr>
            <p:ph type="title"/>
          </p:nvPr>
        </p:nvSpPr>
        <p:spPr>
          <a:xfrm>
            <a:off x="658789" y="536650"/>
            <a:ext cx="3429000" cy="4329026"/>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dirty="0"/>
              <a:t>Details of Projects in Gujrera website 1.0</a:t>
            </a:r>
            <a:br>
              <a:rPr lang="en" dirty="0"/>
            </a:br>
            <a:r>
              <a:rPr lang="en" dirty="0"/>
              <a:t>&amp; 2.0</a:t>
            </a:r>
            <a:endParaRPr dirty="0"/>
          </a:p>
        </p:txBody>
      </p:sp>
      <p:sp>
        <p:nvSpPr>
          <p:cNvPr id="901" name="Google Shape;901;p29"/>
          <p:cNvSpPr/>
          <p:nvPr/>
        </p:nvSpPr>
        <p:spPr>
          <a:xfrm flipH="1">
            <a:off x="5201343" y="2836486"/>
            <a:ext cx="3428957" cy="2098436"/>
          </a:xfrm>
          <a:custGeom>
            <a:avLst/>
            <a:gdLst/>
            <a:ahLst/>
            <a:cxnLst/>
            <a:rect l="l" t="t" r="r" b="b"/>
            <a:pathLst>
              <a:path w="305952" h="187235" extrusionOk="0">
                <a:moveTo>
                  <a:pt x="305952" y="0"/>
                </a:moveTo>
                <a:lnTo>
                  <a:pt x="184665" y="23050"/>
                </a:lnTo>
                <a:lnTo>
                  <a:pt x="220491" y="43731"/>
                </a:lnTo>
                <a:lnTo>
                  <a:pt x="0" y="171056"/>
                </a:lnTo>
                <a:lnTo>
                  <a:pt x="28053" y="187234"/>
                </a:lnTo>
                <a:lnTo>
                  <a:pt x="248544" y="59943"/>
                </a:lnTo>
                <a:lnTo>
                  <a:pt x="284370" y="80624"/>
                </a:lnTo>
                <a:lnTo>
                  <a:pt x="3059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9"/>
          <p:cNvSpPr txBox="1"/>
          <p:nvPr/>
        </p:nvSpPr>
        <p:spPr>
          <a:xfrm>
            <a:off x="3549600" y="4069575"/>
            <a:ext cx="946200" cy="429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b="1" dirty="0">
              <a:solidFill>
                <a:srgbClr val="000000"/>
              </a:solidFill>
              <a:latin typeface="Roboto"/>
              <a:ea typeface="Roboto"/>
              <a:cs typeface="Roboto"/>
              <a:sym typeface="Roboto"/>
            </a:endParaRPr>
          </a:p>
        </p:txBody>
      </p:sp>
      <p:sp>
        <p:nvSpPr>
          <p:cNvPr id="911" name="Google Shape;911;p29"/>
          <p:cNvSpPr txBox="1"/>
          <p:nvPr/>
        </p:nvSpPr>
        <p:spPr>
          <a:xfrm>
            <a:off x="3549600" y="1564600"/>
            <a:ext cx="946200" cy="429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b="1" dirty="0">
              <a:solidFill>
                <a:srgbClr val="000000"/>
              </a:solidFill>
              <a:latin typeface="Roboto"/>
              <a:ea typeface="Roboto"/>
              <a:cs typeface="Roboto"/>
              <a:sym typeface="Roboto"/>
            </a:endParaRPr>
          </a:p>
        </p:txBody>
      </p:sp>
      <p:grpSp>
        <p:nvGrpSpPr>
          <p:cNvPr id="917" name="Google Shape;917;p29"/>
          <p:cNvGrpSpPr/>
          <p:nvPr/>
        </p:nvGrpSpPr>
        <p:grpSpPr>
          <a:xfrm flipH="1">
            <a:off x="6311320" y="482467"/>
            <a:ext cx="589499" cy="3234304"/>
            <a:chOff x="7139615" y="1617320"/>
            <a:chExt cx="429163" cy="2354790"/>
          </a:xfrm>
        </p:grpSpPr>
        <p:sp>
          <p:nvSpPr>
            <p:cNvPr id="918" name="Google Shape;918;p29"/>
            <p:cNvSpPr/>
            <p:nvPr/>
          </p:nvSpPr>
          <p:spPr>
            <a:xfrm>
              <a:off x="7140610" y="2696598"/>
              <a:ext cx="428168" cy="247277"/>
            </a:xfrm>
            <a:custGeom>
              <a:avLst/>
              <a:gdLst/>
              <a:ahLst/>
              <a:cxnLst/>
              <a:rect l="l" t="t" r="r" b="b"/>
              <a:pathLst>
                <a:path w="43032" h="24852" extrusionOk="0">
                  <a:moveTo>
                    <a:pt x="21449" y="1"/>
                  </a:moveTo>
                  <a:lnTo>
                    <a:pt x="1" y="12376"/>
                  </a:lnTo>
                  <a:lnTo>
                    <a:pt x="21583" y="24852"/>
                  </a:lnTo>
                  <a:lnTo>
                    <a:pt x="43031" y="12476"/>
                  </a:lnTo>
                  <a:lnTo>
                    <a:pt x="21449"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9"/>
            <p:cNvSpPr/>
            <p:nvPr/>
          </p:nvSpPr>
          <p:spPr>
            <a:xfrm>
              <a:off x="7139615" y="2820387"/>
              <a:ext cx="214084" cy="1151722"/>
            </a:xfrm>
            <a:custGeom>
              <a:avLst/>
              <a:gdLst/>
              <a:ahLst/>
              <a:cxnLst/>
              <a:rect l="l" t="t" r="r" b="b"/>
              <a:pathLst>
                <a:path w="21516" h="115751" extrusionOk="0">
                  <a:moveTo>
                    <a:pt x="1" y="1"/>
                  </a:moveTo>
                  <a:lnTo>
                    <a:pt x="1" y="103375"/>
                  </a:lnTo>
                  <a:lnTo>
                    <a:pt x="21516" y="115750"/>
                  </a:lnTo>
                  <a:lnTo>
                    <a:pt x="21516" y="12343"/>
                  </a:lnTo>
                  <a:lnTo>
                    <a:pt x="1"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9"/>
            <p:cNvSpPr/>
            <p:nvPr/>
          </p:nvSpPr>
          <p:spPr>
            <a:xfrm>
              <a:off x="7353673" y="2820387"/>
              <a:ext cx="214423" cy="1151722"/>
            </a:xfrm>
            <a:custGeom>
              <a:avLst/>
              <a:gdLst/>
              <a:ahLst/>
              <a:cxnLst/>
              <a:rect l="l" t="t" r="r" b="b"/>
              <a:pathLst>
                <a:path w="21550" h="115751" extrusionOk="0">
                  <a:moveTo>
                    <a:pt x="21550" y="1"/>
                  </a:moveTo>
                  <a:lnTo>
                    <a:pt x="1" y="12343"/>
                  </a:lnTo>
                  <a:lnTo>
                    <a:pt x="1" y="115750"/>
                  </a:lnTo>
                  <a:lnTo>
                    <a:pt x="21550" y="103375"/>
                  </a:lnTo>
                  <a:lnTo>
                    <a:pt x="21550" y="1"/>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9"/>
            <p:cNvSpPr/>
            <p:nvPr/>
          </p:nvSpPr>
          <p:spPr>
            <a:xfrm>
              <a:off x="7380895" y="2927591"/>
              <a:ext cx="40168" cy="1028910"/>
            </a:xfrm>
            <a:custGeom>
              <a:avLst/>
              <a:gdLst/>
              <a:ahLst/>
              <a:cxnLst/>
              <a:rect l="l" t="t" r="r" b="b"/>
              <a:pathLst>
                <a:path w="4037" h="103408" extrusionOk="0">
                  <a:moveTo>
                    <a:pt x="4036" y="0"/>
                  </a:moveTo>
                  <a:lnTo>
                    <a:pt x="0" y="2335"/>
                  </a:lnTo>
                  <a:lnTo>
                    <a:pt x="0" y="103408"/>
                  </a:lnTo>
                  <a:lnTo>
                    <a:pt x="4036" y="101073"/>
                  </a:lnTo>
                  <a:lnTo>
                    <a:pt x="403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9"/>
            <p:cNvSpPr/>
            <p:nvPr/>
          </p:nvSpPr>
          <p:spPr>
            <a:xfrm>
              <a:off x="7440958" y="2893077"/>
              <a:ext cx="39840" cy="1028581"/>
            </a:xfrm>
            <a:custGeom>
              <a:avLst/>
              <a:gdLst/>
              <a:ahLst/>
              <a:cxnLst/>
              <a:rect l="l" t="t" r="r" b="b"/>
              <a:pathLst>
                <a:path w="4004" h="103375" extrusionOk="0">
                  <a:moveTo>
                    <a:pt x="4004" y="0"/>
                  </a:moveTo>
                  <a:lnTo>
                    <a:pt x="1" y="2335"/>
                  </a:lnTo>
                  <a:lnTo>
                    <a:pt x="1" y="103374"/>
                  </a:lnTo>
                  <a:lnTo>
                    <a:pt x="4004" y="101072"/>
                  </a:lnTo>
                  <a:lnTo>
                    <a:pt x="400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29"/>
            <p:cNvSpPr/>
            <p:nvPr/>
          </p:nvSpPr>
          <p:spPr>
            <a:xfrm>
              <a:off x="7500704" y="2858553"/>
              <a:ext cx="40168" cy="1028581"/>
            </a:xfrm>
            <a:custGeom>
              <a:avLst/>
              <a:gdLst/>
              <a:ahLst/>
              <a:cxnLst/>
              <a:rect l="l" t="t" r="r" b="b"/>
              <a:pathLst>
                <a:path w="4037" h="103375" extrusionOk="0">
                  <a:moveTo>
                    <a:pt x="4036" y="1"/>
                  </a:moveTo>
                  <a:lnTo>
                    <a:pt x="0" y="2303"/>
                  </a:lnTo>
                  <a:lnTo>
                    <a:pt x="0" y="103375"/>
                  </a:lnTo>
                  <a:lnTo>
                    <a:pt x="4036" y="101073"/>
                  </a:lnTo>
                  <a:lnTo>
                    <a:pt x="403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9"/>
            <p:cNvSpPr/>
            <p:nvPr/>
          </p:nvSpPr>
          <p:spPr>
            <a:xfrm>
              <a:off x="7139615" y="2239270"/>
              <a:ext cx="215418" cy="142066"/>
            </a:xfrm>
            <a:custGeom>
              <a:avLst/>
              <a:gdLst/>
              <a:ahLst/>
              <a:cxnLst/>
              <a:rect l="l" t="t" r="r" b="b"/>
              <a:pathLst>
                <a:path w="21650" h="14278" extrusionOk="0">
                  <a:moveTo>
                    <a:pt x="1" y="0"/>
                  </a:moveTo>
                  <a:lnTo>
                    <a:pt x="1" y="1768"/>
                  </a:lnTo>
                  <a:lnTo>
                    <a:pt x="21649" y="14277"/>
                  </a:lnTo>
                  <a:lnTo>
                    <a:pt x="21649" y="12476"/>
                  </a:lnTo>
                  <a:lnTo>
                    <a:pt x="1" y="0"/>
                  </a:lnTo>
                  <a:close/>
                </a:path>
              </a:pathLst>
            </a:custGeom>
            <a:solidFill>
              <a:srgbClr val="9F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9"/>
            <p:cNvSpPr/>
            <p:nvPr/>
          </p:nvSpPr>
          <p:spPr>
            <a:xfrm>
              <a:off x="7355007" y="2239936"/>
              <a:ext cx="213756" cy="141399"/>
            </a:xfrm>
            <a:custGeom>
              <a:avLst/>
              <a:gdLst/>
              <a:ahLst/>
              <a:cxnLst/>
              <a:rect l="l" t="t" r="r" b="b"/>
              <a:pathLst>
                <a:path w="21483" h="14211" extrusionOk="0">
                  <a:moveTo>
                    <a:pt x="21482" y="0"/>
                  </a:moveTo>
                  <a:lnTo>
                    <a:pt x="0" y="12409"/>
                  </a:lnTo>
                  <a:lnTo>
                    <a:pt x="0" y="14210"/>
                  </a:lnTo>
                  <a:lnTo>
                    <a:pt x="21482" y="1801"/>
                  </a:lnTo>
                  <a:lnTo>
                    <a:pt x="21482" y="0"/>
                  </a:lnTo>
                  <a:close/>
                </a:path>
              </a:pathLst>
            </a:custGeom>
            <a:solidFill>
              <a:srgbClr val="D6D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9"/>
            <p:cNvSpPr/>
            <p:nvPr/>
          </p:nvSpPr>
          <p:spPr>
            <a:xfrm>
              <a:off x="7355007" y="2240593"/>
              <a:ext cx="204124" cy="684063"/>
            </a:xfrm>
            <a:custGeom>
              <a:avLst/>
              <a:gdLst/>
              <a:ahLst/>
              <a:cxnLst/>
              <a:rect l="l" t="t" r="r" b="b"/>
              <a:pathLst>
                <a:path w="20515" h="68750" extrusionOk="0">
                  <a:moveTo>
                    <a:pt x="20515" y="1"/>
                  </a:moveTo>
                  <a:lnTo>
                    <a:pt x="0" y="11776"/>
                  </a:lnTo>
                  <a:lnTo>
                    <a:pt x="0" y="68750"/>
                  </a:lnTo>
                  <a:lnTo>
                    <a:pt x="20515" y="56975"/>
                  </a:lnTo>
                  <a:lnTo>
                    <a:pt x="20515" y="1"/>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7" name="Google Shape;927;p29"/>
            <p:cNvGrpSpPr/>
            <p:nvPr/>
          </p:nvGrpSpPr>
          <p:grpSpPr>
            <a:xfrm>
              <a:off x="7375582" y="2288051"/>
              <a:ext cx="166961" cy="587455"/>
              <a:chOff x="7375582" y="2288051"/>
              <a:chExt cx="166961" cy="587455"/>
            </a:xfrm>
          </p:grpSpPr>
          <p:sp>
            <p:nvSpPr>
              <p:cNvPr id="928" name="Google Shape;928;p29"/>
              <p:cNvSpPr/>
              <p:nvPr/>
            </p:nvSpPr>
            <p:spPr>
              <a:xfrm>
                <a:off x="7375582" y="2741400"/>
                <a:ext cx="166961" cy="134106"/>
              </a:xfrm>
              <a:custGeom>
                <a:avLst/>
                <a:gdLst/>
                <a:ahLst/>
                <a:cxnLst/>
                <a:rect l="l" t="t" r="r" b="b"/>
                <a:pathLst>
                  <a:path w="16780" h="13478" extrusionOk="0">
                    <a:moveTo>
                      <a:pt x="16779" y="1"/>
                    </a:moveTo>
                    <a:lnTo>
                      <a:pt x="1" y="9708"/>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9"/>
              <p:cNvSpPr/>
              <p:nvPr/>
            </p:nvSpPr>
            <p:spPr>
              <a:xfrm>
                <a:off x="7375582" y="2288051"/>
                <a:ext cx="166961" cy="134106"/>
              </a:xfrm>
              <a:custGeom>
                <a:avLst/>
                <a:gdLst/>
                <a:ahLst/>
                <a:cxnLst/>
                <a:rect l="l" t="t" r="r" b="b"/>
                <a:pathLst>
                  <a:path w="16780" h="13478" extrusionOk="0">
                    <a:moveTo>
                      <a:pt x="16779" y="1"/>
                    </a:moveTo>
                    <a:lnTo>
                      <a:pt x="1" y="9675"/>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9"/>
              <p:cNvSpPr/>
              <p:nvPr/>
            </p:nvSpPr>
            <p:spPr>
              <a:xfrm>
                <a:off x="7375582" y="2344473"/>
                <a:ext cx="166961" cy="134434"/>
              </a:xfrm>
              <a:custGeom>
                <a:avLst/>
                <a:gdLst/>
                <a:ahLst/>
                <a:cxnLst/>
                <a:rect l="l" t="t" r="r" b="b"/>
                <a:pathLst>
                  <a:path w="16780" h="13511" extrusionOk="0">
                    <a:moveTo>
                      <a:pt x="16779" y="1"/>
                    </a:moveTo>
                    <a:lnTo>
                      <a:pt x="1" y="9708"/>
                    </a:lnTo>
                    <a:lnTo>
                      <a:pt x="1" y="13510"/>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9"/>
              <p:cNvSpPr/>
              <p:nvPr/>
            </p:nvSpPr>
            <p:spPr>
              <a:xfrm>
                <a:off x="7375582" y="2457975"/>
                <a:ext cx="166961" cy="134106"/>
              </a:xfrm>
              <a:custGeom>
                <a:avLst/>
                <a:gdLst/>
                <a:ahLst/>
                <a:cxnLst/>
                <a:rect l="l" t="t" r="r" b="b"/>
                <a:pathLst>
                  <a:path w="16780" h="13478" extrusionOk="0">
                    <a:moveTo>
                      <a:pt x="16779" y="1"/>
                    </a:moveTo>
                    <a:lnTo>
                      <a:pt x="1" y="9674"/>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29"/>
              <p:cNvSpPr/>
              <p:nvPr/>
            </p:nvSpPr>
            <p:spPr>
              <a:xfrm>
                <a:off x="7375582" y="2401224"/>
                <a:ext cx="166961" cy="134096"/>
              </a:xfrm>
              <a:custGeom>
                <a:avLst/>
                <a:gdLst/>
                <a:ahLst/>
                <a:cxnLst/>
                <a:rect l="l" t="t" r="r" b="b"/>
                <a:pathLst>
                  <a:path w="16780" h="13477" extrusionOk="0">
                    <a:moveTo>
                      <a:pt x="16779" y="1"/>
                    </a:moveTo>
                    <a:lnTo>
                      <a:pt x="1" y="9708"/>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9"/>
              <p:cNvSpPr/>
              <p:nvPr/>
            </p:nvSpPr>
            <p:spPr>
              <a:xfrm>
                <a:off x="7375582" y="2514726"/>
                <a:ext cx="166961" cy="134106"/>
              </a:xfrm>
              <a:custGeom>
                <a:avLst/>
                <a:gdLst/>
                <a:ahLst/>
                <a:cxnLst/>
                <a:rect l="l" t="t" r="r" b="b"/>
                <a:pathLst>
                  <a:path w="16780" h="13478" extrusionOk="0">
                    <a:moveTo>
                      <a:pt x="16779" y="1"/>
                    </a:moveTo>
                    <a:lnTo>
                      <a:pt x="1" y="9674"/>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9"/>
              <p:cNvSpPr/>
              <p:nvPr/>
            </p:nvSpPr>
            <p:spPr>
              <a:xfrm>
                <a:off x="7375582" y="2571476"/>
                <a:ext cx="166961" cy="134106"/>
              </a:xfrm>
              <a:custGeom>
                <a:avLst/>
                <a:gdLst/>
                <a:ahLst/>
                <a:cxnLst/>
                <a:rect l="l" t="t" r="r" b="b"/>
                <a:pathLst>
                  <a:path w="16780" h="13478" extrusionOk="0">
                    <a:moveTo>
                      <a:pt x="16779" y="1"/>
                    </a:moveTo>
                    <a:lnTo>
                      <a:pt x="1" y="9675"/>
                    </a:lnTo>
                    <a:lnTo>
                      <a:pt x="1" y="13477"/>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9"/>
              <p:cNvSpPr/>
              <p:nvPr/>
            </p:nvSpPr>
            <p:spPr>
              <a:xfrm>
                <a:off x="7375582" y="2628237"/>
                <a:ext cx="166961" cy="134096"/>
              </a:xfrm>
              <a:custGeom>
                <a:avLst/>
                <a:gdLst/>
                <a:ahLst/>
                <a:cxnLst/>
                <a:rect l="l" t="t" r="r" b="b"/>
                <a:pathLst>
                  <a:path w="16780" h="13477" extrusionOk="0">
                    <a:moveTo>
                      <a:pt x="16779" y="0"/>
                    </a:moveTo>
                    <a:lnTo>
                      <a:pt x="1" y="9674"/>
                    </a:lnTo>
                    <a:lnTo>
                      <a:pt x="1" y="13476"/>
                    </a:lnTo>
                    <a:lnTo>
                      <a:pt x="16779" y="3769"/>
                    </a:lnTo>
                    <a:lnTo>
                      <a:pt x="1677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9"/>
              <p:cNvSpPr/>
              <p:nvPr/>
            </p:nvSpPr>
            <p:spPr>
              <a:xfrm>
                <a:off x="7375582" y="2684649"/>
                <a:ext cx="166961" cy="134434"/>
              </a:xfrm>
              <a:custGeom>
                <a:avLst/>
                <a:gdLst/>
                <a:ahLst/>
                <a:cxnLst/>
                <a:rect l="l" t="t" r="r" b="b"/>
                <a:pathLst>
                  <a:path w="16780" h="13511" extrusionOk="0">
                    <a:moveTo>
                      <a:pt x="16779" y="1"/>
                    </a:moveTo>
                    <a:lnTo>
                      <a:pt x="1" y="9708"/>
                    </a:lnTo>
                    <a:lnTo>
                      <a:pt x="1" y="13510"/>
                    </a:lnTo>
                    <a:lnTo>
                      <a:pt x="16779" y="3804"/>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7" name="Google Shape;937;p29"/>
            <p:cNvSpPr/>
            <p:nvPr/>
          </p:nvSpPr>
          <p:spPr>
            <a:xfrm>
              <a:off x="7150897" y="2240593"/>
              <a:ext cx="204134" cy="684063"/>
            </a:xfrm>
            <a:custGeom>
              <a:avLst/>
              <a:gdLst/>
              <a:ahLst/>
              <a:cxnLst/>
              <a:rect l="l" t="t" r="r" b="b"/>
              <a:pathLst>
                <a:path w="20516" h="68750" extrusionOk="0">
                  <a:moveTo>
                    <a:pt x="1" y="1"/>
                  </a:moveTo>
                  <a:lnTo>
                    <a:pt x="1" y="56975"/>
                  </a:lnTo>
                  <a:lnTo>
                    <a:pt x="20515" y="68750"/>
                  </a:lnTo>
                  <a:lnTo>
                    <a:pt x="20515" y="11776"/>
                  </a:lnTo>
                  <a:lnTo>
                    <a:pt x="1"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9"/>
            <p:cNvSpPr/>
            <p:nvPr/>
          </p:nvSpPr>
          <p:spPr>
            <a:xfrm>
              <a:off x="7139615" y="2115809"/>
              <a:ext cx="429163" cy="247606"/>
            </a:xfrm>
            <a:custGeom>
              <a:avLst/>
              <a:gdLst/>
              <a:ahLst/>
              <a:cxnLst/>
              <a:rect l="l" t="t" r="r" b="b"/>
              <a:pathLst>
                <a:path w="43132" h="24885" extrusionOk="0">
                  <a:moveTo>
                    <a:pt x="21516" y="1"/>
                  </a:moveTo>
                  <a:lnTo>
                    <a:pt x="1" y="12409"/>
                  </a:lnTo>
                  <a:lnTo>
                    <a:pt x="21649" y="24885"/>
                  </a:lnTo>
                  <a:lnTo>
                    <a:pt x="43131" y="12476"/>
                  </a:lnTo>
                  <a:lnTo>
                    <a:pt x="21516"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9" name="Google Shape;939;p29"/>
            <p:cNvGrpSpPr/>
            <p:nvPr/>
          </p:nvGrpSpPr>
          <p:grpSpPr>
            <a:xfrm>
              <a:off x="7167493" y="2288051"/>
              <a:ext cx="166961" cy="587455"/>
              <a:chOff x="7167493" y="2288051"/>
              <a:chExt cx="166961" cy="587455"/>
            </a:xfrm>
          </p:grpSpPr>
          <p:sp>
            <p:nvSpPr>
              <p:cNvPr id="940" name="Google Shape;940;p29"/>
              <p:cNvSpPr/>
              <p:nvPr/>
            </p:nvSpPr>
            <p:spPr>
              <a:xfrm>
                <a:off x="7167493" y="2741400"/>
                <a:ext cx="166961" cy="134106"/>
              </a:xfrm>
              <a:custGeom>
                <a:avLst/>
                <a:gdLst/>
                <a:ahLst/>
                <a:cxnLst/>
                <a:rect l="l" t="t" r="r" b="b"/>
                <a:pathLst>
                  <a:path w="16780" h="13478" extrusionOk="0">
                    <a:moveTo>
                      <a:pt x="1" y="1"/>
                    </a:moveTo>
                    <a:lnTo>
                      <a:pt x="1" y="3804"/>
                    </a:lnTo>
                    <a:lnTo>
                      <a:pt x="16779" y="13477"/>
                    </a:lnTo>
                    <a:lnTo>
                      <a:pt x="16779" y="9708"/>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9"/>
              <p:cNvSpPr/>
              <p:nvPr/>
            </p:nvSpPr>
            <p:spPr>
              <a:xfrm>
                <a:off x="7167493" y="2288051"/>
                <a:ext cx="166961" cy="134106"/>
              </a:xfrm>
              <a:custGeom>
                <a:avLst/>
                <a:gdLst/>
                <a:ahLst/>
                <a:cxnLst/>
                <a:rect l="l" t="t" r="r" b="b"/>
                <a:pathLst>
                  <a:path w="16780" h="13478" extrusionOk="0">
                    <a:moveTo>
                      <a:pt x="1" y="1"/>
                    </a:moveTo>
                    <a:lnTo>
                      <a:pt x="1" y="3804"/>
                    </a:lnTo>
                    <a:lnTo>
                      <a:pt x="16779" y="13477"/>
                    </a:lnTo>
                    <a:lnTo>
                      <a:pt x="16779" y="9675"/>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29"/>
              <p:cNvSpPr/>
              <p:nvPr/>
            </p:nvSpPr>
            <p:spPr>
              <a:xfrm>
                <a:off x="7167493" y="2344473"/>
                <a:ext cx="166961" cy="134434"/>
              </a:xfrm>
              <a:custGeom>
                <a:avLst/>
                <a:gdLst/>
                <a:ahLst/>
                <a:cxnLst/>
                <a:rect l="l" t="t" r="r" b="b"/>
                <a:pathLst>
                  <a:path w="16780" h="13511" extrusionOk="0">
                    <a:moveTo>
                      <a:pt x="1" y="1"/>
                    </a:moveTo>
                    <a:lnTo>
                      <a:pt x="1" y="3803"/>
                    </a:lnTo>
                    <a:lnTo>
                      <a:pt x="16779" y="13510"/>
                    </a:lnTo>
                    <a:lnTo>
                      <a:pt x="16779" y="9708"/>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29"/>
              <p:cNvSpPr/>
              <p:nvPr/>
            </p:nvSpPr>
            <p:spPr>
              <a:xfrm>
                <a:off x="7167493" y="2457975"/>
                <a:ext cx="166961" cy="134106"/>
              </a:xfrm>
              <a:custGeom>
                <a:avLst/>
                <a:gdLst/>
                <a:ahLst/>
                <a:cxnLst/>
                <a:rect l="l" t="t" r="r" b="b"/>
                <a:pathLst>
                  <a:path w="16780" h="13478" extrusionOk="0">
                    <a:moveTo>
                      <a:pt x="1" y="1"/>
                    </a:moveTo>
                    <a:lnTo>
                      <a:pt x="1" y="3804"/>
                    </a:lnTo>
                    <a:lnTo>
                      <a:pt x="16779" y="13477"/>
                    </a:lnTo>
                    <a:lnTo>
                      <a:pt x="16779" y="9674"/>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9"/>
              <p:cNvSpPr/>
              <p:nvPr/>
            </p:nvSpPr>
            <p:spPr>
              <a:xfrm>
                <a:off x="7167493" y="2401224"/>
                <a:ext cx="166961" cy="134096"/>
              </a:xfrm>
              <a:custGeom>
                <a:avLst/>
                <a:gdLst/>
                <a:ahLst/>
                <a:cxnLst/>
                <a:rect l="l" t="t" r="r" b="b"/>
                <a:pathLst>
                  <a:path w="16780" h="13477" extrusionOk="0">
                    <a:moveTo>
                      <a:pt x="1" y="1"/>
                    </a:moveTo>
                    <a:lnTo>
                      <a:pt x="1" y="3803"/>
                    </a:lnTo>
                    <a:lnTo>
                      <a:pt x="16779" y="13477"/>
                    </a:lnTo>
                    <a:lnTo>
                      <a:pt x="16779" y="9708"/>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29"/>
              <p:cNvSpPr/>
              <p:nvPr/>
            </p:nvSpPr>
            <p:spPr>
              <a:xfrm>
                <a:off x="7167493" y="2514726"/>
                <a:ext cx="166961" cy="134106"/>
              </a:xfrm>
              <a:custGeom>
                <a:avLst/>
                <a:gdLst/>
                <a:ahLst/>
                <a:cxnLst/>
                <a:rect l="l" t="t" r="r" b="b"/>
                <a:pathLst>
                  <a:path w="16780" h="13478" extrusionOk="0">
                    <a:moveTo>
                      <a:pt x="1" y="1"/>
                    </a:moveTo>
                    <a:lnTo>
                      <a:pt x="1" y="3804"/>
                    </a:lnTo>
                    <a:lnTo>
                      <a:pt x="16779" y="13477"/>
                    </a:lnTo>
                    <a:lnTo>
                      <a:pt x="16779" y="9674"/>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9"/>
              <p:cNvSpPr/>
              <p:nvPr/>
            </p:nvSpPr>
            <p:spPr>
              <a:xfrm>
                <a:off x="7167493" y="2571476"/>
                <a:ext cx="166961" cy="134106"/>
              </a:xfrm>
              <a:custGeom>
                <a:avLst/>
                <a:gdLst/>
                <a:ahLst/>
                <a:cxnLst/>
                <a:rect l="l" t="t" r="r" b="b"/>
                <a:pathLst>
                  <a:path w="16780" h="13478" extrusionOk="0">
                    <a:moveTo>
                      <a:pt x="1" y="1"/>
                    </a:moveTo>
                    <a:lnTo>
                      <a:pt x="1" y="3804"/>
                    </a:lnTo>
                    <a:lnTo>
                      <a:pt x="16779" y="13477"/>
                    </a:lnTo>
                    <a:lnTo>
                      <a:pt x="16779" y="9675"/>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9"/>
              <p:cNvSpPr/>
              <p:nvPr/>
            </p:nvSpPr>
            <p:spPr>
              <a:xfrm>
                <a:off x="7167493" y="2628237"/>
                <a:ext cx="166961" cy="134096"/>
              </a:xfrm>
              <a:custGeom>
                <a:avLst/>
                <a:gdLst/>
                <a:ahLst/>
                <a:cxnLst/>
                <a:rect l="l" t="t" r="r" b="b"/>
                <a:pathLst>
                  <a:path w="16780" h="13477" extrusionOk="0">
                    <a:moveTo>
                      <a:pt x="1" y="0"/>
                    </a:moveTo>
                    <a:lnTo>
                      <a:pt x="1" y="3769"/>
                    </a:lnTo>
                    <a:lnTo>
                      <a:pt x="16779" y="13476"/>
                    </a:lnTo>
                    <a:lnTo>
                      <a:pt x="16779" y="9674"/>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9"/>
              <p:cNvSpPr/>
              <p:nvPr/>
            </p:nvSpPr>
            <p:spPr>
              <a:xfrm>
                <a:off x="7167493" y="2684649"/>
                <a:ext cx="166961" cy="134434"/>
              </a:xfrm>
              <a:custGeom>
                <a:avLst/>
                <a:gdLst/>
                <a:ahLst/>
                <a:cxnLst/>
                <a:rect l="l" t="t" r="r" b="b"/>
                <a:pathLst>
                  <a:path w="16780" h="13511" extrusionOk="0">
                    <a:moveTo>
                      <a:pt x="1" y="1"/>
                    </a:moveTo>
                    <a:lnTo>
                      <a:pt x="1" y="3804"/>
                    </a:lnTo>
                    <a:lnTo>
                      <a:pt x="16779" y="13510"/>
                    </a:lnTo>
                    <a:lnTo>
                      <a:pt x="16779" y="9708"/>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9" name="Google Shape;949;p29"/>
            <p:cNvSpPr/>
            <p:nvPr/>
          </p:nvSpPr>
          <p:spPr>
            <a:xfrm>
              <a:off x="7178447" y="2027201"/>
              <a:ext cx="353155" cy="203796"/>
            </a:xfrm>
            <a:custGeom>
              <a:avLst/>
              <a:gdLst/>
              <a:ahLst/>
              <a:cxnLst/>
              <a:rect l="l" t="t" r="r" b="b"/>
              <a:pathLst>
                <a:path w="35493" h="20482" extrusionOk="0">
                  <a:moveTo>
                    <a:pt x="17680" y="0"/>
                  </a:moveTo>
                  <a:lnTo>
                    <a:pt x="0" y="10207"/>
                  </a:lnTo>
                  <a:lnTo>
                    <a:pt x="17813" y="20481"/>
                  </a:lnTo>
                  <a:lnTo>
                    <a:pt x="35492" y="10274"/>
                  </a:lnTo>
                  <a:lnTo>
                    <a:pt x="17680"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9"/>
            <p:cNvSpPr/>
            <p:nvPr/>
          </p:nvSpPr>
          <p:spPr>
            <a:xfrm>
              <a:off x="7177780" y="2129081"/>
              <a:ext cx="176583" cy="211766"/>
            </a:xfrm>
            <a:custGeom>
              <a:avLst/>
              <a:gdLst/>
              <a:ahLst/>
              <a:cxnLst/>
              <a:rect l="l" t="t" r="r" b="b"/>
              <a:pathLst>
                <a:path w="17747" h="21283" extrusionOk="0">
                  <a:moveTo>
                    <a:pt x="1" y="1"/>
                  </a:moveTo>
                  <a:lnTo>
                    <a:pt x="1" y="11109"/>
                  </a:lnTo>
                  <a:lnTo>
                    <a:pt x="17747" y="21283"/>
                  </a:lnTo>
                  <a:lnTo>
                    <a:pt x="17747" y="10175"/>
                  </a:lnTo>
                  <a:lnTo>
                    <a:pt x="1"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9"/>
            <p:cNvSpPr/>
            <p:nvPr/>
          </p:nvSpPr>
          <p:spPr>
            <a:xfrm>
              <a:off x="7298923" y="2217700"/>
              <a:ext cx="32865" cy="110196"/>
            </a:xfrm>
            <a:custGeom>
              <a:avLst/>
              <a:gdLst/>
              <a:ahLst/>
              <a:cxnLst/>
              <a:rect l="l" t="t" r="r" b="b"/>
              <a:pathLst>
                <a:path w="3303" h="11075" extrusionOk="0">
                  <a:moveTo>
                    <a:pt x="0" y="0"/>
                  </a:moveTo>
                  <a:lnTo>
                    <a:pt x="0" y="9173"/>
                  </a:lnTo>
                  <a:lnTo>
                    <a:pt x="3302" y="11075"/>
                  </a:lnTo>
                  <a:lnTo>
                    <a:pt x="3302" y="1902"/>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9"/>
            <p:cNvSpPr/>
            <p:nvPr/>
          </p:nvSpPr>
          <p:spPr>
            <a:xfrm>
              <a:off x="7249465" y="2189155"/>
              <a:ext cx="32875" cy="110196"/>
            </a:xfrm>
            <a:custGeom>
              <a:avLst/>
              <a:gdLst/>
              <a:ahLst/>
              <a:cxnLst/>
              <a:rect l="l" t="t" r="r" b="b"/>
              <a:pathLst>
                <a:path w="3304" h="11075" extrusionOk="0">
                  <a:moveTo>
                    <a:pt x="1" y="0"/>
                  </a:moveTo>
                  <a:lnTo>
                    <a:pt x="1" y="9174"/>
                  </a:lnTo>
                  <a:lnTo>
                    <a:pt x="3303" y="11075"/>
                  </a:lnTo>
                  <a:lnTo>
                    <a:pt x="3303" y="1902"/>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9"/>
            <p:cNvSpPr/>
            <p:nvPr/>
          </p:nvSpPr>
          <p:spPr>
            <a:xfrm>
              <a:off x="7200017" y="2160611"/>
              <a:ext cx="33203" cy="110206"/>
            </a:xfrm>
            <a:custGeom>
              <a:avLst/>
              <a:gdLst/>
              <a:ahLst/>
              <a:cxnLst/>
              <a:rect l="l" t="t" r="r" b="b"/>
              <a:pathLst>
                <a:path w="3337" h="11076" extrusionOk="0">
                  <a:moveTo>
                    <a:pt x="1" y="1"/>
                  </a:moveTo>
                  <a:lnTo>
                    <a:pt x="1" y="9174"/>
                  </a:lnTo>
                  <a:lnTo>
                    <a:pt x="3336" y="11075"/>
                  </a:lnTo>
                  <a:lnTo>
                    <a:pt x="3336" y="1902"/>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9"/>
            <p:cNvSpPr/>
            <p:nvPr/>
          </p:nvSpPr>
          <p:spPr>
            <a:xfrm>
              <a:off x="7354340" y="2129081"/>
              <a:ext cx="176583" cy="211766"/>
            </a:xfrm>
            <a:custGeom>
              <a:avLst/>
              <a:gdLst/>
              <a:ahLst/>
              <a:cxnLst/>
              <a:rect l="l" t="t" r="r" b="b"/>
              <a:pathLst>
                <a:path w="17747" h="21283" extrusionOk="0">
                  <a:moveTo>
                    <a:pt x="17747" y="1"/>
                  </a:moveTo>
                  <a:lnTo>
                    <a:pt x="1" y="10175"/>
                  </a:lnTo>
                  <a:lnTo>
                    <a:pt x="1" y="21283"/>
                  </a:lnTo>
                  <a:lnTo>
                    <a:pt x="17747" y="11109"/>
                  </a:lnTo>
                  <a:lnTo>
                    <a:pt x="17747" y="1"/>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29"/>
            <p:cNvSpPr/>
            <p:nvPr/>
          </p:nvSpPr>
          <p:spPr>
            <a:xfrm>
              <a:off x="7376577" y="2217700"/>
              <a:ext cx="32865" cy="110196"/>
            </a:xfrm>
            <a:custGeom>
              <a:avLst/>
              <a:gdLst/>
              <a:ahLst/>
              <a:cxnLst/>
              <a:rect l="l" t="t" r="r" b="b"/>
              <a:pathLst>
                <a:path w="3303" h="11075" extrusionOk="0">
                  <a:moveTo>
                    <a:pt x="3303" y="0"/>
                  </a:moveTo>
                  <a:lnTo>
                    <a:pt x="1" y="1902"/>
                  </a:lnTo>
                  <a:lnTo>
                    <a:pt x="1" y="11075"/>
                  </a:lnTo>
                  <a:lnTo>
                    <a:pt x="3303" y="9173"/>
                  </a:lnTo>
                  <a:lnTo>
                    <a:pt x="33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29"/>
            <p:cNvSpPr/>
            <p:nvPr/>
          </p:nvSpPr>
          <p:spPr>
            <a:xfrm>
              <a:off x="7426024" y="2189155"/>
              <a:ext cx="32875" cy="110196"/>
            </a:xfrm>
            <a:custGeom>
              <a:avLst/>
              <a:gdLst/>
              <a:ahLst/>
              <a:cxnLst/>
              <a:rect l="l" t="t" r="r" b="b"/>
              <a:pathLst>
                <a:path w="3304" h="11075" extrusionOk="0">
                  <a:moveTo>
                    <a:pt x="3303" y="0"/>
                  </a:moveTo>
                  <a:lnTo>
                    <a:pt x="1" y="1902"/>
                  </a:lnTo>
                  <a:lnTo>
                    <a:pt x="1" y="11075"/>
                  </a:lnTo>
                  <a:lnTo>
                    <a:pt x="3303" y="9174"/>
                  </a:lnTo>
                  <a:lnTo>
                    <a:pt x="33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9"/>
            <p:cNvSpPr/>
            <p:nvPr/>
          </p:nvSpPr>
          <p:spPr>
            <a:xfrm>
              <a:off x="7475482" y="2160611"/>
              <a:ext cx="32865" cy="110206"/>
            </a:xfrm>
            <a:custGeom>
              <a:avLst/>
              <a:gdLst/>
              <a:ahLst/>
              <a:cxnLst/>
              <a:rect l="l" t="t" r="r" b="b"/>
              <a:pathLst>
                <a:path w="3303" h="11076" extrusionOk="0">
                  <a:moveTo>
                    <a:pt x="3302" y="1"/>
                  </a:moveTo>
                  <a:lnTo>
                    <a:pt x="0" y="1902"/>
                  </a:lnTo>
                  <a:lnTo>
                    <a:pt x="0" y="11075"/>
                  </a:lnTo>
                  <a:lnTo>
                    <a:pt x="3302" y="9174"/>
                  </a:lnTo>
                  <a:lnTo>
                    <a:pt x="33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9"/>
            <p:cNvSpPr/>
            <p:nvPr/>
          </p:nvSpPr>
          <p:spPr>
            <a:xfrm>
              <a:off x="7216284" y="2011929"/>
              <a:ext cx="276481" cy="159329"/>
            </a:xfrm>
            <a:custGeom>
              <a:avLst/>
              <a:gdLst/>
              <a:ahLst/>
              <a:cxnLst/>
              <a:rect l="l" t="t" r="r" b="b"/>
              <a:pathLst>
                <a:path w="27787" h="16013" extrusionOk="0">
                  <a:moveTo>
                    <a:pt x="13843" y="1"/>
                  </a:moveTo>
                  <a:lnTo>
                    <a:pt x="0" y="7973"/>
                  </a:lnTo>
                  <a:lnTo>
                    <a:pt x="13943" y="16012"/>
                  </a:lnTo>
                  <a:lnTo>
                    <a:pt x="27787" y="8040"/>
                  </a:lnTo>
                  <a:lnTo>
                    <a:pt x="13843" y="1"/>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9"/>
            <p:cNvSpPr/>
            <p:nvPr/>
          </p:nvSpPr>
          <p:spPr>
            <a:xfrm>
              <a:off x="7215617" y="2091583"/>
              <a:ext cx="138414" cy="117500"/>
            </a:xfrm>
            <a:custGeom>
              <a:avLst/>
              <a:gdLst/>
              <a:ahLst/>
              <a:cxnLst/>
              <a:rect l="l" t="t" r="r" b="b"/>
              <a:pathLst>
                <a:path w="13911" h="11809" extrusionOk="0">
                  <a:moveTo>
                    <a:pt x="0" y="0"/>
                  </a:moveTo>
                  <a:lnTo>
                    <a:pt x="0" y="3837"/>
                  </a:lnTo>
                  <a:lnTo>
                    <a:pt x="13910" y="11809"/>
                  </a:lnTo>
                  <a:lnTo>
                    <a:pt x="13910" y="7973"/>
                  </a:lnTo>
                  <a:lnTo>
                    <a:pt x="0"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9"/>
            <p:cNvSpPr/>
            <p:nvPr/>
          </p:nvSpPr>
          <p:spPr>
            <a:xfrm>
              <a:off x="7354012" y="2091583"/>
              <a:ext cx="138076" cy="117500"/>
            </a:xfrm>
            <a:custGeom>
              <a:avLst/>
              <a:gdLst/>
              <a:ahLst/>
              <a:cxnLst/>
              <a:rect l="l" t="t" r="r" b="b"/>
              <a:pathLst>
                <a:path w="13877" h="11809" extrusionOk="0">
                  <a:moveTo>
                    <a:pt x="13877" y="0"/>
                  </a:moveTo>
                  <a:lnTo>
                    <a:pt x="0" y="7973"/>
                  </a:lnTo>
                  <a:lnTo>
                    <a:pt x="0" y="11809"/>
                  </a:lnTo>
                  <a:lnTo>
                    <a:pt x="13877" y="3837"/>
                  </a:lnTo>
                  <a:lnTo>
                    <a:pt x="13877" y="0"/>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9"/>
            <p:cNvSpPr/>
            <p:nvPr/>
          </p:nvSpPr>
          <p:spPr>
            <a:xfrm>
              <a:off x="7315180" y="1855287"/>
              <a:ext cx="78008" cy="45143"/>
            </a:xfrm>
            <a:custGeom>
              <a:avLst/>
              <a:gdLst/>
              <a:ahLst/>
              <a:cxnLst/>
              <a:rect l="l" t="t" r="r" b="b"/>
              <a:pathLst>
                <a:path w="7840" h="4537" extrusionOk="0">
                  <a:moveTo>
                    <a:pt x="3903" y="0"/>
                  </a:moveTo>
                  <a:lnTo>
                    <a:pt x="1" y="2268"/>
                  </a:lnTo>
                  <a:lnTo>
                    <a:pt x="3903" y="4537"/>
                  </a:lnTo>
                  <a:lnTo>
                    <a:pt x="7839" y="2268"/>
                  </a:lnTo>
                  <a:lnTo>
                    <a:pt x="3903" y="0"/>
                  </a:ln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29"/>
            <p:cNvSpPr/>
            <p:nvPr/>
          </p:nvSpPr>
          <p:spPr>
            <a:xfrm>
              <a:off x="7325796" y="1861585"/>
              <a:ext cx="56436" cy="32537"/>
            </a:xfrm>
            <a:custGeom>
              <a:avLst/>
              <a:gdLst/>
              <a:ahLst/>
              <a:cxnLst/>
              <a:rect l="l" t="t" r="r" b="b"/>
              <a:pathLst>
                <a:path w="5672" h="3270" extrusionOk="0">
                  <a:moveTo>
                    <a:pt x="2836" y="1"/>
                  </a:moveTo>
                  <a:lnTo>
                    <a:pt x="1" y="1635"/>
                  </a:lnTo>
                  <a:lnTo>
                    <a:pt x="2836" y="3270"/>
                  </a:lnTo>
                  <a:lnTo>
                    <a:pt x="5672" y="1635"/>
                  </a:lnTo>
                  <a:lnTo>
                    <a:pt x="2836" y="1"/>
                  </a:lnTo>
                  <a:close/>
                </a:path>
              </a:pathLst>
            </a:custGeom>
            <a:solidFill>
              <a:srgbClr val="9F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9"/>
            <p:cNvSpPr/>
            <p:nvPr/>
          </p:nvSpPr>
          <p:spPr>
            <a:xfrm>
              <a:off x="7314851" y="1877852"/>
              <a:ext cx="39173" cy="234999"/>
            </a:xfrm>
            <a:custGeom>
              <a:avLst/>
              <a:gdLst/>
              <a:ahLst/>
              <a:cxnLst/>
              <a:rect l="l" t="t" r="r" b="b"/>
              <a:pathLst>
                <a:path w="3937" h="23618" extrusionOk="0">
                  <a:moveTo>
                    <a:pt x="0" y="0"/>
                  </a:moveTo>
                  <a:lnTo>
                    <a:pt x="0" y="21382"/>
                  </a:lnTo>
                  <a:lnTo>
                    <a:pt x="3936" y="23617"/>
                  </a:lnTo>
                  <a:lnTo>
                    <a:pt x="3936" y="2235"/>
                  </a:lnTo>
                  <a:lnTo>
                    <a:pt x="0"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9"/>
            <p:cNvSpPr/>
            <p:nvPr/>
          </p:nvSpPr>
          <p:spPr>
            <a:xfrm>
              <a:off x="7354012" y="1877852"/>
              <a:ext cx="38845" cy="234999"/>
            </a:xfrm>
            <a:custGeom>
              <a:avLst/>
              <a:gdLst/>
              <a:ahLst/>
              <a:cxnLst/>
              <a:rect l="l" t="t" r="r" b="b"/>
              <a:pathLst>
                <a:path w="3904" h="23618" extrusionOk="0">
                  <a:moveTo>
                    <a:pt x="3903" y="0"/>
                  </a:moveTo>
                  <a:lnTo>
                    <a:pt x="0" y="2235"/>
                  </a:lnTo>
                  <a:lnTo>
                    <a:pt x="0" y="23617"/>
                  </a:lnTo>
                  <a:lnTo>
                    <a:pt x="3903" y="21382"/>
                  </a:lnTo>
                  <a:lnTo>
                    <a:pt x="3903" y="0"/>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9"/>
            <p:cNvSpPr/>
            <p:nvPr/>
          </p:nvSpPr>
          <p:spPr>
            <a:xfrm>
              <a:off x="7325796" y="1617320"/>
              <a:ext cx="28228" cy="276819"/>
            </a:xfrm>
            <a:custGeom>
              <a:avLst/>
              <a:gdLst/>
              <a:ahLst/>
              <a:cxnLst/>
              <a:rect l="l" t="t" r="r" b="b"/>
              <a:pathLst>
                <a:path w="2837" h="27821" extrusionOk="0">
                  <a:moveTo>
                    <a:pt x="2836" y="1"/>
                  </a:moveTo>
                  <a:lnTo>
                    <a:pt x="1" y="26186"/>
                  </a:lnTo>
                  <a:lnTo>
                    <a:pt x="2836" y="27821"/>
                  </a:lnTo>
                  <a:lnTo>
                    <a:pt x="2836"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9"/>
            <p:cNvSpPr/>
            <p:nvPr/>
          </p:nvSpPr>
          <p:spPr>
            <a:xfrm>
              <a:off x="7354012" y="1617320"/>
              <a:ext cx="28218" cy="276819"/>
            </a:xfrm>
            <a:custGeom>
              <a:avLst/>
              <a:gdLst/>
              <a:ahLst/>
              <a:cxnLst/>
              <a:rect l="l" t="t" r="r" b="b"/>
              <a:pathLst>
                <a:path w="2836" h="27821" extrusionOk="0">
                  <a:moveTo>
                    <a:pt x="0" y="1"/>
                  </a:moveTo>
                  <a:lnTo>
                    <a:pt x="0" y="27821"/>
                  </a:lnTo>
                  <a:lnTo>
                    <a:pt x="2836" y="26186"/>
                  </a:lnTo>
                  <a:lnTo>
                    <a:pt x="0" y="1"/>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7" name="Google Shape;967;p29"/>
          <p:cNvGrpSpPr/>
          <p:nvPr/>
        </p:nvGrpSpPr>
        <p:grpSpPr>
          <a:xfrm flipH="1">
            <a:off x="6716131" y="2173086"/>
            <a:ext cx="589048" cy="1776610"/>
            <a:chOff x="6845236" y="2848204"/>
            <a:chExt cx="428835" cy="1293491"/>
          </a:xfrm>
        </p:grpSpPr>
        <p:grpSp>
          <p:nvGrpSpPr>
            <p:cNvPr id="968" name="Google Shape;968;p29"/>
            <p:cNvGrpSpPr/>
            <p:nvPr/>
          </p:nvGrpSpPr>
          <p:grpSpPr>
            <a:xfrm>
              <a:off x="6845236" y="2848204"/>
              <a:ext cx="428835" cy="1293491"/>
              <a:chOff x="6845236" y="2848204"/>
              <a:chExt cx="428835" cy="1293491"/>
            </a:xfrm>
          </p:grpSpPr>
          <p:sp>
            <p:nvSpPr>
              <p:cNvPr id="969" name="Google Shape;969;p29"/>
              <p:cNvSpPr/>
              <p:nvPr/>
            </p:nvSpPr>
            <p:spPr>
              <a:xfrm>
                <a:off x="6845902" y="2867118"/>
                <a:ext cx="428168" cy="247277"/>
              </a:xfrm>
              <a:custGeom>
                <a:avLst/>
                <a:gdLst/>
                <a:ahLst/>
                <a:cxnLst/>
                <a:rect l="l" t="t" r="r" b="b"/>
                <a:pathLst>
                  <a:path w="43032" h="24852" extrusionOk="0">
                    <a:moveTo>
                      <a:pt x="21449" y="1"/>
                    </a:moveTo>
                    <a:lnTo>
                      <a:pt x="1" y="12376"/>
                    </a:lnTo>
                    <a:lnTo>
                      <a:pt x="21583" y="24852"/>
                    </a:lnTo>
                    <a:lnTo>
                      <a:pt x="43031" y="12443"/>
                    </a:lnTo>
                    <a:lnTo>
                      <a:pt x="21449" y="1"/>
                    </a:lnTo>
                    <a:close/>
                  </a:path>
                </a:pathLst>
              </a:custGeom>
              <a:solidFill>
                <a:srgbClr val="DB7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9"/>
              <p:cNvSpPr/>
              <p:nvPr/>
            </p:nvSpPr>
            <p:spPr>
              <a:xfrm>
                <a:off x="6845236" y="2989983"/>
                <a:ext cx="214094" cy="1151713"/>
              </a:xfrm>
              <a:custGeom>
                <a:avLst/>
                <a:gdLst/>
                <a:ahLst/>
                <a:cxnLst/>
                <a:rect l="l" t="t" r="r" b="b"/>
                <a:pathLst>
                  <a:path w="21517" h="115750" extrusionOk="0">
                    <a:moveTo>
                      <a:pt x="1" y="0"/>
                    </a:moveTo>
                    <a:lnTo>
                      <a:pt x="1" y="103408"/>
                    </a:lnTo>
                    <a:lnTo>
                      <a:pt x="21516" y="115750"/>
                    </a:lnTo>
                    <a:lnTo>
                      <a:pt x="21516" y="12376"/>
                    </a:lnTo>
                    <a:lnTo>
                      <a:pt x="1" y="0"/>
                    </a:lnTo>
                    <a:close/>
                  </a:path>
                </a:pathLst>
              </a:custGeom>
              <a:solidFill>
                <a:srgbClr val="A737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9"/>
              <p:cNvSpPr/>
              <p:nvPr/>
            </p:nvSpPr>
            <p:spPr>
              <a:xfrm>
                <a:off x="7059304" y="2989983"/>
                <a:ext cx="214084" cy="1151713"/>
              </a:xfrm>
              <a:custGeom>
                <a:avLst/>
                <a:gdLst/>
                <a:ahLst/>
                <a:cxnLst/>
                <a:rect l="l" t="t" r="r" b="b"/>
                <a:pathLst>
                  <a:path w="21516" h="115750" extrusionOk="0">
                    <a:moveTo>
                      <a:pt x="21516" y="0"/>
                    </a:moveTo>
                    <a:lnTo>
                      <a:pt x="0" y="12376"/>
                    </a:lnTo>
                    <a:lnTo>
                      <a:pt x="0" y="115750"/>
                    </a:lnTo>
                    <a:lnTo>
                      <a:pt x="21516" y="103408"/>
                    </a:lnTo>
                    <a:lnTo>
                      <a:pt x="2151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9"/>
              <p:cNvSpPr/>
              <p:nvPr/>
            </p:nvSpPr>
            <p:spPr>
              <a:xfrm>
                <a:off x="7086515" y="3097515"/>
                <a:ext cx="39840" cy="1028581"/>
              </a:xfrm>
              <a:custGeom>
                <a:avLst/>
                <a:gdLst/>
                <a:ahLst/>
                <a:cxnLst/>
                <a:rect l="l" t="t" r="r" b="b"/>
                <a:pathLst>
                  <a:path w="4004" h="103375" extrusionOk="0">
                    <a:moveTo>
                      <a:pt x="4003" y="0"/>
                    </a:moveTo>
                    <a:lnTo>
                      <a:pt x="0" y="2302"/>
                    </a:lnTo>
                    <a:lnTo>
                      <a:pt x="0" y="103374"/>
                    </a:lnTo>
                    <a:lnTo>
                      <a:pt x="4003" y="101039"/>
                    </a:lnTo>
                    <a:lnTo>
                      <a:pt x="40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9"/>
              <p:cNvSpPr/>
              <p:nvPr/>
            </p:nvSpPr>
            <p:spPr>
              <a:xfrm>
                <a:off x="6892037" y="2848204"/>
                <a:ext cx="335225" cy="193836"/>
              </a:xfrm>
              <a:custGeom>
                <a:avLst/>
                <a:gdLst/>
                <a:ahLst/>
                <a:cxnLst/>
                <a:rect l="l" t="t" r="r" b="b"/>
                <a:pathLst>
                  <a:path w="33691" h="19481" extrusionOk="0">
                    <a:moveTo>
                      <a:pt x="16779" y="0"/>
                    </a:moveTo>
                    <a:lnTo>
                      <a:pt x="0" y="9707"/>
                    </a:lnTo>
                    <a:lnTo>
                      <a:pt x="16879" y="19481"/>
                    </a:lnTo>
                    <a:lnTo>
                      <a:pt x="33691" y="9774"/>
                    </a:lnTo>
                    <a:lnTo>
                      <a:pt x="16779" y="0"/>
                    </a:lnTo>
                    <a:close/>
                  </a:path>
                </a:pathLst>
              </a:custGeom>
              <a:solidFill>
                <a:srgbClr val="DB7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9"/>
              <p:cNvSpPr/>
              <p:nvPr/>
            </p:nvSpPr>
            <p:spPr>
              <a:xfrm>
                <a:off x="6891370" y="2944515"/>
                <a:ext cx="167618" cy="142394"/>
              </a:xfrm>
              <a:custGeom>
                <a:avLst/>
                <a:gdLst/>
                <a:ahLst/>
                <a:cxnLst/>
                <a:rect l="l" t="t" r="r" b="b"/>
                <a:pathLst>
                  <a:path w="16846" h="14311" extrusionOk="0">
                    <a:moveTo>
                      <a:pt x="0" y="0"/>
                    </a:moveTo>
                    <a:lnTo>
                      <a:pt x="0" y="4637"/>
                    </a:lnTo>
                    <a:lnTo>
                      <a:pt x="16846" y="14311"/>
                    </a:lnTo>
                    <a:lnTo>
                      <a:pt x="16846" y="9674"/>
                    </a:lnTo>
                    <a:lnTo>
                      <a:pt x="0" y="0"/>
                    </a:lnTo>
                    <a:close/>
                  </a:path>
                </a:pathLst>
              </a:custGeom>
              <a:solidFill>
                <a:srgbClr val="A737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9"/>
              <p:cNvSpPr/>
              <p:nvPr/>
            </p:nvSpPr>
            <p:spPr>
              <a:xfrm>
                <a:off x="7058966" y="2944515"/>
                <a:ext cx="167628" cy="142394"/>
              </a:xfrm>
              <a:custGeom>
                <a:avLst/>
                <a:gdLst/>
                <a:ahLst/>
                <a:cxnLst/>
                <a:rect l="l" t="t" r="r" b="b"/>
                <a:pathLst>
                  <a:path w="16847" h="14311" extrusionOk="0">
                    <a:moveTo>
                      <a:pt x="16846" y="0"/>
                    </a:moveTo>
                    <a:lnTo>
                      <a:pt x="1" y="9674"/>
                    </a:lnTo>
                    <a:lnTo>
                      <a:pt x="1" y="14311"/>
                    </a:lnTo>
                    <a:lnTo>
                      <a:pt x="16846" y="4637"/>
                    </a:lnTo>
                    <a:lnTo>
                      <a:pt x="1684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6" name="Google Shape;976;p29"/>
            <p:cNvGrpSpPr/>
            <p:nvPr/>
          </p:nvGrpSpPr>
          <p:grpSpPr>
            <a:xfrm>
              <a:off x="7146251" y="3028148"/>
              <a:ext cx="99914" cy="1063424"/>
              <a:chOff x="7146251" y="3028148"/>
              <a:chExt cx="99914" cy="1063424"/>
            </a:xfrm>
          </p:grpSpPr>
          <p:sp>
            <p:nvSpPr>
              <p:cNvPr id="977" name="Google Shape;977;p29"/>
              <p:cNvSpPr/>
              <p:nvPr/>
            </p:nvSpPr>
            <p:spPr>
              <a:xfrm>
                <a:off x="7146251" y="3063001"/>
                <a:ext cx="39840" cy="1028571"/>
              </a:xfrm>
              <a:custGeom>
                <a:avLst/>
                <a:gdLst/>
                <a:ahLst/>
                <a:cxnLst/>
                <a:rect l="l" t="t" r="r" b="b"/>
                <a:pathLst>
                  <a:path w="4004" h="103374" extrusionOk="0">
                    <a:moveTo>
                      <a:pt x="4004" y="0"/>
                    </a:moveTo>
                    <a:lnTo>
                      <a:pt x="1" y="2302"/>
                    </a:lnTo>
                    <a:lnTo>
                      <a:pt x="1" y="103374"/>
                    </a:lnTo>
                    <a:lnTo>
                      <a:pt x="4004" y="101039"/>
                    </a:lnTo>
                    <a:lnTo>
                      <a:pt x="400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9"/>
              <p:cNvSpPr/>
              <p:nvPr/>
            </p:nvSpPr>
            <p:spPr>
              <a:xfrm>
                <a:off x="7206325" y="3028148"/>
                <a:ext cx="39840" cy="1028581"/>
              </a:xfrm>
              <a:custGeom>
                <a:avLst/>
                <a:gdLst/>
                <a:ahLst/>
                <a:cxnLst/>
                <a:rect l="l" t="t" r="r" b="b"/>
                <a:pathLst>
                  <a:path w="4004" h="103375" extrusionOk="0">
                    <a:moveTo>
                      <a:pt x="4003" y="0"/>
                    </a:moveTo>
                    <a:lnTo>
                      <a:pt x="0" y="2336"/>
                    </a:lnTo>
                    <a:lnTo>
                      <a:pt x="0" y="103374"/>
                    </a:lnTo>
                    <a:lnTo>
                      <a:pt x="4003" y="101073"/>
                    </a:lnTo>
                    <a:lnTo>
                      <a:pt x="40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79" name="Google Shape;979;p29"/>
          <p:cNvGrpSpPr/>
          <p:nvPr/>
        </p:nvGrpSpPr>
        <p:grpSpPr>
          <a:xfrm flipH="1">
            <a:off x="7107725" y="2650348"/>
            <a:ext cx="589499" cy="1527677"/>
            <a:chOff x="6559821" y="3195683"/>
            <a:chExt cx="429163" cy="1112251"/>
          </a:xfrm>
        </p:grpSpPr>
        <p:sp>
          <p:nvSpPr>
            <p:cNvPr id="980" name="Google Shape;980;p29"/>
            <p:cNvSpPr/>
            <p:nvPr/>
          </p:nvSpPr>
          <p:spPr>
            <a:xfrm>
              <a:off x="6559821" y="3622548"/>
              <a:ext cx="215418" cy="203468"/>
            </a:xfrm>
            <a:custGeom>
              <a:avLst/>
              <a:gdLst/>
              <a:ahLst/>
              <a:cxnLst/>
              <a:rect l="l" t="t" r="r" b="b"/>
              <a:pathLst>
                <a:path w="21650" h="20449" extrusionOk="0">
                  <a:moveTo>
                    <a:pt x="1" y="0"/>
                  </a:moveTo>
                  <a:lnTo>
                    <a:pt x="1" y="7939"/>
                  </a:lnTo>
                  <a:lnTo>
                    <a:pt x="21649" y="20448"/>
                  </a:lnTo>
                  <a:lnTo>
                    <a:pt x="21649" y="12476"/>
                  </a:lnTo>
                  <a:lnTo>
                    <a:pt x="1" y="0"/>
                  </a:lnTo>
                  <a:close/>
                </a:path>
              </a:pathLst>
            </a:custGeom>
            <a:solidFill>
              <a:srgbClr val="D68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9"/>
            <p:cNvSpPr/>
            <p:nvPr/>
          </p:nvSpPr>
          <p:spPr>
            <a:xfrm>
              <a:off x="6775213" y="3623872"/>
              <a:ext cx="203796" cy="684063"/>
            </a:xfrm>
            <a:custGeom>
              <a:avLst/>
              <a:gdLst/>
              <a:ahLst/>
              <a:cxnLst/>
              <a:rect l="l" t="t" r="r" b="b"/>
              <a:pathLst>
                <a:path w="20482" h="68750" extrusionOk="0">
                  <a:moveTo>
                    <a:pt x="20482" y="1"/>
                  </a:moveTo>
                  <a:lnTo>
                    <a:pt x="0" y="11776"/>
                  </a:lnTo>
                  <a:lnTo>
                    <a:pt x="0" y="68750"/>
                  </a:lnTo>
                  <a:lnTo>
                    <a:pt x="20482" y="56975"/>
                  </a:lnTo>
                  <a:lnTo>
                    <a:pt x="2048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29"/>
            <p:cNvSpPr/>
            <p:nvPr/>
          </p:nvSpPr>
          <p:spPr>
            <a:xfrm>
              <a:off x="6795788" y="4124679"/>
              <a:ext cx="166961" cy="134096"/>
            </a:xfrm>
            <a:custGeom>
              <a:avLst/>
              <a:gdLst/>
              <a:ahLst/>
              <a:cxnLst/>
              <a:rect l="l" t="t" r="r" b="b"/>
              <a:pathLst>
                <a:path w="16780" h="13477" extrusionOk="0">
                  <a:moveTo>
                    <a:pt x="16779" y="1"/>
                  </a:moveTo>
                  <a:lnTo>
                    <a:pt x="1" y="9674"/>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9"/>
            <p:cNvSpPr/>
            <p:nvPr/>
          </p:nvSpPr>
          <p:spPr>
            <a:xfrm>
              <a:off x="6795788" y="3727752"/>
              <a:ext cx="166961" cy="134096"/>
            </a:xfrm>
            <a:custGeom>
              <a:avLst/>
              <a:gdLst/>
              <a:ahLst/>
              <a:cxnLst/>
              <a:rect l="l" t="t" r="r" b="b"/>
              <a:pathLst>
                <a:path w="16780" h="13477" extrusionOk="0">
                  <a:moveTo>
                    <a:pt x="16779" y="0"/>
                  </a:moveTo>
                  <a:lnTo>
                    <a:pt x="1" y="9674"/>
                  </a:lnTo>
                  <a:lnTo>
                    <a:pt x="1" y="13477"/>
                  </a:lnTo>
                  <a:lnTo>
                    <a:pt x="16779" y="3803"/>
                  </a:lnTo>
                  <a:lnTo>
                    <a:pt x="1677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9"/>
            <p:cNvSpPr/>
            <p:nvPr/>
          </p:nvSpPr>
          <p:spPr>
            <a:xfrm>
              <a:off x="6795788" y="3841254"/>
              <a:ext cx="166961" cy="134096"/>
            </a:xfrm>
            <a:custGeom>
              <a:avLst/>
              <a:gdLst/>
              <a:ahLst/>
              <a:cxnLst/>
              <a:rect l="l" t="t" r="r" b="b"/>
              <a:pathLst>
                <a:path w="16780" h="13477" extrusionOk="0">
                  <a:moveTo>
                    <a:pt x="16779" y="1"/>
                  </a:moveTo>
                  <a:lnTo>
                    <a:pt x="1" y="9674"/>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9"/>
            <p:cNvSpPr/>
            <p:nvPr/>
          </p:nvSpPr>
          <p:spPr>
            <a:xfrm>
              <a:off x="6795788" y="3784503"/>
              <a:ext cx="166961" cy="134096"/>
            </a:xfrm>
            <a:custGeom>
              <a:avLst/>
              <a:gdLst/>
              <a:ahLst/>
              <a:cxnLst/>
              <a:rect l="l" t="t" r="r" b="b"/>
              <a:pathLst>
                <a:path w="16780" h="13477" extrusionOk="0">
                  <a:moveTo>
                    <a:pt x="16779" y="1"/>
                  </a:moveTo>
                  <a:lnTo>
                    <a:pt x="1" y="9674"/>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9"/>
            <p:cNvSpPr/>
            <p:nvPr/>
          </p:nvSpPr>
          <p:spPr>
            <a:xfrm>
              <a:off x="6795788" y="3898004"/>
              <a:ext cx="166961" cy="134106"/>
            </a:xfrm>
            <a:custGeom>
              <a:avLst/>
              <a:gdLst/>
              <a:ahLst/>
              <a:cxnLst/>
              <a:rect l="l" t="t" r="r" b="b"/>
              <a:pathLst>
                <a:path w="16780" h="13478" extrusionOk="0">
                  <a:moveTo>
                    <a:pt x="16779" y="1"/>
                  </a:moveTo>
                  <a:lnTo>
                    <a:pt x="1" y="9674"/>
                  </a:lnTo>
                  <a:lnTo>
                    <a:pt x="1" y="13477"/>
                  </a:lnTo>
                  <a:lnTo>
                    <a:pt x="16779" y="3770"/>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9"/>
            <p:cNvSpPr/>
            <p:nvPr/>
          </p:nvSpPr>
          <p:spPr>
            <a:xfrm>
              <a:off x="6795788" y="3954427"/>
              <a:ext cx="166961" cy="134096"/>
            </a:xfrm>
            <a:custGeom>
              <a:avLst/>
              <a:gdLst/>
              <a:ahLst/>
              <a:cxnLst/>
              <a:rect l="l" t="t" r="r" b="b"/>
              <a:pathLst>
                <a:path w="16780" h="13477" extrusionOk="0">
                  <a:moveTo>
                    <a:pt x="16779" y="0"/>
                  </a:moveTo>
                  <a:lnTo>
                    <a:pt x="1" y="9707"/>
                  </a:lnTo>
                  <a:lnTo>
                    <a:pt x="1" y="13477"/>
                  </a:lnTo>
                  <a:lnTo>
                    <a:pt x="16779" y="3803"/>
                  </a:lnTo>
                  <a:lnTo>
                    <a:pt x="1677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9"/>
            <p:cNvSpPr/>
            <p:nvPr/>
          </p:nvSpPr>
          <p:spPr>
            <a:xfrm>
              <a:off x="6795788" y="4011177"/>
              <a:ext cx="166961" cy="134096"/>
            </a:xfrm>
            <a:custGeom>
              <a:avLst/>
              <a:gdLst/>
              <a:ahLst/>
              <a:cxnLst/>
              <a:rect l="l" t="t" r="r" b="b"/>
              <a:pathLst>
                <a:path w="16780" h="13477" extrusionOk="0">
                  <a:moveTo>
                    <a:pt x="16779" y="1"/>
                  </a:moveTo>
                  <a:lnTo>
                    <a:pt x="1" y="9707"/>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29"/>
            <p:cNvSpPr/>
            <p:nvPr/>
          </p:nvSpPr>
          <p:spPr>
            <a:xfrm>
              <a:off x="6795788" y="4067928"/>
              <a:ext cx="166961" cy="134096"/>
            </a:xfrm>
            <a:custGeom>
              <a:avLst/>
              <a:gdLst/>
              <a:ahLst/>
              <a:cxnLst/>
              <a:rect l="l" t="t" r="r" b="b"/>
              <a:pathLst>
                <a:path w="16780" h="13477" extrusionOk="0">
                  <a:moveTo>
                    <a:pt x="16779" y="1"/>
                  </a:moveTo>
                  <a:lnTo>
                    <a:pt x="1" y="9674"/>
                  </a:lnTo>
                  <a:lnTo>
                    <a:pt x="1" y="13477"/>
                  </a:lnTo>
                  <a:lnTo>
                    <a:pt x="16779" y="3803"/>
                  </a:lnTo>
                  <a:lnTo>
                    <a:pt x="167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29"/>
            <p:cNvSpPr/>
            <p:nvPr/>
          </p:nvSpPr>
          <p:spPr>
            <a:xfrm>
              <a:off x="6571103" y="3623872"/>
              <a:ext cx="204134" cy="684063"/>
            </a:xfrm>
            <a:custGeom>
              <a:avLst/>
              <a:gdLst/>
              <a:ahLst/>
              <a:cxnLst/>
              <a:rect l="l" t="t" r="r" b="b"/>
              <a:pathLst>
                <a:path w="20516" h="68750" extrusionOk="0">
                  <a:moveTo>
                    <a:pt x="1" y="1"/>
                  </a:moveTo>
                  <a:lnTo>
                    <a:pt x="1" y="56975"/>
                  </a:lnTo>
                  <a:lnTo>
                    <a:pt x="20515" y="68750"/>
                  </a:lnTo>
                  <a:lnTo>
                    <a:pt x="20515" y="11776"/>
                  </a:lnTo>
                  <a:lnTo>
                    <a:pt x="1" y="1"/>
                  </a:lnTo>
                  <a:close/>
                </a:path>
              </a:pathLst>
            </a:custGeom>
            <a:solidFill>
              <a:srgbClr val="E25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9"/>
            <p:cNvSpPr/>
            <p:nvPr/>
          </p:nvSpPr>
          <p:spPr>
            <a:xfrm>
              <a:off x="6559821" y="3499088"/>
              <a:ext cx="429163" cy="247606"/>
            </a:xfrm>
            <a:custGeom>
              <a:avLst/>
              <a:gdLst/>
              <a:ahLst/>
              <a:cxnLst/>
              <a:rect l="l" t="t" r="r" b="b"/>
              <a:pathLst>
                <a:path w="43132" h="24885" extrusionOk="0">
                  <a:moveTo>
                    <a:pt x="21483" y="0"/>
                  </a:moveTo>
                  <a:lnTo>
                    <a:pt x="1" y="12409"/>
                  </a:lnTo>
                  <a:lnTo>
                    <a:pt x="21649" y="24885"/>
                  </a:lnTo>
                  <a:lnTo>
                    <a:pt x="43131" y="12476"/>
                  </a:lnTo>
                  <a:lnTo>
                    <a:pt x="21483" y="0"/>
                  </a:lnTo>
                  <a:close/>
                </a:path>
              </a:pathLst>
            </a:custGeom>
            <a:solidFill>
              <a:srgbClr val="F9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9"/>
            <p:cNvSpPr/>
            <p:nvPr/>
          </p:nvSpPr>
          <p:spPr>
            <a:xfrm>
              <a:off x="6598653" y="3195683"/>
              <a:ext cx="352817" cy="203796"/>
            </a:xfrm>
            <a:custGeom>
              <a:avLst/>
              <a:gdLst/>
              <a:ahLst/>
              <a:cxnLst/>
              <a:rect l="l" t="t" r="r" b="b"/>
              <a:pathLst>
                <a:path w="35459" h="20482" extrusionOk="0">
                  <a:moveTo>
                    <a:pt x="17680" y="0"/>
                  </a:moveTo>
                  <a:lnTo>
                    <a:pt x="0" y="10207"/>
                  </a:lnTo>
                  <a:lnTo>
                    <a:pt x="17780" y="20482"/>
                  </a:lnTo>
                  <a:lnTo>
                    <a:pt x="35459" y="10274"/>
                  </a:lnTo>
                  <a:lnTo>
                    <a:pt x="17680" y="0"/>
                  </a:lnTo>
                  <a:close/>
                </a:path>
              </a:pathLst>
            </a:custGeom>
            <a:solidFill>
              <a:srgbClr val="F9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9"/>
            <p:cNvSpPr/>
            <p:nvPr/>
          </p:nvSpPr>
          <p:spPr>
            <a:xfrm>
              <a:off x="6597986" y="3296968"/>
              <a:ext cx="176583" cy="427173"/>
            </a:xfrm>
            <a:custGeom>
              <a:avLst/>
              <a:gdLst/>
              <a:ahLst/>
              <a:cxnLst/>
              <a:rect l="l" t="t" r="r" b="b"/>
              <a:pathLst>
                <a:path w="17747" h="42932" extrusionOk="0">
                  <a:moveTo>
                    <a:pt x="1" y="1"/>
                  </a:moveTo>
                  <a:lnTo>
                    <a:pt x="1" y="32724"/>
                  </a:lnTo>
                  <a:lnTo>
                    <a:pt x="17747" y="42932"/>
                  </a:lnTo>
                  <a:lnTo>
                    <a:pt x="17747" y="10175"/>
                  </a:lnTo>
                  <a:lnTo>
                    <a:pt x="1" y="1"/>
                  </a:lnTo>
                  <a:close/>
                </a:path>
              </a:pathLst>
            </a:custGeom>
            <a:solidFill>
              <a:srgbClr val="E25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9"/>
            <p:cNvSpPr/>
            <p:nvPr/>
          </p:nvSpPr>
          <p:spPr>
            <a:xfrm>
              <a:off x="6669671" y="3357042"/>
              <a:ext cx="32875" cy="325604"/>
            </a:xfrm>
            <a:custGeom>
              <a:avLst/>
              <a:gdLst/>
              <a:ahLst/>
              <a:cxnLst/>
              <a:rect l="l" t="t" r="r" b="b"/>
              <a:pathLst>
                <a:path w="3304" h="32724" extrusionOk="0">
                  <a:moveTo>
                    <a:pt x="1" y="0"/>
                  </a:moveTo>
                  <a:lnTo>
                    <a:pt x="1" y="30789"/>
                  </a:lnTo>
                  <a:lnTo>
                    <a:pt x="3303" y="32724"/>
                  </a:lnTo>
                  <a:lnTo>
                    <a:pt x="3303" y="1902"/>
                  </a:lnTo>
                  <a:lnTo>
                    <a:pt x="1" y="0"/>
                  </a:lnTo>
                  <a:close/>
                </a:path>
              </a:pathLst>
            </a:custGeom>
            <a:solidFill>
              <a:srgbClr val="F9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29"/>
            <p:cNvSpPr/>
            <p:nvPr/>
          </p:nvSpPr>
          <p:spPr>
            <a:xfrm>
              <a:off x="6774546" y="3296968"/>
              <a:ext cx="176254" cy="427173"/>
            </a:xfrm>
            <a:custGeom>
              <a:avLst/>
              <a:gdLst/>
              <a:ahLst/>
              <a:cxnLst/>
              <a:rect l="l" t="t" r="r" b="b"/>
              <a:pathLst>
                <a:path w="17714" h="42932" extrusionOk="0">
                  <a:moveTo>
                    <a:pt x="17713" y="1"/>
                  </a:moveTo>
                  <a:lnTo>
                    <a:pt x="1" y="10175"/>
                  </a:lnTo>
                  <a:lnTo>
                    <a:pt x="1" y="42932"/>
                  </a:lnTo>
                  <a:lnTo>
                    <a:pt x="17713" y="32724"/>
                  </a:lnTo>
                  <a:lnTo>
                    <a:pt x="1771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9"/>
            <p:cNvSpPr/>
            <p:nvPr/>
          </p:nvSpPr>
          <p:spPr>
            <a:xfrm>
              <a:off x="6846231" y="3357042"/>
              <a:ext cx="32875" cy="325604"/>
            </a:xfrm>
            <a:custGeom>
              <a:avLst/>
              <a:gdLst/>
              <a:ahLst/>
              <a:cxnLst/>
              <a:rect l="l" t="t" r="r" b="b"/>
              <a:pathLst>
                <a:path w="3304" h="32724" extrusionOk="0">
                  <a:moveTo>
                    <a:pt x="3303" y="0"/>
                  </a:moveTo>
                  <a:lnTo>
                    <a:pt x="1" y="1902"/>
                  </a:lnTo>
                  <a:lnTo>
                    <a:pt x="1" y="32724"/>
                  </a:lnTo>
                  <a:lnTo>
                    <a:pt x="3303" y="30789"/>
                  </a:lnTo>
                  <a:lnTo>
                    <a:pt x="3303" y="0"/>
                  </a:lnTo>
                  <a:close/>
                </a:path>
              </a:pathLst>
            </a:custGeom>
            <a:solidFill>
              <a:srgbClr val="F9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7" name="Google Shape;997;p29"/>
          <p:cNvGrpSpPr/>
          <p:nvPr/>
        </p:nvGrpSpPr>
        <p:grpSpPr>
          <a:xfrm flipH="1">
            <a:off x="7490205" y="3089404"/>
            <a:ext cx="589485" cy="1309726"/>
            <a:chOff x="6281380" y="3515345"/>
            <a:chExt cx="429153" cy="953569"/>
          </a:xfrm>
        </p:grpSpPr>
        <p:sp>
          <p:nvSpPr>
            <p:cNvPr id="998" name="Google Shape;998;p29"/>
            <p:cNvSpPr/>
            <p:nvPr/>
          </p:nvSpPr>
          <p:spPr>
            <a:xfrm>
              <a:off x="6496434" y="3647770"/>
              <a:ext cx="199816" cy="821144"/>
            </a:xfrm>
            <a:custGeom>
              <a:avLst/>
              <a:gdLst/>
              <a:ahLst/>
              <a:cxnLst/>
              <a:rect l="l" t="t" r="r" b="b"/>
              <a:pathLst>
                <a:path w="20082" h="82527" extrusionOk="0">
                  <a:moveTo>
                    <a:pt x="20081" y="0"/>
                  </a:moveTo>
                  <a:lnTo>
                    <a:pt x="0" y="11609"/>
                  </a:lnTo>
                  <a:lnTo>
                    <a:pt x="0" y="82526"/>
                  </a:lnTo>
                  <a:lnTo>
                    <a:pt x="20081" y="70918"/>
                  </a:lnTo>
                  <a:lnTo>
                    <a:pt x="2008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9"/>
            <p:cNvSpPr/>
            <p:nvPr/>
          </p:nvSpPr>
          <p:spPr>
            <a:xfrm>
              <a:off x="6296643" y="3647770"/>
              <a:ext cx="199816" cy="821144"/>
            </a:xfrm>
            <a:custGeom>
              <a:avLst/>
              <a:gdLst/>
              <a:ahLst/>
              <a:cxnLst/>
              <a:rect l="l" t="t" r="r" b="b"/>
              <a:pathLst>
                <a:path w="20082" h="82527" extrusionOk="0">
                  <a:moveTo>
                    <a:pt x="0" y="0"/>
                  </a:moveTo>
                  <a:lnTo>
                    <a:pt x="0" y="70918"/>
                  </a:lnTo>
                  <a:lnTo>
                    <a:pt x="20081" y="82526"/>
                  </a:lnTo>
                  <a:lnTo>
                    <a:pt x="20081" y="11609"/>
                  </a:lnTo>
                  <a:lnTo>
                    <a:pt x="0" y="0"/>
                  </a:lnTo>
                  <a:close/>
                </a:path>
              </a:pathLst>
            </a:custGeom>
            <a:solidFill>
              <a:srgbClr val="C975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9"/>
            <p:cNvSpPr/>
            <p:nvPr/>
          </p:nvSpPr>
          <p:spPr>
            <a:xfrm>
              <a:off x="6496434" y="3646061"/>
              <a:ext cx="214084" cy="141071"/>
            </a:xfrm>
            <a:custGeom>
              <a:avLst/>
              <a:gdLst/>
              <a:ahLst/>
              <a:cxnLst/>
              <a:rect l="l" t="t" r="r" b="b"/>
              <a:pathLst>
                <a:path w="21516" h="14178" extrusionOk="0">
                  <a:moveTo>
                    <a:pt x="21516" y="0"/>
                  </a:moveTo>
                  <a:lnTo>
                    <a:pt x="0" y="12409"/>
                  </a:lnTo>
                  <a:lnTo>
                    <a:pt x="0" y="14177"/>
                  </a:lnTo>
                  <a:lnTo>
                    <a:pt x="21516" y="1768"/>
                  </a:lnTo>
                  <a:lnTo>
                    <a:pt x="21516"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29"/>
            <p:cNvSpPr/>
            <p:nvPr/>
          </p:nvSpPr>
          <p:spPr>
            <a:xfrm>
              <a:off x="6496434" y="3791477"/>
              <a:ext cx="73023" cy="95261"/>
            </a:xfrm>
            <a:custGeom>
              <a:avLst/>
              <a:gdLst/>
              <a:ahLst/>
              <a:cxnLst/>
              <a:rect l="l" t="t" r="r" b="b"/>
              <a:pathLst>
                <a:path w="7339" h="9574" extrusionOk="0">
                  <a:moveTo>
                    <a:pt x="7339" y="0"/>
                  </a:moveTo>
                  <a:lnTo>
                    <a:pt x="0" y="4236"/>
                  </a:lnTo>
                  <a:lnTo>
                    <a:pt x="0" y="9574"/>
                  </a:lnTo>
                  <a:lnTo>
                    <a:pt x="7339" y="5337"/>
                  </a:lnTo>
                  <a:lnTo>
                    <a:pt x="73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29"/>
            <p:cNvSpPr/>
            <p:nvPr/>
          </p:nvSpPr>
          <p:spPr>
            <a:xfrm>
              <a:off x="6496434" y="3862167"/>
              <a:ext cx="73023" cy="94933"/>
            </a:xfrm>
            <a:custGeom>
              <a:avLst/>
              <a:gdLst/>
              <a:ahLst/>
              <a:cxnLst/>
              <a:rect l="l" t="t" r="r" b="b"/>
              <a:pathLst>
                <a:path w="7339" h="9541" extrusionOk="0">
                  <a:moveTo>
                    <a:pt x="7339" y="0"/>
                  </a:moveTo>
                  <a:lnTo>
                    <a:pt x="0" y="4237"/>
                  </a:lnTo>
                  <a:lnTo>
                    <a:pt x="0" y="9540"/>
                  </a:lnTo>
                  <a:lnTo>
                    <a:pt x="7339" y="5304"/>
                  </a:lnTo>
                  <a:lnTo>
                    <a:pt x="73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9"/>
            <p:cNvSpPr/>
            <p:nvPr/>
          </p:nvSpPr>
          <p:spPr>
            <a:xfrm>
              <a:off x="6496434" y="3932518"/>
              <a:ext cx="73023" cy="95271"/>
            </a:xfrm>
            <a:custGeom>
              <a:avLst/>
              <a:gdLst/>
              <a:ahLst/>
              <a:cxnLst/>
              <a:rect l="l" t="t" r="r" b="b"/>
              <a:pathLst>
                <a:path w="7339" h="9575" extrusionOk="0">
                  <a:moveTo>
                    <a:pt x="7339" y="1"/>
                  </a:moveTo>
                  <a:lnTo>
                    <a:pt x="0" y="4271"/>
                  </a:lnTo>
                  <a:lnTo>
                    <a:pt x="0" y="9574"/>
                  </a:lnTo>
                  <a:lnTo>
                    <a:pt x="7339" y="5338"/>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9"/>
            <p:cNvSpPr/>
            <p:nvPr/>
          </p:nvSpPr>
          <p:spPr>
            <a:xfrm>
              <a:off x="6496434" y="4003208"/>
              <a:ext cx="73023" cy="94943"/>
            </a:xfrm>
            <a:custGeom>
              <a:avLst/>
              <a:gdLst/>
              <a:ahLst/>
              <a:cxnLst/>
              <a:rect l="l" t="t" r="r" b="b"/>
              <a:pathLst>
                <a:path w="7339" h="9542" extrusionOk="0">
                  <a:moveTo>
                    <a:pt x="7339" y="1"/>
                  </a:moveTo>
                  <a:lnTo>
                    <a:pt x="0" y="4237"/>
                  </a:lnTo>
                  <a:lnTo>
                    <a:pt x="0" y="9541"/>
                  </a:lnTo>
                  <a:lnTo>
                    <a:pt x="7339" y="5305"/>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29"/>
            <p:cNvSpPr/>
            <p:nvPr/>
          </p:nvSpPr>
          <p:spPr>
            <a:xfrm>
              <a:off x="6496434" y="4073908"/>
              <a:ext cx="73023" cy="94933"/>
            </a:xfrm>
            <a:custGeom>
              <a:avLst/>
              <a:gdLst/>
              <a:ahLst/>
              <a:cxnLst/>
              <a:rect l="l" t="t" r="r" b="b"/>
              <a:pathLst>
                <a:path w="7339" h="9541" extrusionOk="0">
                  <a:moveTo>
                    <a:pt x="7339" y="0"/>
                  </a:moveTo>
                  <a:lnTo>
                    <a:pt x="0" y="4236"/>
                  </a:lnTo>
                  <a:lnTo>
                    <a:pt x="0" y="9540"/>
                  </a:lnTo>
                  <a:lnTo>
                    <a:pt x="7339" y="5304"/>
                  </a:lnTo>
                  <a:lnTo>
                    <a:pt x="73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29"/>
            <p:cNvSpPr/>
            <p:nvPr/>
          </p:nvSpPr>
          <p:spPr>
            <a:xfrm>
              <a:off x="6496434" y="4144259"/>
              <a:ext cx="73023" cy="95271"/>
            </a:xfrm>
            <a:custGeom>
              <a:avLst/>
              <a:gdLst/>
              <a:ahLst/>
              <a:cxnLst/>
              <a:rect l="l" t="t" r="r" b="b"/>
              <a:pathLst>
                <a:path w="7339" h="9575" extrusionOk="0">
                  <a:moveTo>
                    <a:pt x="7339" y="1"/>
                  </a:moveTo>
                  <a:lnTo>
                    <a:pt x="0" y="4237"/>
                  </a:lnTo>
                  <a:lnTo>
                    <a:pt x="0" y="9574"/>
                  </a:lnTo>
                  <a:lnTo>
                    <a:pt x="7339" y="5338"/>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9"/>
            <p:cNvSpPr/>
            <p:nvPr/>
          </p:nvSpPr>
          <p:spPr>
            <a:xfrm>
              <a:off x="6496434" y="4214949"/>
              <a:ext cx="73023" cy="94933"/>
            </a:xfrm>
            <a:custGeom>
              <a:avLst/>
              <a:gdLst/>
              <a:ahLst/>
              <a:cxnLst/>
              <a:rect l="l" t="t" r="r" b="b"/>
              <a:pathLst>
                <a:path w="7339" h="9541" extrusionOk="0">
                  <a:moveTo>
                    <a:pt x="7339" y="1"/>
                  </a:moveTo>
                  <a:lnTo>
                    <a:pt x="0" y="4237"/>
                  </a:lnTo>
                  <a:lnTo>
                    <a:pt x="0" y="9541"/>
                  </a:lnTo>
                  <a:lnTo>
                    <a:pt x="7339" y="5305"/>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9"/>
            <p:cNvSpPr/>
            <p:nvPr/>
          </p:nvSpPr>
          <p:spPr>
            <a:xfrm>
              <a:off x="6496434" y="4285310"/>
              <a:ext cx="73023" cy="95271"/>
            </a:xfrm>
            <a:custGeom>
              <a:avLst/>
              <a:gdLst/>
              <a:ahLst/>
              <a:cxnLst/>
              <a:rect l="l" t="t" r="r" b="b"/>
              <a:pathLst>
                <a:path w="7339" h="9575" extrusionOk="0">
                  <a:moveTo>
                    <a:pt x="7339" y="1"/>
                  </a:moveTo>
                  <a:lnTo>
                    <a:pt x="0" y="4237"/>
                  </a:lnTo>
                  <a:lnTo>
                    <a:pt x="0" y="9574"/>
                  </a:lnTo>
                  <a:lnTo>
                    <a:pt x="7339" y="5338"/>
                  </a:lnTo>
                  <a:lnTo>
                    <a:pt x="733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9"/>
            <p:cNvSpPr/>
            <p:nvPr/>
          </p:nvSpPr>
          <p:spPr>
            <a:xfrm>
              <a:off x="6581062" y="3767241"/>
              <a:ext cx="30875" cy="70715"/>
            </a:xfrm>
            <a:custGeom>
              <a:avLst/>
              <a:gdLst/>
              <a:ahLst/>
              <a:cxnLst/>
              <a:rect l="l" t="t" r="r" b="b"/>
              <a:pathLst>
                <a:path w="3103" h="7107" extrusionOk="0">
                  <a:moveTo>
                    <a:pt x="3103" y="1"/>
                  </a:moveTo>
                  <a:lnTo>
                    <a:pt x="1" y="1769"/>
                  </a:lnTo>
                  <a:lnTo>
                    <a:pt x="1" y="7106"/>
                  </a:lnTo>
                  <a:lnTo>
                    <a:pt x="3103" y="5305"/>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9"/>
            <p:cNvSpPr/>
            <p:nvPr/>
          </p:nvSpPr>
          <p:spPr>
            <a:xfrm>
              <a:off x="6623208" y="3742686"/>
              <a:ext cx="30875" cy="70705"/>
            </a:xfrm>
            <a:custGeom>
              <a:avLst/>
              <a:gdLst/>
              <a:ahLst/>
              <a:cxnLst/>
              <a:rect l="l" t="t" r="r" b="b"/>
              <a:pathLst>
                <a:path w="3103" h="7106" extrusionOk="0">
                  <a:moveTo>
                    <a:pt x="3103" y="1"/>
                  </a:moveTo>
                  <a:lnTo>
                    <a:pt x="1" y="1802"/>
                  </a:lnTo>
                  <a:lnTo>
                    <a:pt x="1" y="7106"/>
                  </a:lnTo>
                  <a:lnTo>
                    <a:pt x="3103" y="5338"/>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9"/>
            <p:cNvSpPr/>
            <p:nvPr/>
          </p:nvSpPr>
          <p:spPr>
            <a:xfrm>
              <a:off x="6665691" y="3718460"/>
              <a:ext cx="30546" cy="70376"/>
            </a:xfrm>
            <a:custGeom>
              <a:avLst/>
              <a:gdLst/>
              <a:ahLst/>
              <a:cxnLst/>
              <a:rect l="l" t="t" r="r" b="b"/>
              <a:pathLst>
                <a:path w="3070" h="7073" extrusionOk="0">
                  <a:moveTo>
                    <a:pt x="3069" y="0"/>
                  </a:moveTo>
                  <a:lnTo>
                    <a:pt x="1" y="1768"/>
                  </a:lnTo>
                  <a:lnTo>
                    <a:pt x="1" y="7072"/>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9"/>
            <p:cNvSpPr/>
            <p:nvPr/>
          </p:nvSpPr>
          <p:spPr>
            <a:xfrm>
              <a:off x="6581062" y="3837602"/>
              <a:ext cx="30875" cy="70705"/>
            </a:xfrm>
            <a:custGeom>
              <a:avLst/>
              <a:gdLst/>
              <a:ahLst/>
              <a:cxnLst/>
              <a:rect l="l" t="t" r="r" b="b"/>
              <a:pathLst>
                <a:path w="3103" h="7106" extrusionOk="0">
                  <a:moveTo>
                    <a:pt x="3103" y="1"/>
                  </a:moveTo>
                  <a:lnTo>
                    <a:pt x="1" y="1802"/>
                  </a:lnTo>
                  <a:lnTo>
                    <a:pt x="1" y="7106"/>
                  </a:lnTo>
                  <a:lnTo>
                    <a:pt x="3103" y="5338"/>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9"/>
            <p:cNvSpPr/>
            <p:nvPr/>
          </p:nvSpPr>
          <p:spPr>
            <a:xfrm>
              <a:off x="6623208" y="3813376"/>
              <a:ext cx="30875" cy="70705"/>
            </a:xfrm>
            <a:custGeom>
              <a:avLst/>
              <a:gdLst/>
              <a:ahLst/>
              <a:cxnLst/>
              <a:rect l="l" t="t" r="r" b="b"/>
              <a:pathLst>
                <a:path w="3103" h="7106" extrusionOk="0">
                  <a:moveTo>
                    <a:pt x="3103" y="1"/>
                  </a:moveTo>
                  <a:lnTo>
                    <a:pt x="1" y="1769"/>
                  </a:lnTo>
                  <a:lnTo>
                    <a:pt x="1" y="7106"/>
                  </a:lnTo>
                  <a:lnTo>
                    <a:pt x="3103" y="5304"/>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9"/>
            <p:cNvSpPr/>
            <p:nvPr/>
          </p:nvSpPr>
          <p:spPr>
            <a:xfrm>
              <a:off x="6665691" y="3788821"/>
              <a:ext cx="30546" cy="70705"/>
            </a:xfrm>
            <a:custGeom>
              <a:avLst/>
              <a:gdLst/>
              <a:ahLst/>
              <a:cxnLst/>
              <a:rect l="l" t="t" r="r" b="b"/>
              <a:pathLst>
                <a:path w="3070" h="7106" extrusionOk="0">
                  <a:moveTo>
                    <a:pt x="3069" y="0"/>
                  </a:moveTo>
                  <a:lnTo>
                    <a:pt x="1" y="1801"/>
                  </a:lnTo>
                  <a:lnTo>
                    <a:pt x="1" y="7105"/>
                  </a:lnTo>
                  <a:lnTo>
                    <a:pt x="3069" y="5337"/>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9"/>
            <p:cNvSpPr/>
            <p:nvPr/>
          </p:nvSpPr>
          <p:spPr>
            <a:xfrm>
              <a:off x="6581062" y="3908292"/>
              <a:ext cx="30875" cy="70705"/>
            </a:xfrm>
            <a:custGeom>
              <a:avLst/>
              <a:gdLst/>
              <a:ahLst/>
              <a:cxnLst/>
              <a:rect l="l" t="t" r="r" b="b"/>
              <a:pathLst>
                <a:path w="3103" h="7106" extrusionOk="0">
                  <a:moveTo>
                    <a:pt x="3103" y="1"/>
                  </a:moveTo>
                  <a:lnTo>
                    <a:pt x="1" y="1769"/>
                  </a:lnTo>
                  <a:lnTo>
                    <a:pt x="1" y="7106"/>
                  </a:lnTo>
                  <a:lnTo>
                    <a:pt x="3103" y="5305"/>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9"/>
            <p:cNvSpPr/>
            <p:nvPr/>
          </p:nvSpPr>
          <p:spPr>
            <a:xfrm>
              <a:off x="6623208" y="3883737"/>
              <a:ext cx="30875" cy="70705"/>
            </a:xfrm>
            <a:custGeom>
              <a:avLst/>
              <a:gdLst/>
              <a:ahLst/>
              <a:cxnLst/>
              <a:rect l="l" t="t" r="r" b="b"/>
              <a:pathLst>
                <a:path w="3103" h="7106" extrusionOk="0">
                  <a:moveTo>
                    <a:pt x="3103" y="0"/>
                  </a:moveTo>
                  <a:lnTo>
                    <a:pt x="1" y="1802"/>
                  </a:lnTo>
                  <a:lnTo>
                    <a:pt x="1" y="7105"/>
                  </a:lnTo>
                  <a:lnTo>
                    <a:pt x="3103" y="5338"/>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9"/>
            <p:cNvSpPr/>
            <p:nvPr/>
          </p:nvSpPr>
          <p:spPr>
            <a:xfrm>
              <a:off x="6665691" y="3859511"/>
              <a:ext cx="30546" cy="70705"/>
            </a:xfrm>
            <a:custGeom>
              <a:avLst/>
              <a:gdLst/>
              <a:ahLst/>
              <a:cxnLst/>
              <a:rect l="l" t="t" r="r" b="b"/>
              <a:pathLst>
                <a:path w="3070" h="7106" extrusionOk="0">
                  <a:moveTo>
                    <a:pt x="3069" y="0"/>
                  </a:moveTo>
                  <a:lnTo>
                    <a:pt x="1" y="1768"/>
                  </a:lnTo>
                  <a:lnTo>
                    <a:pt x="1" y="7105"/>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29"/>
            <p:cNvSpPr/>
            <p:nvPr/>
          </p:nvSpPr>
          <p:spPr>
            <a:xfrm>
              <a:off x="6581062" y="3978653"/>
              <a:ext cx="30875" cy="71033"/>
            </a:xfrm>
            <a:custGeom>
              <a:avLst/>
              <a:gdLst/>
              <a:ahLst/>
              <a:cxnLst/>
              <a:rect l="l" t="t" r="r" b="b"/>
              <a:pathLst>
                <a:path w="3103" h="7139" extrusionOk="0">
                  <a:moveTo>
                    <a:pt x="3103" y="1"/>
                  </a:moveTo>
                  <a:lnTo>
                    <a:pt x="1" y="1802"/>
                  </a:lnTo>
                  <a:lnTo>
                    <a:pt x="1" y="7139"/>
                  </a:lnTo>
                  <a:lnTo>
                    <a:pt x="3103" y="5338"/>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29"/>
            <p:cNvSpPr/>
            <p:nvPr/>
          </p:nvSpPr>
          <p:spPr>
            <a:xfrm>
              <a:off x="6623208" y="3954427"/>
              <a:ext cx="30875" cy="70705"/>
            </a:xfrm>
            <a:custGeom>
              <a:avLst/>
              <a:gdLst/>
              <a:ahLst/>
              <a:cxnLst/>
              <a:rect l="l" t="t" r="r" b="b"/>
              <a:pathLst>
                <a:path w="3103" h="7106" extrusionOk="0">
                  <a:moveTo>
                    <a:pt x="3103" y="0"/>
                  </a:moveTo>
                  <a:lnTo>
                    <a:pt x="1" y="1768"/>
                  </a:lnTo>
                  <a:lnTo>
                    <a:pt x="1" y="7106"/>
                  </a:lnTo>
                  <a:lnTo>
                    <a:pt x="3103" y="5304"/>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29"/>
            <p:cNvSpPr/>
            <p:nvPr/>
          </p:nvSpPr>
          <p:spPr>
            <a:xfrm>
              <a:off x="6665691" y="3929872"/>
              <a:ext cx="30546" cy="70705"/>
            </a:xfrm>
            <a:custGeom>
              <a:avLst/>
              <a:gdLst/>
              <a:ahLst/>
              <a:cxnLst/>
              <a:rect l="l" t="t" r="r" b="b"/>
              <a:pathLst>
                <a:path w="3070" h="7106" extrusionOk="0">
                  <a:moveTo>
                    <a:pt x="3069" y="0"/>
                  </a:moveTo>
                  <a:lnTo>
                    <a:pt x="1" y="1801"/>
                  </a:lnTo>
                  <a:lnTo>
                    <a:pt x="1" y="7105"/>
                  </a:lnTo>
                  <a:lnTo>
                    <a:pt x="3069" y="5337"/>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29"/>
            <p:cNvSpPr/>
            <p:nvPr/>
          </p:nvSpPr>
          <p:spPr>
            <a:xfrm>
              <a:off x="6581062" y="4049343"/>
              <a:ext cx="30875" cy="70705"/>
            </a:xfrm>
            <a:custGeom>
              <a:avLst/>
              <a:gdLst/>
              <a:ahLst/>
              <a:cxnLst/>
              <a:rect l="l" t="t" r="r" b="b"/>
              <a:pathLst>
                <a:path w="3103" h="7106" extrusionOk="0">
                  <a:moveTo>
                    <a:pt x="3103" y="1"/>
                  </a:moveTo>
                  <a:lnTo>
                    <a:pt x="1" y="1802"/>
                  </a:lnTo>
                  <a:lnTo>
                    <a:pt x="1" y="7106"/>
                  </a:lnTo>
                  <a:lnTo>
                    <a:pt x="3103" y="5338"/>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29"/>
            <p:cNvSpPr/>
            <p:nvPr/>
          </p:nvSpPr>
          <p:spPr>
            <a:xfrm>
              <a:off x="6623208" y="4025116"/>
              <a:ext cx="30875" cy="70376"/>
            </a:xfrm>
            <a:custGeom>
              <a:avLst/>
              <a:gdLst/>
              <a:ahLst/>
              <a:cxnLst/>
              <a:rect l="l" t="t" r="r" b="b"/>
              <a:pathLst>
                <a:path w="3103" h="7073" extrusionOk="0">
                  <a:moveTo>
                    <a:pt x="3103" y="1"/>
                  </a:moveTo>
                  <a:lnTo>
                    <a:pt x="1" y="1768"/>
                  </a:lnTo>
                  <a:lnTo>
                    <a:pt x="1" y="7072"/>
                  </a:lnTo>
                  <a:lnTo>
                    <a:pt x="3103" y="5304"/>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29"/>
            <p:cNvSpPr/>
            <p:nvPr/>
          </p:nvSpPr>
          <p:spPr>
            <a:xfrm>
              <a:off x="6665691" y="4000562"/>
              <a:ext cx="30546" cy="70705"/>
            </a:xfrm>
            <a:custGeom>
              <a:avLst/>
              <a:gdLst/>
              <a:ahLst/>
              <a:cxnLst/>
              <a:rect l="l" t="t" r="r" b="b"/>
              <a:pathLst>
                <a:path w="3070" h="7106" extrusionOk="0">
                  <a:moveTo>
                    <a:pt x="3069" y="0"/>
                  </a:moveTo>
                  <a:lnTo>
                    <a:pt x="1" y="1801"/>
                  </a:lnTo>
                  <a:lnTo>
                    <a:pt x="1" y="7105"/>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29"/>
            <p:cNvSpPr/>
            <p:nvPr/>
          </p:nvSpPr>
          <p:spPr>
            <a:xfrm>
              <a:off x="6581062" y="4120033"/>
              <a:ext cx="30875" cy="70705"/>
            </a:xfrm>
            <a:custGeom>
              <a:avLst/>
              <a:gdLst/>
              <a:ahLst/>
              <a:cxnLst/>
              <a:rect l="l" t="t" r="r" b="b"/>
              <a:pathLst>
                <a:path w="3103" h="7106" extrusionOk="0">
                  <a:moveTo>
                    <a:pt x="3103" y="1"/>
                  </a:moveTo>
                  <a:lnTo>
                    <a:pt x="1" y="1769"/>
                  </a:lnTo>
                  <a:lnTo>
                    <a:pt x="1" y="7106"/>
                  </a:lnTo>
                  <a:lnTo>
                    <a:pt x="3103" y="5305"/>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29"/>
            <p:cNvSpPr/>
            <p:nvPr/>
          </p:nvSpPr>
          <p:spPr>
            <a:xfrm>
              <a:off x="6623208" y="4095478"/>
              <a:ext cx="30875" cy="70705"/>
            </a:xfrm>
            <a:custGeom>
              <a:avLst/>
              <a:gdLst/>
              <a:ahLst/>
              <a:cxnLst/>
              <a:rect l="l" t="t" r="r" b="b"/>
              <a:pathLst>
                <a:path w="3103" h="7106" extrusionOk="0">
                  <a:moveTo>
                    <a:pt x="3103" y="0"/>
                  </a:moveTo>
                  <a:lnTo>
                    <a:pt x="1" y="1802"/>
                  </a:lnTo>
                  <a:lnTo>
                    <a:pt x="1" y="7105"/>
                  </a:lnTo>
                  <a:lnTo>
                    <a:pt x="3103" y="5337"/>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29"/>
            <p:cNvSpPr/>
            <p:nvPr/>
          </p:nvSpPr>
          <p:spPr>
            <a:xfrm>
              <a:off x="6665691" y="4071251"/>
              <a:ext cx="30546" cy="70705"/>
            </a:xfrm>
            <a:custGeom>
              <a:avLst/>
              <a:gdLst/>
              <a:ahLst/>
              <a:cxnLst/>
              <a:rect l="l" t="t" r="r" b="b"/>
              <a:pathLst>
                <a:path w="3070" h="7106" extrusionOk="0">
                  <a:moveTo>
                    <a:pt x="3069" y="0"/>
                  </a:moveTo>
                  <a:lnTo>
                    <a:pt x="1" y="1768"/>
                  </a:lnTo>
                  <a:lnTo>
                    <a:pt x="1" y="7105"/>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29"/>
            <p:cNvSpPr/>
            <p:nvPr/>
          </p:nvSpPr>
          <p:spPr>
            <a:xfrm>
              <a:off x="6581062" y="4190394"/>
              <a:ext cx="30875" cy="70705"/>
            </a:xfrm>
            <a:custGeom>
              <a:avLst/>
              <a:gdLst/>
              <a:ahLst/>
              <a:cxnLst/>
              <a:rect l="l" t="t" r="r" b="b"/>
              <a:pathLst>
                <a:path w="3103" h="7106" extrusionOk="0">
                  <a:moveTo>
                    <a:pt x="3103" y="0"/>
                  </a:moveTo>
                  <a:lnTo>
                    <a:pt x="1" y="1802"/>
                  </a:lnTo>
                  <a:lnTo>
                    <a:pt x="1" y="7106"/>
                  </a:lnTo>
                  <a:lnTo>
                    <a:pt x="3103" y="5338"/>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29"/>
            <p:cNvSpPr/>
            <p:nvPr/>
          </p:nvSpPr>
          <p:spPr>
            <a:xfrm>
              <a:off x="6623208" y="4166167"/>
              <a:ext cx="30875" cy="70705"/>
            </a:xfrm>
            <a:custGeom>
              <a:avLst/>
              <a:gdLst/>
              <a:ahLst/>
              <a:cxnLst/>
              <a:rect l="l" t="t" r="r" b="b"/>
              <a:pathLst>
                <a:path w="3103" h="7106" extrusionOk="0">
                  <a:moveTo>
                    <a:pt x="3103" y="0"/>
                  </a:moveTo>
                  <a:lnTo>
                    <a:pt x="1" y="1768"/>
                  </a:lnTo>
                  <a:lnTo>
                    <a:pt x="1" y="7105"/>
                  </a:lnTo>
                  <a:lnTo>
                    <a:pt x="3103" y="5304"/>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29"/>
            <p:cNvSpPr/>
            <p:nvPr/>
          </p:nvSpPr>
          <p:spPr>
            <a:xfrm>
              <a:off x="6665691" y="4141603"/>
              <a:ext cx="30546" cy="70705"/>
            </a:xfrm>
            <a:custGeom>
              <a:avLst/>
              <a:gdLst/>
              <a:ahLst/>
              <a:cxnLst/>
              <a:rect l="l" t="t" r="r" b="b"/>
              <a:pathLst>
                <a:path w="3070" h="7106" extrusionOk="0">
                  <a:moveTo>
                    <a:pt x="3069" y="1"/>
                  </a:moveTo>
                  <a:lnTo>
                    <a:pt x="1" y="1802"/>
                  </a:lnTo>
                  <a:lnTo>
                    <a:pt x="1" y="7106"/>
                  </a:lnTo>
                  <a:lnTo>
                    <a:pt x="3069" y="5338"/>
                  </a:lnTo>
                  <a:lnTo>
                    <a:pt x="306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29"/>
            <p:cNvSpPr/>
            <p:nvPr/>
          </p:nvSpPr>
          <p:spPr>
            <a:xfrm>
              <a:off x="6581062" y="4261084"/>
              <a:ext cx="30875" cy="70705"/>
            </a:xfrm>
            <a:custGeom>
              <a:avLst/>
              <a:gdLst/>
              <a:ahLst/>
              <a:cxnLst/>
              <a:rect l="l" t="t" r="r" b="b"/>
              <a:pathLst>
                <a:path w="3103" h="7106" extrusionOk="0">
                  <a:moveTo>
                    <a:pt x="3103" y="1"/>
                  </a:moveTo>
                  <a:lnTo>
                    <a:pt x="1" y="1768"/>
                  </a:lnTo>
                  <a:lnTo>
                    <a:pt x="1" y="7106"/>
                  </a:lnTo>
                  <a:lnTo>
                    <a:pt x="3103" y="5304"/>
                  </a:lnTo>
                  <a:lnTo>
                    <a:pt x="31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29"/>
            <p:cNvSpPr/>
            <p:nvPr/>
          </p:nvSpPr>
          <p:spPr>
            <a:xfrm>
              <a:off x="6623208" y="4236529"/>
              <a:ext cx="30875" cy="70705"/>
            </a:xfrm>
            <a:custGeom>
              <a:avLst/>
              <a:gdLst/>
              <a:ahLst/>
              <a:cxnLst/>
              <a:rect l="l" t="t" r="r" b="b"/>
              <a:pathLst>
                <a:path w="3103" h="7106" extrusionOk="0">
                  <a:moveTo>
                    <a:pt x="3103" y="0"/>
                  </a:moveTo>
                  <a:lnTo>
                    <a:pt x="1" y="1801"/>
                  </a:lnTo>
                  <a:lnTo>
                    <a:pt x="1" y="7105"/>
                  </a:lnTo>
                  <a:lnTo>
                    <a:pt x="3103" y="5337"/>
                  </a:lnTo>
                  <a:lnTo>
                    <a:pt x="31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29"/>
            <p:cNvSpPr/>
            <p:nvPr/>
          </p:nvSpPr>
          <p:spPr>
            <a:xfrm>
              <a:off x="6665691" y="4212302"/>
              <a:ext cx="30546" cy="70705"/>
            </a:xfrm>
            <a:custGeom>
              <a:avLst/>
              <a:gdLst/>
              <a:ahLst/>
              <a:cxnLst/>
              <a:rect l="l" t="t" r="r" b="b"/>
              <a:pathLst>
                <a:path w="3070" h="7106" extrusionOk="0">
                  <a:moveTo>
                    <a:pt x="3069" y="0"/>
                  </a:moveTo>
                  <a:lnTo>
                    <a:pt x="1" y="1768"/>
                  </a:lnTo>
                  <a:lnTo>
                    <a:pt x="1" y="7105"/>
                  </a:lnTo>
                  <a:lnTo>
                    <a:pt x="3069" y="5304"/>
                  </a:lnTo>
                  <a:lnTo>
                    <a:pt x="30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29"/>
            <p:cNvSpPr/>
            <p:nvPr/>
          </p:nvSpPr>
          <p:spPr>
            <a:xfrm>
              <a:off x="6281380" y="3532935"/>
              <a:ext cx="429153" cy="247944"/>
            </a:xfrm>
            <a:custGeom>
              <a:avLst/>
              <a:gdLst/>
              <a:ahLst/>
              <a:cxnLst/>
              <a:rect l="l" t="t" r="r" b="b"/>
              <a:pathLst>
                <a:path w="43131" h="24919" extrusionOk="0">
                  <a:moveTo>
                    <a:pt x="21482" y="1"/>
                  </a:moveTo>
                  <a:lnTo>
                    <a:pt x="0" y="12410"/>
                  </a:lnTo>
                  <a:lnTo>
                    <a:pt x="21615" y="24919"/>
                  </a:lnTo>
                  <a:lnTo>
                    <a:pt x="43131" y="12510"/>
                  </a:lnTo>
                  <a:lnTo>
                    <a:pt x="21482" y="1"/>
                  </a:lnTo>
                  <a:close/>
                </a:path>
              </a:pathLst>
            </a:custGeom>
            <a:solidFill>
              <a:srgbClr val="FBE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29"/>
            <p:cNvSpPr/>
            <p:nvPr/>
          </p:nvSpPr>
          <p:spPr>
            <a:xfrm>
              <a:off x="6281380" y="3515345"/>
              <a:ext cx="429153" cy="247616"/>
            </a:xfrm>
            <a:custGeom>
              <a:avLst/>
              <a:gdLst/>
              <a:ahLst/>
              <a:cxnLst/>
              <a:rect l="l" t="t" r="r" b="b"/>
              <a:pathLst>
                <a:path w="43131" h="24886" extrusionOk="0">
                  <a:moveTo>
                    <a:pt x="21482" y="1"/>
                  </a:moveTo>
                  <a:lnTo>
                    <a:pt x="0" y="12410"/>
                  </a:lnTo>
                  <a:lnTo>
                    <a:pt x="21615" y="24885"/>
                  </a:lnTo>
                  <a:lnTo>
                    <a:pt x="43131" y="12476"/>
                  </a:lnTo>
                  <a:lnTo>
                    <a:pt x="21482" y="1"/>
                  </a:lnTo>
                  <a:close/>
                </a:path>
              </a:pathLst>
            </a:custGeom>
            <a:solidFill>
              <a:srgbClr val="FBE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29"/>
            <p:cNvSpPr/>
            <p:nvPr/>
          </p:nvSpPr>
          <p:spPr>
            <a:xfrm>
              <a:off x="6316889" y="3535930"/>
              <a:ext cx="358130" cy="206781"/>
            </a:xfrm>
            <a:custGeom>
              <a:avLst/>
              <a:gdLst/>
              <a:ahLst/>
              <a:cxnLst/>
              <a:rect l="l" t="t" r="r" b="b"/>
              <a:pathLst>
                <a:path w="35993" h="20782" extrusionOk="0">
                  <a:moveTo>
                    <a:pt x="17913" y="0"/>
                  </a:moveTo>
                  <a:lnTo>
                    <a:pt x="0" y="10341"/>
                  </a:lnTo>
                  <a:lnTo>
                    <a:pt x="18046" y="20782"/>
                  </a:lnTo>
                  <a:lnTo>
                    <a:pt x="35993" y="10407"/>
                  </a:lnTo>
                  <a:lnTo>
                    <a:pt x="179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29"/>
            <p:cNvSpPr/>
            <p:nvPr/>
          </p:nvSpPr>
          <p:spPr>
            <a:xfrm>
              <a:off x="6281380" y="3638806"/>
              <a:ext cx="215079" cy="142066"/>
            </a:xfrm>
            <a:custGeom>
              <a:avLst/>
              <a:gdLst/>
              <a:ahLst/>
              <a:cxnLst/>
              <a:rect l="l" t="t" r="r" b="b"/>
              <a:pathLst>
                <a:path w="21616" h="14278" extrusionOk="0">
                  <a:moveTo>
                    <a:pt x="0" y="1"/>
                  </a:moveTo>
                  <a:lnTo>
                    <a:pt x="0" y="1769"/>
                  </a:lnTo>
                  <a:lnTo>
                    <a:pt x="21615" y="14278"/>
                  </a:lnTo>
                  <a:lnTo>
                    <a:pt x="21615" y="12476"/>
                  </a:lnTo>
                  <a:lnTo>
                    <a:pt x="0"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29"/>
            <p:cNvSpPr/>
            <p:nvPr/>
          </p:nvSpPr>
          <p:spPr>
            <a:xfrm>
              <a:off x="6496434" y="3639472"/>
              <a:ext cx="214084" cy="141399"/>
            </a:xfrm>
            <a:custGeom>
              <a:avLst/>
              <a:gdLst/>
              <a:ahLst/>
              <a:cxnLst/>
              <a:rect l="l" t="t" r="r" b="b"/>
              <a:pathLst>
                <a:path w="21516" h="14211" extrusionOk="0">
                  <a:moveTo>
                    <a:pt x="21516" y="0"/>
                  </a:moveTo>
                  <a:lnTo>
                    <a:pt x="0" y="12409"/>
                  </a:lnTo>
                  <a:lnTo>
                    <a:pt x="0" y="14211"/>
                  </a:lnTo>
                  <a:lnTo>
                    <a:pt x="21516" y="1802"/>
                  </a:lnTo>
                  <a:lnTo>
                    <a:pt x="2151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29"/>
            <p:cNvSpPr/>
            <p:nvPr/>
          </p:nvSpPr>
          <p:spPr>
            <a:xfrm>
              <a:off x="6342439" y="3594332"/>
              <a:ext cx="153678" cy="140743"/>
            </a:xfrm>
            <a:custGeom>
              <a:avLst/>
              <a:gdLst/>
              <a:ahLst/>
              <a:cxnLst/>
              <a:rect l="l" t="t" r="r" b="b"/>
              <a:pathLst>
                <a:path w="15445" h="14145" extrusionOk="0">
                  <a:moveTo>
                    <a:pt x="1" y="1"/>
                  </a:moveTo>
                  <a:lnTo>
                    <a:pt x="1" y="5238"/>
                  </a:lnTo>
                  <a:lnTo>
                    <a:pt x="15445" y="14144"/>
                  </a:lnTo>
                  <a:lnTo>
                    <a:pt x="15445" y="8907"/>
                  </a:lnTo>
                  <a:lnTo>
                    <a:pt x="1" y="1"/>
                  </a:lnTo>
                  <a:close/>
                </a:path>
              </a:pathLst>
            </a:custGeom>
            <a:solidFill>
              <a:srgbClr val="F4CF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29"/>
            <p:cNvSpPr/>
            <p:nvPr/>
          </p:nvSpPr>
          <p:spPr>
            <a:xfrm>
              <a:off x="6342439" y="3594332"/>
              <a:ext cx="153678" cy="140743"/>
            </a:xfrm>
            <a:custGeom>
              <a:avLst/>
              <a:gdLst/>
              <a:ahLst/>
              <a:cxnLst/>
              <a:rect l="l" t="t" r="r" b="b"/>
              <a:pathLst>
                <a:path w="15445" h="14145" extrusionOk="0">
                  <a:moveTo>
                    <a:pt x="1" y="1"/>
                  </a:moveTo>
                  <a:lnTo>
                    <a:pt x="1" y="5238"/>
                  </a:lnTo>
                  <a:lnTo>
                    <a:pt x="15445" y="14144"/>
                  </a:lnTo>
                  <a:lnTo>
                    <a:pt x="15445" y="8907"/>
                  </a:lnTo>
                  <a:lnTo>
                    <a:pt x="1" y="1"/>
                  </a:lnTo>
                  <a:close/>
                </a:path>
              </a:pathLst>
            </a:custGeom>
            <a:solidFill>
              <a:srgbClr val="C975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29"/>
            <p:cNvSpPr/>
            <p:nvPr/>
          </p:nvSpPr>
          <p:spPr>
            <a:xfrm>
              <a:off x="6342777" y="3563808"/>
              <a:ext cx="306679" cy="118823"/>
            </a:xfrm>
            <a:custGeom>
              <a:avLst/>
              <a:gdLst/>
              <a:ahLst/>
              <a:cxnLst/>
              <a:rect l="l" t="t" r="r" b="b"/>
              <a:pathLst>
                <a:path w="30822" h="11942" extrusionOk="0">
                  <a:moveTo>
                    <a:pt x="15344" y="0"/>
                  </a:moveTo>
                  <a:lnTo>
                    <a:pt x="0" y="3036"/>
                  </a:lnTo>
                  <a:lnTo>
                    <a:pt x="15444" y="11942"/>
                  </a:lnTo>
                  <a:lnTo>
                    <a:pt x="30822" y="8906"/>
                  </a:lnTo>
                  <a:lnTo>
                    <a:pt x="15344" y="0"/>
                  </a:lnTo>
                  <a:close/>
                </a:path>
              </a:pathLst>
            </a:custGeom>
            <a:solidFill>
              <a:srgbClr val="FBE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29"/>
            <p:cNvSpPr/>
            <p:nvPr/>
          </p:nvSpPr>
          <p:spPr>
            <a:xfrm>
              <a:off x="6495439" y="3647151"/>
              <a:ext cx="154006" cy="88635"/>
            </a:xfrm>
            <a:custGeom>
              <a:avLst/>
              <a:gdLst/>
              <a:ahLst/>
              <a:cxnLst/>
              <a:rect l="l" t="t" r="r" b="b"/>
              <a:pathLst>
                <a:path w="15478" h="8908" extrusionOk="0">
                  <a:moveTo>
                    <a:pt x="15478" y="1"/>
                  </a:moveTo>
                  <a:lnTo>
                    <a:pt x="13966" y="871"/>
                  </a:lnTo>
                  <a:lnTo>
                    <a:pt x="13966" y="871"/>
                  </a:lnTo>
                  <a:lnTo>
                    <a:pt x="15478" y="568"/>
                  </a:lnTo>
                  <a:lnTo>
                    <a:pt x="15478" y="1"/>
                  </a:lnTo>
                  <a:close/>
                  <a:moveTo>
                    <a:pt x="13966" y="871"/>
                  </a:moveTo>
                  <a:lnTo>
                    <a:pt x="0" y="3670"/>
                  </a:lnTo>
                  <a:lnTo>
                    <a:pt x="0" y="8907"/>
                  </a:lnTo>
                  <a:lnTo>
                    <a:pt x="13966" y="87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2" name="Google Shape;1042;p29"/>
          <p:cNvGrpSpPr/>
          <p:nvPr/>
        </p:nvGrpSpPr>
        <p:grpSpPr>
          <a:xfrm flipH="1">
            <a:off x="7895931" y="3538871"/>
            <a:ext cx="589485" cy="1094537"/>
            <a:chOff x="5986006" y="3842587"/>
            <a:chExt cx="429153" cy="796897"/>
          </a:xfrm>
        </p:grpSpPr>
        <p:sp>
          <p:nvSpPr>
            <p:cNvPr id="1043" name="Google Shape;1043;p29"/>
            <p:cNvSpPr/>
            <p:nvPr/>
          </p:nvSpPr>
          <p:spPr>
            <a:xfrm>
              <a:off x="6296643" y="3929872"/>
              <a:ext cx="73023" cy="95261"/>
            </a:xfrm>
            <a:custGeom>
              <a:avLst/>
              <a:gdLst/>
              <a:ahLst/>
              <a:cxnLst/>
              <a:rect l="l" t="t" r="r" b="b"/>
              <a:pathLst>
                <a:path w="7339" h="9574" extrusionOk="0">
                  <a:moveTo>
                    <a:pt x="0" y="0"/>
                  </a:moveTo>
                  <a:lnTo>
                    <a:pt x="0" y="5337"/>
                  </a:lnTo>
                  <a:lnTo>
                    <a:pt x="7339" y="9574"/>
                  </a:lnTo>
                  <a:lnTo>
                    <a:pt x="7339" y="4236"/>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29"/>
            <p:cNvSpPr/>
            <p:nvPr/>
          </p:nvSpPr>
          <p:spPr>
            <a:xfrm>
              <a:off x="6296643" y="3929872"/>
              <a:ext cx="73023" cy="45810"/>
            </a:xfrm>
            <a:custGeom>
              <a:avLst/>
              <a:gdLst/>
              <a:ahLst/>
              <a:cxnLst/>
              <a:rect l="l" t="t" r="r" b="b"/>
              <a:pathLst>
                <a:path w="7339" h="4604" extrusionOk="0">
                  <a:moveTo>
                    <a:pt x="0" y="0"/>
                  </a:moveTo>
                  <a:lnTo>
                    <a:pt x="0" y="367"/>
                  </a:lnTo>
                  <a:lnTo>
                    <a:pt x="301" y="534"/>
                  </a:lnTo>
                  <a:lnTo>
                    <a:pt x="7339" y="4603"/>
                  </a:lnTo>
                  <a:lnTo>
                    <a:pt x="7339" y="4236"/>
                  </a:lnTo>
                  <a:lnTo>
                    <a:pt x="301" y="200"/>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29"/>
            <p:cNvSpPr/>
            <p:nvPr/>
          </p:nvSpPr>
          <p:spPr>
            <a:xfrm>
              <a:off x="6296643" y="4000562"/>
              <a:ext cx="73023" cy="94933"/>
            </a:xfrm>
            <a:custGeom>
              <a:avLst/>
              <a:gdLst/>
              <a:ahLst/>
              <a:cxnLst/>
              <a:rect l="l" t="t" r="r" b="b"/>
              <a:pathLst>
                <a:path w="7339" h="9541" extrusionOk="0">
                  <a:moveTo>
                    <a:pt x="0" y="0"/>
                  </a:moveTo>
                  <a:lnTo>
                    <a:pt x="0" y="5304"/>
                  </a:lnTo>
                  <a:lnTo>
                    <a:pt x="7339" y="9540"/>
                  </a:lnTo>
                  <a:lnTo>
                    <a:pt x="7339" y="4236"/>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29"/>
            <p:cNvSpPr/>
            <p:nvPr/>
          </p:nvSpPr>
          <p:spPr>
            <a:xfrm>
              <a:off x="6296643" y="4000562"/>
              <a:ext cx="73023" cy="45810"/>
            </a:xfrm>
            <a:custGeom>
              <a:avLst/>
              <a:gdLst/>
              <a:ahLst/>
              <a:cxnLst/>
              <a:rect l="l" t="t" r="r" b="b"/>
              <a:pathLst>
                <a:path w="7339" h="4604" extrusionOk="0">
                  <a:moveTo>
                    <a:pt x="0" y="0"/>
                  </a:moveTo>
                  <a:lnTo>
                    <a:pt x="0" y="367"/>
                  </a:lnTo>
                  <a:lnTo>
                    <a:pt x="301" y="534"/>
                  </a:lnTo>
                  <a:lnTo>
                    <a:pt x="7339" y="4603"/>
                  </a:lnTo>
                  <a:lnTo>
                    <a:pt x="7339" y="4236"/>
                  </a:lnTo>
                  <a:lnTo>
                    <a:pt x="301" y="167"/>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29"/>
            <p:cNvSpPr/>
            <p:nvPr/>
          </p:nvSpPr>
          <p:spPr>
            <a:xfrm>
              <a:off x="6296643" y="4071251"/>
              <a:ext cx="73023" cy="94933"/>
            </a:xfrm>
            <a:custGeom>
              <a:avLst/>
              <a:gdLst/>
              <a:ahLst/>
              <a:cxnLst/>
              <a:rect l="l" t="t" r="r" b="b"/>
              <a:pathLst>
                <a:path w="7339" h="9541" extrusionOk="0">
                  <a:moveTo>
                    <a:pt x="0" y="0"/>
                  </a:moveTo>
                  <a:lnTo>
                    <a:pt x="0" y="5304"/>
                  </a:lnTo>
                  <a:lnTo>
                    <a:pt x="7339" y="9540"/>
                  </a:lnTo>
                  <a:lnTo>
                    <a:pt x="7339" y="4237"/>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29"/>
            <p:cNvSpPr/>
            <p:nvPr/>
          </p:nvSpPr>
          <p:spPr>
            <a:xfrm>
              <a:off x="6296643" y="4071251"/>
              <a:ext cx="73023" cy="45481"/>
            </a:xfrm>
            <a:custGeom>
              <a:avLst/>
              <a:gdLst/>
              <a:ahLst/>
              <a:cxnLst/>
              <a:rect l="l" t="t" r="r" b="b"/>
              <a:pathLst>
                <a:path w="7339" h="4571" extrusionOk="0">
                  <a:moveTo>
                    <a:pt x="0" y="0"/>
                  </a:moveTo>
                  <a:lnTo>
                    <a:pt x="0" y="334"/>
                  </a:lnTo>
                  <a:lnTo>
                    <a:pt x="301" y="534"/>
                  </a:lnTo>
                  <a:lnTo>
                    <a:pt x="7339" y="4570"/>
                  </a:lnTo>
                  <a:lnTo>
                    <a:pt x="7339" y="4237"/>
                  </a:lnTo>
                  <a:lnTo>
                    <a:pt x="301" y="167"/>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29"/>
            <p:cNvSpPr/>
            <p:nvPr/>
          </p:nvSpPr>
          <p:spPr>
            <a:xfrm>
              <a:off x="6296643" y="4141603"/>
              <a:ext cx="73023" cy="95271"/>
            </a:xfrm>
            <a:custGeom>
              <a:avLst/>
              <a:gdLst/>
              <a:ahLst/>
              <a:cxnLst/>
              <a:rect l="l" t="t" r="r" b="b"/>
              <a:pathLst>
                <a:path w="7339" h="9575" extrusionOk="0">
                  <a:moveTo>
                    <a:pt x="0" y="1"/>
                  </a:moveTo>
                  <a:lnTo>
                    <a:pt x="0" y="5338"/>
                  </a:lnTo>
                  <a:lnTo>
                    <a:pt x="7339" y="9574"/>
                  </a:lnTo>
                  <a:lnTo>
                    <a:pt x="7339" y="4237"/>
                  </a:lnTo>
                  <a:lnTo>
                    <a:pt x="0"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29"/>
            <p:cNvSpPr/>
            <p:nvPr/>
          </p:nvSpPr>
          <p:spPr>
            <a:xfrm>
              <a:off x="6296643" y="4141603"/>
              <a:ext cx="73023" cy="45820"/>
            </a:xfrm>
            <a:custGeom>
              <a:avLst/>
              <a:gdLst/>
              <a:ahLst/>
              <a:cxnLst/>
              <a:rect l="l" t="t" r="r" b="b"/>
              <a:pathLst>
                <a:path w="7339" h="4605" extrusionOk="0">
                  <a:moveTo>
                    <a:pt x="0" y="1"/>
                  </a:moveTo>
                  <a:lnTo>
                    <a:pt x="0" y="368"/>
                  </a:lnTo>
                  <a:lnTo>
                    <a:pt x="301" y="535"/>
                  </a:lnTo>
                  <a:lnTo>
                    <a:pt x="7339" y="4604"/>
                  </a:lnTo>
                  <a:lnTo>
                    <a:pt x="7339" y="4237"/>
                  </a:lnTo>
                  <a:lnTo>
                    <a:pt x="301" y="201"/>
                  </a:lnTo>
                  <a:lnTo>
                    <a:pt x="0"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29"/>
            <p:cNvSpPr/>
            <p:nvPr/>
          </p:nvSpPr>
          <p:spPr>
            <a:xfrm>
              <a:off x="6296643" y="4212302"/>
              <a:ext cx="73023" cy="94933"/>
            </a:xfrm>
            <a:custGeom>
              <a:avLst/>
              <a:gdLst/>
              <a:ahLst/>
              <a:cxnLst/>
              <a:rect l="l" t="t" r="r" b="b"/>
              <a:pathLst>
                <a:path w="7339" h="9541" extrusionOk="0">
                  <a:moveTo>
                    <a:pt x="0" y="0"/>
                  </a:moveTo>
                  <a:lnTo>
                    <a:pt x="0" y="5304"/>
                  </a:lnTo>
                  <a:lnTo>
                    <a:pt x="7339" y="9540"/>
                  </a:lnTo>
                  <a:lnTo>
                    <a:pt x="7339" y="4236"/>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29"/>
            <p:cNvSpPr/>
            <p:nvPr/>
          </p:nvSpPr>
          <p:spPr>
            <a:xfrm>
              <a:off x="6296643" y="4212302"/>
              <a:ext cx="73023" cy="45810"/>
            </a:xfrm>
            <a:custGeom>
              <a:avLst/>
              <a:gdLst/>
              <a:ahLst/>
              <a:cxnLst/>
              <a:rect l="l" t="t" r="r" b="b"/>
              <a:pathLst>
                <a:path w="7339" h="4604" extrusionOk="0">
                  <a:moveTo>
                    <a:pt x="0" y="0"/>
                  </a:moveTo>
                  <a:lnTo>
                    <a:pt x="0" y="334"/>
                  </a:lnTo>
                  <a:lnTo>
                    <a:pt x="301" y="534"/>
                  </a:lnTo>
                  <a:lnTo>
                    <a:pt x="7339" y="4603"/>
                  </a:lnTo>
                  <a:lnTo>
                    <a:pt x="7339" y="4236"/>
                  </a:lnTo>
                  <a:lnTo>
                    <a:pt x="301" y="167"/>
                  </a:lnTo>
                  <a:lnTo>
                    <a:pt x="0"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29"/>
            <p:cNvSpPr/>
            <p:nvPr/>
          </p:nvSpPr>
          <p:spPr>
            <a:xfrm>
              <a:off x="6381271" y="3978653"/>
              <a:ext cx="30546" cy="71033"/>
            </a:xfrm>
            <a:custGeom>
              <a:avLst/>
              <a:gdLst/>
              <a:ahLst/>
              <a:cxnLst/>
              <a:rect l="l" t="t" r="r" b="b"/>
              <a:pathLst>
                <a:path w="3070" h="7139" extrusionOk="0">
                  <a:moveTo>
                    <a:pt x="1" y="1"/>
                  </a:moveTo>
                  <a:lnTo>
                    <a:pt x="1" y="5338"/>
                  </a:lnTo>
                  <a:lnTo>
                    <a:pt x="3069" y="7139"/>
                  </a:lnTo>
                  <a:lnTo>
                    <a:pt x="3069" y="1802"/>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29"/>
            <p:cNvSpPr/>
            <p:nvPr/>
          </p:nvSpPr>
          <p:spPr>
            <a:xfrm>
              <a:off x="6381271" y="3978653"/>
              <a:ext cx="30546" cy="54775"/>
            </a:xfrm>
            <a:custGeom>
              <a:avLst/>
              <a:gdLst/>
              <a:ahLst/>
              <a:cxnLst/>
              <a:rect l="l" t="t" r="r" b="b"/>
              <a:pathLst>
                <a:path w="3070" h="5505" extrusionOk="0">
                  <a:moveTo>
                    <a:pt x="1" y="1"/>
                  </a:moveTo>
                  <a:lnTo>
                    <a:pt x="1" y="367"/>
                  </a:lnTo>
                  <a:lnTo>
                    <a:pt x="1" y="5338"/>
                  </a:lnTo>
                  <a:lnTo>
                    <a:pt x="301" y="5504"/>
                  </a:lnTo>
                  <a:lnTo>
                    <a:pt x="301" y="568"/>
                  </a:lnTo>
                  <a:lnTo>
                    <a:pt x="3069" y="2169"/>
                  </a:lnTo>
                  <a:lnTo>
                    <a:pt x="3069" y="1802"/>
                  </a:lnTo>
                  <a:lnTo>
                    <a:pt x="301" y="201"/>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29"/>
            <p:cNvSpPr/>
            <p:nvPr/>
          </p:nvSpPr>
          <p:spPr>
            <a:xfrm>
              <a:off x="6381271" y="4049343"/>
              <a:ext cx="30546" cy="70705"/>
            </a:xfrm>
            <a:custGeom>
              <a:avLst/>
              <a:gdLst/>
              <a:ahLst/>
              <a:cxnLst/>
              <a:rect l="l" t="t" r="r" b="b"/>
              <a:pathLst>
                <a:path w="3070" h="7106" extrusionOk="0">
                  <a:moveTo>
                    <a:pt x="1" y="1"/>
                  </a:moveTo>
                  <a:lnTo>
                    <a:pt x="1" y="5338"/>
                  </a:lnTo>
                  <a:lnTo>
                    <a:pt x="3069" y="7106"/>
                  </a:lnTo>
                  <a:lnTo>
                    <a:pt x="3069" y="1802"/>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29"/>
            <p:cNvSpPr/>
            <p:nvPr/>
          </p:nvSpPr>
          <p:spPr>
            <a:xfrm>
              <a:off x="6381271" y="4049343"/>
              <a:ext cx="30546" cy="54775"/>
            </a:xfrm>
            <a:custGeom>
              <a:avLst/>
              <a:gdLst/>
              <a:ahLst/>
              <a:cxnLst/>
              <a:rect l="l" t="t" r="r" b="b"/>
              <a:pathLst>
                <a:path w="3070" h="5505" extrusionOk="0">
                  <a:moveTo>
                    <a:pt x="1" y="1"/>
                  </a:moveTo>
                  <a:lnTo>
                    <a:pt x="1" y="368"/>
                  </a:lnTo>
                  <a:lnTo>
                    <a:pt x="1" y="5338"/>
                  </a:lnTo>
                  <a:lnTo>
                    <a:pt x="301" y="5505"/>
                  </a:lnTo>
                  <a:lnTo>
                    <a:pt x="301" y="534"/>
                  </a:lnTo>
                  <a:lnTo>
                    <a:pt x="3069" y="2135"/>
                  </a:lnTo>
                  <a:lnTo>
                    <a:pt x="3069" y="1802"/>
                  </a:lnTo>
                  <a:lnTo>
                    <a:pt x="301" y="167"/>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29"/>
            <p:cNvSpPr/>
            <p:nvPr/>
          </p:nvSpPr>
          <p:spPr>
            <a:xfrm>
              <a:off x="6381271" y="4120033"/>
              <a:ext cx="30546" cy="70705"/>
            </a:xfrm>
            <a:custGeom>
              <a:avLst/>
              <a:gdLst/>
              <a:ahLst/>
              <a:cxnLst/>
              <a:rect l="l" t="t" r="r" b="b"/>
              <a:pathLst>
                <a:path w="3070" h="7106" extrusionOk="0">
                  <a:moveTo>
                    <a:pt x="1" y="1"/>
                  </a:moveTo>
                  <a:lnTo>
                    <a:pt x="1" y="5305"/>
                  </a:lnTo>
                  <a:lnTo>
                    <a:pt x="3069" y="7106"/>
                  </a:lnTo>
                  <a:lnTo>
                    <a:pt x="3069" y="1769"/>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29"/>
            <p:cNvSpPr/>
            <p:nvPr/>
          </p:nvSpPr>
          <p:spPr>
            <a:xfrm>
              <a:off x="6381271" y="4120033"/>
              <a:ext cx="30546" cy="54446"/>
            </a:xfrm>
            <a:custGeom>
              <a:avLst/>
              <a:gdLst/>
              <a:ahLst/>
              <a:cxnLst/>
              <a:rect l="l" t="t" r="r" b="b"/>
              <a:pathLst>
                <a:path w="3070" h="5472" extrusionOk="0">
                  <a:moveTo>
                    <a:pt x="1" y="1"/>
                  </a:moveTo>
                  <a:lnTo>
                    <a:pt x="1" y="334"/>
                  </a:lnTo>
                  <a:lnTo>
                    <a:pt x="1" y="5305"/>
                  </a:lnTo>
                  <a:lnTo>
                    <a:pt x="301" y="5471"/>
                  </a:lnTo>
                  <a:lnTo>
                    <a:pt x="301" y="534"/>
                  </a:lnTo>
                  <a:lnTo>
                    <a:pt x="3069" y="2136"/>
                  </a:lnTo>
                  <a:lnTo>
                    <a:pt x="3069" y="1769"/>
                  </a:lnTo>
                  <a:lnTo>
                    <a:pt x="301" y="167"/>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29"/>
            <p:cNvSpPr/>
            <p:nvPr/>
          </p:nvSpPr>
          <p:spPr>
            <a:xfrm>
              <a:off x="6381271" y="4190394"/>
              <a:ext cx="30546" cy="70705"/>
            </a:xfrm>
            <a:custGeom>
              <a:avLst/>
              <a:gdLst/>
              <a:ahLst/>
              <a:cxnLst/>
              <a:rect l="l" t="t" r="r" b="b"/>
              <a:pathLst>
                <a:path w="3070" h="7106" extrusionOk="0">
                  <a:moveTo>
                    <a:pt x="1" y="0"/>
                  </a:moveTo>
                  <a:lnTo>
                    <a:pt x="1" y="5338"/>
                  </a:lnTo>
                  <a:lnTo>
                    <a:pt x="3069" y="7106"/>
                  </a:lnTo>
                  <a:lnTo>
                    <a:pt x="3069" y="1802"/>
                  </a:lnTo>
                  <a:lnTo>
                    <a:pt x="1"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29"/>
            <p:cNvSpPr/>
            <p:nvPr/>
          </p:nvSpPr>
          <p:spPr>
            <a:xfrm>
              <a:off x="6381271" y="4190394"/>
              <a:ext cx="30546" cy="54775"/>
            </a:xfrm>
            <a:custGeom>
              <a:avLst/>
              <a:gdLst/>
              <a:ahLst/>
              <a:cxnLst/>
              <a:rect l="l" t="t" r="r" b="b"/>
              <a:pathLst>
                <a:path w="3070" h="5505" extrusionOk="0">
                  <a:moveTo>
                    <a:pt x="1" y="0"/>
                  </a:moveTo>
                  <a:lnTo>
                    <a:pt x="1" y="367"/>
                  </a:lnTo>
                  <a:lnTo>
                    <a:pt x="1" y="5338"/>
                  </a:lnTo>
                  <a:lnTo>
                    <a:pt x="301" y="5504"/>
                  </a:lnTo>
                  <a:lnTo>
                    <a:pt x="301" y="534"/>
                  </a:lnTo>
                  <a:lnTo>
                    <a:pt x="3069" y="2135"/>
                  </a:lnTo>
                  <a:lnTo>
                    <a:pt x="3069" y="1802"/>
                  </a:lnTo>
                  <a:lnTo>
                    <a:pt x="301" y="201"/>
                  </a:lnTo>
                  <a:lnTo>
                    <a:pt x="1" y="0"/>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29"/>
            <p:cNvSpPr/>
            <p:nvPr/>
          </p:nvSpPr>
          <p:spPr>
            <a:xfrm>
              <a:off x="6381271" y="4261084"/>
              <a:ext cx="30546" cy="70705"/>
            </a:xfrm>
            <a:custGeom>
              <a:avLst/>
              <a:gdLst/>
              <a:ahLst/>
              <a:cxnLst/>
              <a:rect l="l" t="t" r="r" b="b"/>
              <a:pathLst>
                <a:path w="3070" h="7106" extrusionOk="0">
                  <a:moveTo>
                    <a:pt x="1" y="1"/>
                  </a:moveTo>
                  <a:lnTo>
                    <a:pt x="1" y="5304"/>
                  </a:lnTo>
                  <a:lnTo>
                    <a:pt x="3069" y="7106"/>
                  </a:lnTo>
                  <a:lnTo>
                    <a:pt x="3069" y="1768"/>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29"/>
            <p:cNvSpPr/>
            <p:nvPr/>
          </p:nvSpPr>
          <p:spPr>
            <a:xfrm>
              <a:off x="6381271" y="4261084"/>
              <a:ext cx="30546" cy="54775"/>
            </a:xfrm>
            <a:custGeom>
              <a:avLst/>
              <a:gdLst/>
              <a:ahLst/>
              <a:cxnLst/>
              <a:rect l="l" t="t" r="r" b="b"/>
              <a:pathLst>
                <a:path w="3070" h="5505" extrusionOk="0">
                  <a:moveTo>
                    <a:pt x="1" y="1"/>
                  </a:moveTo>
                  <a:lnTo>
                    <a:pt x="1" y="367"/>
                  </a:lnTo>
                  <a:lnTo>
                    <a:pt x="1" y="5304"/>
                  </a:lnTo>
                  <a:lnTo>
                    <a:pt x="301" y="5504"/>
                  </a:lnTo>
                  <a:lnTo>
                    <a:pt x="301" y="534"/>
                  </a:lnTo>
                  <a:lnTo>
                    <a:pt x="3069" y="2135"/>
                  </a:lnTo>
                  <a:lnTo>
                    <a:pt x="3069" y="1768"/>
                  </a:lnTo>
                  <a:lnTo>
                    <a:pt x="301" y="167"/>
                  </a:lnTo>
                  <a:lnTo>
                    <a:pt x="1"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29"/>
            <p:cNvSpPr/>
            <p:nvPr/>
          </p:nvSpPr>
          <p:spPr>
            <a:xfrm>
              <a:off x="5986006" y="3966376"/>
              <a:ext cx="215079" cy="673108"/>
            </a:xfrm>
            <a:custGeom>
              <a:avLst/>
              <a:gdLst/>
              <a:ahLst/>
              <a:cxnLst/>
              <a:rect l="l" t="t" r="r" b="b"/>
              <a:pathLst>
                <a:path w="21616" h="67649" extrusionOk="0">
                  <a:moveTo>
                    <a:pt x="0" y="0"/>
                  </a:moveTo>
                  <a:lnTo>
                    <a:pt x="0" y="55140"/>
                  </a:lnTo>
                  <a:lnTo>
                    <a:pt x="21616" y="67649"/>
                  </a:lnTo>
                  <a:lnTo>
                    <a:pt x="21616" y="12476"/>
                  </a:lnTo>
                  <a:lnTo>
                    <a:pt x="0" y="0"/>
                  </a:lnTo>
                  <a:close/>
                </a:path>
              </a:pathLst>
            </a:custGeom>
            <a:solidFill>
              <a:srgbClr val="D99F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29"/>
            <p:cNvSpPr/>
            <p:nvPr/>
          </p:nvSpPr>
          <p:spPr>
            <a:xfrm>
              <a:off x="6201060" y="3967042"/>
              <a:ext cx="214084" cy="672441"/>
            </a:xfrm>
            <a:custGeom>
              <a:avLst/>
              <a:gdLst/>
              <a:ahLst/>
              <a:cxnLst/>
              <a:rect l="l" t="t" r="r" b="b"/>
              <a:pathLst>
                <a:path w="21516" h="67582" extrusionOk="0">
                  <a:moveTo>
                    <a:pt x="21516" y="0"/>
                  </a:moveTo>
                  <a:lnTo>
                    <a:pt x="1" y="12409"/>
                  </a:lnTo>
                  <a:lnTo>
                    <a:pt x="1" y="67582"/>
                  </a:lnTo>
                  <a:lnTo>
                    <a:pt x="21516" y="55140"/>
                  </a:lnTo>
                  <a:lnTo>
                    <a:pt x="215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29"/>
            <p:cNvSpPr/>
            <p:nvPr/>
          </p:nvSpPr>
          <p:spPr>
            <a:xfrm>
              <a:off x="6258477" y="4054318"/>
              <a:ext cx="100575" cy="85311"/>
            </a:xfrm>
            <a:custGeom>
              <a:avLst/>
              <a:gdLst/>
              <a:ahLst/>
              <a:cxnLst/>
              <a:rect l="l" t="t" r="r" b="b"/>
              <a:pathLst>
                <a:path w="10108" h="8574" extrusionOk="0">
                  <a:moveTo>
                    <a:pt x="10108" y="1"/>
                  </a:moveTo>
                  <a:lnTo>
                    <a:pt x="0" y="5838"/>
                  </a:lnTo>
                  <a:lnTo>
                    <a:pt x="0" y="8574"/>
                  </a:lnTo>
                  <a:lnTo>
                    <a:pt x="10108" y="2770"/>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29"/>
            <p:cNvSpPr/>
            <p:nvPr/>
          </p:nvSpPr>
          <p:spPr>
            <a:xfrm>
              <a:off x="6225286" y="4117714"/>
              <a:ext cx="23910" cy="41492"/>
            </a:xfrm>
            <a:custGeom>
              <a:avLst/>
              <a:gdLst/>
              <a:ahLst/>
              <a:cxnLst/>
              <a:rect l="l" t="t" r="r" b="b"/>
              <a:pathLst>
                <a:path w="2403" h="4170" extrusionOk="0">
                  <a:moveTo>
                    <a:pt x="2402" y="0"/>
                  </a:moveTo>
                  <a:lnTo>
                    <a:pt x="1" y="1401"/>
                  </a:lnTo>
                  <a:lnTo>
                    <a:pt x="1" y="4170"/>
                  </a:lnTo>
                  <a:lnTo>
                    <a:pt x="2402" y="2769"/>
                  </a:lnTo>
                  <a:lnTo>
                    <a:pt x="24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29"/>
            <p:cNvSpPr/>
            <p:nvPr/>
          </p:nvSpPr>
          <p:spPr>
            <a:xfrm>
              <a:off x="6368655" y="4035076"/>
              <a:ext cx="23910" cy="41163"/>
            </a:xfrm>
            <a:custGeom>
              <a:avLst/>
              <a:gdLst/>
              <a:ahLst/>
              <a:cxnLst/>
              <a:rect l="l" t="t" r="r" b="b"/>
              <a:pathLst>
                <a:path w="2403" h="4137" extrusionOk="0">
                  <a:moveTo>
                    <a:pt x="2403" y="0"/>
                  </a:moveTo>
                  <a:lnTo>
                    <a:pt x="1" y="1368"/>
                  </a:lnTo>
                  <a:lnTo>
                    <a:pt x="1" y="4137"/>
                  </a:lnTo>
                  <a:lnTo>
                    <a:pt x="2403" y="2736"/>
                  </a:lnTo>
                  <a:lnTo>
                    <a:pt x="24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29"/>
            <p:cNvSpPr/>
            <p:nvPr/>
          </p:nvSpPr>
          <p:spPr>
            <a:xfrm>
              <a:off x="6258477" y="4100452"/>
              <a:ext cx="100575" cy="85640"/>
            </a:xfrm>
            <a:custGeom>
              <a:avLst/>
              <a:gdLst/>
              <a:ahLst/>
              <a:cxnLst/>
              <a:rect l="l" t="t" r="r" b="b"/>
              <a:pathLst>
                <a:path w="10108" h="8607" extrusionOk="0">
                  <a:moveTo>
                    <a:pt x="10108" y="1"/>
                  </a:moveTo>
                  <a:lnTo>
                    <a:pt x="0" y="5838"/>
                  </a:lnTo>
                  <a:lnTo>
                    <a:pt x="0" y="8607"/>
                  </a:lnTo>
                  <a:lnTo>
                    <a:pt x="10108" y="2769"/>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29"/>
            <p:cNvSpPr/>
            <p:nvPr/>
          </p:nvSpPr>
          <p:spPr>
            <a:xfrm>
              <a:off x="6225286" y="4164178"/>
              <a:ext cx="23910" cy="41163"/>
            </a:xfrm>
            <a:custGeom>
              <a:avLst/>
              <a:gdLst/>
              <a:ahLst/>
              <a:cxnLst/>
              <a:rect l="l" t="t" r="r" b="b"/>
              <a:pathLst>
                <a:path w="2403" h="4137" extrusionOk="0">
                  <a:moveTo>
                    <a:pt x="2402" y="0"/>
                  </a:moveTo>
                  <a:lnTo>
                    <a:pt x="1" y="1368"/>
                  </a:lnTo>
                  <a:lnTo>
                    <a:pt x="1" y="4137"/>
                  </a:lnTo>
                  <a:lnTo>
                    <a:pt x="2402" y="2769"/>
                  </a:lnTo>
                  <a:lnTo>
                    <a:pt x="24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29"/>
            <p:cNvSpPr/>
            <p:nvPr/>
          </p:nvSpPr>
          <p:spPr>
            <a:xfrm>
              <a:off x="6368655" y="4081201"/>
              <a:ext cx="23910" cy="41173"/>
            </a:xfrm>
            <a:custGeom>
              <a:avLst/>
              <a:gdLst/>
              <a:ahLst/>
              <a:cxnLst/>
              <a:rect l="l" t="t" r="r" b="b"/>
              <a:pathLst>
                <a:path w="2403" h="4138" extrusionOk="0">
                  <a:moveTo>
                    <a:pt x="2403" y="1"/>
                  </a:moveTo>
                  <a:lnTo>
                    <a:pt x="1" y="1402"/>
                  </a:lnTo>
                  <a:lnTo>
                    <a:pt x="1" y="4137"/>
                  </a:lnTo>
                  <a:lnTo>
                    <a:pt x="2403" y="2770"/>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29"/>
            <p:cNvSpPr/>
            <p:nvPr/>
          </p:nvSpPr>
          <p:spPr>
            <a:xfrm>
              <a:off x="6258477" y="4146916"/>
              <a:ext cx="100575" cy="85311"/>
            </a:xfrm>
            <a:custGeom>
              <a:avLst/>
              <a:gdLst/>
              <a:ahLst/>
              <a:cxnLst/>
              <a:rect l="l" t="t" r="r" b="b"/>
              <a:pathLst>
                <a:path w="10108" h="8574" extrusionOk="0">
                  <a:moveTo>
                    <a:pt x="10108" y="1"/>
                  </a:moveTo>
                  <a:lnTo>
                    <a:pt x="0" y="5838"/>
                  </a:lnTo>
                  <a:lnTo>
                    <a:pt x="0" y="8573"/>
                  </a:lnTo>
                  <a:lnTo>
                    <a:pt x="10108" y="2769"/>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29"/>
            <p:cNvSpPr/>
            <p:nvPr/>
          </p:nvSpPr>
          <p:spPr>
            <a:xfrm>
              <a:off x="6225286" y="4210302"/>
              <a:ext cx="23910" cy="41501"/>
            </a:xfrm>
            <a:custGeom>
              <a:avLst/>
              <a:gdLst/>
              <a:ahLst/>
              <a:cxnLst/>
              <a:rect l="l" t="t" r="r" b="b"/>
              <a:pathLst>
                <a:path w="2403" h="4171" extrusionOk="0">
                  <a:moveTo>
                    <a:pt x="2402" y="1"/>
                  </a:moveTo>
                  <a:lnTo>
                    <a:pt x="1" y="1402"/>
                  </a:lnTo>
                  <a:lnTo>
                    <a:pt x="1" y="4171"/>
                  </a:lnTo>
                  <a:lnTo>
                    <a:pt x="2402" y="2770"/>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29"/>
            <p:cNvSpPr/>
            <p:nvPr/>
          </p:nvSpPr>
          <p:spPr>
            <a:xfrm>
              <a:off x="6368655" y="4127664"/>
              <a:ext cx="23910" cy="41173"/>
            </a:xfrm>
            <a:custGeom>
              <a:avLst/>
              <a:gdLst/>
              <a:ahLst/>
              <a:cxnLst/>
              <a:rect l="l" t="t" r="r" b="b"/>
              <a:pathLst>
                <a:path w="2403" h="4138" extrusionOk="0">
                  <a:moveTo>
                    <a:pt x="2403" y="1"/>
                  </a:moveTo>
                  <a:lnTo>
                    <a:pt x="1" y="1369"/>
                  </a:lnTo>
                  <a:lnTo>
                    <a:pt x="1" y="4137"/>
                  </a:lnTo>
                  <a:lnTo>
                    <a:pt x="2403" y="2736"/>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29"/>
            <p:cNvSpPr/>
            <p:nvPr/>
          </p:nvSpPr>
          <p:spPr>
            <a:xfrm>
              <a:off x="6258477" y="4193050"/>
              <a:ext cx="100575" cy="85640"/>
            </a:xfrm>
            <a:custGeom>
              <a:avLst/>
              <a:gdLst/>
              <a:ahLst/>
              <a:cxnLst/>
              <a:rect l="l" t="t" r="r" b="b"/>
              <a:pathLst>
                <a:path w="10108" h="8607" extrusionOk="0">
                  <a:moveTo>
                    <a:pt x="10108" y="0"/>
                  </a:moveTo>
                  <a:lnTo>
                    <a:pt x="0" y="5838"/>
                  </a:lnTo>
                  <a:lnTo>
                    <a:pt x="0" y="8606"/>
                  </a:lnTo>
                  <a:lnTo>
                    <a:pt x="10108" y="2769"/>
                  </a:lnTo>
                  <a:lnTo>
                    <a:pt x="10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29"/>
            <p:cNvSpPr/>
            <p:nvPr/>
          </p:nvSpPr>
          <p:spPr>
            <a:xfrm>
              <a:off x="6225286" y="4256766"/>
              <a:ext cx="23910" cy="41173"/>
            </a:xfrm>
            <a:custGeom>
              <a:avLst/>
              <a:gdLst/>
              <a:ahLst/>
              <a:cxnLst/>
              <a:rect l="l" t="t" r="r" b="b"/>
              <a:pathLst>
                <a:path w="2403" h="4138" extrusionOk="0">
                  <a:moveTo>
                    <a:pt x="2402" y="1"/>
                  </a:moveTo>
                  <a:lnTo>
                    <a:pt x="1" y="1369"/>
                  </a:lnTo>
                  <a:lnTo>
                    <a:pt x="1" y="4137"/>
                  </a:lnTo>
                  <a:lnTo>
                    <a:pt x="2402" y="2770"/>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29"/>
            <p:cNvSpPr/>
            <p:nvPr/>
          </p:nvSpPr>
          <p:spPr>
            <a:xfrm>
              <a:off x="6368655" y="4173799"/>
              <a:ext cx="23910" cy="41501"/>
            </a:xfrm>
            <a:custGeom>
              <a:avLst/>
              <a:gdLst/>
              <a:ahLst/>
              <a:cxnLst/>
              <a:rect l="l" t="t" r="r" b="b"/>
              <a:pathLst>
                <a:path w="2403" h="4171" extrusionOk="0">
                  <a:moveTo>
                    <a:pt x="2403" y="1"/>
                  </a:moveTo>
                  <a:lnTo>
                    <a:pt x="1" y="1402"/>
                  </a:lnTo>
                  <a:lnTo>
                    <a:pt x="1" y="4170"/>
                  </a:lnTo>
                  <a:lnTo>
                    <a:pt x="2403" y="2769"/>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29"/>
            <p:cNvSpPr/>
            <p:nvPr/>
          </p:nvSpPr>
          <p:spPr>
            <a:xfrm>
              <a:off x="6258477" y="4239514"/>
              <a:ext cx="100575" cy="85311"/>
            </a:xfrm>
            <a:custGeom>
              <a:avLst/>
              <a:gdLst/>
              <a:ahLst/>
              <a:cxnLst/>
              <a:rect l="l" t="t" r="r" b="b"/>
              <a:pathLst>
                <a:path w="10108" h="8574" extrusionOk="0">
                  <a:moveTo>
                    <a:pt x="10108" y="0"/>
                  </a:moveTo>
                  <a:lnTo>
                    <a:pt x="0" y="5838"/>
                  </a:lnTo>
                  <a:lnTo>
                    <a:pt x="0" y="8573"/>
                  </a:lnTo>
                  <a:lnTo>
                    <a:pt x="10108" y="2769"/>
                  </a:lnTo>
                  <a:lnTo>
                    <a:pt x="10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29"/>
            <p:cNvSpPr/>
            <p:nvPr/>
          </p:nvSpPr>
          <p:spPr>
            <a:xfrm>
              <a:off x="6225286" y="4302900"/>
              <a:ext cx="23910" cy="41501"/>
            </a:xfrm>
            <a:custGeom>
              <a:avLst/>
              <a:gdLst/>
              <a:ahLst/>
              <a:cxnLst/>
              <a:rect l="l" t="t" r="r" b="b"/>
              <a:pathLst>
                <a:path w="2403" h="4171" extrusionOk="0">
                  <a:moveTo>
                    <a:pt x="2402" y="1"/>
                  </a:moveTo>
                  <a:lnTo>
                    <a:pt x="1" y="1402"/>
                  </a:lnTo>
                  <a:lnTo>
                    <a:pt x="1" y="4170"/>
                  </a:lnTo>
                  <a:lnTo>
                    <a:pt x="2402" y="2769"/>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29"/>
            <p:cNvSpPr/>
            <p:nvPr/>
          </p:nvSpPr>
          <p:spPr>
            <a:xfrm>
              <a:off x="6368655" y="4220262"/>
              <a:ext cx="23910" cy="41163"/>
            </a:xfrm>
            <a:custGeom>
              <a:avLst/>
              <a:gdLst/>
              <a:ahLst/>
              <a:cxnLst/>
              <a:rect l="l" t="t" r="r" b="b"/>
              <a:pathLst>
                <a:path w="2403" h="4137" extrusionOk="0">
                  <a:moveTo>
                    <a:pt x="2403" y="1"/>
                  </a:moveTo>
                  <a:lnTo>
                    <a:pt x="1" y="1402"/>
                  </a:lnTo>
                  <a:lnTo>
                    <a:pt x="1" y="4137"/>
                  </a:lnTo>
                  <a:lnTo>
                    <a:pt x="2403" y="2736"/>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29"/>
            <p:cNvSpPr/>
            <p:nvPr/>
          </p:nvSpPr>
          <p:spPr>
            <a:xfrm>
              <a:off x="6258477" y="4285977"/>
              <a:ext cx="100575" cy="85311"/>
            </a:xfrm>
            <a:custGeom>
              <a:avLst/>
              <a:gdLst/>
              <a:ahLst/>
              <a:cxnLst/>
              <a:rect l="l" t="t" r="r" b="b"/>
              <a:pathLst>
                <a:path w="10108" h="8574" extrusionOk="0">
                  <a:moveTo>
                    <a:pt x="10108" y="0"/>
                  </a:moveTo>
                  <a:lnTo>
                    <a:pt x="0" y="5804"/>
                  </a:lnTo>
                  <a:lnTo>
                    <a:pt x="0" y="8573"/>
                  </a:lnTo>
                  <a:lnTo>
                    <a:pt x="10108" y="2736"/>
                  </a:lnTo>
                  <a:lnTo>
                    <a:pt x="10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29"/>
            <p:cNvSpPr/>
            <p:nvPr/>
          </p:nvSpPr>
          <p:spPr>
            <a:xfrm>
              <a:off x="6225286" y="4349364"/>
              <a:ext cx="23910" cy="41163"/>
            </a:xfrm>
            <a:custGeom>
              <a:avLst/>
              <a:gdLst/>
              <a:ahLst/>
              <a:cxnLst/>
              <a:rect l="l" t="t" r="r" b="b"/>
              <a:pathLst>
                <a:path w="2403" h="4137" extrusionOk="0">
                  <a:moveTo>
                    <a:pt x="2402" y="1"/>
                  </a:moveTo>
                  <a:lnTo>
                    <a:pt x="1" y="1402"/>
                  </a:lnTo>
                  <a:lnTo>
                    <a:pt x="1" y="4137"/>
                  </a:lnTo>
                  <a:lnTo>
                    <a:pt x="2402" y="2769"/>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29"/>
            <p:cNvSpPr/>
            <p:nvPr/>
          </p:nvSpPr>
          <p:spPr>
            <a:xfrm>
              <a:off x="6368655" y="4266397"/>
              <a:ext cx="23910" cy="41492"/>
            </a:xfrm>
            <a:custGeom>
              <a:avLst/>
              <a:gdLst/>
              <a:ahLst/>
              <a:cxnLst/>
              <a:rect l="l" t="t" r="r" b="b"/>
              <a:pathLst>
                <a:path w="2403" h="4170" extrusionOk="0">
                  <a:moveTo>
                    <a:pt x="2403" y="0"/>
                  </a:moveTo>
                  <a:lnTo>
                    <a:pt x="1" y="1401"/>
                  </a:lnTo>
                  <a:lnTo>
                    <a:pt x="1" y="4170"/>
                  </a:lnTo>
                  <a:lnTo>
                    <a:pt x="2403" y="2769"/>
                  </a:lnTo>
                  <a:lnTo>
                    <a:pt x="24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29"/>
            <p:cNvSpPr/>
            <p:nvPr/>
          </p:nvSpPr>
          <p:spPr>
            <a:xfrm>
              <a:off x="6258477" y="4332102"/>
              <a:ext cx="100575" cy="85650"/>
            </a:xfrm>
            <a:custGeom>
              <a:avLst/>
              <a:gdLst/>
              <a:ahLst/>
              <a:cxnLst/>
              <a:rect l="l" t="t" r="r" b="b"/>
              <a:pathLst>
                <a:path w="10108" h="8608" extrusionOk="0">
                  <a:moveTo>
                    <a:pt x="10108" y="1"/>
                  </a:moveTo>
                  <a:lnTo>
                    <a:pt x="0" y="5838"/>
                  </a:lnTo>
                  <a:lnTo>
                    <a:pt x="0" y="8607"/>
                  </a:lnTo>
                  <a:lnTo>
                    <a:pt x="10108" y="2770"/>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29"/>
            <p:cNvSpPr/>
            <p:nvPr/>
          </p:nvSpPr>
          <p:spPr>
            <a:xfrm>
              <a:off x="6225286" y="4395498"/>
              <a:ext cx="23910" cy="41492"/>
            </a:xfrm>
            <a:custGeom>
              <a:avLst/>
              <a:gdLst/>
              <a:ahLst/>
              <a:cxnLst/>
              <a:rect l="l" t="t" r="r" b="b"/>
              <a:pathLst>
                <a:path w="2403" h="4170" extrusionOk="0">
                  <a:moveTo>
                    <a:pt x="2402" y="0"/>
                  </a:moveTo>
                  <a:lnTo>
                    <a:pt x="1" y="1401"/>
                  </a:lnTo>
                  <a:lnTo>
                    <a:pt x="1" y="4170"/>
                  </a:lnTo>
                  <a:lnTo>
                    <a:pt x="2402" y="2769"/>
                  </a:lnTo>
                  <a:lnTo>
                    <a:pt x="24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29"/>
            <p:cNvSpPr/>
            <p:nvPr/>
          </p:nvSpPr>
          <p:spPr>
            <a:xfrm>
              <a:off x="6368655" y="4312860"/>
              <a:ext cx="23910" cy="41163"/>
            </a:xfrm>
            <a:custGeom>
              <a:avLst/>
              <a:gdLst/>
              <a:ahLst/>
              <a:cxnLst/>
              <a:rect l="l" t="t" r="r" b="b"/>
              <a:pathLst>
                <a:path w="2403" h="4137" extrusionOk="0">
                  <a:moveTo>
                    <a:pt x="2403" y="0"/>
                  </a:moveTo>
                  <a:lnTo>
                    <a:pt x="1" y="1368"/>
                  </a:lnTo>
                  <a:lnTo>
                    <a:pt x="1" y="4137"/>
                  </a:lnTo>
                  <a:lnTo>
                    <a:pt x="2403" y="2769"/>
                  </a:lnTo>
                  <a:lnTo>
                    <a:pt x="240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29"/>
            <p:cNvSpPr/>
            <p:nvPr/>
          </p:nvSpPr>
          <p:spPr>
            <a:xfrm>
              <a:off x="6258477" y="4378565"/>
              <a:ext cx="100575" cy="85311"/>
            </a:xfrm>
            <a:custGeom>
              <a:avLst/>
              <a:gdLst/>
              <a:ahLst/>
              <a:cxnLst/>
              <a:rect l="l" t="t" r="r" b="b"/>
              <a:pathLst>
                <a:path w="10108" h="8574" extrusionOk="0">
                  <a:moveTo>
                    <a:pt x="10108" y="1"/>
                  </a:moveTo>
                  <a:lnTo>
                    <a:pt x="0" y="5805"/>
                  </a:lnTo>
                  <a:lnTo>
                    <a:pt x="0" y="8574"/>
                  </a:lnTo>
                  <a:lnTo>
                    <a:pt x="10108" y="2736"/>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29"/>
            <p:cNvSpPr/>
            <p:nvPr/>
          </p:nvSpPr>
          <p:spPr>
            <a:xfrm>
              <a:off x="6225286" y="4441962"/>
              <a:ext cx="23910" cy="41163"/>
            </a:xfrm>
            <a:custGeom>
              <a:avLst/>
              <a:gdLst/>
              <a:ahLst/>
              <a:cxnLst/>
              <a:rect l="l" t="t" r="r" b="b"/>
              <a:pathLst>
                <a:path w="2403" h="4137" extrusionOk="0">
                  <a:moveTo>
                    <a:pt x="2402" y="0"/>
                  </a:moveTo>
                  <a:lnTo>
                    <a:pt x="1" y="1401"/>
                  </a:lnTo>
                  <a:lnTo>
                    <a:pt x="1" y="4136"/>
                  </a:lnTo>
                  <a:lnTo>
                    <a:pt x="2402" y="2769"/>
                  </a:lnTo>
                  <a:lnTo>
                    <a:pt x="240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29"/>
            <p:cNvSpPr/>
            <p:nvPr/>
          </p:nvSpPr>
          <p:spPr>
            <a:xfrm>
              <a:off x="6368655" y="4358985"/>
              <a:ext cx="23910" cy="41501"/>
            </a:xfrm>
            <a:custGeom>
              <a:avLst/>
              <a:gdLst/>
              <a:ahLst/>
              <a:cxnLst/>
              <a:rect l="l" t="t" r="r" b="b"/>
              <a:pathLst>
                <a:path w="2403" h="4171" extrusionOk="0">
                  <a:moveTo>
                    <a:pt x="2403" y="1"/>
                  </a:moveTo>
                  <a:lnTo>
                    <a:pt x="1" y="1402"/>
                  </a:lnTo>
                  <a:lnTo>
                    <a:pt x="1" y="4171"/>
                  </a:lnTo>
                  <a:lnTo>
                    <a:pt x="2403" y="2770"/>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29"/>
            <p:cNvSpPr/>
            <p:nvPr/>
          </p:nvSpPr>
          <p:spPr>
            <a:xfrm>
              <a:off x="6258477" y="4424700"/>
              <a:ext cx="100575" cy="85640"/>
            </a:xfrm>
            <a:custGeom>
              <a:avLst/>
              <a:gdLst/>
              <a:ahLst/>
              <a:cxnLst/>
              <a:rect l="l" t="t" r="r" b="b"/>
              <a:pathLst>
                <a:path w="10108" h="8607" extrusionOk="0">
                  <a:moveTo>
                    <a:pt x="10108" y="1"/>
                  </a:moveTo>
                  <a:lnTo>
                    <a:pt x="0" y="5838"/>
                  </a:lnTo>
                  <a:lnTo>
                    <a:pt x="0" y="8607"/>
                  </a:lnTo>
                  <a:lnTo>
                    <a:pt x="10108" y="2769"/>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29"/>
            <p:cNvSpPr/>
            <p:nvPr/>
          </p:nvSpPr>
          <p:spPr>
            <a:xfrm>
              <a:off x="6225286" y="4488086"/>
              <a:ext cx="23910" cy="41501"/>
            </a:xfrm>
            <a:custGeom>
              <a:avLst/>
              <a:gdLst/>
              <a:ahLst/>
              <a:cxnLst/>
              <a:rect l="l" t="t" r="r" b="b"/>
              <a:pathLst>
                <a:path w="2403" h="4171" extrusionOk="0">
                  <a:moveTo>
                    <a:pt x="2402" y="1"/>
                  </a:moveTo>
                  <a:lnTo>
                    <a:pt x="1" y="1402"/>
                  </a:lnTo>
                  <a:lnTo>
                    <a:pt x="1" y="4171"/>
                  </a:lnTo>
                  <a:lnTo>
                    <a:pt x="2402" y="2770"/>
                  </a:lnTo>
                  <a:lnTo>
                    <a:pt x="24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29"/>
            <p:cNvSpPr/>
            <p:nvPr/>
          </p:nvSpPr>
          <p:spPr>
            <a:xfrm>
              <a:off x="6368655" y="4405448"/>
              <a:ext cx="23910" cy="41173"/>
            </a:xfrm>
            <a:custGeom>
              <a:avLst/>
              <a:gdLst/>
              <a:ahLst/>
              <a:cxnLst/>
              <a:rect l="l" t="t" r="r" b="b"/>
              <a:pathLst>
                <a:path w="2403" h="4138" extrusionOk="0">
                  <a:moveTo>
                    <a:pt x="2403" y="1"/>
                  </a:moveTo>
                  <a:lnTo>
                    <a:pt x="1" y="1402"/>
                  </a:lnTo>
                  <a:lnTo>
                    <a:pt x="1" y="4137"/>
                  </a:lnTo>
                  <a:lnTo>
                    <a:pt x="2403" y="2770"/>
                  </a:lnTo>
                  <a:lnTo>
                    <a:pt x="24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29"/>
            <p:cNvSpPr/>
            <p:nvPr/>
          </p:nvSpPr>
          <p:spPr>
            <a:xfrm>
              <a:off x="5986006" y="3842587"/>
              <a:ext cx="429153" cy="247934"/>
            </a:xfrm>
            <a:custGeom>
              <a:avLst/>
              <a:gdLst/>
              <a:ahLst/>
              <a:cxnLst/>
              <a:rect l="l" t="t" r="r" b="b"/>
              <a:pathLst>
                <a:path w="43131" h="24918" extrusionOk="0">
                  <a:moveTo>
                    <a:pt x="21482" y="0"/>
                  </a:moveTo>
                  <a:lnTo>
                    <a:pt x="0" y="12409"/>
                  </a:lnTo>
                  <a:lnTo>
                    <a:pt x="21616" y="24918"/>
                  </a:lnTo>
                  <a:lnTo>
                    <a:pt x="43131" y="12509"/>
                  </a:lnTo>
                  <a:lnTo>
                    <a:pt x="21482" y="0"/>
                  </a:lnTo>
                  <a:close/>
                </a:path>
              </a:pathLst>
            </a:custGeom>
            <a:solidFill>
              <a:srgbClr val="FDD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29"/>
            <p:cNvSpPr/>
            <p:nvPr/>
          </p:nvSpPr>
          <p:spPr>
            <a:xfrm>
              <a:off x="6013546" y="3858516"/>
              <a:ext cx="374070" cy="216074"/>
            </a:xfrm>
            <a:custGeom>
              <a:avLst/>
              <a:gdLst/>
              <a:ahLst/>
              <a:cxnLst/>
              <a:rect l="l" t="t" r="r" b="b"/>
              <a:pathLst>
                <a:path w="37595" h="21716" extrusionOk="0">
                  <a:moveTo>
                    <a:pt x="18714" y="0"/>
                  </a:moveTo>
                  <a:lnTo>
                    <a:pt x="1" y="10808"/>
                  </a:lnTo>
                  <a:lnTo>
                    <a:pt x="18848" y="21716"/>
                  </a:lnTo>
                  <a:lnTo>
                    <a:pt x="37594" y="10908"/>
                  </a:lnTo>
                  <a:lnTo>
                    <a:pt x="1871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29"/>
            <p:cNvSpPr/>
            <p:nvPr/>
          </p:nvSpPr>
          <p:spPr>
            <a:xfrm>
              <a:off x="6200065" y="3858516"/>
              <a:ext cx="187538" cy="115181"/>
            </a:xfrm>
            <a:custGeom>
              <a:avLst/>
              <a:gdLst/>
              <a:ahLst/>
              <a:cxnLst/>
              <a:rect l="l" t="t" r="r" b="b"/>
              <a:pathLst>
                <a:path w="18848" h="11576" extrusionOk="0">
                  <a:moveTo>
                    <a:pt x="1" y="0"/>
                  </a:moveTo>
                  <a:lnTo>
                    <a:pt x="1" y="1401"/>
                  </a:lnTo>
                  <a:lnTo>
                    <a:pt x="17646" y="11575"/>
                  </a:lnTo>
                  <a:lnTo>
                    <a:pt x="18847" y="10908"/>
                  </a:lnTo>
                  <a:lnTo>
                    <a:pt x="1"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29"/>
            <p:cNvSpPr/>
            <p:nvPr/>
          </p:nvSpPr>
          <p:spPr>
            <a:xfrm>
              <a:off x="6013546" y="3858516"/>
              <a:ext cx="186543" cy="114515"/>
            </a:xfrm>
            <a:custGeom>
              <a:avLst/>
              <a:gdLst/>
              <a:ahLst/>
              <a:cxnLst/>
              <a:rect l="l" t="t" r="r" b="b"/>
              <a:pathLst>
                <a:path w="18748" h="11509" extrusionOk="0">
                  <a:moveTo>
                    <a:pt x="18748" y="0"/>
                  </a:moveTo>
                  <a:lnTo>
                    <a:pt x="1" y="10808"/>
                  </a:lnTo>
                  <a:lnTo>
                    <a:pt x="1202" y="11508"/>
                  </a:lnTo>
                  <a:lnTo>
                    <a:pt x="18748" y="1401"/>
                  </a:lnTo>
                  <a:lnTo>
                    <a:pt x="18748"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29"/>
            <p:cNvSpPr/>
            <p:nvPr/>
          </p:nvSpPr>
          <p:spPr>
            <a:xfrm>
              <a:off x="6200732" y="4032419"/>
              <a:ext cx="15602" cy="26895"/>
            </a:xfrm>
            <a:custGeom>
              <a:avLst/>
              <a:gdLst/>
              <a:ahLst/>
              <a:cxnLst/>
              <a:rect l="l" t="t" r="r" b="b"/>
              <a:pathLst>
                <a:path w="1568" h="2703" extrusionOk="0">
                  <a:moveTo>
                    <a:pt x="1568" y="0"/>
                  </a:moveTo>
                  <a:lnTo>
                    <a:pt x="0" y="901"/>
                  </a:lnTo>
                  <a:lnTo>
                    <a:pt x="0" y="2702"/>
                  </a:lnTo>
                  <a:lnTo>
                    <a:pt x="1568" y="1802"/>
                  </a:lnTo>
                  <a:lnTo>
                    <a:pt x="156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29"/>
            <p:cNvSpPr/>
            <p:nvPr/>
          </p:nvSpPr>
          <p:spPr>
            <a:xfrm>
              <a:off x="6185459" y="4014501"/>
              <a:ext cx="15283" cy="44815"/>
            </a:xfrm>
            <a:custGeom>
              <a:avLst/>
              <a:gdLst/>
              <a:ahLst/>
              <a:cxnLst/>
              <a:rect l="l" t="t" r="r" b="b"/>
              <a:pathLst>
                <a:path w="1536" h="4504" extrusionOk="0">
                  <a:moveTo>
                    <a:pt x="1" y="0"/>
                  </a:moveTo>
                  <a:lnTo>
                    <a:pt x="1" y="3603"/>
                  </a:lnTo>
                  <a:lnTo>
                    <a:pt x="1535" y="4503"/>
                  </a:lnTo>
                  <a:lnTo>
                    <a:pt x="1535" y="2702"/>
                  </a:lnTo>
                  <a:lnTo>
                    <a:pt x="1" y="0"/>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29"/>
            <p:cNvSpPr/>
            <p:nvPr/>
          </p:nvSpPr>
          <p:spPr>
            <a:xfrm>
              <a:off x="6185459" y="4014501"/>
              <a:ext cx="15283" cy="44815"/>
            </a:xfrm>
            <a:custGeom>
              <a:avLst/>
              <a:gdLst/>
              <a:ahLst/>
              <a:cxnLst/>
              <a:rect l="l" t="t" r="r" b="b"/>
              <a:pathLst>
                <a:path w="1536" h="4504" extrusionOk="0">
                  <a:moveTo>
                    <a:pt x="1" y="0"/>
                  </a:moveTo>
                  <a:lnTo>
                    <a:pt x="1" y="3603"/>
                  </a:lnTo>
                  <a:lnTo>
                    <a:pt x="1535" y="4503"/>
                  </a:lnTo>
                  <a:lnTo>
                    <a:pt x="1535" y="2702"/>
                  </a:lnTo>
                  <a:lnTo>
                    <a:pt x="1"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29"/>
            <p:cNvSpPr/>
            <p:nvPr/>
          </p:nvSpPr>
          <p:spPr>
            <a:xfrm>
              <a:off x="6185459" y="4005536"/>
              <a:ext cx="30875" cy="35860"/>
            </a:xfrm>
            <a:custGeom>
              <a:avLst/>
              <a:gdLst/>
              <a:ahLst/>
              <a:cxnLst/>
              <a:rect l="l" t="t" r="r" b="b"/>
              <a:pathLst>
                <a:path w="3103" h="3604" extrusionOk="0">
                  <a:moveTo>
                    <a:pt x="1535" y="0"/>
                  </a:moveTo>
                  <a:lnTo>
                    <a:pt x="1" y="901"/>
                  </a:lnTo>
                  <a:lnTo>
                    <a:pt x="1535" y="3603"/>
                  </a:lnTo>
                  <a:lnTo>
                    <a:pt x="3103" y="2702"/>
                  </a:lnTo>
                  <a:lnTo>
                    <a:pt x="1535" y="0"/>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29"/>
            <p:cNvSpPr/>
            <p:nvPr/>
          </p:nvSpPr>
          <p:spPr>
            <a:xfrm>
              <a:off x="6231922" y="4014501"/>
              <a:ext cx="15612" cy="26895"/>
            </a:xfrm>
            <a:custGeom>
              <a:avLst/>
              <a:gdLst/>
              <a:ahLst/>
              <a:cxnLst/>
              <a:rect l="l" t="t" r="r" b="b"/>
              <a:pathLst>
                <a:path w="1569" h="2703" extrusionOk="0">
                  <a:moveTo>
                    <a:pt x="1569" y="0"/>
                  </a:moveTo>
                  <a:lnTo>
                    <a:pt x="1" y="901"/>
                  </a:lnTo>
                  <a:lnTo>
                    <a:pt x="1" y="2702"/>
                  </a:lnTo>
                  <a:lnTo>
                    <a:pt x="1569" y="1801"/>
                  </a:lnTo>
                  <a:lnTo>
                    <a:pt x="156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29"/>
            <p:cNvSpPr/>
            <p:nvPr/>
          </p:nvSpPr>
          <p:spPr>
            <a:xfrm>
              <a:off x="6216332" y="3996572"/>
              <a:ext cx="15602" cy="44825"/>
            </a:xfrm>
            <a:custGeom>
              <a:avLst/>
              <a:gdLst/>
              <a:ahLst/>
              <a:cxnLst/>
              <a:rect l="l" t="t" r="r" b="b"/>
              <a:pathLst>
                <a:path w="1568" h="4505" extrusionOk="0">
                  <a:moveTo>
                    <a:pt x="0" y="1"/>
                  </a:moveTo>
                  <a:lnTo>
                    <a:pt x="33" y="3603"/>
                  </a:lnTo>
                  <a:lnTo>
                    <a:pt x="1568" y="4504"/>
                  </a:lnTo>
                  <a:lnTo>
                    <a:pt x="1568" y="2703"/>
                  </a:lnTo>
                  <a:lnTo>
                    <a:pt x="0"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29"/>
            <p:cNvSpPr/>
            <p:nvPr/>
          </p:nvSpPr>
          <p:spPr>
            <a:xfrm>
              <a:off x="6216332" y="3996572"/>
              <a:ext cx="15602" cy="44825"/>
            </a:xfrm>
            <a:custGeom>
              <a:avLst/>
              <a:gdLst/>
              <a:ahLst/>
              <a:cxnLst/>
              <a:rect l="l" t="t" r="r" b="b"/>
              <a:pathLst>
                <a:path w="1568" h="4505" extrusionOk="0">
                  <a:moveTo>
                    <a:pt x="0" y="1"/>
                  </a:moveTo>
                  <a:lnTo>
                    <a:pt x="33" y="3603"/>
                  </a:lnTo>
                  <a:lnTo>
                    <a:pt x="1568" y="4504"/>
                  </a:lnTo>
                  <a:lnTo>
                    <a:pt x="1568" y="2703"/>
                  </a:lnTo>
                  <a:lnTo>
                    <a:pt x="0"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29"/>
            <p:cNvSpPr/>
            <p:nvPr/>
          </p:nvSpPr>
          <p:spPr>
            <a:xfrm>
              <a:off x="6216332" y="3987618"/>
              <a:ext cx="31203" cy="35850"/>
            </a:xfrm>
            <a:custGeom>
              <a:avLst/>
              <a:gdLst/>
              <a:ahLst/>
              <a:cxnLst/>
              <a:rect l="l" t="t" r="r" b="b"/>
              <a:pathLst>
                <a:path w="3136" h="3603" extrusionOk="0">
                  <a:moveTo>
                    <a:pt x="1568" y="0"/>
                  </a:moveTo>
                  <a:lnTo>
                    <a:pt x="0" y="901"/>
                  </a:lnTo>
                  <a:lnTo>
                    <a:pt x="1568" y="3603"/>
                  </a:lnTo>
                  <a:lnTo>
                    <a:pt x="3136" y="2702"/>
                  </a:lnTo>
                  <a:lnTo>
                    <a:pt x="1568" y="0"/>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29"/>
            <p:cNvSpPr/>
            <p:nvPr/>
          </p:nvSpPr>
          <p:spPr>
            <a:xfrm>
              <a:off x="6262795" y="3996572"/>
              <a:ext cx="15602" cy="26895"/>
            </a:xfrm>
            <a:custGeom>
              <a:avLst/>
              <a:gdLst/>
              <a:ahLst/>
              <a:cxnLst/>
              <a:rect l="l" t="t" r="r" b="b"/>
              <a:pathLst>
                <a:path w="1568" h="2703" extrusionOk="0">
                  <a:moveTo>
                    <a:pt x="1568" y="1"/>
                  </a:moveTo>
                  <a:lnTo>
                    <a:pt x="0" y="901"/>
                  </a:lnTo>
                  <a:lnTo>
                    <a:pt x="0" y="2703"/>
                  </a:lnTo>
                  <a:lnTo>
                    <a:pt x="1568" y="1802"/>
                  </a:lnTo>
                  <a:lnTo>
                    <a:pt x="156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29"/>
            <p:cNvSpPr/>
            <p:nvPr/>
          </p:nvSpPr>
          <p:spPr>
            <a:xfrm>
              <a:off x="6247523" y="3978653"/>
              <a:ext cx="15273" cy="44815"/>
            </a:xfrm>
            <a:custGeom>
              <a:avLst/>
              <a:gdLst/>
              <a:ahLst/>
              <a:cxnLst/>
              <a:rect l="l" t="t" r="r" b="b"/>
              <a:pathLst>
                <a:path w="1535" h="4504" extrusionOk="0">
                  <a:moveTo>
                    <a:pt x="1" y="1"/>
                  </a:moveTo>
                  <a:lnTo>
                    <a:pt x="1" y="3603"/>
                  </a:lnTo>
                  <a:lnTo>
                    <a:pt x="1535" y="4504"/>
                  </a:lnTo>
                  <a:lnTo>
                    <a:pt x="1535" y="2702"/>
                  </a:lnTo>
                  <a:lnTo>
                    <a:pt x="1"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29"/>
            <p:cNvSpPr/>
            <p:nvPr/>
          </p:nvSpPr>
          <p:spPr>
            <a:xfrm>
              <a:off x="6247523" y="3978653"/>
              <a:ext cx="15273" cy="44815"/>
            </a:xfrm>
            <a:custGeom>
              <a:avLst/>
              <a:gdLst/>
              <a:ahLst/>
              <a:cxnLst/>
              <a:rect l="l" t="t" r="r" b="b"/>
              <a:pathLst>
                <a:path w="1535" h="4504" extrusionOk="0">
                  <a:moveTo>
                    <a:pt x="1" y="1"/>
                  </a:moveTo>
                  <a:lnTo>
                    <a:pt x="1" y="3603"/>
                  </a:lnTo>
                  <a:lnTo>
                    <a:pt x="1535" y="4504"/>
                  </a:lnTo>
                  <a:lnTo>
                    <a:pt x="1535" y="2702"/>
                  </a:lnTo>
                  <a:lnTo>
                    <a:pt x="1"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29"/>
            <p:cNvSpPr/>
            <p:nvPr/>
          </p:nvSpPr>
          <p:spPr>
            <a:xfrm>
              <a:off x="6247523" y="3969689"/>
              <a:ext cx="30875" cy="35860"/>
            </a:xfrm>
            <a:custGeom>
              <a:avLst/>
              <a:gdLst/>
              <a:ahLst/>
              <a:cxnLst/>
              <a:rect l="l" t="t" r="r" b="b"/>
              <a:pathLst>
                <a:path w="3103" h="3604" extrusionOk="0">
                  <a:moveTo>
                    <a:pt x="1535" y="1"/>
                  </a:moveTo>
                  <a:lnTo>
                    <a:pt x="1" y="902"/>
                  </a:lnTo>
                  <a:lnTo>
                    <a:pt x="1535" y="3603"/>
                  </a:lnTo>
                  <a:lnTo>
                    <a:pt x="3103" y="2703"/>
                  </a:lnTo>
                  <a:lnTo>
                    <a:pt x="1535"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29"/>
            <p:cNvSpPr/>
            <p:nvPr/>
          </p:nvSpPr>
          <p:spPr>
            <a:xfrm>
              <a:off x="6293986" y="3978653"/>
              <a:ext cx="15612" cy="26895"/>
            </a:xfrm>
            <a:custGeom>
              <a:avLst/>
              <a:gdLst/>
              <a:ahLst/>
              <a:cxnLst/>
              <a:rect l="l" t="t" r="r" b="b"/>
              <a:pathLst>
                <a:path w="1569" h="2703" extrusionOk="0">
                  <a:moveTo>
                    <a:pt x="1568" y="1"/>
                  </a:moveTo>
                  <a:lnTo>
                    <a:pt x="1" y="901"/>
                  </a:lnTo>
                  <a:lnTo>
                    <a:pt x="1" y="2702"/>
                  </a:lnTo>
                  <a:lnTo>
                    <a:pt x="1568" y="1802"/>
                  </a:lnTo>
                  <a:lnTo>
                    <a:pt x="156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29"/>
            <p:cNvSpPr/>
            <p:nvPr/>
          </p:nvSpPr>
          <p:spPr>
            <a:xfrm>
              <a:off x="6278724" y="3960735"/>
              <a:ext cx="15273" cy="44815"/>
            </a:xfrm>
            <a:custGeom>
              <a:avLst/>
              <a:gdLst/>
              <a:ahLst/>
              <a:cxnLst/>
              <a:rect l="l" t="t" r="r" b="b"/>
              <a:pathLst>
                <a:path w="1535" h="4504" extrusionOk="0">
                  <a:moveTo>
                    <a:pt x="0" y="0"/>
                  </a:moveTo>
                  <a:lnTo>
                    <a:pt x="0" y="3603"/>
                  </a:lnTo>
                  <a:lnTo>
                    <a:pt x="1535" y="4503"/>
                  </a:lnTo>
                  <a:lnTo>
                    <a:pt x="1535" y="2702"/>
                  </a:lnTo>
                  <a:lnTo>
                    <a:pt x="0" y="0"/>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29"/>
            <p:cNvSpPr/>
            <p:nvPr/>
          </p:nvSpPr>
          <p:spPr>
            <a:xfrm>
              <a:off x="6278724" y="3960735"/>
              <a:ext cx="15273" cy="44815"/>
            </a:xfrm>
            <a:custGeom>
              <a:avLst/>
              <a:gdLst/>
              <a:ahLst/>
              <a:cxnLst/>
              <a:rect l="l" t="t" r="r" b="b"/>
              <a:pathLst>
                <a:path w="1535" h="4504" extrusionOk="0">
                  <a:moveTo>
                    <a:pt x="0" y="0"/>
                  </a:moveTo>
                  <a:lnTo>
                    <a:pt x="0" y="3603"/>
                  </a:lnTo>
                  <a:lnTo>
                    <a:pt x="1535" y="4503"/>
                  </a:lnTo>
                  <a:lnTo>
                    <a:pt x="1535" y="2702"/>
                  </a:lnTo>
                  <a:lnTo>
                    <a:pt x="0"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29"/>
            <p:cNvSpPr/>
            <p:nvPr/>
          </p:nvSpPr>
          <p:spPr>
            <a:xfrm>
              <a:off x="6278724" y="3951770"/>
              <a:ext cx="30875" cy="35860"/>
            </a:xfrm>
            <a:custGeom>
              <a:avLst/>
              <a:gdLst/>
              <a:ahLst/>
              <a:cxnLst/>
              <a:rect l="l" t="t" r="r" b="b"/>
              <a:pathLst>
                <a:path w="3103" h="3604" extrusionOk="0">
                  <a:moveTo>
                    <a:pt x="1535" y="1"/>
                  </a:moveTo>
                  <a:lnTo>
                    <a:pt x="0" y="901"/>
                  </a:lnTo>
                  <a:lnTo>
                    <a:pt x="1535" y="3603"/>
                  </a:lnTo>
                  <a:lnTo>
                    <a:pt x="3102" y="2703"/>
                  </a:lnTo>
                  <a:lnTo>
                    <a:pt x="1535"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29"/>
            <p:cNvSpPr/>
            <p:nvPr/>
          </p:nvSpPr>
          <p:spPr>
            <a:xfrm>
              <a:off x="6138996" y="3996244"/>
              <a:ext cx="15612" cy="26895"/>
            </a:xfrm>
            <a:custGeom>
              <a:avLst/>
              <a:gdLst/>
              <a:ahLst/>
              <a:cxnLst/>
              <a:rect l="l" t="t" r="r" b="b"/>
              <a:pathLst>
                <a:path w="1569" h="2703" extrusionOk="0">
                  <a:moveTo>
                    <a:pt x="1569" y="0"/>
                  </a:moveTo>
                  <a:lnTo>
                    <a:pt x="1" y="868"/>
                  </a:lnTo>
                  <a:lnTo>
                    <a:pt x="1" y="2702"/>
                  </a:lnTo>
                  <a:lnTo>
                    <a:pt x="1569" y="1802"/>
                  </a:lnTo>
                  <a:lnTo>
                    <a:pt x="156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29"/>
            <p:cNvSpPr/>
            <p:nvPr/>
          </p:nvSpPr>
          <p:spPr>
            <a:xfrm>
              <a:off x="6123406" y="3978325"/>
              <a:ext cx="15602" cy="44815"/>
            </a:xfrm>
            <a:custGeom>
              <a:avLst/>
              <a:gdLst/>
              <a:ahLst/>
              <a:cxnLst/>
              <a:rect l="l" t="t" r="r" b="b"/>
              <a:pathLst>
                <a:path w="1568" h="4504" extrusionOk="0">
                  <a:moveTo>
                    <a:pt x="0" y="0"/>
                  </a:moveTo>
                  <a:lnTo>
                    <a:pt x="0" y="3569"/>
                  </a:lnTo>
                  <a:lnTo>
                    <a:pt x="1568" y="4503"/>
                  </a:lnTo>
                  <a:lnTo>
                    <a:pt x="1568" y="2669"/>
                  </a:lnTo>
                  <a:lnTo>
                    <a:pt x="0" y="0"/>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29"/>
            <p:cNvSpPr/>
            <p:nvPr/>
          </p:nvSpPr>
          <p:spPr>
            <a:xfrm>
              <a:off x="6123406" y="3978325"/>
              <a:ext cx="15602" cy="44815"/>
            </a:xfrm>
            <a:custGeom>
              <a:avLst/>
              <a:gdLst/>
              <a:ahLst/>
              <a:cxnLst/>
              <a:rect l="l" t="t" r="r" b="b"/>
              <a:pathLst>
                <a:path w="1568" h="4504" extrusionOk="0">
                  <a:moveTo>
                    <a:pt x="0" y="0"/>
                  </a:moveTo>
                  <a:lnTo>
                    <a:pt x="0" y="3569"/>
                  </a:lnTo>
                  <a:lnTo>
                    <a:pt x="1568" y="4503"/>
                  </a:lnTo>
                  <a:lnTo>
                    <a:pt x="1568" y="2669"/>
                  </a:lnTo>
                  <a:lnTo>
                    <a:pt x="0" y="0"/>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29"/>
            <p:cNvSpPr/>
            <p:nvPr/>
          </p:nvSpPr>
          <p:spPr>
            <a:xfrm>
              <a:off x="6123406" y="3969361"/>
              <a:ext cx="31203" cy="35521"/>
            </a:xfrm>
            <a:custGeom>
              <a:avLst/>
              <a:gdLst/>
              <a:ahLst/>
              <a:cxnLst/>
              <a:rect l="l" t="t" r="r" b="b"/>
              <a:pathLst>
                <a:path w="3136" h="3570" extrusionOk="0">
                  <a:moveTo>
                    <a:pt x="1568" y="1"/>
                  </a:moveTo>
                  <a:lnTo>
                    <a:pt x="0" y="901"/>
                  </a:lnTo>
                  <a:lnTo>
                    <a:pt x="1568" y="3570"/>
                  </a:lnTo>
                  <a:lnTo>
                    <a:pt x="3136" y="2702"/>
                  </a:lnTo>
                  <a:lnTo>
                    <a:pt x="1568"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29"/>
            <p:cNvSpPr/>
            <p:nvPr/>
          </p:nvSpPr>
          <p:spPr>
            <a:xfrm>
              <a:off x="6170197" y="3977987"/>
              <a:ext cx="15273" cy="26895"/>
            </a:xfrm>
            <a:custGeom>
              <a:avLst/>
              <a:gdLst/>
              <a:ahLst/>
              <a:cxnLst/>
              <a:rect l="l" t="t" r="r" b="b"/>
              <a:pathLst>
                <a:path w="1535" h="2703" extrusionOk="0">
                  <a:moveTo>
                    <a:pt x="1535" y="1"/>
                  </a:moveTo>
                  <a:lnTo>
                    <a:pt x="0" y="901"/>
                  </a:lnTo>
                  <a:lnTo>
                    <a:pt x="0" y="2703"/>
                  </a:lnTo>
                  <a:lnTo>
                    <a:pt x="1535" y="1802"/>
                  </a:lnTo>
                  <a:lnTo>
                    <a:pt x="153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29"/>
            <p:cNvSpPr/>
            <p:nvPr/>
          </p:nvSpPr>
          <p:spPr>
            <a:xfrm>
              <a:off x="6154597" y="3960396"/>
              <a:ext cx="15612" cy="44486"/>
            </a:xfrm>
            <a:custGeom>
              <a:avLst/>
              <a:gdLst/>
              <a:ahLst/>
              <a:cxnLst/>
              <a:rect l="l" t="t" r="r" b="b"/>
              <a:pathLst>
                <a:path w="1569" h="4471" extrusionOk="0">
                  <a:moveTo>
                    <a:pt x="1" y="1"/>
                  </a:moveTo>
                  <a:lnTo>
                    <a:pt x="1" y="3570"/>
                  </a:lnTo>
                  <a:lnTo>
                    <a:pt x="1568" y="4471"/>
                  </a:lnTo>
                  <a:lnTo>
                    <a:pt x="1568" y="2669"/>
                  </a:lnTo>
                  <a:lnTo>
                    <a:pt x="1"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29"/>
            <p:cNvSpPr/>
            <p:nvPr/>
          </p:nvSpPr>
          <p:spPr>
            <a:xfrm>
              <a:off x="6154597" y="3960396"/>
              <a:ext cx="15612" cy="44486"/>
            </a:xfrm>
            <a:custGeom>
              <a:avLst/>
              <a:gdLst/>
              <a:ahLst/>
              <a:cxnLst/>
              <a:rect l="l" t="t" r="r" b="b"/>
              <a:pathLst>
                <a:path w="1569" h="4471" extrusionOk="0">
                  <a:moveTo>
                    <a:pt x="1" y="1"/>
                  </a:moveTo>
                  <a:lnTo>
                    <a:pt x="1" y="3570"/>
                  </a:lnTo>
                  <a:lnTo>
                    <a:pt x="1568" y="4471"/>
                  </a:lnTo>
                  <a:lnTo>
                    <a:pt x="1568" y="2669"/>
                  </a:lnTo>
                  <a:lnTo>
                    <a:pt x="1"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29"/>
            <p:cNvSpPr/>
            <p:nvPr/>
          </p:nvSpPr>
          <p:spPr>
            <a:xfrm>
              <a:off x="6154597" y="3951442"/>
              <a:ext cx="30875" cy="35521"/>
            </a:xfrm>
            <a:custGeom>
              <a:avLst/>
              <a:gdLst/>
              <a:ahLst/>
              <a:cxnLst/>
              <a:rect l="l" t="t" r="r" b="b"/>
              <a:pathLst>
                <a:path w="3103" h="3570" extrusionOk="0">
                  <a:moveTo>
                    <a:pt x="1568" y="0"/>
                  </a:moveTo>
                  <a:lnTo>
                    <a:pt x="1" y="901"/>
                  </a:lnTo>
                  <a:lnTo>
                    <a:pt x="1568" y="3569"/>
                  </a:lnTo>
                  <a:lnTo>
                    <a:pt x="3103" y="2669"/>
                  </a:lnTo>
                  <a:lnTo>
                    <a:pt x="1568" y="0"/>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29"/>
            <p:cNvSpPr/>
            <p:nvPr/>
          </p:nvSpPr>
          <p:spPr>
            <a:xfrm>
              <a:off x="6201060" y="3960396"/>
              <a:ext cx="15612" cy="26895"/>
            </a:xfrm>
            <a:custGeom>
              <a:avLst/>
              <a:gdLst/>
              <a:ahLst/>
              <a:cxnLst/>
              <a:rect l="l" t="t" r="r" b="b"/>
              <a:pathLst>
                <a:path w="1569" h="2703" extrusionOk="0">
                  <a:moveTo>
                    <a:pt x="1568" y="1"/>
                  </a:moveTo>
                  <a:lnTo>
                    <a:pt x="1" y="868"/>
                  </a:lnTo>
                  <a:lnTo>
                    <a:pt x="1" y="2703"/>
                  </a:lnTo>
                  <a:lnTo>
                    <a:pt x="1568" y="1802"/>
                  </a:lnTo>
                  <a:lnTo>
                    <a:pt x="156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29"/>
            <p:cNvSpPr/>
            <p:nvPr/>
          </p:nvSpPr>
          <p:spPr>
            <a:xfrm>
              <a:off x="6185459" y="3942478"/>
              <a:ext cx="15612" cy="44815"/>
            </a:xfrm>
            <a:custGeom>
              <a:avLst/>
              <a:gdLst/>
              <a:ahLst/>
              <a:cxnLst/>
              <a:rect l="l" t="t" r="r" b="b"/>
              <a:pathLst>
                <a:path w="1569" h="4504" extrusionOk="0">
                  <a:moveTo>
                    <a:pt x="1" y="1"/>
                  </a:moveTo>
                  <a:lnTo>
                    <a:pt x="34" y="3570"/>
                  </a:lnTo>
                  <a:lnTo>
                    <a:pt x="1569" y="4504"/>
                  </a:lnTo>
                  <a:lnTo>
                    <a:pt x="1569" y="2669"/>
                  </a:lnTo>
                  <a:lnTo>
                    <a:pt x="1"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29"/>
            <p:cNvSpPr/>
            <p:nvPr/>
          </p:nvSpPr>
          <p:spPr>
            <a:xfrm>
              <a:off x="6185459" y="3942478"/>
              <a:ext cx="15612" cy="44815"/>
            </a:xfrm>
            <a:custGeom>
              <a:avLst/>
              <a:gdLst/>
              <a:ahLst/>
              <a:cxnLst/>
              <a:rect l="l" t="t" r="r" b="b"/>
              <a:pathLst>
                <a:path w="1569" h="4504" extrusionOk="0">
                  <a:moveTo>
                    <a:pt x="1" y="1"/>
                  </a:moveTo>
                  <a:lnTo>
                    <a:pt x="34" y="3570"/>
                  </a:lnTo>
                  <a:lnTo>
                    <a:pt x="1569" y="4504"/>
                  </a:lnTo>
                  <a:lnTo>
                    <a:pt x="1569" y="2669"/>
                  </a:lnTo>
                  <a:lnTo>
                    <a:pt x="1"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29"/>
            <p:cNvSpPr/>
            <p:nvPr/>
          </p:nvSpPr>
          <p:spPr>
            <a:xfrm>
              <a:off x="6185459" y="3933513"/>
              <a:ext cx="31213" cy="35531"/>
            </a:xfrm>
            <a:custGeom>
              <a:avLst/>
              <a:gdLst/>
              <a:ahLst/>
              <a:cxnLst/>
              <a:rect l="l" t="t" r="r" b="b"/>
              <a:pathLst>
                <a:path w="3137" h="3571" extrusionOk="0">
                  <a:moveTo>
                    <a:pt x="1569" y="1"/>
                  </a:moveTo>
                  <a:lnTo>
                    <a:pt x="1" y="902"/>
                  </a:lnTo>
                  <a:lnTo>
                    <a:pt x="1569" y="3570"/>
                  </a:lnTo>
                  <a:lnTo>
                    <a:pt x="3136" y="2703"/>
                  </a:lnTo>
                  <a:lnTo>
                    <a:pt x="1569"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29"/>
            <p:cNvSpPr/>
            <p:nvPr/>
          </p:nvSpPr>
          <p:spPr>
            <a:xfrm>
              <a:off x="6232261" y="3942149"/>
              <a:ext cx="15602" cy="26895"/>
            </a:xfrm>
            <a:custGeom>
              <a:avLst/>
              <a:gdLst/>
              <a:ahLst/>
              <a:cxnLst/>
              <a:rect l="l" t="t" r="r" b="b"/>
              <a:pathLst>
                <a:path w="1568" h="2703" extrusionOk="0">
                  <a:moveTo>
                    <a:pt x="1568" y="0"/>
                  </a:moveTo>
                  <a:lnTo>
                    <a:pt x="0" y="901"/>
                  </a:lnTo>
                  <a:lnTo>
                    <a:pt x="0" y="2702"/>
                  </a:lnTo>
                  <a:lnTo>
                    <a:pt x="1568" y="1835"/>
                  </a:lnTo>
                  <a:lnTo>
                    <a:pt x="156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29"/>
            <p:cNvSpPr/>
            <p:nvPr/>
          </p:nvSpPr>
          <p:spPr>
            <a:xfrm>
              <a:off x="6216660" y="3924221"/>
              <a:ext cx="15612" cy="44825"/>
            </a:xfrm>
            <a:custGeom>
              <a:avLst/>
              <a:gdLst/>
              <a:ahLst/>
              <a:cxnLst/>
              <a:rect l="l" t="t" r="r" b="b"/>
              <a:pathLst>
                <a:path w="1569" h="4505" extrusionOk="0">
                  <a:moveTo>
                    <a:pt x="0" y="1"/>
                  </a:moveTo>
                  <a:lnTo>
                    <a:pt x="0" y="3604"/>
                  </a:lnTo>
                  <a:lnTo>
                    <a:pt x="1568" y="4504"/>
                  </a:lnTo>
                  <a:lnTo>
                    <a:pt x="1568" y="2703"/>
                  </a:lnTo>
                  <a:lnTo>
                    <a:pt x="0" y="1"/>
                  </a:lnTo>
                  <a:close/>
                </a:path>
              </a:pathLst>
            </a:custGeom>
            <a:solidFill>
              <a:srgbClr val="FAEF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29"/>
            <p:cNvSpPr/>
            <p:nvPr/>
          </p:nvSpPr>
          <p:spPr>
            <a:xfrm>
              <a:off x="6216660" y="3924221"/>
              <a:ext cx="15612" cy="44825"/>
            </a:xfrm>
            <a:custGeom>
              <a:avLst/>
              <a:gdLst/>
              <a:ahLst/>
              <a:cxnLst/>
              <a:rect l="l" t="t" r="r" b="b"/>
              <a:pathLst>
                <a:path w="1569" h="4505" extrusionOk="0">
                  <a:moveTo>
                    <a:pt x="0" y="1"/>
                  </a:moveTo>
                  <a:lnTo>
                    <a:pt x="0" y="3604"/>
                  </a:lnTo>
                  <a:lnTo>
                    <a:pt x="1568" y="4504"/>
                  </a:lnTo>
                  <a:lnTo>
                    <a:pt x="1568" y="2703"/>
                  </a:lnTo>
                  <a:lnTo>
                    <a:pt x="0" y="1"/>
                  </a:lnTo>
                  <a:close/>
                </a:path>
              </a:pathLst>
            </a:custGeom>
            <a:solidFill>
              <a:srgbClr val="DBAE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29"/>
            <p:cNvSpPr/>
            <p:nvPr/>
          </p:nvSpPr>
          <p:spPr>
            <a:xfrm>
              <a:off x="6216660" y="3915595"/>
              <a:ext cx="31203" cy="35521"/>
            </a:xfrm>
            <a:custGeom>
              <a:avLst/>
              <a:gdLst/>
              <a:ahLst/>
              <a:cxnLst/>
              <a:rect l="l" t="t" r="r" b="b"/>
              <a:pathLst>
                <a:path w="3136" h="3570" extrusionOk="0">
                  <a:moveTo>
                    <a:pt x="1568" y="1"/>
                  </a:moveTo>
                  <a:lnTo>
                    <a:pt x="0" y="868"/>
                  </a:lnTo>
                  <a:lnTo>
                    <a:pt x="1568" y="3570"/>
                  </a:lnTo>
                  <a:lnTo>
                    <a:pt x="3136" y="2669"/>
                  </a:lnTo>
                  <a:lnTo>
                    <a:pt x="1568" y="1"/>
                  </a:lnTo>
                  <a:close/>
                </a:path>
              </a:pathLst>
            </a:cu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13"/>
        <p:cNvGrpSpPr/>
        <p:nvPr/>
      </p:nvGrpSpPr>
      <p:grpSpPr>
        <a:xfrm>
          <a:off x="0" y="0"/>
          <a:ext cx="0" cy="0"/>
          <a:chOff x="0" y="0"/>
          <a:chExt cx="0" cy="0"/>
        </a:xfrm>
      </p:grpSpPr>
      <p:sp>
        <p:nvSpPr>
          <p:cNvPr id="2114" name="Google Shape;2114;p39"/>
          <p:cNvSpPr/>
          <p:nvPr/>
        </p:nvSpPr>
        <p:spPr>
          <a:xfrm rot="10800000" flipH="1">
            <a:off x="4945892" y="3824100"/>
            <a:ext cx="909542" cy="666682"/>
          </a:xfrm>
          <a:custGeom>
            <a:avLst/>
            <a:gdLst/>
            <a:ahLst/>
            <a:cxnLst/>
            <a:rect l="l" t="t" r="r" b="b"/>
            <a:pathLst>
              <a:path w="44099" h="32324" extrusionOk="0">
                <a:moveTo>
                  <a:pt x="6104" y="0"/>
                </a:moveTo>
                <a:cubicBezTo>
                  <a:pt x="2735" y="0"/>
                  <a:pt x="0" y="2702"/>
                  <a:pt x="0" y="6071"/>
                </a:cubicBezTo>
                <a:lnTo>
                  <a:pt x="0" y="26219"/>
                </a:lnTo>
                <a:cubicBezTo>
                  <a:pt x="0" y="29588"/>
                  <a:pt x="2735" y="32323"/>
                  <a:pt x="6104" y="32323"/>
                </a:cubicBezTo>
                <a:lnTo>
                  <a:pt x="44098" y="32323"/>
                </a:lnTo>
                <a:lnTo>
                  <a:pt x="2888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39"/>
          <p:cNvSpPr/>
          <p:nvPr/>
        </p:nvSpPr>
        <p:spPr>
          <a:xfrm rot="10800000" flipH="1">
            <a:off x="4945892" y="2785875"/>
            <a:ext cx="909542" cy="666683"/>
          </a:xfrm>
          <a:custGeom>
            <a:avLst/>
            <a:gdLst/>
            <a:ahLst/>
            <a:cxnLst/>
            <a:rect l="l" t="t" r="r" b="b"/>
            <a:pathLst>
              <a:path w="44099" h="32324" extrusionOk="0">
                <a:moveTo>
                  <a:pt x="6104" y="0"/>
                </a:moveTo>
                <a:cubicBezTo>
                  <a:pt x="2735" y="0"/>
                  <a:pt x="0" y="2702"/>
                  <a:pt x="0" y="6071"/>
                </a:cubicBezTo>
                <a:lnTo>
                  <a:pt x="0" y="26219"/>
                </a:lnTo>
                <a:cubicBezTo>
                  <a:pt x="0" y="29588"/>
                  <a:pt x="2735" y="32323"/>
                  <a:pt x="6104" y="32323"/>
                </a:cubicBezTo>
                <a:lnTo>
                  <a:pt x="44098" y="32323"/>
                </a:lnTo>
                <a:lnTo>
                  <a:pt x="2888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39"/>
          <p:cNvSpPr/>
          <p:nvPr/>
        </p:nvSpPr>
        <p:spPr>
          <a:xfrm rot="10800000" flipH="1">
            <a:off x="4945892" y="1747650"/>
            <a:ext cx="909542" cy="666683"/>
          </a:xfrm>
          <a:custGeom>
            <a:avLst/>
            <a:gdLst/>
            <a:ahLst/>
            <a:cxnLst/>
            <a:rect l="l" t="t" r="r" b="b"/>
            <a:pathLst>
              <a:path w="44099" h="32324" extrusionOk="0">
                <a:moveTo>
                  <a:pt x="6104" y="0"/>
                </a:moveTo>
                <a:cubicBezTo>
                  <a:pt x="2735" y="0"/>
                  <a:pt x="0" y="2702"/>
                  <a:pt x="0" y="6071"/>
                </a:cubicBezTo>
                <a:lnTo>
                  <a:pt x="0" y="26219"/>
                </a:lnTo>
                <a:cubicBezTo>
                  <a:pt x="0" y="29588"/>
                  <a:pt x="2735" y="32323"/>
                  <a:pt x="6104" y="32323"/>
                </a:cubicBezTo>
                <a:lnTo>
                  <a:pt x="44098" y="32323"/>
                </a:lnTo>
                <a:lnTo>
                  <a:pt x="2888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39"/>
          <p:cNvSpPr/>
          <p:nvPr/>
        </p:nvSpPr>
        <p:spPr>
          <a:xfrm rot="10800000">
            <a:off x="3295779" y="3824100"/>
            <a:ext cx="909542" cy="666682"/>
          </a:xfrm>
          <a:custGeom>
            <a:avLst/>
            <a:gdLst/>
            <a:ahLst/>
            <a:cxnLst/>
            <a:rect l="l" t="t" r="r" b="b"/>
            <a:pathLst>
              <a:path w="44099" h="32324" extrusionOk="0">
                <a:moveTo>
                  <a:pt x="6104" y="0"/>
                </a:moveTo>
                <a:cubicBezTo>
                  <a:pt x="2735" y="0"/>
                  <a:pt x="0" y="2702"/>
                  <a:pt x="0" y="6071"/>
                </a:cubicBezTo>
                <a:lnTo>
                  <a:pt x="0" y="26219"/>
                </a:lnTo>
                <a:cubicBezTo>
                  <a:pt x="0" y="29588"/>
                  <a:pt x="2735" y="32323"/>
                  <a:pt x="6104" y="32323"/>
                </a:cubicBezTo>
                <a:lnTo>
                  <a:pt x="44098" y="32323"/>
                </a:lnTo>
                <a:lnTo>
                  <a:pt x="2888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39"/>
          <p:cNvSpPr/>
          <p:nvPr/>
        </p:nvSpPr>
        <p:spPr>
          <a:xfrm rot="10800000">
            <a:off x="3295779" y="2785875"/>
            <a:ext cx="909542" cy="666683"/>
          </a:xfrm>
          <a:custGeom>
            <a:avLst/>
            <a:gdLst/>
            <a:ahLst/>
            <a:cxnLst/>
            <a:rect l="l" t="t" r="r" b="b"/>
            <a:pathLst>
              <a:path w="44099" h="32324" extrusionOk="0">
                <a:moveTo>
                  <a:pt x="6104" y="0"/>
                </a:moveTo>
                <a:cubicBezTo>
                  <a:pt x="2735" y="0"/>
                  <a:pt x="0" y="2702"/>
                  <a:pt x="0" y="6071"/>
                </a:cubicBezTo>
                <a:lnTo>
                  <a:pt x="0" y="26219"/>
                </a:lnTo>
                <a:cubicBezTo>
                  <a:pt x="0" y="29588"/>
                  <a:pt x="2735" y="32323"/>
                  <a:pt x="6104" y="32323"/>
                </a:cubicBezTo>
                <a:lnTo>
                  <a:pt x="44098" y="32323"/>
                </a:lnTo>
                <a:lnTo>
                  <a:pt x="2888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39"/>
          <p:cNvSpPr/>
          <p:nvPr/>
        </p:nvSpPr>
        <p:spPr>
          <a:xfrm rot="10800000">
            <a:off x="3295779" y="1747650"/>
            <a:ext cx="909542" cy="666683"/>
          </a:xfrm>
          <a:custGeom>
            <a:avLst/>
            <a:gdLst/>
            <a:ahLst/>
            <a:cxnLst/>
            <a:rect l="l" t="t" r="r" b="b"/>
            <a:pathLst>
              <a:path w="44099" h="32324" extrusionOk="0">
                <a:moveTo>
                  <a:pt x="6104" y="0"/>
                </a:moveTo>
                <a:cubicBezTo>
                  <a:pt x="2735" y="0"/>
                  <a:pt x="0" y="2702"/>
                  <a:pt x="0" y="6071"/>
                </a:cubicBezTo>
                <a:lnTo>
                  <a:pt x="0" y="26219"/>
                </a:lnTo>
                <a:cubicBezTo>
                  <a:pt x="0" y="29588"/>
                  <a:pt x="2735" y="32323"/>
                  <a:pt x="6104" y="32323"/>
                </a:cubicBezTo>
                <a:lnTo>
                  <a:pt x="44098" y="32323"/>
                </a:lnTo>
                <a:lnTo>
                  <a:pt x="2888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39"/>
          <p:cNvSpPr txBox="1"/>
          <p:nvPr/>
        </p:nvSpPr>
        <p:spPr>
          <a:xfrm>
            <a:off x="1638166" y="1747850"/>
            <a:ext cx="2493319" cy="666600"/>
          </a:xfrm>
          <a:prstGeom prst="rect">
            <a:avLst/>
          </a:prstGeom>
          <a:solidFill>
            <a:schemeClr val="lt2"/>
          </a:solidFill>
          <a:ln>
            <a:noFill/>
          </a:ln>
        </p:spPr>
        <p:txBody>
          <a:bodyPr spcFirstLastPara="1" wrap="square" lIns="502900" tIns="91425" rIns="137150" bIns="91425" anchor="ctr" anchorCtr="0">
            <a:noAutofit/>
          </a:bodyPr>
          <a:lstStyle/>
          <a:p>
            <a:pPr marL="0" lvl="0" indent="0" algn="r" rtl="0">
              <a:lnSpc>
                <a:spcPct val="115000"/>
              </a:lnSpc>
              <a:spcBef>
                <a:spcPts val="0"/>
              </a:spcBef>
              <a:spcAft>
                <a:spcPts val="0"/>
              </a:spcAft>
              <a:buNone/>
            </a:pPr>
            <a:r>
              <a:rPr lang="en-IN" sz="1200" dirty="0">
                <a:latin typeface="Roboto"/>
                <a:ea typeface="Roboto"/>
                <a:cs typeface="Roboto"/>
                <a:sym typeface="Roboto"/>
              </a:rPr>
              <a:t>Without B.U(CC), Sale Deed can not be registered</a:t>
            </a:r>
            <a:endParaRPr sz="1200" dirty="0">
              <a:solidFill>
                <a:srgbClr val="000000"/>
              </a:solidFill>
              <a:latin typeface="Roboto"/>
              <a:ea typeface="Roboto"/>
              <a:cs typeface="Roboto"/>
              <a:sym typeface="Roboto"/>
            </a:endParaRPr>
          </a:p>
        </p:txBody>
      </p:sp>
      <p:sp>
        <p:nvSpPr>
          <p:cNvPr id="2121" name="Google Shape;2121;p39"/>
          <p:cNvSpPr txBox="1"/>
          <p:nvPr/>
        </p:nvSpPr>
        <p:spPr>
          <a:xfrm>
            <a:off x="1635317" y="2779718"/>
            <a:ext cx="2562792" cy="666599"/>
          </a:xfrm>
          <a:prstGeom prst="rect">
            <a:avLst/>
          </a:prstGeom>
          <a:solidFill>
            <a:schemeClr val="lt2"/>
          </a:solidFill>
          <a:ln>
            <a:noFill/>
          </a:ln>
        </p:spPr>
        <p:txBody>
          <a:bodyPr spcFirstLastPara="1" wrap="square" lIns="502900" tIns="91425" rIns="137150" bIns="91425" anchor="ctr" anchorCtr="0">
            <a:noAutofit/>
          </a:bodyPr>
          <a:lstStyle/>
          <a:p>
            <a:r>
              <a:rPr lang="en-US" sz="1200" b="0" i="0" u="none" strike="noStrike" baseline="0" dirty="0">
                <a:solidFill>
                  <a:schemeClr val="tx1"/>
                </a:solidFill>
                <a:latin typeface="Roboto" panose="02000000000000000000" pitchFamily="2" charset="0"/>
                <a:ea typeface="Roboto" panose="02000000000000000000" pitchFamily="2" charset="0"/>
                <a:cs typeface="Roboto" panose="02000000000000000000" pitchFamily="2" charset="0"/>
              </a:rPr>
              <a:t>Single window system -to save time and effort in the documentation process </a:t>
            </a:r>
          </a:p>
        </p:txBody>
      </p:sp>
      <p:sp>
        <p:nvSpPr>
          <p:cNvPr id="2122" name="Google Shape;2122;p39"/>
          <p:cNvSpPr txBox="1"/>
          <p:nvPr/>
        </p:nvSpPr>
        <p:spPr>
          <a:xfrm>
            <a:off x="5058317" y="1747850"/>
            <a:ext cx="2448000" cy="666600"/>
          </a:xfrm>
          <a:prstGeom prst="rect">
            <a:avLst/>
          </a:prstGeom>
          <a:solidFill>
            <a:schemeClr val="lt2"/>
          </a:solidFill>
          <a:ln>
            <a:noFill/>
          </a:ln>
        </p:spPr>
        <p:txBody>
          <a:bodyPr spcFirstLastPara="1" wrap="square" lIns="137150" tIns="91425" rIns="502900" bIns="91425" anchor="ctr" anchorCtr="0">
            <a:noAutofit/>
          </a:bodyPr>
          <a:lstStyle/>
          <a:p>
            <a:r>
              <a:rPr lang="en-US" sz="1200" dirty="0">
                <a:latin typeface="Roboto"/>
                <a:ea typeface="Roboto"/>
                <a:cs typeface="Roboto"/>
              </a:rPr>
              <a:t>Does not address the issue of delays caused by government approval </a:t>
            </a:r>
          </a:p>
        </p:txBody>
      </p:sp>
      <p:sp>
        <p:nvSpPr>
          <p:cNvPr id="2123" name="Google Shape;2123;p39"/>
          <p:cNvSpPr txBox="1"/>
          <p:nvPr/>
        </p:nvSpPr>
        <p:spPr>
          <a:xfrm>
            <a:off x="5058317" y="2779800"/>
            <a:ext cx="2448000" cy="666600"/>
          </a:xfrm>
          <a:prstGeom prst="rect">
            <a:avLst/>
          </a:prstGeom>
          <a:solidFill>
            <a:schemeClr val="lt2"/>
          </a:solidFill>
          <a:ln>
            <a:noFill/>
          </a:ln>
        </p:spPr>
        <p:txBody>
          <a:bodyPr spcFirstLastPara="1" wrap="square" lIns="137150" tIns="91425" rIns="502900" bIns="91425" anchor="ctr" anchorCtr="0">
            <a:noAutofit/>
          </a:bodyPr>
          <a:lstStyle/>
          <a:p>
            <a:r>
              <a:rPr lang="en-US" sz="1200" dirty="0">
                <a:latin typeface="Roboto"/>
                <a:ea typeface="Roboto"/>
                <a:cs typeface="Roboto"/>
              </a:rPr>
              <a:t>The RERA act priorities the buyer's perspective </a:t>
            </a:r>
          </a:p>
        </p:txBody>
      </p:sp>
      <p:sp>
        <p:nvSpPr>
          <p:cNvPr id="2124" name="Google Shape;2124;p39"/>
          <p:cNvSpPr txBox="1"/>
          <p:nvPr/>
        </p:nvSpPr>
        <p:spPr>
          <a:xfrm>
            <a:off x="5058317" y="3819350"/>
            <a:ext cx="2448000" cy="666600"/>
          </a:xfrm>
          <a:prstGeom prst="rect">
            <a:avLst/>
          </a:prstGeom>
          <a:solidFill>
            <a:schemeClr val="lt2"/>
          </a:solidFill>
          <a:ln>
            <a:noFill/>
          </a:ln>
        </p:spPr>
        <p:txBody>
          <a:bodyPr spcFirstLastPara="1" wrap="square" lIns="137150" tIns="91425" rIns="502900" bIns="91425" anchor="ctr" anchorCtr="0">
            <a:noAutofit/>
          </a:bodyPr>
          <a:lstStyle/>
          <a:p>
            <a:r>
              <a:rPr lang="en-US" sz="1200" dirty="0">
                <a:latin typeface="Roboto"/>
                <a:ea typeface="Roboto"/>
                <a:cs typeface="Roboto"/>
              </a:rPr>
              <a:t>Smaller sale initiatives should be covered as well </a:t>
            </a:r>
          </a:p>
        </p:txBody>
      </p:sp>
      <p:sp>
        <p:nvSpPr>
          <p:cNvPr id="2125" name="Google Shape;2125;p39"/>
          <p:cNvSpPr txBox="1"/>
          <p:nvPr/>
        </p:nvSpPr>
        <p:spPr>
          <a:xfrm>
            <a:off x="1660825" y="3811585"/>
            <a:ext cx="2448000" cy="666600"/>
          </a:xfrm>
          <a:prstGeom prst="rect">
            <a:avLst/>
          </a:prstGeom>
          <a:solidFill>
            <a:schemeClr val="lt2"/>
          </a:solidFill>
          <a:ln>
            <a:noFill/>
          </a:ln>
        </p:spPr>
        <p:txBody>
          <a:bodyPr spcFirstLastPara="1" wrap="square" lIns="502900" tIns="91425" rIns="137150" bIns="91425" anchor="ctr" anchorCtr="0">
            <a:noAutofit/>
          </a:bodyPr>
          <a:lstStyle/>
          <a:p>
            <a:r>
              <a:rPr lang="en-IN" sz="1200" dirty="0">
                <a:solidFill>
                  <a:schemeClr val="tx1"/>
                </a:solidFill>
                <a:latin typeface="Roboto" panose="02000000000000000000" pitchFamily="2" charset="0"/>
                <a:ea typeface="Roboto" panose="02000000000000000000" pitchFamily="2" charset="0"/>
                <a:cs typeface="Roboto" panose="02000000000000000000" pitchFamily="2" charset="0"/>
              </a:rPr>
              <a:t>RERA's strict regulatory requirements</a:t>
            </a:r>
            <a:r>
              <a:rPr lang="en-IN" sz="1800" b="0" i="0" u="none" strike="noStrike" baseline="0" dirty="0">
                <a:solidFill>
                  <a:srgbClr val="001F5F"/>
                </a:solidFill>
                <a:latin typeface="Times New Roman" panose="02020603050405020304" pitchFamily="18" charset="0"/>
              </a:rPr>
              <a:t>. </a:t>
            </a:r>
          </a:p>
        </p:txBody>
      </p:sp>
      <p:sp>
        <p:nvSpPr>
          <p:cNvPr id="2126" name="Google Shape;2126;p39"/>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dirty="0"/>
              <a:t>Recommdations</a:t>
            </a:r>
            <a:endParaRPr dirty="0"/>
          </a:p>
        </p:txBody>
      </p:sp>
      <p:grpSp>
        <p:nvGrpSpPr>
          <p:cNvPr id="2127" name="Google Shape;2127;p39"/>
          <p:cNvGrpSpPr/>
          <p:nvPr/>
        </p:nvGrpSpPr>
        <p:grpSpPr>
          <a:xfrm>
            <a:off x="1039817" y="1747650"/>
            <a:ext cx="1036819" cy="666683"/>
            <a:chOff x="658800" y="1747650"/>
            <a:chExt cx="1036819" cy="666683"/>
          </a:xfrm>
        </p:grpSpPr>
        <p:sp>
          <p:nvSpPr>
            <p:cNvPr id="2128" name="Google Shape;2128;p39"/>
            <p:cNvSpPr/>
            <p:nvPr/>
          </p:nvSpPr>
          <p:spPr>
            <a:xfrm>
              <a:off x="658800" y="1747650"/>
              <a:ext cx="1036819" cy="666683"/>
            </a:xfrm>
            <a:custGeom>
              <a:avLst/>
              <a:gdLst/>
              <a:ahLst/>
              <a:cxnLst/>
              <a:rect l="l" t="t" r="r" b="b"/>
              <a:pathLst>
                <a:path w="50270" h="32324" extrusionOk="0">
                  <a:moveTo>
                    <a:pt x="6104" y="0"/>
                  </a:moveTo>
                  <a:cubicBezTo>
                    <a:pt x="2735" y="0"/>
                    <a:pt x="0" y="2702"/>
                    <a:pt x="0" y="6071"/>
                  </a:cubicBezTo>
                  <a:lnTo>
                    <a:pt x="0" y="26219"/>
                  </a:lnTo>
                  <a:cubicBezTo>
                    <a:pt x="0" y="29588"/>
                    <a:pt x="2735" y="32323"/>
                    <a:pt x="6104" y="32323"/>
                  </a:cubicBezTo>
                  <a:lnTo>
                    <a:pt x="50269" y="32323"/>
                  </a:lnTo>
                  <a:lnTo>
                    <a:pt x="2888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39"/>
            <p:cNvSpPr/>
            <p:nvPr/>
          </p:nvSpPr>
          <p:spPr>
            <a:xfrm>
              <a:off x="658800" y="1747650"/>
              <a:ext cx="909542" cy="666683"/>
            </a:xfrm>
            <a:custGeom>
              <a:avLst/>
              <a:gdLst/>
              <a:ahLst/>
              <a:cxnLst/>
              <a:rect l="l" t="t" r="r" b="b"/>
              <a:pathLst>
                <a:path w="44099" h="32324" extrusionOk="0">
                  <a:moveTo>
                    <a:pt x="6104" y="0"/>
                  </a:moveTo>
                  <a:cubicBezTo>
                    <a:pt x="2735" y="0"/>
                    <a:pt x="0" y="2702"/>
                    <a:pt x="0" y="6071"/>
                  </a:cubicBezTo>
                  <a:lnTo>
                    <a:pt x="0" y="26219"/>
                  </a:lnTo>
                  <a:cubicBezTo>
                    <a:pt x="0" y="29588"/>
                    <a:pt x="2735" y="32323"/>
                    <a:pt x="6104" y="32323"/>
                  </a:cubicBezTo>
                  <a:lnTo>
                    <a:pt x="44098" y="32323"/>
                  </a:lnTo>
                  <a:lnTo>
                    <a:pt x="2888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30" name="Google Shape;2130;p39"/>
          <p:cNvGrpSpPr/>
          <p:nvPr/>
        </p:nvGrpSpPr>
        <p:grpSpPr>
          <a:xfrm>
            <a:off x="1039817" y="3818017"/>
            <a:ext cx="1036819" cy="666682"/>
            <a:chOff x="658800" y="3818017"/>
            <a:chExt cx="1036819" cy="666682"/>
          </a:xfrm>
        </p:grpSpPr>
        <p:sp>
          <p:nvSpPr>
            <p:cNvPr id="2131" name="Google Shape;2131;p39"/>
            <p:cNvSpPr/>
            <p:nvPr/>
          </p:nvSpPr>
          <p:spPr>
            <a:xfrm>
              <a:off x="658800" y="3818017"/>
              <a:ext cx="1036819" cy="666682"/>
            </a:xfrm>
            <a:custGeom>
              <a:avLst/>
              <a:gdLst/>
              <a:ahLst/>
              <a:cxnLst/>
              <a:rect l="l" t="t" r="r" b="b"/>
              <a:pathLst>
                <a:path w="50270" h="32324" extrusionOk="0">
                  <a:moveTo>
                    <a:pt x="6104" y="1"/>
                  </a:moveTo>
                  <a:cubicBezTo>
                    <a:pt x="2735" y="1"/>
                    <a:pt x="0" y="2736"/>
                    <a:pt x="0" y="6105"/>
                  </a:cubicBezTo>
                  <a:lnTo>
                    <a:pt x="0" y="26219"/>
                  </a:lnTo>
                  <a:cubicBezTo>
                    <a:pt x="0" y="29588"/>
                    <a:pt x="2735" y="32324"/>
                    <a:pt x="6104" y="32324"/>
                  </a:cubicBezTo>
                  <a:lnTo>
                    <a:pt x="28887" y="32324"/>
                  </a:lnTo>
                  <a:lnTo>
                    <a:pt x="5026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39"/>
            <p:cNvSpPr/>
            <p:nvPr/>
          </p:nvSpPr>
          <p:spPr>
            <a:xfrm>
              <a:off x="658800" y="3818017"/>
              <a:ext cx="909542" cy="666682"/>
            </a:xfrm>
            <a:custGeom>
              <a:avLst/>
              <a:gdLst/>
              <a:ahLst/>
              <a:cxnLst/>
              <a:rect l="l" t="t" r="r" b="b"/>
              <a:pathLst>
                <a:path w="44099" h="32324" extrusionOk="0">
                  <a:moveTo>
                    <a:pt x="6104" y="1"/>
                  </a:moveTo>
                  <a:cubicBezTo>
                    <a:pt x="2735" y="1"/>
                    <a:pt x="0" y="2736"/>
                    <a:pt x="0" y="6105"/>
                  </a:cubicBezTo>
                  <a:lnTo>
                    <a:pt x="0" y="26219"/>
                  </a:lnTo>
                  <a:cubicBezTo>
                    <a:pt x="0" y="29588"/>
                    <a:pt x="2735" y="32324"/>
                    <a:pt x="6104" y="32324"/>
                  </a:cubicBezTo>
                  <a:lnTo>
                    <a:pt x="28887" y="32324"/>
                  </a:lnTo>
                  <a:lnTo>
                    <a:pt x="44098" y="1"/>
                  </a:lnTo>
                  <a:close/>
                </a:path>
              </a:pathLst>
            </a:custGeom>
            <a:solidFill>
              <a:srgbClr val="C975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39" name="Google Shape;2139;p39"/>
          <p:cNvGrpSpPr/>
          <p:nvPr/>
        </p:nvGrpSpPr>
        <p:grpSpPr>
          <a:xfrm>
            <a:off x="1039817" y="2779808"/>
            <a:ext cx="1036819" cy="666682"/>
            <a:chOff x="658800" y="2722658"/>
            <a:chExt cx="1036819" cy="666682"/>
          </a:xfrm>
        </p:grpSpPr>
        <p:sp>
          <p:nvSpPr>
            <p:cNvPr id="2140" name="Google Shape;2140;p39"/>
            <p:cNvSpPr/>
            <p:nvPr/>
          </p:nvSpPr>
          <p:spPr>
            <a:xfrm>
              <a:off x="658800" y="2722658"/>
              <a:ext cx="1036819" cy="666682"/>
            </a:xfrm>
            <a:custGeom>
              <a:avLst/>
              <a:gdLst/>
              <a:ahLst/>
              <a:cxnLst/>
              <a:rect l="l" t="t" r="r" b="b"/>
              <a:pathLst>
                <a:path w="50270" h="32324" extrusionOk="0">
                  <a:moveTo>
                    <a:pt x="6104" y="0"/>
                  </a:moveTo>
                  <a:cubicBezTo>
                    <a:pt x="2735" y="0"/>
                    <a:pt x="0" y="2736"/>
                    <a:pt x="0" y="6071"/>
                  </a:cubicBezTo>
                  <a:lnTo>
                    <a:pt x="0" y="26219"/>
                  </a:lnTo>
                  <a:cubicBezTo>
                    <a:pt x="0" y="29588"/>
                    <a:pt x="2735" y="32324"/>
                    <a:pt x="6104" y="32324"/>
                  </a:cubicBezTo>
                  <a:lnTo>
                    <a:pt x="50269" y="32324"/>
                  </a:lnTo>
                  <a:lnTo>
                    <a:pt x="2888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39"/>
            <p:cNvSpPr/>
            <p:nvPr/>
          </p:nvSpPr>
          <p:spPr>
            <a:xfrm>
              <a:off x="658800" y="2722658"/>
              <a:ext cx="909542" cy="666682"/>
            </a:xfrm>
            <a:custGeom>
              <a:avLst/>
              <a:gdLst/>
              <a:ahLst/>
              <a:cxnLst/>
              <a:rect l="l" t="t" r="r" b="b"/>
              <a:pathLst>
                <a:path w="44099" h="32324" extrusionOk="0">
                  <a:moveTo>
                    <a:pt x="6104" y="0"/>
                  </a:moveTo>
                  <a:cubicBezTo>
                    <a:pt x="2735" y="0"/>
                    <a:pt x="0" y="2736"/>
                    <a:pt x="0" y="6071"/>
                  </a:cubicBezTo>
                  <a:lnTo>
                    <a:pt x="0" y="26219"/>
                  </a:lnTo>
                  <a:cubicBezTo>
                    <a:pt x="0" y="29588"/>
                    <a:pt x="2735" y="32324"/>
                    <a:pt x="6104" y="32324"/>
                  </a:cubicBezTo>
                  <a:lnTo>
                    <a:pt x="44098" y="32324"/>
                  </a:lnTo>
                  <a:lnTo>
                    <a:pt x="2888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2" name="Google Shape;2142;p39"/>
          <p:cNvGrpSpPr/>
          <p:nvPr/>
        </p:nvGrpSpPr>
        <p:grpSpPr>
          <a:xfrm>
            <a:off x="7067348" y="1747650"/>
            <a:ext cx="1036835" cy="666683"/>
            <a:chOff x="7448331" y="1747650"/>
            <a:chExt cx="1036835" cy="666683"/>
          </a:xfrm>
        </p:grpSpPr>
        <p:sp>
          <p:nvSpPr>
            <p:cNvPr id="2143" name="Google Shape;2143;p39"/>
            <p:cNvSpPr/>
            <p:nvPr/>
          </p:nvSpPr>
          <p:spPr>
            <a:xfrm>
              <a:off x="7448331" y="1747650"/>
              <a:ext cx="1036819" cy="666683"/>
            </a:xfrm>
            <a:custGeom>
              <a:avLst/>
              <a:gdLst/>
              <a:ahLst/>
              <a:cxnLst/>
              <a:rect l="l" t="t" r="r" b="b"/>
              <a:pathLst>
                <a:path w="50270" h="32324" extrusionOk="0">
                  <a:moveTo>
                    <a:pt x="21382" y="0"/>
                  </a:moveTo>
                  <a:lnTo>
                    <a:pt x="0" y="32323"/>
                  </a:lnTo>
                  <a:lnTo>
                    <a:pt x="44198" y="32323"/>
                  </a:lnTo>
                  <a:cubicBezTo>
                    <a:pt x="47534" y="32323"/>
                    <a:pt x="50269" y="29588"/>
                    <a:pt x="50269" y="26219"/>
                  </a:cubicBezTo>
                  <a:lnTo>
                    <a:pt x="50269" y="6071"/>
                  </a:lnTo>
                  <a:cubicBezTo>
                    <a:pt x="50269" y="2702"/>
                    <a:pt x="47534" y="0"/>
                    <a:pt x="441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39"/>
            <p:cNvSpPr/>
            <p:nvPr/>
          </p:nvSpPr>
          <p:spPr>
            <a:xfrm>
              <a:off x="7575625" y="1747650"/>
              <a:ext cx="909542" cy="666683"/>
            </a:xfrm>
            <a:custGeom>
              <a:avLst/>
              <a:gdLst/>
              <a:ahLst/>
              <a:cxnLst/>
              <a:rect l="l" t="t" r="r" b="b"/>
              <a:pathLst>
                <a:path w="44099" h="32324" extrusionOk="0">
                  <a:moveTo>
                    <a:pt x="15211" y="0"/>
                  </a:moveTo>
                  <a:lnTo>
                    <a:pt x="0" y="32323"/>
                  </a:lnTo>
                  <a:lnTo>
                    <a:pt x="38027" y="32323"/>
                  </a:lnTo>
                  <a:cubicBezTo>
                    <a:pt x="41363" y="32323"/>
                    <a:pt x="44098" y="29588"/>
                    <a:pt x="44098" y="26219"/>
                  </a:cubicBezTo>
                  <a:lnTo>
                    <a:pt x="44098" y="6071"/>
                  </a:lnTo>
                  <a:cubicBezTo>
                    <a:pt x="44098" y="2702"/>
                    <a:pt x="41363" y="0"/>
                    <a:pt x="380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5" name="Google Shape;2145;p39"/>
          <p:cNvGrpSpPr/>
          <p:nvPr/>
        </p:nvGrpSpPr>
        <p:grpSpPr>
          <a:xfrm>
            <a:off x="7067348" y="3818017"/>
            <a:ext cx="1036836" cy="666682"/>
            <a:chOff x="7448331" y="3818017"/>
            <a:chExt cx="1036836" cy="666682"/>
          </a:xfrm>
        </p:grpSpPr>
        <p:sp>
          <p:nvSpPr>
            <p:cNvPr id="2146" name="Google Shape;2146;p39"/>
            <p:cNvSpPr/>
            <p:nvPr/>
          </p:nvSpPr>
          <p:spPr>
            <a:xfrm>
              <a:off x="7448331" y="3818017"/>
              <a:ext cx="1036819" cy="666682"/>
            </a:xfrm>
            <a:custGeom>
              <a:avLst/>
              <a:gdLst/>
              <a:ahLst/>
              <a:cxnLst/>
              <a:rect l="l" t="t" r="r" b="b"/>
              <a:pathLst>
                <a:path w="50270" h="32324" extrusionOk="0">
                  <a:moveTo>
                    <a:pt x="0" y="1"/>
                  </a:moveTo>
                  <a:lnTo>
                    <a:pt x="21382" y="32324"/>
                  </a:lnTo>
                  <a:lnTo>
                    <a:pt x="44198" y="32324"/>
                  </a:lnTo>
                  <a:cubicBezTo>
                    <a:pt x="47534" y="32324"/>
                    <a:pt x="50269" y="29588"/>
                    <a:pt x="50269" y="26219"/>
                  </a:cubicBezTo>
                  <a:lnTo>
                    <a:pt x="50269" y="6105"/>
                  </a:lnTo>
                  <a:cubicBezTo>
                    <a:pt x="50269" y="2736"/>
                    <a:pt x="47534" y="1"/>
                    <a:pt x="4419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39"/>
            <p:cNvSpPr/>
            <p:nvPr/>
          </p:nvSpPr>
          <p:spPr>
            <a:xfrm>
              <a:off x="7575625" y="3818017"/>
              <a:ext cx="909542" cy="666682"/>
            </a:xfrm>
            <a:custGeom>
              <a:avLst/>
              <a:gdLst/>
              <a:ahLst/>
              <a:cxnLst/>
              <a:rect l="l" t="t" r="r" b="b"/>
              <a:pathLst>
                <a:path w="44099" h="32324" extrusionOk="0">
                  <a:moveTo>
                    <a:pt x="0" y="1"/>
                  </a:moveTo>
                  <a:lnTo>
                    <a:pt x="15211" y="32324"/>
                  </a:lnTo>
                  <a:lnTo>
                    <a:pt x="38027" y="32324"/>
                  </a:lnTo>
                  <a:cubicBezTo>
                    <a:pt x="41363" y="32324"/>
                    <a:pt x="44098" y="29588"/>
                    <a:pt x="44098" y="26219"/>
                  </a:cubicBezTo>
                  <a:lnTo>
                    <a:pt x="44098" y="6105"/>
                  </a:lnTo>
                  <a:cubicBezTo>
                    <a:pt x="44098" y="2736"/>
                    <a:pt x="41363" y="1"/>
                    <a:pt x="38027" y="1"/>
                  </a:cubicBez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8" name="Google Shape;2148;p39"/>
          <p:cNvGrpSpPr/>
          <p:nvPr/>
        </p:nvGrpSpPr>
        <p:grpSpPr>
          <a:xfrm>
            <a:off x="7067348" y="2779808"/>
            <a:ext cx="1036835" cy="666682"/>
            <a:chOff x="7448331" y="2722658"/>
            <a:chExt cx="1036835" cy="666682"/>
          </a:xfrm>
        </p:grpSpPr>
        <p:sp>
          <p:nvSpPr>
            <p:cNvPr id="2149" name="Google Shape;2149;p39"/>
            <p:cNvSpPr/>
            <p:nvPr/>
          </p:nvSpPr>
          <p:spPr>
            <a:xfrm>
              <a:off x="7448331" y="2722658"/>
              <a:ext cx="1036819" cy="666682"/>
            </a:xfrm>
            <a:custGeom>
              <a:avLst/>
              <a:gdLst/>
              <a:ahLst/>
              <a:cxnLst/>
              <a:rect l="l" t="t" r="r" b="b"/>
              <a:pathLst>
                <a:path w="50270" h="32324" extrusionOk="0">
                  <a:moveTo>
                    <a:pt x="21382" y="0"/>
                  </a:moveTo>
                  <a:lnTo>
                    <a:pt x="0" y="32324"/>
                  </a:lnTo>
                  <a:lnTo>
                    <a:pt x="44198" y="32324"/>
                  </a:lnTo>
                  <a:cubicBezTo>
                    <a:pt x="47534" y="32324"/>
                    <a:pt x="50269" y="29588"/>
                    <a:pt x="50269" y="26219"/>
                  </a:cubicBezTo>
                  <a:lnTo>
                    <a:pt x="50269" y="6071"/>
                  </a:lnTo>
                  <a:cubicBezTo>
                    <a:pt x="50269" y="2736"/>
                    <a:pt x="47534" y="0"/>
                    <a:pt x="441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39"/>
            <p:cNvSpPr/>
            <p:nvPr/>
          </p:nvSpPr>
          <p:spPr>
            <a:xfrm>
              <a:off x="7575625" y="2722658"/>
              <a:ext cx="909542" cy="666682"/>
            </a:xfrm>
            <a:custGeom>
              <a:avLst/>
              <a:gdLst/>
              <a:ahLst/>
              <a:cxnLst/>
              <a:rect l="l" t="t" r="r" b="b"/>
              <a:pathLst>
                <a:path w="44099" h="32324" extrusionOk="0">
                  <a:moveTo>
                    <a:pt x="15211" y="0"/>
                  </a:moveTo>
                  <a:lnTo>
                    <a:pt x="0" y="32324"/>
                  </a:lnTo>
                  <a:lnTo>
                    <a:pt x="38027" y="32324"/>
                  </a:lnTo>
                  <a:cubicBezTo>
                    <a:pt x="41363" y="32324"/>
                    <a:pt x="44098" y="29588"/>
                    <a:pt x="44098" y="26219"/>
                  </a:cubicBezTo>
                  <a:lnTo>
                    <a:pt x="44098" y="6071"/>
                  </a:lnTo>
                  <a:cubicBezTo>
                    <a:pt x="44098" y="2736"/>
                    <a:pt x="41363" y="0"/>
                    <a:pt x="38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20"/>
                                        </p:tgtEl>
                                        <p:attrNameLst>
                                          <p:attrName>style.visibility</p:attrName>
                                        </p:attrNameLst>
                                      </p:cBhvr>
                                      <p:to>
                                        <p:strVal val="visible"/>
                                      </p:to>
                                    </p:set>
                                    <p:animEffect transition="in" filter="fade">
                                      <p:cBhvr>
                                        <p:cTn id="7" dur="1000"/>
                                        <p:tgtEl>
                                          <p:spTgt spid="2120"/>
                                        </p:tgtEl>
                                      </p:cBhvr>
                                    </p:animEffect>
                                    <p:anim calcmode="lin" valueType="num">
                                      <p:cBhvr>
                                        <p:cTn id="8" dur="1000" fill="hold"/>
                                        <p:tgtEl>
                                          <p:spTgt spid="2120"/>
                                        </p:tgtEl>
                                        <p:attrNameLst>
                                          <p:attrName>ppt_x</p:attrName>
                                        </p:attrNameLst>
                                      </p:cBhvr>
                                      <p:tavLst>
                                        <p:tav tm="0">
                                          <p:val>
                                            <p:strVal val="#ppt_x"/>
                                          </p:val>
                                        </p:tav>
                                        <p:tav tm="100000">
                                          <p:val>
                                            <p:strVal val="#ppt_x"/>
                                          </p:val>
                                        </p:tav>
                                      </p:tavLst>
                                    </p:anim>
                                    <p:anim calcmode="lin" valueType="num">
                                      <p:cBhvr>
                                        <p:cTn id="9" dur="1000" fill="hold"/>
                                        <p:tgtEl>
                                          <p:spTgt spid="21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21"/>
                                        </p:tgtEl>
                                        <p:attrNameLst>
                                          <p:attrName>style.visibility</p:attrName>
                                        </p:attrNameLst>
                                      </p:cBhvr>
                                      <p:to>
                                        <p:strVal val="visible"/>
                                      </p:to>
                                    </p:set>
                                    <p:animEffect transition="in" filter="fade">
                                      <p:cBhvr>
                                        <p:cTn id="14" dur="1000"/>
                                        <p:tgtEl>
                                          <p:spTgt spid="2121"/>
                                        </p:tgtEl>
                                      </p:cBhvr>
                                    </p:animEffect>
                                    <p:anim calcmode="lin" valueType="num">
                                      <p:cBhvr>
                                        <p:cTn id="15" dur="1000" fill="hold"/>
                                        <p:tgtEl>
                                          <p:spTgt spid="2121"/>
                                        </p:tgtEl>
                                        <p:attrNameLst>
                                          <p:attrName>ppt_x</p:attrName>
                                        </p:attrNameLst>
                                      </p:cBhvr>
                                      <p:tavLst>
                                        <p:tav tm="0">
                                          <p:val>
                                            <p:strVal val="#ppt_x"/>
                                          </p:val>
                                        </p:tav>
                                        <p:tav tm="100000">
                                          <p:val>
                                            <p:strVal val="#ppt_x"/>
                                          </p:val>
                                        </p:tav>
                                      </p:tavLst>
                                    </p:anim>
                                    <p:anim calcmode="lin" valueType="num">
                                      <p:cBhvr>
                                        <p:cTn id="16" dur="1000" fill="hold"/>
                                        <p:tgtEl>
                                          <p:spTgt spid="212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25"/>
                                        </p:tgtEl>
                                        <p:attrNameLst>
                                          <p:attrName>style.visibility</p:attrName>
                                        </p:attrNameLst>
                                      </p:cBhvr>
                                      <p:to>
                                        <p:strVal val="visible"/>
                                      </p:to>
                                    </p:set>
                                    <p:animEffect transition="in" filter="fade">
                                      <p:cBhvr>
                                        <p:cTn id="21" dur="1000"/>
                                        <p:tgtEl>
                                          <p:spTgt spid="2125"/>
                                        </p:tgtEl>
                                      </p:cBhvr>
                                    </p:animEffect>
                                    <p:anim calcmode="lin" valueType="num">
                                      <p:cBhvr>
                                        <p:cTn id="22" dur="1000" fill="hold"/>
                                        <p:tgtEl>
                                          <p:spTgt spid="2125"/>
                                        </p:tgtEl>
                                        <p:attrNameLst>
                                          <p:attrName>ppt_x</p:attrName>
                                        </p:attrNameLst>
                                      </p:cBhvr>
                                      <p:tavLst>
                                        <p:tav tm="0">
                                          <p:val>
                                            <p:strVal val="#ppt_x"/>
                                          </p:val>
                                        </p:tav>
                                        <p:tav tm="100000">
                                          <p:val>
                                            <p:strVal val="#ppt_x"/>
                                          </p:val>
                                        </p:tav>
                                      </p:tavLst>
                                    </p:anim>
                                    <p:anim calcmode="lin" valueType="num">
                                      <p:cBhvr>
                                        <p:cTn id="23" dur="1000" fill="hold"/>
                                        <p:tgtEl>
                                          <p:spTgt spid="212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122"/>
                                        </p:tgtEl>
                                        <p:attrNameLst>
                                          <p:attrName>style.visibility</p:attrName>
                                        </p:attrNameLst>
                                      </p:cBhvr>
                                      <p:to>
                                        <p:strVal val="visible"/>
                                      </p:to>
                                    </p:set>
                                    <p:animEffect transition="in" filter="fade">
                                      <p:cBhvr>
                                        <p:cTn id="28" dur="1000"/>
                                        <p:tgtEl>
                                          <p:spTgt spid="2122"/>
                                        </p:tgtEl>
                                      </p:cBhvr>
                                    </p:animEffect>
                                    <p:anim calcmode="lin" valueType="num">
                                      <p:cBhvr>
                                        <p:cTn id="29" dur="1000" fill="hold"/>
                                        <p:tgtEl>
                                          <p:spTgt spid="2122"/>
                                        </p:tgtEl>
                                        <p:attrNameLst>
                                          <p:attrName>ppt_x</p:attrName>
                                        </p:attrNameLst>
                                      </p:cBhvr>
                                      <p:tavLst>
                                        <p:tav tm="0">
                                          <p:val>
                                            <p:strVal val="#ppt_x"/>
                                          </p:val>
                                        </p:tav>
                                        <p:tav tm="100000">
                                          <p:val>
                                            <p:strVal val="#ppt_x"/>
                                          </p:val>
                                        </p:tav>
                                      </p:tavLst>
                                    </p:anim>
                                    <p:anim calcmode="lin" valueType="num">
                                      <p:cBhvr>
                                        <p:cTn id="30" dur="1000" fill="hold"/>
                                        <p:tgtEl>
                                          <p:spTgt spid="212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23"/>
                                        </p:tgtEl>
                                        <p:attrNameLst>
                                          <p:attrName>style.visibility</p:attrName>
                                        </p:attrNameLst>
                                      </p:cBhvr>
                                      <p:to>
                                        <p:strVal val="visible"/>
                                      </p:to>
                                    </p:set>
                                    <p:animEffect transition="in" filter="fade">
                                      <p:cBhvr>
                                        <p:cTn id="35" dur="1000"/>
                                        <p:tgtEl>
                                          <p:spTgt spid="2123"/>
                                        </p:tgtEl>
                                      </p:cBhvr>
                                    </p:animEffect>
                                    <p:anim calcmode="lin" valueType="num">
                                      <p:cBhvr>
                                        <p:cTn id="36" dur="1000" fill="hold"/>
                                        <p:tgtEl>
                                          <p:spTgt spid="2123"/>
                                        </p:tgtEl>
                                        <p:attrNameLst>
                                          <p:attrName>ppt_x</p:attrName>
                                        </p:attrNameLst>
                                      </p:cBhvr>
                                      <p:tavLst>
                                        <p:tav tm="0">
                                          <p:val>
                                            <p:strVal val="#ppt_x"/>
                                          </p:val>
                                        </p:tav>
                                        <p:tav tm="100000">
                                          <p:val>
                                            <p:strVal val="#ppt_x"/>
                                          </p:val>
                                        </p:tav>
                                      </p:tavLst>
                                    </p:anim>
                                    <p:anim calcmode="lin" valueType="num">
                                      <p:cBhvr>
                                        <p:cTn id="37" dur="1000" fill="hold"/>
                                        <p:tgtEl>
                                          <p:spTgt spid="212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124">
                                            <p:txEl>
                                              <p:pRg st="0" end="0"/>
                                            </p:txEl>
                                          </p:spTgt>
                                        </p:tgtEl>
                                        <p:attrNameLst>
                                          <p:attrName>style.visibility</p:attrName>
                                        </p:attrNameLst>
                                      </p:cBhvr>
                                      <p:to>
                                        <p:strVal val="visible"/>
                                      </p:to>
                                    </p:set>
                                    <p:animEffect transition="in" filter="fade">
                                      <p:cBhvr>
                                        <p:cTn id="42" dur="1000"/>
                                        <p:tgtEl>
                                          <p:spTgt spid="2124">
                                            <p:txEl>
                                              <p:pRg st="0" end="0"/>
                                            </p:txEl>
                                          </p:spTgt>
                                        </p:tgtEl>
                                      </p:cBhvr>
                                    </p:animEffect>
                                    <p:anim calcmode="lin" valueType="num">
                                      <p:cBhvr>
                                        <p:cTn id="43" dur="1000" fill="hold"/>
                                        <p:tgtEl>
                                          <p:spTgt spid="2124">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12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0" grpId="0" animBg="1"/>
      <p:bldP spid="2121" grpId="0" animBg="1"/>
      <p:bldP spid="2122" grpId="0" animBg="1"/>
      <p:bldP spid="2123" grpId="0" animBg="1"/>
      <p:bldP spid="212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2126BD-1B9D-5B52-226E-43427677E93B}"/>
              </a:ext>
            </a:extLst>
          </p:cNvPr>
          <p:cNvSpPr>
            <a:spLocks noGrp="1"/>
          </p:cNvSpPr>
          <p:nvPr>
            <p:ph type="title"/>
          </p:nvPr>
        </p:nvSpPr>
        <p:spPr/>
        <p:txBody>
          <a:bodyPr/>
          <a:lstStyle/>
          <a:p>
            <a:r>
              <a:rPr lang="en-IN" dirty="0"/>
              <a:t>RERA- IMPACT ON REAL ESTATE</a:t>
            </a:r>
          </a:p>
        </p:txBody>
      </p:sp>
      <p:sp>
        <p:nvSpPr>
          <p:cNvPr id="5" name="Content Placeholder 4">
            <a:extLst>
              <a:ext uri="{FF2B5EF4-FFF2-40B4-BE49-F238E27FC236}">
                <a16:creationId xmlns:a16="http://schemas.microsoft.com/office/drawing/2014/main" id="{C13A5653-032F-4A41-16E4-A3349D3B6380}"/>
              </a:ext>
            </a:extLst>
          </p:cNvPr>
          <p:cNvSpPr>
            <a:spLocks noGrp="1"/>
          </p:cNvSpPr>
          <p:nvPr>
            <p:ph idx="1"/>
          </p:nvPr>
        </p:nvSpPr>
        <p:spPr>
          <a:xfrm>
            <a:off x="1088685" y="2076275"/>
            <a:ext cx="7202456" cy="1676910"/>
          </a:xfrm>
        </p:spPr>
        <p:txBody>
          <a:bodyPr>
            <a:normAutofit/>
          </a:bodyPr>
          <a:lstStyle/>
          <a:p>
            <a:pPr marL="0" indent="0">
              <a:buNone/>
            </a:pPr>
            <a:r>
              <a:rPr lang="en-US" sz="7200" dirty="0"/>
              <a:t>		  Q &amp; A</a:t>
            </a:r>
            <a:endParaRPr lang="en-IN" sz="7200" dirty="0"/>
          </a:p>
        </p:txBody>
      </p:sp>
    </p:spTree>
    <p:extLst>
      <p:ext uri="{BB962C8B-B14F-4D97-AF65-F5344CB8AC3E}">
        <p14:creationId xmlns:p14="http://schemas.microsoft.com/office/powerpoint/2010/main" val="3265494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1FE59-E47B-1F84-35C4-0342AD57F2EA}"/>
              </a:ext>
            </a:extLst>
          </p:cNvPr>
          <p:cNvSpPr>
            <a:spLocks noGrp="1"/>
          </p:cNvSpPr>
          <p:nvPr>
            <p:ph type="title"/>
          </p:nvPr>
        </p:nvSpPr>
        <p:spPr>
          <a:xfrm>
            <a:off x="264254" y="484464"/>
            <a:ext cx="3812795" cy="1774272"/>
          </a:xfrm>
        </p:spPr>
        <p:txBody>
          <a:bodyPr>
            <a:normAutofit/>
          </a:bodyPr>
          <a:lstStyle/>
          <a:p>
            <a:r>
              <a:rPr lang="en-US" sz="6000" dirty="0"/>
              <a:t>Thank    </a:t>
            </a:r>
            <a:br>
              <a:rPr lang="en-US" sz="6000" dirty="0"/>
            </a:br>
            <a:r>
              <a:rPr lang="en-US" sz="6000" dirty="0"/>
              <a:t>you</a:t>
            </a:r>
            <a:r>
              <a:rPr lang="en-US" sz="4950" dirty="0"/>
              <a:t>	</a:t>
            </a:r>
            <a:endParaRPr lang="en-IN" sz="4950" dirty="0"/>
          </a:p>
        </p:txBody>
      </p:sp>
      <p:pic>
        <p:nvPicPr>
          <p:cNvPr id="20" name="Content Placeholder 19">
            <a:extLst>
              <a:ext uri="{FF2B5EF4-FFF2-40B4-BE49-F238E27FC236}">
                <a16:creationId xmlns:a16="http://schemas.microsoft.com/office/drawing/2014/main" id="{0F19D895-5C90-50F0-DAC8-4400AA8CE9A6}"/>
              </a:ext>
            </a:extLst>
          </p:cNvPr>
          <p:cNvPicPr>
            <a:picLocks noGrp="1" noChangeAspect="1"/>
          </p:cNvPicPr>
          <p:nvPr>
            <p:ph idx="1"/>
          </p:nvPr>
        </p:nvPicPr>
        <p:blipFill>
          <a:blip r:embed="rId2"/>
          <a:stretch>
            <a:fillRect/>
          </a:stretch>
        </p:blipFill>
        <p:spPr>
          <a:xfrm>
            <a:off x="4077049" y="73419"/>
            <a:ext cx="4078826" cy="3987448"/>
          </a:xfrm>
        </p:spPr>
      </p:pic>
      <p:sp>
        <p:nvSpPr>
          <p:cNvPr id="8" name="Text Placeholder 7">
            <a:extLst>
              <a:ext uri="{FF2B5EF4-FFF2-40B4-BE49-F238E27FC236}">
                <a16:creationId xmlns:a16="http://schemas.microsoft.com/office/drawing/2014/main" id="{52B4A58F-CAA6-1B03-924C-97498E5185BA}"/>
              </a:ext>
            </a:extLst>
          </p:cNvPr>
          <p:cNvSpPr>
            <a:spLocks noGrp="1"/>
          </p:cNvSpPr>
          <p:nvPr>
            <p:ph type="body" sz="half" idx="2"/>
          </p:nvPr>
        </p:nvSpPr>
        <p:spPr>
          <a:xfrm>
            <a:off x="163585" y="2571750"/>
            <a:ext cx="2719779" cy="1386200"/>
          </a:xfrm>
        </p:spPr>
        <p:txBody>
          <a:bodyPr>
            <a:normAutofit fontScale="25000" lnSpcReduction="20000"/>
          </a:bodyPr>
          <a:lstStyle/>
          <a:p>
            <a:r>
              <a:rPr lang="en-US" sz="9600" dirty="0"/>
              <a:t>BHARGAV DAVDA &amp; </a:t>
            </a:r>
          </a:p>
          <a:p>
            <a:r>
              <a:rPr lang="en-US" sz="9600" dirty="0"/>
              <a:t>ASSOCIATES</a:t>
            </a:r>
          </a:p>
          <a:p>
            <a:r>
              <a:rPr lang="en-US" sz="4800" dirty="0"/>
              <a:t>CHARTERED ACCOUNTANTS</a:t>
            </a:r>
          </a:p>
          <a:p>
            <a:endParaRPr lang="en-US" dirty="0"/>
          </a:p>
          <a:p>
            <a:endParaRPr lang="en-US" dirty="0"/>
          </a:p>
          <a:p>
            <a:r>
              <a:rPr lang="en-US" sz="4300" dirty="0"/>
              <a:t>CABHARGAV.DAVDA@GMAIL.COM</a:t>
            </a:r>
            <a:endParaRPr lang="en-IN" sz="4300" dirty="0"/>
          </a:p>
        </p:txBody>
      </p:sp>
      <p:sp>
        <p:nvSpPr>
          <p:cNvPr id="3" name="TextBox 2">
            <a:extLst>
              <a:ext uri="{FF2B5EF4-FFF2-40B4-BE49-F238E27FC236}">
                <a16:creationId xmlns:a16="http://schemas.microsoft.com/office/drawing/2014/main" id="{E4111322-1493-8595-E258-079EFCD7C307}"/>
              </a:ext>
            </a:extLst>
          </p:cNvPr>
          <p:cNvSpPr txBox="1"/>
          <p:nvPr/>
        </p:nvSpPr>
        <p:spPr>
          <a:xfrm>
            <a:off x="3197063" y="4060867"/>
            <a:ext cx="5619889" cy="1223412"/>
          </a:xfrm>
          <a:prstGeom prst="rect">
            <a:avLst/>
          </a:prstGeom>
          <a:noFill/>
        </p:spPr>
        <p:txBody>
          <a:bodyPr wrap="square" rtlCol="0">
            <a:spAutoFit/>
          </a:bodyPr>
          <a:lstStyle/>
          <a:p>
            <a:pPr algn="just"/>
            <a:r>
              <a:rPr lang="en-IN" sz="1050" dirty="0">
                <a:latin typeface="Bookman Old Style" panose="02050604050505020204" pitchFamily="18" charset="0"/>
                <a:ea typeface="Bookman Old Style" panose="02050604050505020204" pitchFamily="18" charset="0"/>
                <a:cs typeface="Bookman Old Style" panose="02050604050505020204" pitchFamily="18" charset="0"/>
              </a:rPr>
              <a:t>Disclaimer: The Information contained in this article is general in nature and should not be considered to be legal, tax, accounting, consulting, or any other professional advice. The author </a:t>
            </a:r>
            <a:r>
              <a:rPr lang="en-IN" sz="1050" dirty="0">
                <a:latin typeface="Bookman Old Style" panose="02050604050505020204" pitchFamily="18" charset="0"/>
              </a:rPr>
              <a:t>is not responsible for any errors or omissions, or for the results obtained from the use of this information. All information on this presentation is provided "as is", with no guarantee of completeness, accuracy, timeliness, or of the results obtained from the use of this information.</a:t>
            </a:r>
          </a:p>
          <a:p>
            <a:endParaRPr lang="en-IN" sz="1050" dirty="0"/>
          </a:p>
        </p:txBody>
      </p:sp>
    </p:spTree>
    <p:extLst>
      <p:ext uri="{BB962C8B-B14F-4D97-AF65-F5344CB8AC3E}">
        <p14:creationId xmlns:p14="http://schemas.microsoft.com/office/powerpoint/2010/main" val="95369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ircle(in)">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FDF71-BFCD-27F4-3BF9-E461B1FACA28}"/>
              </a:ext>
            </a:extLst>
          </p:cNvPr>
          <p:cNvSpPr>
            <a:spLocks noGrp="1"/>
          </p:cNvSpPr>
          <p:nvPr>
            <p:ph type="title"/>
          </p:nvPr>
        </p:nvSpPr>
        <p:spPr/>
        <p:txBody>
          <a:bodyPr/>
          <a:lstStyle/>
          <a:p>
            <a:r>
              <a:rPr lang="en-US" sz="2400" dirty="0">
                <a:latin typeface="Roboto" panose="02000000000000000000" pitchFamily="2" charset="0"/>
                <a:ea typeface="Roboto" panose="02000000000000000000" pitchFamily="2" charset="0"/>
                <a:cs typeface="Roboto" panose="02000000000000000000" pitchFamily="2" charset="0"/>
              </a:rPr>
              <a:t>Section 2(</a:t>
            </a:r>
            <a:r>
              <a:rPr lang="en-US" sz="2400" dirty="0" err="1">
                <a:latin typeface="Roboto" panose="02000000000000000000" pitchFamily="2" charset="0"/>
                <a:ea typeface="Roboto" panose="02000000000000000000" pitchFamily="2" charset="0"/>
                <a:cs typeface="Roboto" panose="02000000000000000000" pitchFamily="2" charset="0"/>
              </a:rPr>
              <a:t>zn</a:t>
            </a:r>
            <a:r>
              <a:rPr lang="en-US" sz="2400" dirty="0">
                <a:latin typeface="Roboto" panose="02000000000000000000" pitchFamily="2" charset="0"/>
                <a:ea typeface="Roboto" panose="02000000000000000000" pitchFamily="2" charset="0"/>
                <a:cs typeface="Roboto" panose="02000000000000000000" pitchFamily="2" charset="0"/>
              </a:rPr>
              <a:t>) Real Estate Project</a:t>
            </a:r>
            <a:endParaRPr lang="en-IN" sz="2400" dirty="0">
              <a:latin typeface="Roboto" panose="02000000000000000000" pitchFamily="2" charset="0"/>
              <a:ea typeface="Roboto" panose="02000000000000000000" pitchFamily="2" charset="0"/>
              <a:cs typeface="Roboto" panose="02000000000000000000" pitchFamily="2" charset="0"/>
            </a:endParaRPr>
          </a:p>
        </p:txBody>
      </p:sp>
      <p:sp>
        <p:nvSpPr>
          <p:cNvPr id="3" name="Text Placeholder 2">
            <a:extLst>
              <a:ext uri="{FF2B5EF4-FFF2-40B4-BE49-F238E27FC236}">
                <a16:creationId xmlns:a16="http://schemas.microsoft.com/office/drawing/2014/main" id="{18E5FF9D-28B6-2B80-49A6-FE8840567EF0}"/>
              </a:ext>
            </a:extLst>
          </p:cNvPr>
          <p:cNvSpPr>
            <a:spLocks noGrp="1"/>
          </p:cNvSpPr>
          <p:nvPr>
            <p:ph type="body" idx="1"/>
          </p:nvPr>
        </p:nvSpPr>
        <p:spPr>
          <a:xfrm>
            <a:off x="710275" y="1461705"/>
            <a:ext cx="7723500" cy="3145270"/>
          </a:xfrm>
        </p:spPr>
        <p:txBody>
          <a:bodyPr/>
          <a:lstStyle/>
          <a:p>
            <a:pPr algn="just"/>
            <a:r>
              <a:rPr lang="en-US" sz="1400" b="0" i="0" dirty="0">
                <a:solidFill>
                  <a:srgbClr val="333333"/>
                </a:solidFill>
                <a:effectLst/>
                <a:latin typeface="Bookman Old Style" panose="02050604050505020204" pitchFamily="18" charset="0"/>
              </a:rPr>
              <a:t>The development of a building or a building consisting of apartments, or</a:t>
            </a:r>
          </a:p>
          <a:p>
            <a:pPr algn="just">
              <a:buFont typeface="Wingdings" panose="05000000000000000000" pitchFamily="2" charset="2"/>
              <a:buChar char="v"/>
            </a:pPr>
            <a:endParaRPr lang="en-US" sz="1400" b="0" i="0" dirty="0">
              <a:solidFill>
                <a:srgbClr val="333333"/>
              </a:solidFill>
              <a:effectLst/>
              <a:latin typeface="Bookman Old Style" panose="02050604050505020204" pitchFamily="18" charset="0"/>
            </a:endParaRPr>
          </a:p>
          <a:p>
            <a:pPr algn="just"/>
            <a:r>
              <a:rPr lang="en-US" sz="1400" dirty="0">
                <a:solidFill>
                  <a:srgbClr val="333333"/>
                </a:solidFill>
                <a:latin typeface="Bookman Old Style" panose="02050604050505020204" pitchFamily="18" charset="0"/>
              </a:rPr>
              <a:t> C</a:t>
            </a:r>
            <a:r>
              <a:rPr lang="en-US" sz="1400" b="0" i="0" dirty="0">
                <a:solidFill>
                  <a:srgbClr val="333333"/>
                </a:solidFill>
                <a:effectLst/>
                <a:latin typeface="Bookman Old Style" panose="02050604050505020204" pitchFamily="18" charset="0"/>
              </a:rPr>
              <a:t>onverting an existing building or a part thereof into apartments, or </a:t>
            </a:r>
          </a:p>
          <a:p>
            <a:pPr marL="152400" indent="0" algn="just">
              <a:buNone/>
            </a:pPr>
            <a:endParaRPr lang="en-US" sz="1400" b="0" i="0" dirty="0">
              <a:solidFill>
                <a:srgbClr val="333333"/>
              </a:solidFill>
              <a:effectLst/>
              <a:latin typeface="Bookman Old Style" panose="02050604050505020204" pitchFamily="18" charset="0"/>
            </a:endParaRPr>
          </a:p>
          <a:p>
            <a:pPr algn="just"/>
            <a:r>
              <a:rPr lang="en-US" sz="1400" dirty="0">
                <a:solidFill>
                  <a:srgbClr val="333333"/>
                </a:solidFill>
                <a:latin typeface="Bookman Old Style" panose="02050604050505020204" pitchFamily="18" charset="0"/>
              </a:rPr>
              <a:t> T</a:t>
            </a:r>
            <a:r>
              <a:rPr lang="en-US" sz="1400" b="0" i="0" dirty="0">
                <a:solidFill>
                  <a:srgbClr val="333333"/>
                </a:solidFill>
                <a:effectLst/>
                <a:latin typeface="Bookman Old Style" panose="02050604050505020204" pitchFamily="18" charset="0"/>
              </a:rPr>
              <a:t>he development of land into plots or apartments, as the case may be,</a:t>
            </a:r>
          </a:p>
          <a:p>
            <a:pPr marL="152400" indent="0" algn="just">
              <a:buNone/>
            </a:pPr>
            <a:r>
              <a:rPr lang="en-US" sz="1400" b="0" i="0" dirty="0">
                <a:solidFill>
                  <a:srgbClr val="333333"/>
                </a:solidFill>
                <a:effectLst/>
                <a:latin typeface="Bookman Old Style" panose="02050604050505020204" pitchFamily="18" charset="0"/>
              </a:rPr>
              <a:t> </a:t>
            </a:r>
          </a:p>
          <a:p>
            <a:pPr algn="just"/>
            <a:r>
              <a:rPr lang="en-US" sz="1400" dirty="0">
                <a:solidFill>
                  <a:srgbClr val="333333"/>
                </a:solidFill>
                <a:latin typeface="Bookman Old Style" panose="02050604050505020204" pitchFamily="18" charset="0"/>
              </a:rPr>
              <a:t> </a:t>
            </a:r>
            <a:r>
              <a:rPr lang="en-US" sz="1400" u="sng" dirty="0">
                <a:solidFill>
                  <a:srgbClr val="333333"/>
                </a:solidFill>
                <a:latin typeface="Bookman Old Style" panose="02050604050505020204" pitchFamily="18" charset="0"/>
              </a:rPr>
              <a:t>F</a:t>
            </a:r>
            <a:r>
              <a:rPr lang="en-US" sz="1400" b="0" i="0" u="sng" dirty="0">
                <a:solidFill>
                  <a:srgbClr val="333333"/>
                </a:solidFill>
                <a:effectLst/>
                <a:latin typeface="Bookman Old Style" panose="02050604050505020204" pitchFamily="18" charset="0"/>
              </a:rPr>
              <a:t>or the purpose of selling</a:t>
            </a:r>
            <a:r>
              <a:rPr lang="en-US" sz="1400" b="0" i="0" dirty="0">
                <a:solidFill>
                  <a:srgbClr val="333333"/>
                </a:solidFill>
                <a:effectLst/>
                <a:latin typeface="Bookman Old Style" panose="02050604050505020204" pitchFamily="18" charset="0"/>
              </a:rPr>
              <a:t> all or some of the said apartments or plots or building, as the case may be, and includes the common areas, the development works, all improvements and structures thereon, and all easement, rights, and appurtenances belonging thereto</a:t>
            </a:r>
            <a:endParaRPr lang="en-IN" sz="1400" dirty="0">
              <a:latin typeface="Bookman Old Style" panose="02050604050505020204" pitchFamily="18" charset="0"/>
            </a:endParaRPr>
          </a:p>
          <a:p>
            <a:pPr marL="152400" indent="0">
              <a:buNone/>
            </a:pPr>
            <a:endParaRPr lang="en-IN" dirty="0"/>
          </a:p>
        </p:txBody>
      </p:sp>
    </p:spTree>
    <p:extLst>
      <p:ext uri="{BB962C8B-B14F-4D97-AF65-F5344CB8AC3E}">
        <p14:creationId xmlns:p14="http://schemas.microsoft.com/office/powerpoint/2010/main" val="2664019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7E83B-45F3-004A-3740-BC96623E1EF9}"/>
              </a:ext>
            </a:extLst>
          </p:cNvPr>
          <p:cNvSpPr>
            <a:spLocks noGrp="1"/>
          </p:cNvSpPr>
          <p:nvPr>
            <p:ph type="title"/>
          </p:nvPr>
        </p:nvSpPr>
        <p:spPr/>
        <p:txBody>
          <a:bodyPr/>
          <a:lstStyle/>
          <a:p>
            <a:r>
              <a:rPr lang="en-US" sz="2400" dirty="0">
                <a:latin typeface="Roboto" panose="02000000000000000000" pitchFamily="2" charset="0"/>
                <a:ea typeface="Roboto" panose="02000000000000000000" pitchFamily="2" charset="0"/>
                <a:cs typeface="Roboto" panose="02000000000000000000" pitchFamily="2" charset="0"/>
              </a:rPr>
              <a:t>Section 2(d) Allottee</a:t>
            </a:r>
            <a:endParaRPr lang="en-IN" sz="2400" dirty="0">
              <a:latin typeface="Roboto" panose="02000000000000000000" pitchFamily="2" charset="0"/>
              <a:ea typeface="Roboto" panose="02000000000000000000" pitchFamily="2" charset="0"/>
              <a:cs typeface="Roboto" panose="02000000000000000000" pitchFamily="2" charset="0"/>
            </a:endParaRPr>
          </a:p>
        </p:txBody>
      </p:sp>
      <p:sp>
        <p:nvSpPr>
          <p:cNvPr id="3" name="Text Placeholder 2">
            <a:extLst>
              <a:ext uri="{FF2B5EF4-FFF2-40B4-BE49-F238E27FC236}">
                <a16:creationId xmlns:a16="http://schemas.microsoft.com/office/drawing/2014/main" id="{E064034C-201D-927E-CA52-98847132EA85}"/>
              </a:ext>
            </a:extLst>
          </p:cNvPr>
          <p:cNvSpPr>
            <a:spLocks noGrp="1"/>
          </p:cNvSpPr>
          <p:nvPr>
            <p:ph type="body" idx="1"/>
          </p:nvPr>
        </p:nvSpPr>
        <p:spPr>
          <a:xfrm>
            <a:off x="710275" y="1374937"/>
            <a:ext cx="7723500" cy="3056899"/>
          </a:xfrm>
        </p:spPr>
        <p:txBody>
          <a:bodyPr/>
          <a:lstStyle/>
          <a:p>
            <a:pPr algn="just"/>
            <a:r>
              <a:rPr lang="en-US" sz="1400" dirty="0">
                <a:solidFill>
                  <a:srgbClr val="444444"/>
                </a:solidFill>
                <a:latin typeface="Bookman Old Style" panose="02050604050505020204" pitchFamily="18" charset="0"/>
              </a:rPr>
              <a:t>In relation to a </a:t>
            </a:r>
            <a:r>
              <a:rPr lang="en-US" sz="1400" u="sng" dirty="0">
                <a:solidFill>
                  <a:srgbClr val="444444"/>
                </a:solidFill>
                <a:latin typeface="Bookman Old Style" panose="02050604050505020204" pitchFamily="18" charset="0"/>
              </a:rPr>
              <a:t>real estate project</a:t>
            </a:r>
            <a:r>
              <a:rPr lang="en-US" sz="1400" dirty="0">
                <a:solidFill>
                  <a:srgbClr val="444444"/>
                </a:solidFill>
                <a:latin typeface="Bookman Old Style" panose="02050604050505020204" pitchFamily="18" charset="0"/>
              </a:rPr>
              <a:t>, means the person to whom a plot, apartment or building,</a:t>
            </a:r>
          </a:p>
          <a:p>
            <a:pPr marL="152400" indent="0" algn="just">
              <a:buNone/>
            </a:pPr>
            <a:r>
              <a:rPr lang="en-US" sz="1400" dirty="0">
                <a:solidFill>
                  <a:srgbClr val="444444"/>
                </a:solidFill>
                <a:latin typeface="Bookman Old Style" panose="02050604050505020204" pitchFamily="18" charset="0"/>
              </a:rPr>
              <a:t> </a:t>
            </a:r>
          </a:p>
          <a:p>
            <a:pPr algn="just"/>
            <a:r>
              <a:rPr lang="en-US" sz="1400" dirty="0">
                <a:solidFill>
                  <a:srgbClr val="444444"/>
                </a:solidFill>
                <a:latin typeface="Bookman Old Style" panose="02050604050505020204" pitchFamily="18" charset="0"/>
              </a:rPr>
              <a:t>as the case may be, has been allotted, sold (whether as freehold or leasehold) or </a:t>
            </a:r>
          </a:p>
          <a:p>
            <a:pPr marL="152400" indent="0" algn="just">
              <a:buNone/>
            </a:pPr>
            <a:endParaRPr lang="en-US" sz="1400" dirty="0">
              <a:solidFill>
                <a:srgbClr val="444444"/>
              </a:solidFill>
              <a:latin typeface="Bookman Old Style" panose="02050604050505020204" pitchFamily="18" charset="0"/>
            </a:endParaRPr>
          </a:p>
          <a:p>
            <a:pPr algn="just"/>
            <a:r>
              <a:rPr lang="en-US" sz="1400" dirty="0">
                <a:solidFill>
                  <a:srgbClr val="444444"/>
                </a:solidFill>
                <a:latin typeface="Bookman Old Style" panose="02050604050505020204" pitchFamily="18" charset="0"/>
              </a:rPr>
              <a:t>otherwise transferred by the promoter, and includes the person who subsequently acquires the said allotment </a:t>
            </a:r>
          </a:p>
          <a:p>
            <a:pPr marL="152400" indent="0" algn="just">
              <a:buNone/>
            </a:pPr>
            <a:endParaRPr lang="en-US" sz="1400" dirty="0">
              <a:solidFill>
                <a:srgbClr val="444444"/>
              </a:solidFill>
              <a:latin typeface="Bookman Old Style" panose="02050604050505020204" pitchFamily="18" charset="0"/>
            </a:endParaRPr>
          </a:p>
          <a:p>
            <a:pPr algn="just"/>
            <a:r>
              <a:rPr lang="en-US" sz="1400" dirty="0">
                <a:solidFill>
                  <a:srgbClr val="444444"/>
                </a:solidFill>
                <a:latin typeface="Bookman Old Style" panose="02050604050505020204" pitchFamily="18" charset="0"/>
              </a:rPr>
              <a:t>through sale, transfer or otherwise </a:t>
            </a:r>
          </a:p>
          <a:p>
            <a:pPr marL="152400" indent="0" algn="just">
              <a:buNone/>
            </a:pPr>
            <a:endParaRPr lang="en-US" sz="1400" dirty="0">
              <a:solidFill>
                <a:srgbClr val="444444"/>
              </a:solidFill>
              <a:latin typeface="Bookman Old Style" panose="02050604050505020204" pitchFamily="18" charset="0"/>
            </a:endParaRPr>
          </a:p>
          <a:p>
            <a:pPr algn="just"/>
            <a:r>
              <a:rPr lang="en-US" sz="1400" dirty="0">
                <a:solidFill>
                  <a:srgbClr val="444444"/>
                </a:solidFill>
                <a:latin typeface="Bookman Old Style" panose="02050604050505020204" pitchFamily="18" charset="0"/>
              </a:rPr>
              <a:t>but </a:t>
            </a:r>
            <a:r>
              <a:rPr lang="en-US" sz="1400" b="1" i="1" u="sng" dirty="0">
                <a:solidFill>
                  <a:srgbClr val="444444"/>
                </a:solidFill>
                <a:latin typeface="Bookman Old Style" panose="02050604050505020204" pitchFamily="18" charset="0"/>
              </a:rPr>
              <a:t>does not include</a:t>
            </a:r>
            <a:r>
              <a:rPr lang="en-US" sz="1400" i="1" dirty="0">
                <a:solidFill>
                  <a:srgbClr val="444444"/>
                </a:solidFill>
                <a:latin typeface="Bookman Old Style" panose="02050604050505020204" pitchFamily="18" charset="0"/>
              </a:rPr>
              <a:t> </a:t>
            </a:r>
            <a:r>
              <a:rPr lang="en-US" sz="1400" dirty="0">
                <a:solidFill>
                  <a:srgbClr val="444444"/>
                </a:solidFill>
                <a:latin typeface="Bookman Old Style" panose="02050604050505020204" pitchFamily="18" charset="0"/>
              </a:rPr>
              <a:t>a person to whom such plot, apartment or building, as the case may be, is given on </a:t>
            </a:r>
            <a:r>
              <a:rPr lang="en-US" sz="1400" b="1" i="1" u="sng" dirty="0">
                <a:solidFill>
                  <a:srgbClr val="444444"/>
                </a:solidFill>
                <a:latin typeface="Bookman Old Style" panose="02050604050505020204" pitchFamily="18" charset="0"/>
              </a:rPr>
              <a:t>rent</a:t>
            </a:r>
            <a:endParaRPr lang="en-IN" sz="1400" b="1" i="1" u="sng" dirty="0">
              <a:latin typeface="Bookman Old Style" panose="02050604050505020204" pitchFamily="18" charset="0"/>
            </a:endParaRPr>
          </a:p>
        </p:txBody>
      </p:sp>
    </p:spTree>
    <p:extLst>
      <p:ext uri="{BB962C8B-B14F-4D97-AF65-F5344CB8AC3E}">
        <p14:creationId xmlns:p14="http://schemas.microsoft.com/office/powerpoint/2010/main" val="303531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F9DB4-E9D2-3171-C515-4A83CF8A5690}"/>
              </a:ext>
            </a:extLst>
          </p:cNvPr>
          <p:cNvSpPr>
            <a:spLocks noGrp="1"/>
          </p:cNvSpPr>
          <p:nvPr>
            <p:ph type="title"/>
          </p:nvPr>
        </p:nvSpPr>
        <p:spPr/>
        <p:txBody>
          <a:bodyPr/>
          <a:lstStyle/>
          <a:p>
            <a:r>
              <a:rPr lang="en-US" sz="2400" dirty="0">
                <a:latin typeface="Roboto" panose="02000000000000000000" pitchFamily="2" charset="0"/>
                <a:ea typeface="Roboto" panose="02000000000000000000" pitchFamily="2" charset="0"/>
                <a:cs typeface="Roboto" panose="02000000000000000000" pitchFamily="2" charset="0"/>
              </a:rPr>
              <a:t>Section 2(</a:t>
            </a:r>
            <a:r>
              <a:rPr lang="en-US" sz="2400" dirty="0" err="1">
                <a:latin typeface="Roboto" panose="02000000000000000000" pitchFamily="2" charset="0"/>
                <a:ea typeface="Roboto" panose="02000000000000000000" pitchFamily="2" charset="0"/>
                <a:cs typeface="Roboto" panose="02000000000000000000" pitchFamily="2" charset="0"/>
              </a:rPr>
              <a:t>zk</a:t>
            </a:r>
            <a:r>
              <a:rPr lang="en-US" sz="2400" dirty="0">
                <a:latin typeface="Roboto" panose="02000000000000000000" pitchFamily="2" charset="0"/>
                <a:ea typeface="Roboto" panose="02000000000000000000" pitchFamily="2" charset="0"/>
                <a:cs typeface="Roboto" panose="02000000000000000000" pitchFamily="2" charset="0"/>
              </a:rPr>
              <a:t>) Promotor</a:t>
            </a:r>
            <a:endParaRPr lang="en-IN" sz="2400" dirty="0">
              <a:latin typeface="Roboto" panose="02000000000000000000" pitchFamily="2" charset="0"/>
              <a:ea typeface="Roboto" panose="02000000000000000000" pitchFamily="2" charset="0"/>
              <a:cs typeface="Roboto" panose="02000000000000000000" pitchFamily="2" charset="0"/>
            </a:endParaRPr>
          </a:p>
        </p:txBody>
      </p:sp>
      <p:sp>
        <p:nvSpPr>
          <p:cNvPr id="3" name="Text Placeholder 2">
            <a:extLst>
              <a:ext uri="{FF2B5EF4-FFF2-40B4-BE49-F238E27FC236}">
                <a16:creationId xmlns:a16="http://schemas.microsoft.com/office/drawing/2014/main" id="{9E5A4B32-546F-DD3A-FBC3-92A2780DC1FC}"/>
              </a:ext>
            </a:extLst>
          </p:cNvPr>
          <p:cNvSpPr>
            <a:spLocks noGrp="1"/>
          </p:cNvSpPr>
          <p:nvPr>
            <p:ph type="body" idx="1"/>
          </p:nvPr>
        </p:nvSpPr>
        <p:spPr>
          <a:xfrm>
            <a:off x="710275" y="1348239"/>
            <a:ext cx="7723500" cy="3258736"/>
          </a:xfrm>
        </p:spPr>
        <p:txBody>
          <a:bodyPr/>
          <a:lstStyle/>
          <a:p>
            <a:pPr algn="just"/>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a:t>
            </a:r>
            <a:r>
              <a:rPr lang="en-IN" sz="1200" dirty="0" err="1">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i</a:t>
            </a:r>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a person who constructs or causes to be constructed an independent building or a building consisting of apartments, or converts an existing building or a part thereof into apartments, for the purpose of selling all or some of the apartments to other persons and includes his assignees; or</a:t>
            </a:r>
          </a:p>
          <a:p>
            <a:pPr algn="just"/>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(ii) a person who develops land into a project, whether or not the person also constructs structures on any of the plots, for the purpose of selling to other persons all or some of the plots in the said project, whether with or without structures thereon; or</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(iii) any development authority or any other public body in respect of allottees of—</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(a) buildings or apartments, or</a:t>
            </a:r>
          </a:p>
          <a:p>
            <a:pPr marL="0" indent="0">
              <a:buNone/>
            </a:pPr>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(b) plots owned by such authority or body; or</a:t>
            </a:r>
          </a:p>
          <a:p>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(iv) an apex State level co-operative housing finance society and a primary co-operative housing society; or</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(v) any other person who acts himself as a builder, colonizer, contractor, developer, estate developer or by any other name or claims to be acting as the holder of a power of attorney from the owner of the land on which the building or apartment is constructed or plot is developed for sale; or</a:t>
            </a:r>
          </a:p>
          <a:p>
            <a:r>
              <a:rPr lang="en-IN" sz="12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(vi) such other person who constructs any building or apartment for sale to the general public:</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045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cxnSp>
        <p:nvCxnSpPr>
          <p:cNvPr id="368" name="Google Shape;368;p20"/>
          <p:cNvCxnSpPr/>
          <p:nvPr/>
        </p:nvCxnSpPr>
        <p:spPr>
          <a:xfrm>
            <a:off x="658625" y="2181900"/>
            <a:ext cx="2674500" cy="0"/>
          </a:xfrm>
          <a:prstGeom prst="straightConnector1">
            <a:avLst/>
          </a:prstGeom>
          <a:noFill/>
          <a:ln w="19050" cap="flat" cmpd="sng">
            <a:solidFill>
              <a:schemeClr val="dk1"/>
            </a:solidFill>
            <a:prstDash val="solid"/>
            <a:round/>
            <a:headEnd type="none" w="med" len="med"/>
            <a:tailEnd type="none" w="med" len="med"/>
          </a:ln>
        </p:spPr>
      </p:cxnSp>
      <p:cxnSp>
        <p:nvCxnSpPr>
          <p:cNvPr id="369" name="Google Shape;369;p20"/>
          <p:cNvCxnSpPr/>
          <p:nvPr/>
        </p:nvCxnSpPr>
        <p:spPr>
          <a:xfrm>
            <a:off x="658625" y="3184300"/>
            <a:ext cx="2674500" cy="0"/>
          </a:xfrm>
          <a:prstGeom prst="straightConnector1">
            <a:avLst/>
          </a:prstGeom>
          <a:noFill/>
          <a:ln w="19050" cap="flat" cmpd="sng">
            <a:solidFill>
              <a:schemeClr val="dk1"/>
            </a:solidFill>
            <a:prstDash val="solid"/>
            <a:round/>
            <a:headEnd type="none" w="med" len="med"/>
            <a:tailEnd type="none" w="med" len="med"/>
          </a:ln>
        </p:spPr>
      </p:cxnSp>
      <p:cxnSp>
        <p:nvCxnSpPr>
          <p:cNvPr id="370" name="Google Shape;370;p20"/>
          <p:cNvCxnSpPr/>
          <p:nvPr/>
        </p:nvCxnSpPr>
        <p:spPr>
          <a:xfrm>
            <a:off x="658625" y="4186700"/>
            <a:ext cx="3055800" cy="0"/>
          </a:xfrm>
          <a:prstGeom prst="straightConnector1">
            <a:avLst/>
          </a:prstGeom>
          <a:noFill/>
          <a:ln w="19050" cap="flat" cmpd="sng">
            <a:solidFill>
              <a:schemeClr val="dk1"/>
            </a:solidFill>
            <a:prstDash val="solid"/>
            <a:round/>
            <a:headEnd type="none" w="med" len="med"/>
            <a:tailEnd type="none" w="med" len="med"/>
          </a:ln>
        </p:spPr>
      </p:cxnSp>
      <p:cxnSp>
        <p:nvCxnSpPr>
          <p:cNvPr id="371" name="Google Shape;371;p20"/>
          <p:cNvCxnSpPr/>
          <p:nvPr/>
        </p:nvCxnSpPr>
        <p:spPr>
          <a:xfrm rot="10800000">
            <a:off x="5815125" y="2181900"/>
            <a:ext cx="2674500" cy="0"/>
          </a:xfrm>
          <a:prstGeom prst="straightConnector1">
            <a:avLst/>
          </a:prstGeom>
          <a:noFill/>
          <a:ln w="19050" cap="flat" cmpd="sng">
            <a:solidFill>
              <a:schemeClr val="dk1"/>
            </a:solidFill>
            <a:prstDash val="solid"/>
            <a:round/>
            <a:headEnd type="none" w="med" len="med"/>
            <a:tailEnd type="none" w="med" len="med"/>
          </a:ln>
        </p:spPr>
      </p:cxnSp>
      <p:cxnSp>
        <p:nvCxnSpPr>
          <p:cNvPr id="372" name="Google Shape;372;p20"/>
          <p:cNvCxnSpPr/>
          <p:nvPr/>
        </p:nvCxnSpPr>
        <p:spPr>
          <a:xfrm rot="10800000">
            <a:off x="5815125" y="3184300"/>
            <a:ext cx="2674500" cy="0"/>
          </a:xfrm>
          <a:prstGeom prst="straightConnector1">
            <a:avLst/>
          </a:prstGeom>
          <a:noFill/>
          <a:ln w="19050" cap="flat" cmpd="sng">
            <a:solidFill>
              <a:schemeClr val="dk1"/>
            </a:solidFill>
            <a:prstDash val="solid"/>
            <a:round/>
            <a:headEnd type="none" w="med" len="med"/>
            <a:tailEnd type="none" w="med" len="med"/>
          </a:ln>
        </p:spPr>
      </p:cxnSp>
      <p:cxnSp>
        <p:nvCxnSpPr>
          <p:cNvPr id="373" name="Google Shape;373;p20"/>
          <p:cNvCxnSpPr/>
          <p:nvPr/>
        </p:nvCxnSpPr>
        <p:spPr>
          <a:xfrm rot="10800000">
            <a:off x="5465025" y="4186700"/>
            <a:ext cx="3024600" cy="0"/>
          </a:xfrm>
          <a:prstGeom prst="straightConnector1">
            <a:avLst/>
          </a:prstGeom>
          <a:noFill/>
          <a:ln w="19050" cap="flat" cmpd="sng">
            <a:solidFill>
              <a:schemeClr val="dk1"/>
            </a:solidFill>
            <a:prstDash val="solid"/>
            <a:round/>
            <a:headEnd type="none" w="med" len="med"/>
            <a:tailEnd type="none" w="med" len="med"/>
          </a:ln>
        </p:spPr>
      </p:cxnSp>
      <p:sp>
        <p:nvSpPr>
          <p:cNvPr id="374" name="Google Shape;374;p20"/>
          <p:cNvSpPr txBox="1">
            <a:spLocks noGrp="1"/>
          </p:cNvSpPr>
          <p:nvPr>
            <p:ph type="title"/>
          </p:nvPr>
        </p:nvSpPr>
        <p:spPr>
          <a:xfrm>
            <a:off x="2057400" y="536650"/>
            <a:ext cx="4869179"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IN" dirty="0"/>
              <a:t>RERA brings Transparency</a:t>
            </a:r>
            <a:endParaRPr dirty="0"/>
          </a:p>
        </p:txBody>
      </p:sp>
      <p:sp>
        <p:nvSpPr>
          <p:cNvPr id="375" name="Google Shape;375;p20"/>
          <p:cNvSpPr/>
          <p:nvPr/>
        </p:nvSpPr>
        <p:spPr>
          <a:xfrm>
            <a:off x="3333190" y="1508633"/>
            <a:ext cx="1175861" cy="877586"/>
          </a:xfrm>
          <a:custGeom>
            <a:avLst/>
            <a:gdLst/>
            <a:ahLst/>
            <a:cxnLst/>
            <a:rect l="l" t="t" r="r" b="b"/>
            <a:pathLst>
              <a:path w="91400" h="68215" extrusionOk="0">
                <a:moveTo>
                  <a:pt x="85541" y="1"/>
                </a:moveTo>
                <a:cubicBezTo>
                  <a:pt x="85192" y="1"/>
                  <a:pt x="84843" y="17"/>
                  <a:pt x="84494" y="58"/>
                </a:cubicBezTo>
                <a:cubicBezTo>
                  <a:pt x="82693" y="258"/>
                  <a:pt x="80858" y="425"/>
                  <a:pt x="79057" y="625"/>
                </a:cubicBezTo>
                <a:cubicBezTo>
                  <a:pt x="78123" y="758"/>
                  <a:pt x="77256" y="1125"/>
                  <a:pt x="76355" y="1359"/>
                </a:cubicBezTo>
                <a:cubicBezTo>
                  <a:pt x="75454" y="1592"/>
                  <a:pt x="74487" y="1626"/>
                  <a:pt x="73586" y="1792"/>
                </a:cubicBezTo>
                <a:cubicBezTo>
                  <a:pt x="71351" y="2259"/>
                  <a:pt x="69250" y="2827"/>
                  <a:pt x="67082" y="3494"/>
                </a:cubicBezTo>
                <a:cubicBezTo>
                  <a:pt x="65147" y="4094"/>
                  <a:pt x="63212" y="4594"/>
                  <a:pt x="61311" y="5262"/>
                </a:cubicBezTo>
                <a:cubicBezTo>
                  <a:pt x="60477" y="5562"/>
                  <a:pt x="59710" y="5695"/>
                  <a:pt x="58909" y="6129"/>
                </a:cubicBezTo>
                <a:cubicBezTo>
                  <a:pt x="58342" y="6429"/>
                  <a:pt x="57775" y="6596"/>
                  <a:pt x="57175" y="6796"/>
                </a:cubicBezTo>
                <a:cubicBezTo>
                  <a:pt x="53906" y="7763"/>
                  <a:pt x="50737" y="9398"/>
                  <a:pt x="47634" y="10932"/>
                </a:cubicBezTo>
                <a:cubicBezTo>
                  <a:pt x="44165" y="12634"/>
                  <a:pt x="40730" y="14602"/>
                  <a:pt x="37394" y="16570"/>
                </a:cubicBezTo>
                <a:cubicBezTo>
                  <a:pt x="35893" y="17470"/>
                  <a:pt x="34458" y="18538"/>
                  <a:pt x="32957" y="19472"/>
                </a:cubicBezTo>
                <a:cubicBezTo>
                  <a:pt x="31490" y="20406"/>
                  <a:pt x="29888" y="21340"/>
                  <a:pt x="28621" y="22541"/>
                </a:cubicBezTo>
                <a:cubicBezTo>
                  <a:pt x="27553" y="23541"/>
                  <a:pt x="26319" y="24409"/>
                  <a:pt x="25218" y="25476"/>
                </a:cubicBezTo>
                <a:cubicBezTo>
                  <a:pt x="23984" y="26610"/>
                  <a:pt x="22583" y="27611"/>
                  <a:pt x="21282" y="28712"/>
                </a:cubicBezTo>
                <a:cubicBezTo>
                  <a:pt x="18447" y="31180"/>
                  <a:pt x="15345" y="33382"/>
                  <a:pt x="12676" y="36050"/>
                </a:cubicBezTo>
                <a:cubicBezTo>
                  <a:pt x="9707" y="39052"/>
                  <a:pt x="6739" y="42121"/>
                  <a:pt x="4170" y="45524"/>
                </a:cubicBezTo>
                <a:cubicBezTo>
                  <a:pt x="3103" y="46958"/>
                  <a:pt x="2035" y="48392"/>
                  <a:pt x="1101" y="49960"/>
                </a:cubicBezTo>
                <a:cubicBezTo>
                  <a:pt x="734" y="50594"/>
                  <a:pt x="434" y="51361"/>
                  <a:pt x="0" y="51995"/>
                </a:cubicBezTo>
                <a:cubicBezTo>
                  <a:pt x="67" y="52162"/>
                  <a:pt x="101" y="52295"/>
                  <a:pt x="201" y="52429"/>
                </a:cubicBezTo>
                <a:cubicBezTo>
                  <a:pt x="668" y="53196"/>
                  <a:pt x="2402" y="54263"/>
                  <a:pt x="3136" y="54730"/>
                </a:cubicBezTo>
                <a:cubicBezTo>
                  <a:pt x="4003" y="55264"/>
                  <a:pt x="4937" y="55764"/>
                  <a:pt x="5871" y="56231"/>
                </a:cubicBezTo>
                <a:cubicBezTo>
                  <a:pt x="7472" y="57032"/>
                  <a:pt x="8873" y="58166"/>
                  <a:pt x="10575" y="58867"/>
                </a:cubicBezTo>
                <a:cubicBezTo>
                  <a:pt x="12509" y="59667"/>
                  <a:pt x="14277" y="60635"/>
                  <a:pt x="16179" y="61569"/>
                </a:cubicBezTo>
                <a:cubicBezTo>
                  <a:pt x="18981" y="62970"/>
                  <a:pt x="21949" y="64371"/>
                  <a:pt x="24451" y="66305"/>
                </a:cubicBezTo>
                <a:cubicBezTo>
                  <a:pt x="25152" y="66839"/>
                  <a:pt x="26253" y="67940"/>
                  <a:pt x="27153" y="68140"/>
                </a:cubicBezTo>
                <a:cubicBezTo>
                  <a:pt x="27365" y="68191"/>
                  <a:pt x="27563" y="68214"/>
                  <a:pt x="27749" y="68214"/>
                </a:cubicBezTo>
                <a:cubicBezTo>
                  <a:pt x="29032" y="68214"/>
                  <a:pt x="29761" y="67104"/>
                  <a:pt x="30489" y="66172"/>
                </a:cubicBezTo>
                <a:cubicBezTo>
                  <a:pt x="31456" y="64904"/>
                  <a:pt x="32290" y="63470"/>
                  <a:pt x="33424" y="62336"/>
                </a:cubicBezTo>
                <a:cubicBezTo>
                  <a:pt x="35959" y="59767"/>
                  <a:pt x="38561" y="57165"/>
                  <a:pt x="41263" y="54697"/>
                </a:cubicBezTo>
                <a:cubicBezTo>
                  <a:pt x="42664" y="53429"/>
                  <a:pt x="44132" y="52329"/>
                  <a:pt x="45666" y="51261"/>
                </a:cubicBezTo>
                <a:cubicBezTo>
                  <a:pt x="47067" y="50227"/>
                  <a:pt x="48135" y="48726"/>
                  <a:pt x="49636" y="47859"/>
                </a:cubicBezTo>
                <a:cubicBezTo>
                  <a:pt x="56307" y="44056"/>
                  <a:pt x="62912" y="40287"/>
                  <a:pt x="70117" y="37518"/>
                </a:cubicBezTo>
                <a:cubicBezTo>
                  <a:pt x="73820" y="36117"/>
                  <a:pt x="77623" y="34916"/>
                  <a:pt x="81559" y="34316"/>
                </a:cubicBezTo>
                <a:cubicBezTo>
                  <a:pt x="84427" y="33882"/>
                  <a:pt x="87396" y="33382"/>
                  <a:pt x="90332" y="33148"/>
                </a:cubicBezTo>
                <a:cubicBezTo>
                  <a:pt x="91366" y="32014"/>
                  <a:pt x="91065" y="30480"/>
                  <a:pt x="91065" y="28945"/>
                </a:cubicBezTo>
                <a:lnTo>
                  <a:pt x="91065" y="23541"/>
                </a:lnTo>
                <a:cubicBezTo>
                  <a:pt x="91065" y="19972"/>
                  <a:pt x="91065" y="16370"/>
                  <a:pt x="91065" y="12767"/>
                </a:cubicBezTo>
                <a:cubicBezTo>
                  <a:pt x="91099" y="9965"/>
                  <a:pt x="90765" y="7030"/>
                  <a:pt x="91199" y="4261"/>
                </a:cubicBezTo>
                <a:cubicBezTo>
                  <a:pt x="91366" y="3160"/>
                  <a:pt x="91399" y="2360"/>
                  <a:pt x="91199" y="1292"/>
                </a:cubicBezTo>
                <a:cubicBezTo>
                  <a:pt x="91065" y="725"/>
                  <a:pt x="91065" y="391"/>
                  <a:pt x="90865" y="158"/>
                </a:cubicBezTo>
                <a:cubicBezTo>
                  <a:pt x="90765" y="225"/>
                  <a:pt x="90665" y="258"/>
                  <a:pt x="90532" y="258"/>
                </a:cubicBezTo>
                <a:cubicBezTo>
                  <a:pt x="90313" y="272"/>
                  <a:pt x="90094" y="279"/>
                  <a:pt x="89876" y="279"/>
                </a:cubicBezTo>
                <a:cubicBezTo>
                  <a:pt x="88420" y="279"/>
                  <a:pt x="86979" y="1"/>
                  <a:pt x="855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lt1"/>
                </a:solidFill>
                <a:latin typeface="Roboto"/>
                <a:ea typeface="Roboto"/>
                <a:cs typeface="Roboto"/>
                <a:sym typeface="Roboto"/>
              </a:rPr>
              <a:t>A</a:t>
            </a:r>
            <a:endParaRPr sz="1800" b="1">
              <a:solidFill>
                <a:schemeClr val="lt1"/>
              </a:solidFill>
              <a:latin typeface="Roboto"/>
              <a:ea typeface="Roboto"/>
              <a:cs typeface="Roboto"/>
              <a:sym typeface="Roboto"/>
            </a:endParaRPr>
          </a:p>
        </p:txBody>
      </p:sp>
      <p:sp>
        <p:nvSpPr>
          <p:cNvPr id="376" name="Google Shape;376;p20"/>
          <p:cNvSpPr/>
          <p:nvPr/>
        </p:nvSpPr>
        <p:spPr>
          <a:xfrm>
            <a:off x="3096251" y="2313000"/>
            <a:ext cx="541591" cy="1345563"/>
          </a:xfrm>
          <a:custGeom>
            <a:avLst/>
            <a:gdLst/>
            <a:ahLst/>
            <a:cxnLst/>
            <a:rect l="l" t="t" r="r" b="b"/>
            <a:pathLst>
              <a:path w="42098" h="104591" extrusionOk="0">
                <a:moveTo>
                  <a:pt x="10794" y="0"/>
                </a:moveTo>
                <a:cubicBezTo>
                  <a:pt x="10776" y="0"/>
                  <a:pt x="10759" y="1"/>
                  <a:pt x="10742" y="1"/>
                </a:cubicBezTo>
                <a:cubicBezTo>
                  <a:pt x="10609" y="1"/>
                  <a:pt x="10442" y="1"/>
                  <a:pt x="10308" y="68"/>
                </a:cubicBezTo>
                <a:cubicBezTo>
                  <a:pt x="9975" y="735"/>
                  <a:pt x="9474" y="1436"/>
                  <a:pt x="9141" y="2069"/>
                </a:cubicBezTo>
                <a:cubicBezTo>
                  <a:pt x="8307" y="3671"/>
                  <a:pt x="7640" y="5338"/>
                  <a:pt x="7006" y="7040"/>
                </a:cubicBezTo>
                <a:cubicBezTo>
                  <a:pt x="5472" y="11009"/>
                  <a:pt x="4437" y="15112"/>
                  <a:pt x="3470" y="19248"/>
                </a:cubicBezTo>
                <a:cubicBezTo>
                  <a:pt x="2603" y="22918"/>
                  <a:pt x="2369" y="26720"/>
                  <a:pt x="1802" y="30423"/>
                </a:cubicBezTo>
                <a:cubicBezTo>
                  <a:pt x="1535" y="32124"/>
                  <a:pt x="1435" y="33826"/>
                  <a:pt x="1102" y="35493"/>
                </a:cubicBezTo>
                <a:cubicBezTo>
                  <a:pt x="835" y="36994"/>
                  <a:pt x="735" y="38462"/>
                  <a:pt x="435" y="39930"/>
                </a:cubicBezTo>
                <a:cubicBezTo>
                  <a:pt x="101" y="41631"/>
                  <a:pt x="168" y="43499"/>
                  <a:pt x="134" y="45234"/>
                </a:cubicBezTo>
                <a:cubicBezTo>
                  <a:pt x="101" y="47002"/>
                  <a:pt x="1" y="48770"/>
                  <a:pt x="34" y="50537"/>
                </a:cubicBezTo>
                <a:cubicBezTo>
                  <a:pt x="101" y="54407"/>
                  <a:pt x="268" y="58343"/>
                  <a:pt x="635" y="62179"/>
                </a:cubicBezTo>
                <a:cubicBezTo>
                  <a:pt x="968" y="65648"/>
                  <a:pt x="1269" y="69184"/>
                  <a:pt x="2169" y="72487"/>
                </a:cubicBezTo>
                <a:cubicBezTo>
                  <a:pt x="2336" y="73087"/>
                  <a:pt x="2503" y="73687"/>
                  <a:pt x="2536" y="74288"/>
                </a:cubicBezTo>
                <a:cubicBezTo>
                  <a:pt x="2603" y="75222"/>
                  <a:pt x="2870" y="75922"/>
                  <a:pt x="3070" y="76823"/>
                </a:cubicBezTo>
                <a:cubicBezTo>
                  <a:pt x="3503" y="78791"/>
                  <a:pt x="4137" y="80692"/>
                  <a:pt x="4638" y="82660"/>
                </a:cubicBezTo>
                <a:cubicBezTo>
                  <a:pt x="5205" y="84829"/>
                  <a:pt x="5838" y="86897"/>
                  <a:pt x="6639" y="89032"/>
                </a:cubicBezTo>
                <a:cubicBezTo>
                  <a:pt x="6939" y="89899"/>
                  <a:pt x="7440" y="90766"/>
                  <a:pt x="7706" y="91634"/>
                </a:cubicBezTo>
                <a:cubicBezTo>
                  <a:pt x="8007" y="92534"/>
                  <a:pt x="8140" y="93435"/>
                  <a:pt x="8540" y="94336"/>
                </a:cubicBezTo>
                <a:cubicBezTo>
                  <a:pt x="9308" y="95970"/>
                  <a:pt x="10142" y="97605"/>
                  <a:pt x="10909" y="99206"/>
                </a:cubicBezTo>
                <a:cubicBezTo>
                  <a:pt x="11776" y="101040"/>
                  <a:pt x="13310" y="102441"/>
                  <a:pt x="14278" y="104243"/>
                </a:cubicBezTo>
                <a:cubicBezTo>
                  <a:pt x="14345" y="104343"/>
                  <a:pt x="14378" y="104476"/>
                  <a:pt x="14411" y="104576"/>
                </a:cubicBezTo>
                <a:cubicBezTo>
                  <a:pt x="14452" y="104586"/>
                  <a:pt x="14492" y="104591"/>
                  <a:pt x="14533" y="104591"/>
                </a:cubicBezTo>
                <a:cubicBezTo>
                  <a:pt x="14766" y="104591"/>
                  <a:pt x="15031" y="104441"/>
                  <a:pt x="15512" y="104243"/>
                </a:cubicBezTo>
                <a:cubicBezTo>
                  <a:pt x="16546" y="103876"/>
                  <a:pt x="17180" y="103409"/>
                  <a:pt x="18014" y="102708"/>
                </a:cubicBezTo>
                <a:cubicBezTo>
                  <a:pt x="20182" y="100874"/>
                  <a:pt x="22817" y="99606"/>
                  <a:pt x="25186" y="98105"/>
                </a:cubicBezTo>
                <a:cubicBezTo>
                  <a:pt x="28254" y="96204"/>
                  <a:pt x="31290" y="94302"/>
                  <a:pt x="34359" y="92401"/>
                </a:cubicBezTo>
                <a:cubicBezTo>
                  <a:pt x="35860" y="91433"/>
                  <a:pt x="37394" y="90466"/>
                  <a:pt x="38929" y="89532"/>
                </a:cubicBezTo>
                <a:cubicBezTo>
                  <a:pt x="40230" y="88731"/>
                  <a:pt x="41697" y="88164"/>
                  <a:pt x="42098" y="86663"/>
                </a:cubicBezTo>
                <a:cubicBezTo>
                  <a:pt x="40730" y="84061"/>
                  <a:pt x="39596" y="81293"/>
                  <a:pt x="38462" y="78591"/>
                </a:cubicBezTo>
                <a:cubicBezTo>
                  <a:pt x="36894" y="74955"/>
                  <a:pt x="35860" y="71086"/>
                  <a:pt x="35126" y="67183"/>
                </a:cubicBezTo>
                <a:cubicBezTo>
                  <a:pt x="33658" y="59644"/>
                  <a:pt x="33358" y="52039"/>
                  <a:pt x="33058" y="44366"/>
                </a:cubicBezTo>
                <a:cubicBezTo>
                  <a:pt x="32958" y="42632"/>
                  <a:pt x="33725" y="40931"/>
                  <a:pt x="33825" y="39196"/>
                </a:cubicBezTo>
                <a:cubicBezTo>
                  <a:pt x="33925" y="37295"/>
                  <a:pt x="34059" y="35493"/>
                  <a:pt x="34426" y="33625"/>
                </a:cubicBezTo>
                <a:cubicBezTo>
                  <a:pt x="35059" y="30056"/>
                  <a:pt x="35927" y="26454"/>
                  <a:pt x="36727" y="22951"/>
                </a:cubicBezTo>
                <a:cubicBezTo>
                  <a:pt x="37094" y="21383"/>
                  <a:pt x="37895" y="19916"/>
                  <a:pt x="38428" y="18414"/>
                </a:cubicBezTo>
                <a:cubicBezTo>
                  <a:pt x="38929" y="17114"/>
                  <a:pt x="39563" y="15746"/>
                  <a:pt x="38362" y="14545"/>
                </a:cubicBezTo>
                <a:cubicBezTo>
                  <a:pt x="37695" y="13911"/>
                  <a:pt x="36193" y="13511"/>
                  <a:pt x="35360" y="13211"/>
                </a:cubicBezTo>
                <a:cubicBezTo>
                  <a:pt x="32391" y="12110"/>
                  <a:pt x="29622" y="10342"/>
                  <a:pt x="26987" y="8708"/>
                </a:cubicBezTo>
                <a:cubicBezTo>
                  <a:pt x="25186" y="7607"/>
                  <a:pt x="23418" y="6606"/>
                  <a:pt x="21716" y="5372"/>
                </a:cubicBezTo>
                <a:cubicBezTo>
                  <a:pt x="20215" y="4304"/>
                  <a:pt x="18514" y="3704"/>
                  <a:pt x="16980" y="2770"/>
                </a:cubicBezTo>
                <a:cubicBezTo>
                  <a:pt x="16112" y="2236"/>
                  <a:pt x="15178" y="1736"/>
                  <a:pt x="14244" y="1269"/>
                </a:cubicBezTo>
                <a:cubicBezTo>
                  <a:pt x="13491" y="876"/>
                  <a:pt x="11741" y="0"/>
                  <a:pt x="10794" y="0"/>
                </a:cubicBezTo>
                <a:close/>
              </a:path>
            </a:pathLst>
          </a:custGeom>
          <a:solidFill>
            <a:schemeClr val="dk1"/>
          </a:solidFill>
          <a:ln>
            <a:noFill/>
          </a:ln>
        </p:spPr>
        <p:txBody>
          <a:bodyPr spcFirstLastPara="1" wrap="square" lIns="0"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800" b="1" dirty="0">
                <a:solidFill>
                  <a:schemeClr val="lt1"/>
                </a:solidFill>
                <a:latin typeface="Roboto"/>
                <a:ea typeface="Roboto"/>
                <a:cs typeface="Roboto"/>
                <a:sym typeface="Roboto"/>
              </a:rPr>
              <a:t>F</a:t>
            </a:r>
            <a:endParaRPr dirty="0"/>
          </a:p>
        </p:txBody>
      </p:sp>
      <p:sp>
        <p:nvSpPr>
          <p:cNvPr id="377" name="Google Shape;377;p20"/>
          <p:cNvSpPr/>
          <p:nvPr/>
        </p:nvSpPr>
        <p:spPr>
          <a:xfrm>
            <a:off x="3333190" y="3585578"/>
            <a:ext cx="1175861" cy="877444"/>
          </a:xfrm>
          <a:custGeom>
            <a:avLst/>
            <a:gdLst/>
            <a:ahLst/>
            <a:cxnLst/>
            <a:rect l="l" t="t" r="r" b="b"/>
            <a:pathLst>
              <a:path w="91400" h="68204" extrusionOk="0">
                <a:moveTo>
                  <a:pt x="27750" y="0"/>
                </a:moveTo>
                <a:cubicBezTo>
                  <a:pt x="27563" y="0"/>
                  <a:pt x="27364" y="24"/>
                  <a:pt x="27153" y="76"/>
                </a:cubicBezTo>
                <a:cubicBezTo>
                  <a:pt x="26253" y="276"/>
                  <a:pt x="25152" y="1343"/>
                  <a:pt x="24451" y="1877"/>
                </a:cubicBezTo>
                <a:cubicBezTo>
                  <a:pt x="21949" y="3845"/>
                  <a:pt x="18981" y="5246"/>
                  <a:pt x="16179" y="6614"/>
                </a:cubicBezTo>
                <a:cubicBezTo>
                  <a:pt x="14277" y="7548"/>
                  <a:pt x="12509" y="8549"/>
                  <a:pt x="10575" y="9349"/>
                </a:cubicBezTo>
                <a:cubicBezTo>
                  <a:pt x="8873" y="10050"/>
                  <a:pt x="7472" y="11150"/>
                  <a:pt x="5871" y="11984"/>
                </a:cubicBezTo>
                <a:cubicBezTo>
                  <a:pt x="4937" y="12451"/>
                  <a:pt x="4003" y="12952"/>
                  <a:pt x="3136" y="13485"/>
                </a:cubicBezTo>
                <a:cubicBezTo>
                  <a:pt x="2402" y="13952"/>
                  <a:pt x="668" y="15020"/>
                  <a:pt x="201" y="15787"/>
                </a:cubicBezTo>
                <a:cubicBezTo>
                  <a:pt x="101" y="15920"/>
                  <a:pt x="67" y="16054"/>
                  <a:pt x="0" y="16187"/>
                </a:cubicBezTo>
                <a:cubicBezTo>
                  <a:pt x="434" y="16854"/>
                  <a:pt x="734" y="17622"/>
                  <a:pt x="1101" y="18222"/>
                </a:cubicBezTo>
                <a:cubicBezTo>
                  <a:pt x="2035" y="19790"/>
                  <a:pt x="3103" y="21224"/>
                  <a:pt x="4170" y="22692"/>
                </a:cubicBezTo>
                <a:cubicBezTo>
                  <a:pt x="6739" y="26094"/>
                  <a:pt x="9674" y="29163"/>
                  <a:pt x="12676" y="32165"/>
                </a:cubicBezTo>
                <a:cubicBezTo>
                  <a:pt x="15345" y="34834"/>
                  <a:pt x="18447" y="37036"/>
                  <a:pt x="21282" y="39471"/>
                </a:cubicBezTo>
                <a:cubicBezTo>
                  <a:pt x="22583" y="40605"/>
                  <a:pt x="23984" y="41572"/>
                  <a:pt x="25218" y="42740"/>
                </a:cubicBezTo>
                <a:cubicBezTo>
                  <a:pt x="26319" y="43774"/>
                  <a:pt x="27520" y="44641"/>
                  <a:pt x="28621" y="45675"/>
                </a:cubicBezTo>
                <a:cubicBezTo>
                  <a:pt x="29888" y="46876"/>
                  <a:pt x="31490" y="47777"/>
                  <a:pt x="32957" y="48744"/>
                </a:cubicBezTo>
                <a:cubicBezTo>
                  <a:pt x="34458" y="49678"/>
                  <a:pt x="35893" y="50712"/>
                  <a:pt x="37394" y="51613"/>
                </a:cubicBezTo>
                <a:cubicBezTo>
                  <a:pt x="40730" y="53614"/>
                  <a:pt x="44165" y="55549"/>
                  <a:pt x="47634" y="57283"/>
                </a:cubicBezTo>
                <a:cubicBezTo>
                  <a:pt x="50737" y="58818"/>
                  <a:pt x="53906" y="60419"/>
                  <a:pt x="57175" y="61420"/>
                </a:cubicBezTo>
                <a:cubicBezTo>
                  <a:pt x="57775" y="61587"/>
                  <a:pt x="58342" y="61787"/>
                  <a:pt x="58876" y="62054"/>
                </a:cubicBezTo>
                <a:cubicBezTo>
                  <a:pt x="59710" y="62487"/>
                  <a:pt x="60477" y="62654"/>
                  <a:pt x="61311" y="62954"/>
                </a:cubicBezTo>
                <a:cubicBezTo>
                  <a:pt x="63212" y="63621"/>
                  <a:pt x="65147" y="64088"/>
                  <a:pt x="67082" y="64722"/>
                </a:cubicBezTo>
                <a:cubicBezTo>
                  <a:pt x="69250" y="65389"/>
                  <a:pt x="71351" y="65923"/>
                  <a:pt x="73553" y="66390"/>
                </a:cubicBezTo>
                <a:cubicBezTo>
                  <a:pt x="74487" y="66590"/>
                  <a:pt x="75454" y="66623"/>
                  <a:pt x="76355" y="66857"/>
                </a:cubicBezTo>
                <a:cubicBezTo>
                  <a:pt x="77256" y="67090"/>
                  <a:pt x="78090" y="67457"/>
                  <a:pt x="79057" y="67557"/>
                </a:cubicBezTo>
                <a:cubicBezTo>
                  <a:pt x="80858" y="67791"/>
                  <a:pt x="82693" y="67958"/>
                  <a:pt x="84461" y="68158"/>
                </a:cubicBezTo>
                <a:cubicBezTo>
                  <a:pt x="84787" y="68190"/>
                  <a:pt x="85112" y="68203"/>
                  <a:pt x="85437" y="68203"/>
                </a:cubicBezTo>
                <a:cubicBezTo>
                  <a:pt x="86961" y="68203"/>
                  <a:pt x="88469" y="67912"/>
                  <a:pt x="89975" y="67912"/>
                </a:cubicBezTo>
                <a:cubicBezTo>
                  <a:pt x="90150" y="67912"/>
                  <a:pt x="90324" y="67916"/>
                  <a:pt x="90498" y="67924"/>
                </a:cubicBezTo>
                <a:cubicBezTo>
                  <a:pt x="90665" y="67958"/>
                  <a:pt x="90765" y="67991"/>
                  <a:pt x="90865" y="68024"/>
                </a:cubicBezTo>
                <a:cubicBezTo>
                  <a:pt x="91065" y="67824"/>
                  <a:pt x="91065" y="67491"/>
                  <a:pt x="91199" y="66924"/>
                </a:cubicBezTo>
                <a:cubicBezTo>
                  <a:pt x="91399" y="65856"/>
                  <a:pt x="91366" y="65056"/>
                  <a:pt x="91199" y="63955"/>
                </a:cubicBezTo>
                <a:cubicBezTo>
                  <a:pt x="90765" y="61186"/>
                  <a:pt x="91099" y="58251"/>
                  <a:pt x="91065" y="55449"/>
                </a:cubicBezTo>
                <a:cubicBezTo>
                  <a:pt x="91065" y="51846"/>
                  <a:pt x="91065" y="48244"/>
                  <a:pt x="91065" y="44641"/>
                </a:cubicBezTo>
                <a:lnTo>
                  <a:pt x="91065" y="39237"/>
                </a:lnTo>
                <a:cubicBezTo>
                  <a:pt x="91065" y="37736"/>
                  <a:pt x="91366" y="36168"/>
                  <a:pt x="90332" y="35068"/>
                </a:cubicBezTo>
                <a:cubicBezTo>
                  <a:pt x="87396" y="34834"/>
                  <a:pt x="84427" y="34300"/>
                  <a:pt x="81559" y="33867"/>
                </a:cubicBezTo>
                <a:cubicBezTo>
                  <a:pt x="77623" y="33266"/>
                  <a:pt x="73820" y="32099"/>
                  <a:pt x="70117" y="30664"/>
                </a:cubicBezTo>
                <a:cubicBezTo>
                  <a:pt x="62912" y="27896"/>
                  <a:pt x="56307" y="24160"/>
                  <a:pt x="49636" y="20357"/>
                </a:cubicBezTo>
                <a:cubicBezTo>
                  <a:pt x="48135" y="19490"/>
                  <a:pt x="47067" y="17955"/>
                  <a:pt x="45666" y="16955"/>
                </a:cubicBezTo>
                <a:cubicBezTo>
                  <a:pt x="44132" y="15854"/>
                  <a:pt x="42664" y="14786"/>
                  <a:pt x="41263" y="13519"/>
                </a:cubicBezTo>
                <a:cubicBezTo>
                  <a:pt x="38561" y="11050"/>
                  <a:pt x="35959" y="8448"/>
                  <a:pt x="33424" y="5880"/>
                </a:cubicBezTo>
                <a:cubicBezTo>
                  <a:pt x="32290" y="4746"/>
                  <a:pt x="31456" y="3311"/>
                  <a:pt x="30489" y="2044"/>
                </a:cubicBezTo>
                <a:cubicBezTo>
                  <a:pt x="29763" y="1085"/>
                  <a:pt x="29011" y="0"/>
                  <a:pt x="277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800" b="1">
                <a:solidFill>
                  <a:schemeClr val="lt1"/>
                </a:solidFill>
                <a:latin typeface="Roboto"/>
                <a:ea typeface="Roboto"/>
                <a:cs typeface="Roboto"/>
                <a:sym typeface="Roboto"/>
              </a:rPr>
              <a:t>E</a:t>
            </a:r>
            <a:endParaRPr/>
          </a:p>
        </p:txBody>
      </p:sp>
      <p:sp>
        <p:nvSpPr>
          <p:cNvPr id="378" name="Google Shape;378;p20"/>
          <p:cNvSpPr/>
          <p:nvPr/>
        </p:nvSpPr>
        <p:spPr>
          <a:xfrm>
            <a:off x="4650714" y="3585578"/>
            <a:ext cx="1175861" cy="877444"/>
          </a:xfrm>
          <a:custGeom>
            <a:avLst/>
            <a:gdLst/>
            <a:ahLst/>
            <a:cxnLst/>
            <a:rect l="l" t="t" r="r" b="b"/>
            <a:pathLst>
              <a:path w="91400" h="68204" extrusionOk="0">
                <a:moveTo>
                  <a:pt x="63674" y="0"/>
                </a:moveTo>
                <a:cubicBezTo>
                  <a:pt x="62397" y="0"/>
                  <a:pt x="61671" y="1085"/>
                  <a:pt x="60944" y="2044"/>
                </a:cubicBezTo>
                <a:cubicBezTo>
                  <a:pt x="59944" y="3311"/>
                  <a:pt x="59110" y="4746"/>
                  <a:pt x="57976" y="5880"/>
                </a:cubicBezTo>
                <a:cubicBezTo>
                  <a:pt x="55440" y="8448"/>
                  <a:pt x="52839" y="11050"/>
                  <a:pt x="50137" y="13519"/>
                </a:cubicBezTo>
                <a:cubicBezTo>
                  <a:pt x="48736" y="14786"/>
                  <a:pt x="47301" y="15854"/>
                  <a:pt x="45734" y="16955"/>
                </a:cubicBezTo>
                <a:cubicBezTo>
                  <a:pt x="44333" y="17955"/>
                  <a:pt x="43265" y="19490"/>
                  <a:pt x="41764" y="20357"/>
                </a:cubicBezTo>
                <a:cubicBezTo>
                  <a:pt x="35093" y="24160"/>
                  <a:pt x="28488" y="27896"/>
                  <a:pt x="21283" y="30664"/>
                </a:cubicBezTo>
                <a:cubicBezTo>
                  <a:pt x="17580" y="32099"/>
                  <a:pt x="13777" y="33266"/>
                  <a:pt x="9875" y="33867"/>
                </a:cubicBezTo>
                <a:cubicBezTo>
                  <a:pt x="6973" y="34300"/>
                  <a:pt x="4037" y="34834"/>
                  <a:pt x="1102" y="35068"/>
                </a:cubicBezTo>
                <a:cubicBezTo>
                  <a:pt x="34" y="36168"/>
                  <a:pt x="334" y="37736"/>
                  <a:pt x="334" y="39237"/>
                </a:cubicBezTo>
                <a:cubicBezTo>
                  <a:pt x="334" y="41038"/>
                  <a:pt x="334" y="42840"/>
                  <a:pt x="334" y="44641"/>
                </a:cubicBezTo>
                <a:cubicBezTo>
                  <a:pt x="334" y="48244"/>
                  <a:pt x="334" y="51846"/>
                  <a:pt x="334" y="55449"/>
                </a:cubicBezTo>
                <a:cubicBezTo>
                  <a:pt x="334" y="58251"/>
                  <a:pt x="635" y="61186"/>
                  <a:pt x="201" y="63955"/>
                </a:cubicBezTo>
                <a:cubicBezTo>
                  <a:pt x="68" y="65056"/>
                  <a:pt x="1" y="65856"/>
                  <a:pt x="234" y="66924"/>
                </a:cubicBezTo>
                <a:cubicBezTo>
                  <a:pt x="334" y="67491"/>
                  <a:pt x="334" y="67824"/>
                  <a:pt x="535" y="68024"/>
                </a:cubicBezTo>
                <a:cubicBezTo>
                  <a:pt x="635" y="67991"/>
                  <a:pt x="768" y="67958"/>
                  <a:pt x="902" y="67924"/>
                </a:cubicBezTo>
                <a:cubicBezTo>
                  <a:pt x="1076" y="67916"/>
                  <a:pt x="1251" y="67912"/>
                  <a:pt x="1425" y="67912"/>
                </a:cubicBezTo>
                <a:cubicBezTo>
                  <a:pt x="2936" y="67912"/>
                  <a:pt x="4461" y="68203"/>
                  <a:pt x="5974" y="68203"/>
                </a:cubicBezTo>
                <a:cubicBezTo>
                  <a:pt x="6297" y="68203"/>
                  <a:pt x="6618" y="68190"/>
                  <a:pt x="6939" y="68158"/>
                </a:cubicBezTo>
                <a:cubicBezTo>
                  <a:pt x="8740" y="67958"/>
                  <a:pt x="10542" y="67791"/>
                  <a:pt x="12343" y="67557"/>
                </a:cubicBezTo>
                <a:cubicBezTo>
                  <a:pt x="13310" y="67457"/>
                  <a:pt x="14144" y="67090"/>
                  <a:pt x="15078" y="66857"/>
                </a:cubicBezTo>
                <a:cubicBezTo>
                  <a:pt x="15946" y="66623"/>
                  <a:pt x="16913" y="66590"/>
                  <a:pt x="17847" y="66390"/>
                </a:cubicBezTo>
                <a:cubicBezTo>
                  <a:pt x="20049" y="65923"/>
                  <a:pt x="22150" y="65389"/>
                  <a:pt x="24318" y="64722"/>
                </a:cubicBezTo>
                <a:cubicBezTo>
                  <a:pt x="26253" y="64088"/>
                  <a:pt x="28188" y="63621"/>
                  <a:pt x="30089" y="62954"/>
                </a:cubicBezTo>
                <a:cubicBezTo>
                  <a:pt x="30956" y="62654"/>
                  <a:pt x="31690" y="62487"/>
                  <a:pt x="32524" y="62054"/>
                </a:cubicBezTo>
                <a:cubicBezTo>
                  <a:pt x="33058" y="61787"/>
                  <a:pt x="33625" y="61587"/>
                  <a:pt x="34225" y="61420"/>
                </a:cubicBezTo>
                <a:cubicBezTo>
                  <a:pt x="37528" y="60419"/>
                  <a:pt x="40697" y="58818"/>
                  <a:pt x="43799" y="57283"/>
                </a:cubicBezTo>
                <a:cubicBezTo>
                  <a:pt x="47235" y="55549"/>
                  <a:pt x="50670" y="53614"/>
                  <a:pt x="54006" y="51613"/>
                </a:cubicBezTo>
                <a:cubicBezTo>
                  <a:pt x="55507" y="50712"/>
                  <a:pt x="56975" y="49678"/>
                  <a:pt x="58443" y="48744"/>
                </a:cubicBezTo>
                <a:cubicBezTo>
                  <a:pt x="59910" y="47777"/>
                  <a:pt x="61511" y="46876"/>
                  <a:pt x="62779" y="45675"/>
                </a:cubicBezTo>
                <a:cubicBezTo>
                  <a:pt x="63880" y="44641"/>
                  <a:pt x="65081" y="43774"/>
                  <a:pt x="66181" y="42740"/>
                </a:cubicBezTo>
                <a:cubicBezTo>
                  <a:pt x="67449" y="41572"/>
                  <a:pt x="68817" y="40605"/>
                  <a:pt x="70118" y="39471"/>
                </a:cubicBezTo>
                <a:cubicBezTo>
                  <a:pt x="72953" y="37036"/>
                  <a:pt x="76089" y="34834"/>
                  <a:pt x="78724" y="32165"/>
                </a:cubicBezTo>
                <a:cubicBezTo>
                  <a:pt x="81726" y="29163"/>
                  <a:pt x="84661" y="26094"/>
                  <a:pt x="87230" y="22692"/>
                </a:cubicBezTo>
                <a:cubicBezTo>
                  <a:pt x="88331" y="21224"/>
                  <a:pt x="89398" y="19790"/>
                  <a:pt x="90299" y="18222"/>
                </a:cubicBezTo>
                <a:cubicBezTo>
                  <a:pt x="90666" y="17622"/>
                  <a:pt x="90999" y="16854"/>
                  <a:pt x="91400" y="16187"/>
                </a:cubicBezTo>
                <a:cubicBezTo>
                  <a:pt x="91366" y="16054"/>
                  <a:pt x="91299" y="15920"/>
                  <a:pt x="91199" y="15787"/>
                </a:cubicBezTo>
                <a:cubicBezTo>
                  <a:pt x="90732" y="15020"/>
                  <a:pt x="88998" y="13919"/>
                  <a:pt x="88264" y="13485"/>
                </a:cubicBezTo>
                <a:cubicBezTo>
                  <a:pt x="87397" y="12952"/>
                  <a:pt x="86463" y="12418"/>
                  <a:pt x="85562" y="11984"/>
                </a:cubicBezTo>
                <a:cubicBezTo>
                  <a:pt x="83928" y="11150"/>
                  <a:pt x="82560" y="10050"/>
                  <a:pt x="80859" y="9349"/>
                </a:cubicBezTo>
                <a:cubicBezTo>
                  <a:pt x="78891" y="8549"/>
                  <a:pt x="77123" y="7548"/>
                  <a:pt x="75221" y="6614"/>
                </a:cubicBezTo>
                <a:cubicBezTo>
                  <a:pt x="72419" y="5246"/>
                  <a:pt x="69450" y="3845"/>
                  <a:pt x="66949" y="1877"/>
                </a:cubicBezTo>
                <a:cubicBezTo>
                  <a:pt x="66248" y="1343"/>
                  <a:pt x="65147" y="276"/>
                  <a:pt x="64280" y="76"/>
                </a:cubicBezTo>
                <a:cubicBezTo>
                  <a:pt x="64065" y="24"/>
                  <a:pt x="63863" y="0"/>
                  <a:pt x="636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800" b="1">
                <a:solidFill>
                  <a:schemeClr val="lt1"/>
                </a:solidFill>
                <a:latin typeface="Roboto"/>
                <a:ea typeface="Roboto"/>
                <a:cs typeface="Roboto"/>
                <a:sym typeface="Roboto"/>
              </a:rPr>
              <a:t>D</a:t>
            </a:r>
            <a:endParaRPr/>
          </a:p>
        </p:txBody>
      </p:sp>
      <p:sp>
        <p:nvSpPr>
          <p:cNvPr id="379" name="Google Shape;379;p20"/>
          <p:cNvSpPr/>
          <p:nvPr/>
        </p:nvSpPr>
        <p:spPr>
          <a:xfrm>
            <a:off x="5526211" y="2313623"/>
            <a:ext cx="541591" cy="1345563"/>
          </a:xfrm>
          <a:custGeom>
            <a:avLst/>
            <a:gdLst/>
            <a:ahLst/>
            <a:cxnLst/>
            <a:rect l="l" t="t" r="r" b="b"/>
            <a:pathLst>
              <a:path w="42098" h="104591" extrusionOk="0">
                <a:moveTo>
                  <a:pt x="31273" y="0"/>
                </a:moveTo>
                <a:cubicBezTo>
                  <a:pt x="30356" y="0"/>
                  <a:pt x="28574" y="876"/>
                  <a:pt x="27820" y="1269"/>
                </a:cubicBezTo>
                <a:cubicBezTo>
                  <a:pt x="26920" y="1736"/>
                  <a:pt x="25986" y="2236"/>
                  <a:pt x="25118" y="2770"/>
                </a:cubicBezTo>
                <a:cubicBezTo>
                  <a:pt x="23551" y="3704"/>
                  <a:pt x="21883" y="4304"/>
                  <a:pt x="20382" y="5372"/>
                </a:cubicBezTo>
                <a:cubicBezTo>
                  <a:pt x="18681" y="6606"/>
                  <a:pt x="16913" y="7607"/>
                  <a:pt x="15111" y="8708"/>
                </a:cubicBezTo>
                <a:cubicBezTo>
                  <a:pt x="12443" y="10342"/>
                  <a:pt x="9707" y="12110"/>
                  <a:pt x="6705" y="13211"/>
                </a:cubicBezTo>
                <a:cubicBezTo>
                  <a:pt x="5871" y="13511"/>
                  <a:pt x="4370" y="13911"/>
                  <a:pt x="3736" y="14545"/>
                </a:cubicBezTo>
                <a:cubicBezTo>
                  <a:pt x="2536" y="15746"/>
                  <a:pt x="3169" y="17114"/>
                  <a:pt x="3636" y="18414"/>
                </a:cubicBezTo>
                <a:cubicBezTo>
                  <a:pt x="4203" y="19916"/>
                  <a:pt x="4971" y="21383"/>
                  <a:pt x="5338" y="22951"/>
                </a:cubicBezTo>
                <a:cubicBezTo>
                  <a:pt x="6172" y="26454"/>
                  <a:pt x="7005" y="30056"/>
                  <a:pt x="7673" y="33625"/>
                </a:cubicBezTo>
                <a:cubicBezTo>
                  <a:pt x="8040" y="35493"/>
                  <a:pt x="8173" y="37295"/>
                  <a:pt x="8273" y="39196"/>
                </a:cubicBezTo>
                <a:cubicBezTo>
                  <a:pt x="8373" y="40931"/>
                  <a:pt x="9107" y="42632"/>
                  <a:pt x="9040" y="44366"/>
                </a:cubicBezTo>
                <a:cubicBezTo>
                  <a:pt x="8740" y="52039"/>
                  <a:pt x="8440" y="59644"/>
                  <a:pt x="6972" y="67183"/>
                </a:cubicBezTo>
                <a:cubicBezTo>
                  <a:pt x="6205" y="71086"/>
                  <a:pt x="5204" y="74955"/>
                  <a:pt x="3636" y="78591"/>
                </a:cubicBezTo>
                <a:cubicBezTo>
                  <a:pt x="2469" y="81293"/>
                  <a:pt x="1368" y="84061"/>
                  <a:pt x="0" y="86663"/>
                </a:cubicBezTo>
                <a:cubicBezTo>
                  <a:pt x="401" y="88164"/>
                  <a:pt x="1868" y="88731"/>
                  <a:pt x="3169" y="89532"/>
                </a:cubicBezTo>
                <a:cubicBezTo>
                  <a:pt x="4704" y="90466"/>
                  <a:pt x="6205" y="91433"/>
                  <a:pt x="7739" y="92401"/>
                </a:cubicBezTo>
                <a:cubicBezTo>
                  <a:pt x="10808" y="94302"/>
                  <a:pt x="13844" y="96204"/>
                  <a:pt x="16879" y="98105"/>
                </a:cubicBezTo>
                <a:cubicBezTo>
                  <a:pt x="19281" y="99606"/>
                  <a:pt x="21916" y="100874"/>
                  <a:pt x="24051" y="102708"/>
                </a:cubicBezTo>
                <a:cubicBezTo>
                  <a:pt x="24885" y="103409"/>
                  <a:pt x="25552" y="103876"/>
                  <a:pt x="26586" y="104243"/>
                </a:cubicBezTo>
                <a:cubicBezTo>
                  <a:pt x="27039" y="104441"/>
                  <a:pt x="27300" y="104591"/>
                  <a:pt x="27552" y="104591"/>
                </a:cubicBezTo>
                <a:cubicBezTo>
                  <a:pt x="27597" y="104591"/>
                  <a:pt x="27642" y="104586"/>
                  <a:pt x="27687" y="104576"/>
                </a:cubicBezTo>
                <a:cubicBezTo>
                  <a:pt x="27687" y="104476"/>
                  <a:pt x="27720" y="104343"/>
                  <a:pt x="27787" y="104243"/>
                </a:cubicBezTo>
                <a:cubicBezTo>
                  <a:pt x="28788" y="102441"/>
                  <a:pt x="30289" y="101040"/>
                  <a:pt x="31189" y="99206"/>
                </a:cubicBezTo>
                <a:cubicBezTo>
                  <a:pt x="31957" y="97605"/>
                  <a:pt x="32791" y="95970"/>
                  <a:pt x="33558" y="94336"/>
                </a:cubicBezTo>
                <a:cubicBezTo>
                  <a:pt x="33958" y="93435"/>
                  <a:pt x="34092" y="92534"/>
                  <a:pt x="34358" y="91634"/>
                </a:cubicBezTo>
                <a:cubicBezTo>
                  <a:pt x="34659" y="90766"/>
                  <a:pt x="35126" y="89899"/>
                  <a:pt x="35459" y="89032"/>
                </a:cubicBezTo>
                <a:cubicBezTo>
                  <a:pt x="36226" y="86897"/>
                  <a:pt x="36894" y="84829"/>
                  <a:pt x="37461" y="82660"/>
                </a:cubicBezTo>
                <a:cubicBezTo>
                  <a:pt x="37961" y="80692"/>
                  <a:pt x="38595" y="78791"/>
                  <a:pt x="39028" y="76823"/>
                </a:cubicBezTo>
                <a:cubicBezTo>
                  <a:pt x="39229" y="75922"/>
                  <a:pt x="39462" y="75222"/>
                  <a:pt x="39529" y="74288"/>
                </a:cubicBezTo>
                <a:cubicBezTo>
                  <a:pt x="39595" y="73687"/>
                  <a:pt x="39729" y="73087"/>
                  <a:pt x="39896" y="72487"/>
                </a:cubicBezTo>
                <a:cubicBezTo>
                  <a:pt x="40796" y="69184"/>
                  <a:pt x="41097" y="65648"/>
                  <a:pt x="41463" y="62179"/>
                </a:cubicBezTo>
                <a:cubicBezTo>
                  <a:pt x="41830" y="58343"/>
                  <a:pt x="41997" y="54407"/>
                  <a:pt x="42064" y="50537"/>
                </a:cubicBezTo>
                <a:cubicBezTo>
                  <a:pt x="42097" y="48770"/>
                  <a:pt x="41964" y="47002"/>
                  <a:pt x="41964" y="45234"/>
                </a:cubicBezTo>
                <a:cubicBezTo>
                  <a:pt x="41930" y="43499"/>
                  <a:pt x="41997" y="41631"/>
                  <a:pt x="41664" y="39930"/>
                </a:cubicBezTo>
                <a:cubicBezTo>
                  <a:pt x="41363" y="38462"/>
                  <a:pt x="41263" y="36994"/>
                  <a:pt x="40963" y="35493"/>
                </a:cubicBezTo>
                <a:cubicBezTo>
                  <a:pt x="40663" y="33826"/>
                  <a:pt x="40563" y="32124"/>
                  <a:pt x="40296" y="30423"/>
                </a:cubicBezTo>
                <a:cubicBezTo>
                  <a:pt x="39696" y="26720"/>
                  <a:pt x="39495" y="22918"/>
                  <a:pt x="38628" y="19248"/>
                </a:cubicBezTo>
                <a:cubicBezTo>
                  <a:pt x="37661" y="15112"/>
                  <a:pt x="36627" y="11009"/>
                  <a:pt x="35092" y="7040"/>
                </a:cubicBezTo>
                <a:cubicBezTo>
                  <a:pt x="34425" y="5338"/>
                  <a:pt x="33758" y="3671"/>
                  <a:pt x="32924" y="2069"/>
                </a:cubicBezTo>
                <a:cubicBezTo>
                  <a:pt x="32590" y="1436"/>
                  <a:pt x="32123" y="735"/>
                  <a:pt x="31790" y="68"/>
                </a:cubicBezTo>
                <a:cubicBezTo>
                  <a:pt x="31656" y="1"/>
                  <a:pt x="31490" y="1"/>
                  <a:pt x="31323" y="1"/>
                </a:cubicBezTo>
                <a:cubicBezTo>
                  <a:pt x="31307" y="1"/>
                  <a:pt x="31290" y="0"/>
                  <a:pt x="31273" y="0"/>
                </a:cubicBezTo>
                <a:close/>
              </a:path>
            </a:pathLst>
          </a:custGeom>
          <a:solidFill>
            <a:schemeClr val="dk2"/>
          </a:solidFill>
          <a:ln>
            <a:noFill/>
          </a:ln>
        </p:spPr>
        <p:txBody>
          <a:bodyPr spcFirstLastPara="1" wrap="square" lIns="91425" tIns="91425" rIns="0" bIns="91425" anchor="ctr" anchorCtr="0">
            <a:noAutofit/>
          </a:bodyPr>
          <a:lstStyle/>
          <a:p>
            <a:pPr marL="0" lvl="0" indent="0" algn="ctr" rtl="0">
              <a:spcBef>
                <a:spcPts val="0"/>
              </a:spcBef>
              <a:spcAft>
                <a:spcPts val="0"/>
              </a:spcAft>
              <a:buClr>
                <a:schemeClr val="dk1"/>
              </a:buClr>
              <a:buSzPts val="1100"/>
              <a:buFont typeface="Arial"/>
              <a:buNone/>
            </a:pPr>
            <a:r>
              <a:rPr lang="en" sz="1800" b="1">
                <a:solidFill>
                  <a:schemeClr val="lt1"/>
                </a:solidFill>
                <a:latin typeface="Roboto"/>
                <a:ea typeface="Roboto"/>
                <a:cs typeface="Roboto"/>
                <a:sym typeface="Roboto"/>
              </a:rPr>
              <a:t>C</a:t>
            </a:r>
            <a:endParaRPr/>
          </a:p>
        </p:txBody>
      </p:sp>
      <p:sp>
        <p:nvSpPr>
          <p:cNvPr id="380" name="Google Shape;380;p20"/>
          <p:cNvSpPr/>
          <p:nvPr/>
        </p:nvSpPr>
        <p:spPr>
          <a:xfrm>
            <a:off x="4650714" y="1508607"/>
            <a:ext cx="1175861" cy="877612"/>
          </a:xfrm>
          <a:custGeom>
            <a:avLst/>
            <a:gdLst/>
            <a:ahLst/>
            <a:cxnLst/>
            <a:rect l="l" t="t" r="r" b="b"/>
            <a:pathLst>
              <a:path w="91400" h="68217" extrusionOk="0">
                <a:moveTo>
                  <a:pt x="5842" y="0"/>
                </a:moveTo>
                <a:cubicBezTo>
                  <a:pt x="4381" y="0"/>
                  <a:pt x="2916" y="273"/>
                  <a:pt x="1434" y="273"/>
                </a:cubicBezTo>
                <a:cubicBezTo>
                  <a:pt x="1257" y="273"/>
                  <a:pt x="1079" y="269"/>
                  <a:pt x="902" y="260"/>
                </a:cubicBezTo>
                <a:cubicBezTo>
                  <a:pt x="768" y="260"/>
                  <a:pt x="635" y="227"/>
                  <a:pt x="535" y="160"/>
                </a:cubicBezTo>
                <a:cubicBezTo>
                  <a:pt x="334" y="393"/>
                  <a:pt x="334" y="727"/>
                  <a:pt x="234" y="1294"/>
                </a:cubicBezTo>
                <a:cubicBezTo>
                  <a:pt x="1" y="2362"/>
                  <a:pt x="68" y="3162"/>
                  <a:pt x="234" y="4230"/>
                </a:cubicBezTo>
                <a:cubicBezTo>
                  <a:pt x="635" y="7032"/>
                  <a:pt x="334" y="9967"/>
                  <a:pt x="334" y="12769"/>
                </a:cubicBezTo>
                <a:cubicBezTo>
                  <a:pt x="334" y="16372"/>
                  <a:pt x="334" y="19941"/>
                  <a:pt x="334" y="23543"/>
                </a:cubicBezTo>
                <a:cubicBezTo>
                  <a:pt x="334" y="25345"/>
                  <a:pt x="334" y="27146"/>
                  <a:pt x="334" y="28947"/>
                </a:cubicBezTo>
                <a:cubicBezTo>
                  <a:pt x="334" y="30482"/>
                  <a:pt x="34" y="32016"/>
                  <a:pt x="1102" y="33150"/>
                </a:cubicBezTo>
                <a:cubicBezTo>
                  <a:pt x="4037" y="33384"/>
                  <a:pt x="6973" y="33884"/>
                  <a:pt x="9875" y="34318"/>
                </a:cubicBezTo>
                <a:cubicBezTo>
                  <a:pt x="13777" y="34918"/>
                  <a:pt x="17580" y="36119"/>
                  <a:pt x="21283" y="37520"/>
                </a:cubicBezTo>
                <a:cubicBezTo>
                  <a:pt x="28488" y="40289"/>
                  <a:pt x="35093" y="44058"/>
                  <a:pt x="41764" y="47827"/>
                </a:cubicBezTo>
                <a:cubicBezTo>
                  <a:pt x="43298" y="48695"/>
                  <a:pt x="44333" y="50229"/>
                  <a:pt x="45767" y="51263"/>
                </a:cubicBezTo>
                <a:cubicBezTo>
                  <a:pt x="47301" y="52331"/>
                  <a:pt x="48736" y="53398"/>
                  <a:pt x="50137" y="54699"/>
                </a:cubicBezTo>
                <a:cubicBezTo>
                  <a:pt x="52839" y="57167"/>
                  <a:pt x="55440" y="59769"/>
                  <a:pt x="57976" y="62304"/>
                </a:cubicBezTo>
                <a:cubicBezTo>
                  <a:pt x="59110" y="63472"/>
                  <a:pt x="59977" y="64906"/>
                  <a:pt x="60944" y="66174"/>
                </a:cubicBezTo>
                <a:cubicBezTo>
                  <a:pt x="61673" y="67106"/>
                  <a:pt x="62401" y="68216"/>
                  <a:pt x="63684" y="68216"/>
                </a:cubicBezTo>
                <a:cubicBezTo>
                  <a:pt x="63871" y="68216"/>
                  <a:pt x="64069" y="68193"/>
                  <a:pt x="64280" y="68142"/>
                </a:cubicBezTo>
                <a:cubicBezTo>
                  <a:pt x="65147" y="67942"/>
                  <a:pt x="66282" y="66841"/>
                  <a:pt x="66949" y="66307"/>
                </a:cubicBezTo>
                <a:cubicBezTo>
                  <a:pt x="69484" y="64373"/>
                  <a:pt x="72419" y="62972"/>
                  <a:pt x="75255" y="61571"/>
                </a:cubicBezTo>
                <a:cubicBezTo>
                  <a:pt x="77123" y="60637"/>
                  <a:pt x="78891" y="59669"/>
                  <a:pt x="80859" y="58869"/>
                </a:cubicBezTo>
                <a:cubicBezTo>
                  <a:pt x="82560" y="58168"/>
                  <a:pt x="83928" y="57034"/>
                  <a:pt x="85562" y="56233"/>
                </a:cubicBezTo>
                <a:cubicBezTo>
                  <a:pt x="86463" y="55766"/>
                  <a:pt x="87397" y="55266"/>
                  <a:pt x="88264" y="54732"/>
                </a:cubicBezTo>
                <a:cubicBezTo>
                  <a:pt x="88998" y="54265"/>
                  <a:pt x="90732" y="53198"/>
                  <a:pt x="91199" y="52431"/>
                </a:cubicBezTo>
                <a:cubicBezTo>
                  <a:pt x="91299" y="52297"/>
                  <a:pt x="91366" y="52164"/>
                  <a:pt x="91400" y="51997"/>
                </a:cubicBezTo>
                <a:cubicBezTo>
                  <a:pt x="90999" y="51363"/>
                  <a:pt x="90666" y="50563"/>
                  <a:pt x="90299" y="49962"/>
                </a:cubicBezTo>
                <a:cubicBezTo>
                  <a:pt x="89398" y="48394"/>
                  <a:pt x="88331" y="46960"/>
                  <a:pt x="87230" y="45492"/>
                </a:cubicBezTo>
                <a:cubicBezTo>
                  <a:pt x="84661" y="42090"/>
                  <a:pt x="81726" y="39054"/>
                  <a:pt x="78724" y="36052"/>
                </a:cubicBezTo>
                <a:cubicBezTo>
                  <a:pt x="76089" y="33384"/>
                  <a:pt x="72953" y="31182"/>
                  <a:pt x="70118" y="28714"/>
                </a:cubicBezTo>
                <a:cubicBezTo>
                  <a:pt x="68850" y="27613"/>
                  <a:pt x="67449" y="26612"/>
                  <a:pt x="66181" y="25445"/>
                </a:cubicBezTo>
                <a:cubicBezTo>
                  <a:pt x="65081" y="24411"/>
                  <a:pt x="63880" y="23543"/>
                  <a:pt x="62779" y="22509"/>
                </a:cubicBezTo>
                <a:cubicBezTo>
                  <a:pt x="61511" y="21342"/>
                  <a:pt x="59910" y="20408"/>
                  <a:pt x="58443" y="19474"/>
                </a:cubicBezTo>
                <a:cubicBezTo>
                  <a:pt x="56975" y="18506"/>
                  <a:pt x="55507" y="17472"/>
                  <a:pt x="54006" y="16572"/>
                </a:cubicBezTo>
                <a:cubicBezTo>
                  <a:pt x="50704" y="14570"/>
                  <a:pt x="47268" y="12636"/>
                  <a:pt x="43799" y="10934"/>
                </a:cubicBezTo>
                <a:cubicBezTo>
                  <a:pt x="40697" y="9400"/>
                  <a:pt x="37528" y="7765"/>
                  <a:pt x="34225" y="6798"/>
                </a:cubicBezTo>
                <a:cubicBezTo>
                  <a:pt x="33658" y="6598"/>
                  <a:pt x="33058" y="6431"/>
                  <a:pt x="32524" y="6131"/>
                </a:cubicBezTo>
                <a:cubicBezTo>
                  <a:pt x="31690" y="5697"/>
                  <a:pt x="30956" y="5530"/>
                  <a:pt x="30089" y="5230"/>
                </a:cubicBezTo>
                <a:cubicBezTo>
                  <a:pt x="28188" y="4563"/>
                  <a:pt x="26253" y="4096"/>
                  <a:pt x="24318" y="3496"/>
                </a:cubicBezTo>
                <a:cubicBezTo>
                  <a:pt x="22150" y="2795"/>
                  <a:pt x="20049" y="2261"/>
                  <a:pt x="17847" y="1794"/>
                </a:cubicBezTo>
                <a:cubicBezTo>
                  <a:pt x="16946" y="1628"/>
                  <a:pt x="15946" y="1594"/>
                  <a:pt x="15078" y="1361"/>
                </a:cubicBezTo>
                <a:cubicBezTo>
                  <a:pt x="14144" y="1127"/>
                  <a:pt x="13310" y="760"/>
                  <a:pt x="12343" y="627"/>
                </a:cubicBezTo>
                <a:cubicBezTo>
                  <a:pt x="10542" y="427"/>
                  <a:pt x="8740" y="260"/>
                  <a:pt x="6939" y="60"/>
                </a:cubicBezTo>
                <a:cubicBezTo>
                  <a:pt x="6574" y="17"/>
                  <a:pt x="6208" y="0"/>
                  <a:pt x="58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800" b="1">
                <a:solidFill>
                  <a:schemeClr val="lt1"/>
                </a:solidFill>
                <a:latin typeface="Roboto"/>
                <a:ea typeface="Roboto"/>
                <a:cs typeface="Roboto"/>
                <a:sym typeface="Roboto"/>
              </a:rPr>
              <a:t>B</a:t>
            </a:r>
            <a:endParaRPr/>
          </a:p>
        </p:txBody>
      </p:sp>
      <p:sp>
        <p:nvSpPr>
          <p:cNvPr id="381" name="Google Shape;381;p20"/>
          <p:cNvSpPr/>
          <p:nvPr/>
        </p:nvSpPr>
        <p:spPr>
          <a:xfrm>
            <a:off x="5501316" y="2296190"/>
            <a:ext cx="585795" cy="1385612"/>
          </a:xfrm>
          <a:custGeom>
            <a:avLst/>
            <a:gdLst/>
            <a:ahLst/>
            <a:cxnLst/>
            <a:rect l="l" t="t" r="r" b="b"/>
            <a:pathLst>
              <a:path w="45534" h="107704" extrusionOk="0">
                <a:moveTo>
                  <a:pt x="33208" y="1355"/>
                </a:moveTo>
                <a:cubicBezTo>
                  <a:pt x="33225" y="1355"/>
                  <a:pt x="33242" y="1356"/>
                  <a:pt x="33258" y="1356"/>
                </a:cubicBezTo>
                <a:cubicBezTo>
                  <a:pt x="33425" y="1356"/>
                  <a:pt x="33558" y="1356"/>
                  <a:pt x="33725" y="1423"/>
                </a:cubicBezTo>
                <a:cubicBezTo>
                  <a:pt x="34058" y="2124"/>
                  <a:pt x="34525" y="2791"/>
                  <a:pt x="34859" y="3424"/>
                </a:cubicBezTo>
                <a:cubicBezTo>
                  <a:pt x="35693" y="5026"/>
                  <a:pt x="36360" y="6693"/>
                  <a:pt x="37027" y="8395"/>
                </a:cubicBezTo>
                <a:cubicBezTo>
                  <a:pt x="38562" y="12364"/>
                  <a:pt x="39596" y="16467"/>
                  <a:pt x="40563" y="20603"/>
                </a:cubicBezTo>
                <a:cubicBezTo>
                  <a:pt x="41430" y="24273"/>
                  <a:pt x="41631" y="28075"/>
                  <a:pt x="42231" y="31778"/>
                </a:cubicBezTo>
                <a:cubicBezTo>
                  <a:pt x="42464" y="33479"/>
                  <a:pt x="42565" y="35181"/>
                  <a:pt x="42898" y="36848"/>
                </a:cubicBezTo>
                <a:cubicBezTo>
                  <a:pt x="43198" y="38349"/>
                  <a:pt x="43298" y="39817"/>
                  <a:pt x="43599" y="41285"/>
                </a:cubicBezTo>
                <a:cubicBezTo>
                  <a:pt x="43932" y="42986"/>
                  <a:pt x="43865" y="44854"/>
                  <a:pt x="43899" y="46589"/>
                </a:cubicBezTo>
                <a:cubicBezTo>
                  <a:pt x="43899" y="48357"/>
                  <a:pt x="44032" y="50125"/>
                  <a:pt x="43999" y="51892"/>
                </a:cubicBezTo>
                <a:cubicBezTo>
                  <a:pt x="43932" y="55762"/>
                  <a:pt x="43765" y="59698"/>
                  <a:pt x="43398" y="63534"/>
                </a:cubicBezTo>
                <a:cubicBezTo>
                  <a:pt x="43032" y="67003"/>
                  <a:pt x="42731" y="70539"/>
                  <a:pt x="41831" y="73842"/>
                </a:cubicBezTo>
                <a:cubicBezTo>
                  <a:pt x="41664" y="74442"/>
                  <a:pt x="41530" y="75042"/>
                  <a:pt x="41464" y="75643"/>
                </a:cubicBezTo>
                <a:cubicBezTo>
                  <a:pt x="41397" y="76577"/>
                  <a:pt x="41164" y="77277"/>
                  <a:pt x="40963" y="78178"/>
                </a:cubicBezTo>
                <a:cubicBezTo>
                  <a:pt x="40530" y="80146"/>
                  <a:pt x="39896" y="82047"/>
                  <a:pt x="39396" y="84015"/>
                </a:cubicBezTo>
                <a:cubicBezTo>
                  <a:pt x="38829" y="86184"/>
                  <a:pt x="38161" y="88252"/>
                  <a:pt x="37394" y="90387"/>
                </a:cubicBezTo>
                <a:cubicBezTo>
                  <a:pt x="37061" y="91254"/>
                  <a:pt x="36594" y="92121"/>
                  <a:pt x="36293" y="92989"/>
                </a:cubicBezTo>
                <a:cubicBezTo>
                  <a:pt x="36027" y="93889"/>
                  <a:pt x="35893" y="94790"/>
                  <a:pt x="35493" y="95691"/>
                </a:cubicBezTo>
                <a:cubicBezTo>
                  <a:pt x="34692" y="97325"/>
                  <a:pt x="33892" y="98960"/>
                  <a:pt x="33091" y="100561"/>
                </a:cubicBezTo>
                <a:cubicBezTo>
                  <a:pt x="32224" y="102395"/>
                  <a:pt x="30723" y="103796"/>
                  <a:pt x="29722" y="105598"/>
                </a:cubicBezTo>
                <a:cubicBezTo>
                  <a:pt x="29655" y="105698"/>
                  <a:pt x="29622" y="105831"/>
                  <a:pt x="29622" y="105931"/>
                </a:cubicBezTo>
                <a:cubicBezTo>
                  <a:pt x="29577" y="105941"/>
                  <a:pt x="29532" y="105946"/>
                  <a:pt x="29487" y="105946"/>
                </a:cubicBezTo>
                <a:cubicBezTo>
                  <a:pt x="29235" y="105946"/>
                  <a:pt x="28974" y="105796"/>
                  <a:pt x="28521" y="105598"/>
                </a:cubicBezTo>
                <a:cubicBezTo>
                  <a:pt x="27487" y="105231"/>
                  <a:pt x="26820" y="104764"/>
                  <a:pt x="25986" y="104063"/>
                </a:cubicBezTo>
                <a:cubicBezTo>
                  <a:pt x="23851" y="102229"/>
                  <a:pt x="21216" y="100961"/>
                  <a:pt x="18814" y="99460"/>
                </a:cubicBezTo>
                <a:cubicBezTo>
                  <a:pt x="15779" y="97559"/>
                  <a:pt x="12710" y="95657"/>
                  <a:pt x="9674" y="93756"/>
                </a:cubicBezTo>
                <a:cubicBezTo>
                  <a:pt x="8140" y="92788"/>
                  <a:pt x="6605" y="91821"/>
                  <a:pt x="5104" y="90887"/>
                </a:cubicBezTo>
                <a:cubicBezTo>
                  <a:pt x="3803" y="90086"/>
                  <a:pt x="2336" y="89519"/>
                  <a:pt x="1935" y="88018"/>
                </a:cubicBezTo>
                <a:cubicBezTo>
                  <a:pt x="3303" y="85416"/>
                  <a:pt x="4404" y="82648"/>
                  <a:pt x="5571" y="79946"/>
                </a:cubicBezTo>
                <a:cubicBezTo>
                  <a:pt x="7139" y="76310"/>
                  <a:pt x="8140" y="72441"/>
                  <a:pt x="8907" y="68538"/>
                </a:cubicBezTo>
                <a:cubicBezTo>
                  <a:pt x="10375" y="60999"/>
                  <a:pt x="10675" y="53394"/>
                  <a:pt x="10975" y="45721"/>
                </a:cubicBezTo>
                <a:cubicBezTo>
                  <a:pt x="11042" y="43987"/>
                  <a:pt x="10308" y="42286"/>
                  <a:pt x="10208" y="40551"/>
                </a:cubicBezTo>
                <a:cubicBezTo>
                  <a:pt x="10075" y="38650"/>
                  <a:pt x="9941" y="36848"/>
                  <a:pt x="9608" y="34980"/>
                </a:cubicBezTo>
                <a:cubicBezTo>
                  <a:pt x="8940" y="31411"/>
                  <a:pt x="8107" y="27809"/>
                  <a:pt x="7273" y="24306"/>
                </a:cubicBezTo>
                <a:cubicBezTo>
                  <a:pt x="6906" y="22772"/>
                  <a:pt x="6138" y="21271"/>
                  <a:pt x="5571" y="19769"/>
                </a:cubicBezTo>
                <a:cubicBezTo>
                  <a:pt x="5104" y="18469"/>
                  <a:pt x="4471" y="17101"/>
                  <a:pt x="5671" y="15900"/>
                </a:cubicBezTo>
                <a:cubicBezTo>
                  <a:pt x="6305" y="15266"/>
                  <a:pt x="7806" y="14866"/>
                  <a:pt x="8640" y="14566"/>
                </a:cubicBezTo>
                <a:cubicBezTo>
                  <a:pt x="11642" y="13465"/>
                  <a:pt x="14378" y="11697"/>
                  <a:pt x="17046" y="10063"/>
                </a:cubicBezTo>
                <a:cubicBezTo>
                  <a:pt x="18814" y="8962"/>
                  <a:pt x="20616" y="7961"/>
                  <a:pt x="22317" y="6727"/>
                </a:cubicBezTo>
                <a:cubicBezTo>
                  <a:pt x="23818" y="5659"/>
                  <a:pt x="25486" y="5059"/>
                  <a:pt x="27053" y="4125"/>
                </a:cubicBezTo>
                <a:cubicBezTo>
                  <a:pt x="27921" y="3591"/>
                  <a:pt x="28821" y="3091"/>
                  <a:pt x="29755" y="2624"/>
                </a:cubicBezTo>
                <a:cubicBezTo>
                  <a:pt x="30509" y="2231"/>
                  <a:pt x="32291" y="1355"/>
                  <a:pt x="33208" y="1355"/>
                </a:cubicBezTo>
                <a:close/>
                <a:moveTo>
                  <a:pt x="33492" y="0"/>
                </a:moveTo>
                <a:cubicBezTo>
                  <a:pt x="32310" y="0"/>
                  <a:pt x="30725" y="731"/>
                  <a:pt x="29722" y="1156"/>
                </a:cubicBezTo>
                <a:cubicBezTo>
                  <a:pt x="28054" y="1823"/>
                  <a:pt x="26386" y="2724"/>
                  <a:pt x="24785" y="3525"/>
                </a:cubicBezTo>
                <a:cubicBezTo>
                  <a:pt x="21216" y="5292"/>
                  <a:pt x="18147" y="8028"/>
                  <a:pt x="14578" y="9829"/>
                </a:cubicBezTo>
                <a:cubicBezTo>
                  <a:pt x="13143" y="10563"/>
                  <a:pt x="11676" y="11363"/>
                  <a:pt x="10241" y="12164"/>
                </a:cubicBezTo>
                <a:cubicBezTo>
                  <a:pt x="8540" y="13065"/>
                  <a:pt x="6572" y="13465"/>
                  <a:pt x="4904" y="14466"/>
                </a:cubicBezTo>
                <a:cubicBezTo>
                  <a:pt x="1769" y="16334"/>
                  <a:pt x="3837" y="20036"/>
                  <a:pt x="4904" y="22571"/>
                </a:cubicBezTo>
                <a:cubicBezTo>
                  <a:pt x="5571" y="24239"/>
                  <a:pt x="5938" y="26007"/>
                  <a:pt x="6439" y="27709"/>
                </a:cubicBezTo>
                <a:cubicBezTo>
                  <a:pt x="7106" y="29943"/>
                  <a:pt x="7473" y="32312"/>
                  <a:pt x="7873" y="34580"/>
                </a:cubicBezTo>
                <a:cubicBezTo>
                  <a:pt x="8307" y="36782"/>
                  <a:pt x="8440" y="38917"/>
                  <a:pt x="8640" y="41118"/>
                </a:cubicBezTo>
                <a:cubicBezTo>
                  <a:pt x="8707" y="42052"/>
                  <a:pt x="8940" y="42953"/>
                  <a:pt x="9141" y="43853"/>
                </a:cubicBezTo>
                <a:cubicBezTo>
                  <a:pt x="9341" y="45054"/>
                  <a:pt x="9174" y="46055"/>
                  <a:pt x="9141" y="47189"/>
                </a:cubicBezTo>
                <a:cubicBezTo>
                  <a:pt x="9041" y="49291"/>
                  <a:pt x="9207" y="51425"/>
                  <a:pt x="9107" y="53527"/>
                </a:cubicBezTo>
                <a:cubicBezTo>
                  <a:pt x="9007" y="55895"/>
                  <a:pt x="8574" y="58197"/>
                  <a:pt x="8473" y="60599"/>
                </a:cubicBezTo>
                <a:cubicBezTo>
                  <a:pt x="8373" y="63167"/>
                  <a:pt x="7806" y="65969"/>
                  <a:pt x="7273" y="68471"/>
                </a:cubicBezTo>
                <a:cubicBezTo>
                  <a:pt x="6806" y="70773"/>
                  <a:pt x="6339" y="73308"/>
                  <a:pt x="5538" y="75543"/>
                </a:cubicBezTo>
                <a:cubicBezTo>
                  <a:pt x="4070" y="79679"/>
                  <a:pt x="2269" y="83949"/>
                  <a:pt x="168" y="87818"/>
                </a:cubicBezTo>
                <a:cubicBezTo>
                  <a:pt x="1" y="88118"/>
                  <a:pt x="34" y="88419"/>
                  <a:pt x="168" y="88652"/>
                </a:cubicBezTo>
                <a:cubicBezTo>
                  <a:pt x="201" y="88852"/>
                  <a:pt x="268" y="89052"/>
                  <a:pt x="368" y="89286"/>
                </a:cubicBezTo>
                <a:cubicBezTo>
                  <a:pt x="968" y="90787"/>
                  <a:pt x="2936" y="91487"/>
                  <a:pt x="4237" y="92288"/>
                </a:cubicBezTo>
                <a:cubicBezTo>
                  <a:pt x="8574" y="95023"/>
                  <a:pt x="12943" y="97759"/>
                  <a:pt x="17347" y="100461"/>
                </a:cubicBezTo>
                <a:cubicBezTo>
                  <a:pt x="19181" y="101628"/>
                  <a:pt x="21083" y="102729"/>
                  <a:pt x="22951" y="103830"/>
                </a:cubicBezTo>
                <a:cubicBezTo>
                  <a:pt x="24819" y="104930"/>
                  <a:pt x="26186" y="106298"/>
                  <a:pt x="28188" y="107232"/>
                </a:cubicBezTo>
                <a:cubicBezTo>
                  <a:pt x="28754" y="107488"/>
                  <a:pt x="29221" y="107704"/>
                  <a:pt x="29686" y="107704"/>
                </a:cubicBezTo>
                <a:cubicBezTo>
                  <a:pt x="30070" y="107704"/>
                  <a:pt x="30452" y="107557"/>
                  <a:pt x="30890" y="107165"/>
                </a:cubicBezTo>
                <a:cubicBezTo>
                  <a:pt x="31490" y="106632"/>
                  <a:pt x="32057" y="105631"/>
                  <a:pt x="32257" y="104764"/>
                </a:cubicBezTo>
                <a:cubicBezTo>
                  <a:pt x="32824" y="104030"/>
                  <a:pt x="33391" y="103296"/>
                  <a:pt x="33892" y="102529"/>
                </a:cubicBezTo>
                <a:cubicBezTo>
                  <a:pt x="34859" y="101094"/>
                  <a:pt x="35493" y="99460"/>
                  <a:pt x="36193" y="97892"/>
                </a:cubicBezTo>
                <a:cubicBezTo>
                  <a:pt x="37594" y="94790"/>
                  <a:pt x="38762" y="91754"/>
                  <a:pt x="39896" y="88485"/>
                </a:cubicBezTo>
                <a:cubicBezTo>
                  <a:pt x="40563" y="86551"/>
                  <a:pt x="40897" y="84516"/>
                  <a:pt x="41497" y="82581"/>
                </a:cubicBezTo>
                <a:cubicBezTo>
                  <a:pt x="41997" y="80847"/>
                  <a:pt x="42665" y="79212"/>
                  <a:pt x="42998" y="77477"/>
                </a:cubicBezTo>
                <a:cubicBezTo>
                  <a:pt x="43198" y="76644"/>
                  <a:pt x="43032" y="75776"/>
                  <a:pt x="43232" y="74942"/>
                </a:cubicBezTo>
                <a:cubicBezTo>
                  <a:pt x="43398" y="74075"/>
                  <a:pt x="43732" y="73274"/>
                  <a:pt x="43966" y="72407"/>
                </a:cubicBezTo>
                <a:cubicBezTo>
                  <a:pt x="44366" y="70773"/>
                  <a:pt x="44299" y="69071"/>
                  <a:pt x="44499" y="67404"/>
                </a:cubicBezTo>
                <a:cubicBezTo>
                  <a:pt x="45400" y="59898"/>
                  <a:pt x="45533" y="52293"/>
                  <a:pt x="45300" y="44754"/>
                </a:cubicBezTo>
                <a:cubicBezTo>
                  <a:pt x="45233" y="43086"/>
                  <a:pt x="45033" y="41485"/>
                  <a:pt x="44866" y="39851"/>
                </a:cubicBezTo>
                <a:cubicBezTo>
                  <a:pt x="44699" y="38216"/>
                  <a:pt x="44266" y="36648"/>
                  <a:pt x="44099" y="35014"/>
                </a:cubicBezTo>
                <a:cubicBezTo>
                  <a:pt x="43699" y="31211"/>
                  <a:pt x="42998" y="27408"/>
                  <a:pt x="42565" y="23606"/>
                </a:cubicBezTo>
                <a:cubicBezTo>
                  <a:pt x="42031" y="19069"/>
                  <a:pt x="40630" y="14299"/>
                  <a:pt x="39062" y="10029"/>
                </a:cubicBezTo>
                <a:cubicBezTo>
                  <a:pt x="38995" y="9796"/>
                  <a:pt x="38929" y="9596"/>
                  <a:pt x="38829" y="9395"/>
                </a:cubicBezTo>
                <a:cubicBezTo>
                  <a:pt x="38862" y="8195"/>
                  <a:pt x="38362" y="7160"/>
                  <a:pt x="37794" y="6126"/>
                </a:cubicBezTo>
                <a:cubicBezTo>
                  <a:pt x="37494" y="5226"/>
                  <a:pt x="37027" y="4425"/>
                  <a:pt x="36560" y="3491"/>
                </a:cubicBezTo>
                <a:cubicBezTo>
                  <a:pt x="35960" y="2190"/>
                  <a:pt x="35526" y="256"/>
                  <a:pt x="33825" y="22"/>
                </a:cubicBezTo>
                <a:cubicBezTo>
                  <a:pt x="33718" y="7"/>
                  <a:pt x="33607" y="0"/>
                  <a:pt x="3349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0"/>
          <p:cNvSpPr/>
          <p:nvPr/>
        </p:nvSpPr>
        <p:spPr>
          <a:xfrm>
            <a:off x="4627967" y="1486800"/>
            <a:ext cx="1223063" cy="922022"/>
          </a:xfrm>
          <a:custGeom>
            <a:avLst/>
            <a:gdLst/>
            <a:ahLst/>
            <a:cxnLst/>
            <a:rect l="l" t="t" r="r" b="b"/>
            <a:pathLst>
              <a:path w="95069" h="71669" extrusionOk="0">
                <a:moveTo>
                  <a:pt x="7658" y="1698"/>
                </a:moveTo>
                <a:cubicBezTo>
                  <a:pt x="8008" y="1698"/>
                  <a:pt x="8358" y="1714"/>
                  <a:pt x="8707" y="1755"/>
                </a:cubicBezTo>
                <a:cubicBezTo>
                  <a:pt x="10508" y="1955"/>
                  <a:pt x="12310" y="2122"/>
                  <a:pt x="14111" y="2322"/>
                </a:cubicBezTo>
                <a:cubicBezTo>
                  <a:pt x="15078" y="2455"/>
                  <a:pt x="15912" y="2822"/>
                  <a:pt x="16846" y="3056"/>
                </a:cubicBezTo>
                <a:cubicBezTo>
                  <a:pt x="17714" y="3289"/>
                  <a:pt x="18681" y="3323"/>
                  <a:pt x="19615" y="3489"/>
                </a:cubicBezTo>
                <a:cubicBezTo>
                  <a:pt x="21817" y="3956"/>
                  <a:pt x="23918" y="4524"/>
                  <a:pt x="26086" y="5191"/>
                </a:cubicBezTo>
                <a:cubicBezTo>
                  <a:pt x="28021" y="5791"/>
                  <a:pt x="29956" y="6291"/>
                  <a:pt x="31857" y="6959"/>
                </a:cubicBezTo>
                <a:cubicBezTo>
                  <a:pt x="32724" y="7259"/>
                  <a:pt x="33458" y="7392"/>
                  <a:pt x="34292" y="7826"/>
                </a:cubicBezTo>
                <a:cubicBezTo>
                  <a:pt x="34826" y="8126"/>
                  <a:pt x="35393" y="8293"/>
                  <a:pt x="35993" y="8493"/>
                </a:cubicBezTo>
                <a:cubicBezTo>
                  <a:pt x="39296" y="9460"/>
                  <a:pt x="42465" y="11095"/>
                  <a:pt x="45567" y="12629"/>
                </a:cubicBezTo>
                <a:cubicBezTo>
                  <a:pt x="49003" y="14331"/>
                  <a:pt x="52438" y="16299"/>
                  <a:pt x="55774" y="18267"/>
                </a:cubicBezTo>
                <a:cubicBezTo>
                  <a:pt x="57275" y="19167"/>
                  <a:pt x="58743" y="20235"/>
                  <a:pt x="60211" y="21169"/>
                </a:cubicBezTo>
                <a:cubicBezTo>
                  <a:pt x="61678" y="22103"/>
                  <a:pt x="63279" y="23037"/>
                  <a:pt x="64547" y="24238"/>
                </a:cubicBezTo>
                <a:cubicBezTo>
                  <a:pt x="65648" y="25238"/>
                  <a:pt x="66849" y="26106"/>
                  <a:pt x="67949" y="27173"/>
                </a:cubicBezTo>
                <a:cubicBezTo>
                  <a:pt x="69217" y="28307"/>
                  <a:pt x="70585" y="29308"/>
                  <a:pt x="71886" y="30409"/>
                </a:cubicBezTo>
                <a:cubicBezTo>
                  <a:pt x="74721" y="32877"/>
                  <a:pt x="77857" y="35079"/>
                  <a:pt x="80492" y="37747"/>
                </a:cubicBezTo>
                <a:cubicBezTo>
                  <a:pt x="83494" y="40749"/>
                  <a:pt x="86429" y="43785"/>
                  <a:pt x="88998" y="47221"/>
                </a:cubicBezTo>
                <a:cubicBezTo>
                  <a:pt x="90099" y="48655"/>
                  <a:pt x="91166" y="50089"/>
                  <a:pt x="92067" y="51657"/>
                </a:cubicBezTo>
                <a:cubicBezTo>
                  <a:pt x="92434" y="52258"/>
                  <a:pt x="92767" y="53058"/>
                  <a:pt x="93168" y="53692"/>
                </a:cubicBezTo>
                <a:cubicBezTo>
                  <a:pt x="93134" y="53859"/>
                  <a:pt x="93067" y="53992"/>
                  <a:pt x="92967" y="54126"/>
                </a:cubicBezTo>
                <a:cubicBezTo>
                  <a:pt x="92500" y="54893"/>
                  <a:pt x="90766" y="55960"/>
                  <a:pt x="90032" y="56427"/>
                </a:cubicBezTo>
                <a:cubicBezTo>
                  <a:pt x="89165" y="56961"/>
                  <a:pt x="88231" y="57461"/>
                  <a:pt x="87330" y="57928"/>
                </a:cubicBezTo>
                <a:cubicBezTo>
                  <a:pt x="85696" y="58729"/>
                  <a:pt x="84328" y="59863"/>
                  <a:pt x="82627" y="60564"/>
                </a:cubicBezTo>
                <a:cubicBezTo>
                  <a:pt x="80659" y="61364"/>
                  <a:pt x="78891" y="62332"/>
                  <a:pt x="76989" y="63266"/>
                </a:cubicBezTo>
                <a:cubicBezTo>
                  <a:pt x="74187" y="64667"/>
                  <a:pt x="71218" y="66068"/>
                  <a:pt x="68717" y="68002"/>
                </a:cubicBezTo>
                <a:cubicBezTo>
                  <a:pt x="68016" y="68536"/>
                  <a:pt x="66915" y="69637"/>
                  <a:pt x="66048" y="69837"/>
                </a:cubicBezTo>
                <a:cubicBezTo>
                  <a:pt x="65837" y="69888"/>
                  <a:pt x="65639" y="69911"/>
                  <a:pt x="65452" y="69911"/>
                </a:cubicBezTo>
                <a:cubicBezTo>
                  <a:pt x="64169" y="69911"/>
                  <a:pt x="63441" y="68801"/>
                  <a:pt x="62712" y="67869"/>
                </a:cubicBezTo>
                <a:cubicBezTo>
                  <a:pt x="61712" y="66601"/>
                  <a:pt x="60878" y="65167"/>
                  <a:pt x="59744" y="64033"/>
                </a:cubicBezTo>
                <a:cubicBezTo>
                  <a:pt x="57208" y="61464"/>
                  <a:pt x="54607" y="58862"/>
                  <a:pt x="51905" y="56394"/>
                </a:cubicBezTo>
                <a:cubicBezTo>
                  <a:pt x="50504" y="55126"/>
                  <a:pt x="49069" y="54026"/>
                  <a:pt x="47502" y="52958"/>
                </a:cubicBezTo>
                <a:cubicBezTo>
                  <a:pt x="46101" y="51924"/>
                  <a:pt x="45033" y="50423"/>
                  <a:pt x="43532" y="49556"/>
                </a:cubicBezTo>
                <a:cubicBezTo>
                  <a:pt x="36861" y="45753"/>
                  <a:pt x="30256" y="41984"/>
                  <a:pt x="23051" y="39215"/>
                </a:cubicBezTo>
                <a:cubicBezTo>
                  <a:pt x="19348" y="37814"/>
                  <a:pt x="15545" y="36613"/>
                  <a:pt x="11643" y="36013"/>
                </a:cubicBezTo>
                <a:cubicBezTo>
                  <a:pt x="8741" y="35579"/>
                  <a:pt x="5805" y="35079"/>
                  <a:pt x="2870" y="34845"/>
                </a:cubicBezTo>
                <a:cubicBezTo>
                  <a:pt x="1802" y="33711"/>
                  <a:pt x="2102" y="32177"/>
                  <a:pt x="2102" y="30642"/>
                </a:cubicBezTo>
                <a:cubicBezTo>
                  <a:pt x="2102" y="28841"/>
                  <a:pt x="2102" y="27040"/>
                  <a:pt x="2102" y="25238"/>
                </a:cubicBezTo>
                <a:cubicBezTo>
                  <a:pt x="2102" y="21669"/>
                  <a:pt x="2102" y="18067"/>
                  <a:pt x="2102" y="14464"/>
                </a:cubicBezTo>
                <a:cubicBezTo>
                  <a:pt x="2102" y="11662"/>
                  <a:pt x="2403" y="8727"/>
                  <a:pt x="1969" y="5958"/>
                </a:cubicBezTo>
                <a:cubicBezTo>
                  <a:pt x="1836" y="4857"/>
                  <a:pt x="1769" y="4057"/>
                  <a:pt x="2002" y="2989"/>
                </a:cubicBezTo>
                <a:cubicBezTo>
                  <a:pt x="2102" y="2422"/>
                  <a:pt x="2102" y="2088"/>
                  <a:pt x="2303" y="1855"/>
                </a:cubicBezTo>
                <a:cubicBezTo>
                  <a:pt x="2403" y="1922"/>
                  <a:pt x="2536" y="1955"/>
                  <a:pt x="2670" y="1955"/>
                </a:cubicBezTo>
                <a:cubicBezTo>
                  <a:pt x="2885" y="1969"/>
                  <a:pt x="3101" y="1976"/>
                  <a:pt x="3317" y="1976"/>
                </a:cubicBezTo>
                <a:cubicBezTo>
                  <a:pt x="4759" y="1976"/>
                  <a:pt x="6214" y="1698"/>
                  <a:pt x="7658" y="1698"/>
                </a:cubicBezTo>
                <a:close/>
                <a:moveTo>
                  <a:pt x="3100" y="1"/>
                </a:moveTo>
                <a:cubicBezTo>
                  <a:pt x="2677" y="1"/>
                  <a:pt x="2271" y="52"/>
                  <a:pt x="1936" y="154"/>
                </a:cubicBezTo>
                <a:cubicBezTo>
                  <a:pt x="701" y="521"/>
                  <a:pt x="601" y="1255"/>
                  <a:pt x="435" y="2422"/>
                </a:cubicBezTo>
                <a:cubicBezTo>
                  <a:pt x="168" y="4590"/>
                  <a:pt x="601" y="6492"/>
                  <a:pt x="568" y="8660"/>
                </a:cubicBezTo>
                <a:cubicBezTo>
                  <a:pt x="501" y="10828"/>
                  <a:pt x="435" y="12996"/>
                  <a:pt x="435" y="15198"/>
                </a:cubicBezTo>
                <a:cubicBezTo>
                  <a:pt x="435" y="20335"/>
                  <a:pt x="435" y="25505"/>
                  <a:pt x="435" y="30642"/>
                </a:cubicBezTo>
                <a:cubicBezTo>
                  <a:pt x="435" y="32143"/>
                  <a:pt x="1" y="34211"/>
                  <a:pt x="968" y="35512"/>
                </a:cubicBezTo>
                <a:cubicBezTo>
                  <a:pt x="1102" y="35713"/>
                  <a:pt x="1235" y="35879"/>
                  <a:pt x="1402" y="36013"/>
                </a:cubicBezTo>
                <a:cubicBezTo>
                  <a:pt x="1502" y="36246"/>
                  <a:pt x="1769" y="36446"/>
                  <a:pt x="2102" y="36480"/>
                </a:cubicBezTo>
                <a:cubicBezTo>
                  <a:pt x="6472" y="36713"/>
                  <a:pt x="11076" y="37447"/>
                  <a:pt x="15345" y="38381"/>
                </a:cubicBezTo>
                <a:cubicBezTo>
                  <a:pt x="17680" y="38881"/>
                  <a:pt x="20049" y="39849"/>
                  <a:pt x="22284" y="40649"/>
                </a:cubicBezTo>
                <a:cubicBezTo>
                  <a:pt x="24685" y="41550"/>
                  <a:pt x="27354" y="42517"/>
                  <a:pt x="29589" y="43818"/>
                </a:cubicBezTo>
                <a:cubicBezTo>
                  <a:pt x="31657" y="44986"/>
                  <a:pt x="33858" y="45820"/>
                  <a:pt x="35927" y="46987"/>
                </a:cubicBezTo>
                <a:cubicBezTo>
                  <a:pt x="37761" y="48055"/>
                  <a:pt x="39496" y="49289"/>
                  <a:pt x="41297" y="50356"/>
                </a:cubicBezTo>
                <a:cubicBezTo>
                  <a:pt x="42298" y="50923"/>
                  <a:pt x="43232" y="51290"/>
                  <a:pt x="44132" y="52091"/>
                </a:cubicBezTo>
                <a:cubicBezTo>
                  <a:pt x="44833" y="52725"/>
                  <a:pt x="45433" y="53392"/>
                  <a:pt x="46201" y="53959"/>
                </a:cubicBezTo>
                <a:cubicBezTo>
                  <a:pt x="47969" y="55327"/>
                  <a:pt x="49703" y="56561"/>
                  <a:pt x="51338" y="58062"/>
                </a:cubicBezTo>
                <a:cubicBezTo>
                  <a:pt x="53039" y="59630"/>
                  <a:pt x="54873" y="61197"/>
                  <a:pt x="56408" y="62932"/>
                </a:cubicBezTo>
                <a:cubicBezTo>
                  <a:pt x="57575" y="64266"/>
                  <a:pt x="58910" y="65501"/>
                  <a:pt x="59944" y="66968"/>
                </a:cubicBezTo>
                <a:cubicBezTo>
                  <a:pt x="61263" y="68809"/>
                  <a:pt x="62898" y="71669"/>
                  <a:pt x="65243" y="71669"/>
                </a:cubicBezTo>
                <a:cubicBezTo>
                  <a:pt x="65744" y="71669"/>
                  <a:pt x="66278" y="71538"/>
                  <a:pt x="66849" y="71238"/>
                </a:cubicBezTo>
                <a:cubicBezTo>
                  <a:pt x="68583" y="70337"/>
                  <a:pt x="69951" y="68903"/>
                  <a:pt x="71619" y="67936"/>
                </a:cubicBezTo>
                <a:cubicBezTo>
                  <a:pt x="73053" y="67135"/>
                  <a:pt x="74487" y="66334"/>
                  <a:pt x="75888" y="65467"/>
                </a:cubicBezTo>
                <a:cubicBezTo>
                  <a:pt x="79324" y="63432"/>
                  <a:pt x="83227" y="62265"/>
                  <a:pt x="86630" y="60163"/>
                </a:cubicBezTo>
                <a:cubicBezTo>
                  <a:pt x="88164" y="59229"/>
                  <a:pt x="89798" y="58262"/>
                  <a:pt x="91266" y="57228"/>
                </a:cubicBezTo>
                <a:cubicBezTo>
                  <a:pt x="92234" y="56527"/>
                  <a:pt x="93901" y="55460"/>
                  <a:pt x="94368" y="54359"/>
                </a:cubicBezTo>
                <a:cubicBezTo>
                  <a:pt x="95069" y="52758"/>
                  <a:pt x="93701" y="51390"/>
                  <a:pt x="92901" y="50190"/>
                </a:cubicBezTo>
                <a:cubicBezTo>
                  <a:pt x="92334" y="49289"/>
                  <a:pt x="91933" y="48488"/>
                  <a:pt x="91333" y="47754"/>
                </a:cubicBezTo>
                <a:cubicBezTo>
                  <a:pt x="90732" y="46720"/>
                  <a:pt x="90132" y="45753"/>
                  <a:pt x="89098" y="45119"/>
                </a:cubicBezTo>
                <a:lnTo>
                  <a:pt x="88698" y="44619"/>
                </a:lnTo>
                <a:cubicBezTo>
                  <a:pt x="85896" y="41016"/>
                  <a:pt x="82593" y="37314"/>
                  <a:pt x="79024" y="34478"/>
                </a:cubicBezTo>
                <a:cubicBezTo>
                  <a:pt x="76022" y="32077"/>
                  <a:pt x="73187" y="29475"/>
                  <a:pt x="70151" y="27106"/>
                </a:cubicBezTo>
                <a:cubicBezTo>
                  <a:pt x="68850" y="26106"/>
                  <a:pt x="67749" y="24905"/>
                  <a:pt x="66448" y="23904"/>
                </a:cubicBezTo>
                <a:cubicBezTo>
                  <a:pt x="65147" y="22903"/>
                  <a:pt x="63913" y="21869"/>
                  <a:pt x="62512" y="20935"/>
                </a:cubicBezTo>
                <a:cubicBezTo>
                  <a:pt x="56241" y="16732"/>
                  <a:pt x="49703" y="12829"/>
                  <a:pt x="42865" y="9627"/>
                </a:cubicBezTo>
                <a:cubicBezTo>
                  <a:pt x="41364" y="8927"/>
                  <a:pt x="39929" y="7993"/>
                  <a:pt x="38328" y="7459"/>
                </a:cubicBezTo>
                <a:cubicBezTo>
                  <a:pt x="37494" y="7192"/>
                  <a:pt x="36627" y="7025"/>
                  <a:pt x="35793" y="6725"/>
                </a:cubicBezTo>
                <a:cubicBezTo>
                  <a:pt x="34993" y="6425"/>
                  <a:pt x="34325" y="5858"/>
                  <a:pt x="33558" y="5558"/>
                </a:cubicBezTo>
                <a:cubicBezTo>
                  <a:pt x="31890" y="4957"/>
                  <a:pt x="30122" y="4657"/>
                  <a:pt x="28421" y="4157"/>
                </a:cubicBezTo>
                <a:cubicBezTo>
                  <a:pt x="26453" y="3623"/>
                  <a:pt x="24518" y="2822"/>
                  <a:pt x="22517" y="2389"/>
                </a:cubicBezTo>
                <a:cubicBezTo>
                  <a:pt x="19181" y="1621"/>
                  <a:pt x="15979" y="1021"/>
                  <a:pt x="12610" y="554"/>
                </a:cubicBezTo>
                <a:cubicBezTo>
                  <a:pt x="11059" y="341"/>
                  <a:pt x="9480" y="45"/>
                  <a:pt x="7924" y="45"/>
                </a:cubicBezTo>
                <a:cubicBezTo>
                  <a:pt x="7773" y="45"/>
                  <a:pt x="7623" y="48"/>
                  <a:pt x="7473" y="54"/>
                </a:cubicBezTo>
                <a:cubicBezTo>
                  <a:pt x="6539" y="87"/>
                  <a:pt x="5605" y="187"/>
                  <a:pt x="4704" y="254"/>
                </a:cubicBezTo>
                <a:cubicBezTo>
                  <a:pt x="4216" y="85"/>
                  <a:pt x="3644" y="1"/>
                  <a:pt x="310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0"/>
          <p:cNvSpPr/>
          <p:nvPr/>
        </p:nvSpPr>
        <p:spPr>
          <a:xfrm>
            <a:off x="4627967" y="3562973"/>
            <a:ext cx="1223063" cy="921713"/>
          </a:xfrm>
          <a:custGeom>
            <a:avLst/>
            <a:gdLst/>
            <a:ahLst/>
            <a:cxnLst/>
            <a:rect l="l" t="t" r="r" b="b"/>
            <a:pathLst>
              <a:path w="95069" h="71645" extrusionOk="0">
                <a:moveTo>
                  <a:pt x="65442" y="1757"/>
                </a:moveTo>
                <a:cubicBezTo>
                  <a:pt x="65631" y="1757"/>
                  <a:pt x="65833" y="1781"/>
                  <a:pt x="66048" y="1833"/>
                </a:cubicBezTo>
                <a:cubicBezTo>
                  <a:pt x="66915" y="2033"/>
                  <a:pt x="68050" y="3100"/>
                  <a:pt x="68717" y="3634"/>
                </a:cubicBezTo>
                <a:cubicBezTo>
                  <a:pt x="71252" y="5602"/>
                  <a:pt x="74187" y="7003"/>
                  <a:pt x="77023" y="8371"/>
                </a:cubicBezTo>
                <a:cubicBezTo>
                  <a:pt x="78891" y="9305"/>
                  <a:pt x="80659" y="10306"/>
                  <a:pt x="82627" y="11106"/>
                </a:cubicBezTo>
                <a:cubicBezTo>
                  <a:pt x="84328" y="11807"/>
                  <a:pt x="85696" y="12907"/>
                  <a:pt x="87330" y="13741"/>
                </a:cubicBezTo>
                <a:cubicBezTo>
                  <a:pt x="88231" y="14208"/>
                  <a:pt x="89165" y="14709"/>
                  <a:pt x="90032" y="15242"/>
                </a:cubicBezTo>
                <a:cubicBezTo>
                  <a:pt x="90766" y="15709"/>
                  <a:pt x="92500" y="16777"/>
                  <a:pt x="92967" y="17544"/>
                </a:cubicBezTo>
                <a:cubicBezTo>
                  <a:pt x="93067" y="17677"/>
                  <a:pt x="93134" y="17811"/>
                  <a:pt x="93168" y="17944"/>
                </a:cubicBezTo>
                <a:cubicBezTo>
                  <a:pt x="92767" y="18611"/>
                  <a:pt x="92434" y="19379"/>
                  <a:pt x="92067" y="19979"/>
                </a:cubicBezTo>
                <a:cubicBezTo>
                  <a:pt x="91166" y="21547"/>
                  <a:pt x="90099" y="22981"/>
                  <a:pt x="88998" y="24449"/>
                </a:cubicBezTo>
                <a:cubicBezTo>
                  <a:pt x="86429" y="27851"/>
                  <a:pt x="83494" y="30920"/>
                  <a:pt x="80492" y="33922"/>
                </a:cubicBezTo>
                <a:cubicBezTo>
                  <a:pt x="77857" y="36591"/>
                  <a:pt x="74721" y="38793"/>
                  <a:pt x="71886" y="41228"/>
                </a:cubicBezTo>
                <a:cubicBezTo>
                  <a:pt x="70618" y="42362"/>
                  <a:pt x="69217" y="43329"/>
                  <a:pt x="67949" y="44497"/>
                </a:cubicBezTo>
                <a:cubicBezTo>
                  <a:pt x="66849" y="45531"/>
                  <a:pt x="65648" y="46398"/>
                  <a:pt x="64547" y="47432"/>
                </a:cubicBezTo>
                <a:cubicBezTo>
                  <a:pt x="63279" y="48633"/>
                  <a:pt x="61678" y="49534"/>
                  <a:pt x="60211" y="50501"/>
                </a:cubicBezTo>
                <a:cubicBezTo>
                  <a:pt x="58743" y="51435"/>
                  <a:pt x="57275" y="52469"/>
                  <a:pt x="55774" y="53370"/>
                </a:cubicBezTo>
                <a:cubicBezTo>
                  <a:pt x="52472" y="55371"/>
                  <a:pt x="49036" y="57306"/>
                  <a:pt x="45567" y="59040"/>
                </a:cubicBezTo>
                <a:cubicBezTo>
                  <a:pt x="42465" y="60575"/>
                  <a:pt x="39296" y="62176"/>
                  <a:pt x="35993" y="63177"/>
                </a:cubicBezTo>
                <a:cubicBezTo>
                  <a:pt x="35426" y="63344"/>
                  <a:pt x="34826" y="63544"/>
                  <a:pt x="34292" y="63811"/>
                </a:cubicBezTo>
                <a:cubicBezTo>
                  <a:pt x="33458" y="64244"/>
                  <a:pt x="32724" y="64411"/>
                  <a:pt x="31857" y="64711"/>
                </a:cubicBezTo>
                <a:cubicBezTo>
                  <a:pt x="29956" y="65378"/>
                  <a:pt x="28021" y="65845"/>
                  <a:pt x="26086" y="66479"/>
                </a:cubicBezTo>
                <a:cubicBezTo>
                  <a:pt x="23918" y="67146"/>
                  <a:pt x="21817" y="67680"/>
                  <a:pt x="19615" y="68147"/>
                </a:cubicBezTo>
                <a:cubicBezTo>
                  <a:pt x="18714" y="68347"/>
                  <a:pt x="17714" y="68380"/>
                  <a:pt x="16846" y="68614"/>
                </a:cubicBezTo>
                <a:cubicBezTo>
                  <a:pt x="15912" y="68847"/>
                  <a:pt x="15078" y="69214"/>
                  <a:pt x="14111" y="69314"/>
                </a:cubicBezTo>
                <a:cubicBezTo>
                  <a:pt x="12310" y="69548"/>
                  <a:pt x="10508" y="69715"/>
                  <a:pt x="8707" y="69915"/>
                </a:cubicBezTo>
                <a:cubicBezTo>
                  <a:pt x="8386" y="69947"/>
                  <a:pt x="8065" y="69960"/>
                  <a:pt x="7744" y="69960"/>
                </a:cubicBezTo>
                <a:cubicBezTo>
                  <a:pt x="6238" y="69960"/>
                  <a:pt x="4728" y="69669"/>
                  <a:pt x="3201" y="69669"/>
                </a:cubicBezTo>
                <a:cubicBezTo>
                  <a:pt x="3024" y="69669"/>
                  <a:pt x="2847" y="69673"/>
                  <a:pt x="2670" y="69681"/>
                </a:cubicBezTo>
                <a:cubicBezTo>
                  <a:pt x="2536" y="69715"/>
                  <a:pt x="2403" y="69748"/>
                  <a:pt x="2303" y="69781"/>
                </a:cubicBezTo>
                <a:cubicBezTo>
                  <a:pt x="2102" y="69581"/>
                  <a:pt x="2102" y="69248"/>
                  <a:pt x="2002" y="68681"/>
                </a:cubicBezTo>
                <a:cubicBezTo>
                  <a:pt x="1769" y="67613"/>
                  <a:pt x="1836" y="66813"/>
                  <a:pt x="2002" y="65712"/>
                </a:cubicBezTo>
                <a:cubicBezTo>
                  <a:pt x="2403" y="62943"/>
                  <a:pt x="2102" y="60008"/>
                  <a:pt x="2102" y="57206"/>
                </a:cubicBezTo>
                <a:cubicBezTo>
                  <a:pt x="2102" y="53603"/>
                  <a:pt x="2102" y="50001"/>
                  <a:pt x="2102" y="46398"/>
                </a:cubicBezTo>
                <a:cubicBezTo>
                  <a:pt x="2102" y="44597"/>
                  <a:pt x="2102" y="42795"/>
                  <a:pt x="2102" y="40994"/>
                </a:cubicBezTo>
                <a:cubicBezTo>
                  <a:pt x="2102" y="39493"/>
                  <a:pt x="1802" y="37925"/>
                  <a:pt x="2870" y="36825"/>
                </a:cubicBezTo>
                <a:cubicBezTo>
                  <a:pt x="5805" y="36591"/>
                  <a:pt x="8741" y="36057"/>
                  <a:pt x="11643" y="35624"/>
                </a:cubicBezTo>
                <a:cubicBezTo>
                  <a:pt x="15545" y="35023"/>
                  <a:pt x="19348" y="33856"/>
                  <a:pt x="23051" y="32421"/>
                </a:cubicBezTo>
                <a:cubicBezTo>
                  <a:pt x="30256" y="29653"/>
                  <a:pt x="36861" y="25917"/>
                  <a:pt x="43532" y="22114"/>
                </a:cubicBezTo>
                <a:cubicBezTo>
                  <a:pt x="45066" y="21247"/>
                  <a:pt x="46101" y="19712"/>
                  <a:pt x="47535" y="18712"/>
                </a:cubicBezTo>
                <a:cubicBezTo>
                  <a:pt x="49069" y="17611"/>
                  <a:pt x="50504" y="16543"/>
                  <a:pt x="51905" y="15276"/>
                </a:cubicBezTo>
                <a:cubicBezTo>
                  <a:pt x="54607" y="12807"/>
                  <a:pt x="57208" y="10205"/>
                  <a:pt x="59744" y="7637"/>
                </a:cubicBezTo>
                <a:cubicBezTo>
                  <a:pt x="60878" y="6503"/>
                  <a:pt x="61745" y="5068"/>
                  <a:pt x="62712" y="3801"/>
                </a:cubicBezTo>
                <a:cubicBezTo>
                  <a:pt x="63439" y="2842"/>
                  <a:pt x="64165" y="1757"/>
                  <a:pt x="65442" y="1757"/>
                </a:cubicBezTo>
                <a:close/>
                <a:moveTo>
                  <a:pt x="65245" y="1"/>
                </a:moveTo>
                <a:cubicBezTo>
                  <a:pt x="62908" y="1"/>
                  <a:pt x="61290" y="2861"/>
                  <a:pt x="59944" y="4702"/>
                </a:cubicBezTo>
                <a:cubicBezTo>
                  <a:pt x="58910" y="6136"/>
                  <a:pt x="57609" y="7370"/>
                  <a:pt x="56408" y="8738"/>
                </a:cubicBezTo>
                <a:cubicBezTo>
                  <a:pt x="54873" y="10472"/>
                  <a:pt x="53039" y="12007"/>
                  <a:pt x="51338" y="13575"/>
                </a:cubicBezTo>
                <a:cubicBezTo>
                  <a:pt x="49703" y="15109"/>
                  <a:pt x="47969" y="16343"/>
                  <a:pt x="46201" y="17677"/>
                </a:cubicBezTo>
                <a:cubicBezTo>
                  <a:pt x="45433" y="18245"/>
                  <a:pt x="44833" y="18912"/>
                  <a:pt x="44132" y="19545"/>
                </a:cubicBezTo>
                <a:cubicBezTo>
                  <a:pt x="43265" y="20379"/>
                  <a:pt x="42298" y="20746"/>
                  <a:pt x="41297" y="21313"/>
                </a:cubicBezTo>
                <a:cubicBezTo>
                  <a:pt x="39496" y="22347"/>
                  <a:pt x="37761" y="23615"/>
                  <a:pt x="35927" y="24649"/>
                </a:cubicBezTo>
                <a:cubicBezTo>
                  <a:pt x="33858" y="25817"/>
                  <a:pt x="31657" y="26651"/>
                  <a:pt x="29589" y="27851"/>
                </a:cubicBezTo>
                <a:cubicBezTo>
                  <a:pt x="27354" y="29119"/>
                  <a:pt x="24685" y="30120"/>
                  <a:pt x="22284" y="30987"/>
                </a:cubicBezTo>
                <a:cubicBezTo>
                  <a:pt x="20049" y="31821"/>
                  <a:pt x="17680" y="32788"/>
                  <a:pt x="15345" y="33289"/>
                </a:cubicBezTo>
                <a:cubicBezTo>
                  <a:pt x="11076" y="34223"/>
                  <a:pt x="6472" y="34923"/>
                  <a:pt x="2102" y="35190"/>
                </a:cubicBezTo>
                <a:cubicBezTo>
                  <a:pt x="1769" y="35223"/>
                  <a:pt x="1535" y="35424"/>
                  <a:pt x="1402" y="35657"/>
                </a:cubicBezTo>
                <a:cubicBezTo>
                  <a:pt x="1235" y="35790"/>
                  <a:pt x="1102" y="35957"/>
                  <a:pt x="968" y="36124"/>
                </a:cubicBezTo>
                <a:cubicBezTo>
                  <a:pt x="1" y="37425"/>
                  <a:pt x="435" y="39493"/>
                  <a:pt x="435" y="40994"/>
                </a:cubicBezTo>
                <a:cubicBezTo>
                  <a:pt x="435" y="46165"/>
                  <a:pt x="435" y="51302"/>
                  <a:pt x="435" y="56472"/>
                </a:cubicBezTo>
                <a:cubicBezTo>
                  <a:pt x="468" y="58640"/>
                  <a:pt x="501" y="60808"/>
                  <a:pt x="568" y="63010"/>
                </a:cubicBezTo>
                <a:cubicBezTo>
                  <a:pt x="635" y="65178"/>
                  <a:pt x="168" y="67080"/>
                  <a:pt x="435" y="69248"/>
                </a:cubicBezTo>
                <a:cubicBezTo>
                  <a:pt x="601" y="70382"/>
                  <a:pt x="701" y="71149"/>
                  <a:pt x="1936" y="71516"/>
                </a:cubicBezTo>
                <a:cubicBezTo>
                  <a:pt x="2264" y="71602"/>
                  <a:pt x="2661" y="71645"/>
                  <a:pt x="3074" y="71645"/>
                </a:cubicBezTo>
                <a:cubicBezTo>
                  <a:pt x="3626" y="71645"/>
                  <a:pt x="4209" y="71568"/>
                  <a:pt x="4704" y="71416"/>
                </a:cubicBezTo>
                <a:cubicBezTo>
                  <a:pt x="5605" y="71483"/>
                  <a:pt x="6539" y="71583"/>
                  <a:pt x="7473" y="71616"/>
                </a:cubicBezTo>
                <a:cubicBezTo>
                  <a:pt x="7623" y="71622"/>
                  <a:pt x="7773" y="71625"/>
                  <a:pt x="7924" y="71625"/>
                </a:cubicBezTo>
                <a:cubicBezTo>
                  <a:pt x="9480" y="71625"/>
                  <a:pt x="11059" y="71329"/>
                  <a:pt x="12610" y="71116"/>
                </a:cubicBezTo>
                <a:cubicBezTo>
                  <a:pt x="15979" y="70615"/>
                  <a:pt x="19181" y="70015"/>
                  <a:pt x="22517" y="69281"/>
                </a:cubicBezTo>
                <a:cubicBezTo>
                  <a:pt x="24518" y="68814"/>
                  <a:pt x="26453" y="68047"/>
                  <a:pt x="28421" y="67480"/>
                </a:cubicBezTo>
                <a:cubicBezTo>
                  <a:pt x="30122" y="67013"/>
                  <a:pt x="31890" y="66713"/>
                  <a:pt x="33558" y="66079"/>
                </a:cubicBezTo>
                <a:cubicBezTo>
                  <a:pt x="34325" y="65779"/>
                  <a:pt x="34993" y="65212"/>
                  <a:pt x="35793" y="64911"/>
                </a:cubicBezTo>
                <a:cubicBezTo>
                  <a:pt x="36627" y="64611"/>
                  <a:pt x="37494" y="64478"/>
                  <a:pt x="38328" y="64211"/>
                </a:cubicBezTo>
                <a:cubicBezTo>
                  <a:pt x="39929" y="63677"/>
                  <a:pt x="41364" y="62743"/>
                  <a:pt x="42865" y="62009"/>
                </a:cubicBezTo>
                <a:cubicBezTo>
                  <a:pt x="49703" y="58840"/>
                  <a:pt x="56241" y="54904"/>
                  <a:pt x="62512" y="50701"/>
                </a:cubicBezTo>
                <a:cubicBezTo>
                  <a:pt x="63913" y="49800"/>
                  <a:pt x="65147" y="48766"/>
                  <a:pt x="66448" y="47766"/>
                </a:cubicBezTo>
                <a:cubicBezTo>
                  <a:pt x="67749" y="46765"/>
                  <a:pt x="68850" y="45564"/>
                  <a:pt x="70151" y="44563"/>
                </a:cubicBezTo>
                <a:cubicBezTo>
                  <a:pt x="73187" y="42195"/>
                  <a:pt x="76022" y="39593"/>
                  <a:pt x="79024" y="37191"/>
                </a:cubicBezTo>
                <a:cubicBezTo>
                  <a:pt x="82593" y="34356"/>
                  <a:pt x="85896" y="30653"/>
                  <a:pt x="88698" y="27051"/>
                </a:cubicBezTo>
                <a:lnTo>
                  <a:pt x="89098" y="26517"/>
                </a:lnTo>
                <a:cubicBezTo>
                  <a:pt x="90132" y="25917"/>
                  <a:pt x="90732" y="24916"/>
                  <a:pt x="91333" y="23915"/>
                </a:cubicBezTo>
                <a:cubicBezTo>
                  <a:pt x="91933" y="23181"/>
                  <a:pt x="92334" y="22347"/>
                  <a:pt x="92901" y="21480"/>
                </a:cubicBezTo>
                <a:cubicBezTo>
                  <a:pt x="93701" y="20246"/>
                  <a:pt x="95069" y="18878"/>
                  <a:pt x="94368" y="17311"/>
                </a:cubicBezTo>
                <a:cubicBezTo>
                  <a:pt x="93901" y="16210"/>
                  <a:pt x="92234" y="15142"/>
                  <a:pt x="91266" y="14442"/>
                </a:cubicBezTo>
                <a:cubicBezTo>
                  <a:pt x="89798" y="13374"/>
                  <a:pt x="88164" y="12440"/>
                  <a:pt x="86663" y="11473"/>
                </a:cubicBezTo>
                <a:cubicBezTo>
                  <a:pt x="83260" y="9405"/>
                  <a:pt x="79324" y="8237"/>
                  <a:pt x="75888" y="6169"/>
                </a:cubicBezTo>
                <a:cubicBezTo>
                  <a:pt x="74487" y="5335"/>
                  <a:pt x="73053" y="4535"/>
                  <a:pt x="71619" y="3701"/>
                </a:cubicBezTo>
                <a:cubicBezTo>
                  <a:pt x="69951" y="2733"/>
                  <a:pt x="68583" y="1299"/>
                  <a:pt x="66849" y="432"/>
                </a:cubicBezTo>
                <a:cubicBezTo>
                  <a:pt x="66278" y="132"/>
                  <a:pt x="65745" y="1"/>
                  <a:pt x="6524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0"/>
          <p:cNvSpPr/>
          <p:nvPr/>
        </p:nvSpPr>
        <p:spPr>
          <a:xfrm>
            <a:off x="3308732" y="1486800"/>
            <a:ext cx="1223050" cy="922022"/>
          </a:xfrm>
          <a:custGeom>
            <a:avLst/>
            <a:gdLst/>
            <a:ahLst/>
            <a:cxnLst/>
            <a:rect l="l" t="t" r="r" b="b"/>
            <a:pathLst>
              <a:path w="95068" h="71669" extrusionOk="0">
                <a:moveTo>
                  <a:pt x="87423" y="1698"/>
                </a:moveTo>
                <a:cubicBezTo>
                  <a:pt x="88876" y="1698"/>
                  <a:pt x="90316" y="1976"/>
                  <a:pt x="91753" y="1976"/>
                </a:cubicBezTo>
                <a:cubicBezTo>
                  <a:pt x="91968" y="1976"/>
                  <a:pt x="92184" y="1969"/>
                  <a:pt x="92399" y="1955"/>
                </a:cubicBezTo>
                <a:cubicBezTo>
                  <a:pt x="92566" y="1955"/>
                  <a:pt x="92666" y="1922"/>
                  <a:pt x="92766" y="1855"/>
                </a:cubicBezTo>
                <a:cubicBezTo>
                  <a:pt x="92966" y="2088"/>
                  <a:pt x="92966" y="2422"/>
                  <a:pt x="93100" y="2989"/>
                </a:cubicBezTo>
                <a:cubicBezTo>
                  <a:pt x="93300" y="4057"/>
                  <a:pt x="93267" y="4857"/>
                  <a:pt x="93100" y="5958"/>
                </a:cubicBezTo>
                <a:cubicBezTo>
                  <a:pt x="92666" y="8727"/>
                  <a:pt x="93000" y="11662"/>
                  <a:pt x="92966" y="14464"/>
                </a:cubicBezTo>
                <a:cubicBezTo>
                  <a:pt x="92966" y="18067"/>
                  <a:pt x="92966" y="21636"/>
                  <a:pt x="92966" y="25238"/>
                </a:cubicBezTo>
                <a:lnTo>
                  <a:pt x="92966" y="30642"/>
                </a:lnTo>
                <a:cubicBezTo>
                  <a:pt x="92966" y="32177"/>
                  <a:pt x="93267" y="33711"/>
                  <a:pt x="92233" y="34845"/>
                </a:cubicBezTo>
                <a:cubicBezTo>
                  <a:pt x="89297" y="35079"/>
                  <a:pt x="86328" y="35579"/>
                  <a:pt x="83460" y="36013"/>
                </a:cubicBezTo>
                <a:cubicBezTo>
                  <a:pt x="79524" y="36613"/>
                  <a:pt x="75721" y="37814"/>
                  <a:pt x="72018" y="39215"/>
                </a:cubicBezTo>
                <a:cubicBezTo>
                  <a:pt x="64813" y="41984"/>
                  <a:pt x="58208" y="45753"/>
                  <a:pt x="51537" y="49522"/>
                </a:cubicBezTo>
                <a:cubicBezTo>
                  <a:pt x="50036" y="50390"/>
                  <a:pt x="48968" y="51924"/>
                  <a:pt x="47567" y="52958"/>
                </a:cubicBezTo>
                <a:cubicBezTo>
                  <a:pt x="46033" y="54026"/>
                  <a:pt x="44565" y="55093"/>
                  <a:pt x="43164" y="56394"/>
                </a:cubicBezTo>
                <a:cubicBezTo>
                  <a:pt x="40462" y="58862"/>
                  <a:pt x="37860" y="61464"/>
                  <a:pt x="35325" y="63999"/>
                </a:cubicBezTo>
                <a:cubicBezTo>
                  <a:pt x="34191" y="65167"/>
                  <a:pt x="33357" y="66601"/>
                  <a:pt x="32390" y="67869"/>
                </a:cubicBezTo>
                <a:cubicBezTo>
                  <a:pt x="31662" y="68801"/>
                  <a:pt x="30908" y="69911"/>
                  <a:pt x="29640" y="69911"/>
                </a:cubicBezTo>
                <a:cubicBezTo>
                  <a:pt x="29456" y="69911"/>
                  <a:pt x="29261" y="69888"/>
                  <a:pt x="29054" y="69837"/>
                </a:cubicBezTo>
                <a:cubicBezTo>
                  <a:pt x="28154" y="69637"/>
                  <a:pt x="27053" y="68536"/>
                  <a:pt x="26352" y="68002"/>
                </a:cubicBezTo>
                <a:cubicBezTo>
                  <a:pt x="23850" y="66068"/>
                  <a:pt x="20882" y="64667"/>
                  <a:pt x="18080" y="63266"/>
                </a:cubicBezTo>
                <a:cubicBezTo>
                  <a:pt x="16178" y="62332"/>
                  <a:pt x="14410" y="61364"/>
                  <a:pt x="12476" y="60564"/>
                </a:cubicBezTo>
                <a:cubicBezTo>
                  <a:pt x="10774" y="59863"/>
                  <a:pt x="9373" y="58729"/>
                  <a:pt x="7772" y="57928"/>
                </a:cubicBezTo>
                <a:cubicBezTo>
                  <a:pt x="6838" y="57461"/>
                  <a:pt x="5904" y="56961"/>
                  <a:pt x="5037" y="56427"/>
                </a:cubicBezTo>
                <a:cubicBezTo>
                  <a:pt x="4303" y="55960"/>
                  <a:pt x="2569" y="54893"/>
                  <a:pt x="2102" y="54126"/>
                </a:cubicBezTo>
                <a:cubicBezTo>
                  <a:pt x="2002" y="53992"/>
                  <a:pt x="1968" y="53859"/>
                  <a:pt x="1901" y="53692"/>
                </a:cubicBezTo>
                <a:cubicBezTo>
                  <a:pt x="2335" y="53058"/>
                  <a:pt x="2635" y="52291"/>
                  <a:pt x="3002" y="51657"/>
                </a:cubicBezTo>
                <a:cubicBezTo>
                  <a:pt x="3936" y="50089"/>
                  <a:pt x="5004" y="48655"/>
                  <a:pt x="6071" y="47221"/>
                </a:cubicBezTo>
                <a:cubicBezTo>
                  <a:pt x="8640" y="43818"/>
                  <a:pt x="11575" y="40749"/>
                  <a:pt x="14577" y="37747"/>
                </a:cubicBezTo>
                <a:cubicBezTo>
                  <a:pt x="17246" y="35079"/>
                  <a:pt x="20348" y="32877"/>
                  <a:pt x="23183" y="30409"/>
                </a:cubicBezTo>
                <a:cubicBezTo>
                  <a:pt x="24484" y="29308"/>
                  <a:pt x="25885" y="28307"/>
                  <a:pt x="27119" y="27173"/>
                </a:cubicBezTo>
                <a:cubicBezTo>
                  <a:pt x="28220" y="26106"/>
                  <a:pt x="29421" y="25238"/>
                  <a:pt x="30522" y="24238"/>
                </a:cubicBezTo>
                <a:cubicBezTo>
                  <a:pt x="31789" y="23037"/>
                  <a:pt x="33391" y="22103"/>
                  <a:pt x="34858" y="21169"/>
                </a:cubicBezTo>
                <a:cubicBezTo>
                  <a:pt x="36359" y="20235"/>
                  <a:pt x="37794" y="19167"/>
                  <a:pt x="39295" y="18267"/>
                </a:cubicBezTo>
                <a:cubicBezTo>
                  <a:pt x="42631" y="16299"/>
                  <a:pt x="46066" y="14331"/>
                  <a:pt x="49535" y="12629"/>
                </a:cubicBezTo>
                <a:cubicBezTo>
                  <a:pt x="52638" y="11095"/>
                  <a:pt x="55807" y="9460"/>
                  <a:pt x="59076" y="8493"/>
                </a:cubicBezTo>
                <a:cubicBezTo>
                  <a:pt x="59676" y="8293"/>
                  <a:pt x="60243" y="8126"/>
                  <a:pt x="60777" y="7826"/>
                </a:cubicBezTo>
                <a:cubicBezTo>
                  <a:pt x="61611" y="7392"/>
                  <a:pt x="62378" y="7259"/>
                  <a:pt x="63212" y="6959"/>
                </a:cubicBezTo>
                <a:cubicBezTo>
                  <a:pt x="65113" y="6291"/>
                  <a:pt x="67048" y="5791"/>
                  <a:pt x="68983" y="5191"/>
                </a:cubicBezTo>
                <a:cubicBezTo>
                  <a:pt x="71151" y="4524"/>
                  <a:pt x="73252" y="3956"/>
                  <a:pt x="75454" y="3489"/>
                </a:cubicBezTo>
                <a:cubicBezTo>
                  <a:pt x="76388" y="3323"/>
                  <a:pt x="77355" y="3289"/>
                  <a:pt x="78256" y="3056"/>
                </a:cubicBezTo>
                <a:cubicBezTo>
                  <a:pt x="79157" y="2822"/>
                  <a:pt x="79991" y="2455"/>
                  <a:pt x="80958" y="2322"/>
                </a:cubicBezTo>
                <a:cubicBezTo>
                  <a:pt x="82759" y="2122"/>
                  <a:pt x="84594" y="1955"/>
                  <a:pt x="86362" y="1755"/>
                </a:cubicBezTo>
                <a:cubicBezTo>
                  <a:pt x="86716" y="1714"/>
                  <a:pt x="87070" y="1698"/>
                  <a:pt x="87423" y="1698"/>
                </a:cubicBezTo>
                <a:close/>
                <a:moveTo>
                  <a:pt x="91969" y="1"/>
                </a:moveTo>
                <a:cubicBezTo>
                  <a:pt x="91425" y="1"/>
                  <a:pt x="90852" y="85"/>
                  <a:pt x="90365" y="254"/>
                </a:cubicBezTo>
                <a:cubicBezTo>
                  <a:pt x="89464" y="187"/>
                  <a:pt x="88530" y="87"/>
                  <a:pt x="87596" y="54"/>
                </a:cubicBezTo>
                <a:cubicBezTo>
                  <a:pt x="87446" y="48"/>
                  <a:pt x="87296" y="45"/>
                  <a:pt x="87145" y="45"/>
                </a:cubicBezTo>
                <a:cubicBezTo>
                  <a:pt x="85589" y="45"/>
                  <a:pt x="84010" y="341"/>
                  <a:pt x="82459" y="554"/>
                </a:cubicBezTo>
                <a:cubicBezTo>
                  <a:pt x="79090" y="1021"/>
                  <a:pt x="75888" y="1621"/>
                  <a:pt x="72552" y="2389"/>
                </a:cubicBezTo>
                <a:cubicBezTo>
                  <a:pt x="70550" y="2822"/>
                  <a:pt x="68649" y="3623"/>
                  <a:pt x="66648" y="4157"/>
                </a:cubicBezTo>
                <a:cubicBezTo>
                  <a:pt x="64946" y="4657"/>
                  <a:pt x="63212" y="4957"/>
                  <a:pt x="61544" y="5558"/>
                </a:cubicBezTo>
                <a:cubicBezTo>
                  <a:pt x="60743" y="5858"/>
                  <a:pt x="60076" y="6425"/>
                  <a:pt x="59276" y="6725"/>
                </a:cubicBezTo>
                <a:cubicBezTo>
                  <a:pt x="58442" y="7025"/>
                  <a:pt x="57575" y="7192"/>
                  <a:pt x="56741" y="7459"/>
                </a:cubicBezTo>
                <a:cubicBezTo>
                  <a:pt x="55139" y="7993"/>
                  <a:pt x="53738" y="8927"/>
                  <a:pt x="52204" y="9627"/>
                </a:cubicBezTo>
                <a:cubicBezTo>
                  <a:pt x="45366" y="12829"/>
                  <a:pt x="38828" y="16732"/>
                  <a:pt x="32557" y="20935"/>
                </a:cubicBezTo>
                <a:cubicBezTo>
                  <a:pt x="31156" y="21869"/>
                  <a:pt x="29955" y="22903"/>
                  <a:pt x="28621" y="23904"/>
                </a:cubicBezTo>
                <a:cubicBezTo>
                  <a:pt x="27320" y="24905"/>
                  <a:pt x="26219" y="26106"/>
                  <a:pt x="24918" y="27106"/>
                </a:cubicBezTo>
                <a:cubicBezTo>
                  <a:pt x="21882" y="29475"/>
                  <a:pt x="19047" y="32077"/>
                  <a:pt x="16045" y="34478"/>
                </a:cubicBezTo>
                <a:cubicBezTo>
                  <a:pt x="12476" y="37314"/>
                  <a:pt x="9173" y="41016"/>
                  <a:pt x="6371" y="44619"/>
                </a:cubicBezTo>
                <a:cubicBezTo>
                  <a:pt x="6238" y="44786"/>
                  <a:pt x="6104" y="44952"/>
                  <a:pt x="5971" y="45119"/>
                </a:cubicBezTo>
                <a:cubicBezTo>
                  <a:pt x="4937" y="45753"/>
                  <a:pt x="4337" y="46720"/>
                  <a:pt x="3736" y="47754"/>
                </a:cubicBezTo>
                <a:cubicBezTo>
                  <a:pt x="3136" y="48488"/>
                  <a:pt x="2735" y="49289"/>
                  <a:pt x="2168" y="50190"/>
                </a:cubicBezTo>
                <a:cubicBezTo>
                  <a:pt x="1368" y="51390"/>
                  <a:pt x="0" y="52758"/>
                  <a:pt x="701" y="54359"/>
                </a:cubicBezTo>
                <a:cubicBezTo>
                  <a:pt x="1201" y="55460"/>
                  <a:pt x="2835" y="56527"/>
                  <a:pt x="3803" y="57228"/>
                </a:cubicBezTo>
                <a:cubicBezTo>
                  <a:pt x="5271" y="58262"/>
                  <a:pt x="6905" y="59229"/>
                  <a:pt x="8439" y="60163"/>
                </a:cubicBezTo>
                <a:cubicBezTo>
                  <a:pt x="11842" y="62265"/>
                  <a:pt x="15778" y="63432"/>
                  <a:pt x="19180" y="65467"/>
                </a:cubicBezTo>
                <a:cubicBezTo>
                  <a:pt x="20581" y="66334"/>
                  <a:pt x="22016" y="67135"/>
                  <a:pt x="23450" y="67936"/>
                </a:cubicBezTo>
                <a:cubicBezTo>
                  <a:pt x="25118" y="68903"/>
                  <a:pt x="26486" y="70337"/>
                  <a:pt x="28220" y="71238"/>
                </a:cubicBezTo>
                <a:cubicBezTo>
                  <a:pt x="28796" y="71538"/>
                  <a:pt x="29334" y="71669"/>
                  <a:pt x="29838" y="71669"/>
                </a:cubicBezTo>
                <a:cubicBezTo>
                  <a:pt x="32193" y="71669"/>
                  <a:pt x="33806" y="68809"/>
                  <a:pt x="35125" y="66968"/>
                </a:cubicBezTo>
                <a:cubicBezTo>
                  <a:pt x="36193" y="65501"/>
                  <a:pt x="37494" y="64266"/>
                  <a:pt x="38661" y="62932"/>
                </a:cubicBezTo>
                <a:cubicBezTo>
                  <a:pt x="40195" y="61197"/>
                  <a:pt x="42030" y="59630"/>
                  <a:pt x="43731" y="58062"/>
                </a:cubicBezTo>
                <a:cubicBezTo>
                  <a:pt x="45366" y="56561"/>
                  <a:pt x="47100" y="55327"/>
                  <a:pt x="48902" y="53959"/>
                </a:cubicBezTo>
                <a:cubicBezTo>
                  <a:pt x="49636" y="53392"/>
                  <a:pt x="50269" y="52725"/>
                  <a:pt x="50936" y="52091"/>
                </a:cubicBezTo>
                <a:cubicBezTo>
                  <a:pt x="51837" y="51290"/>
                  <a:pt x="52771" y="50923"/>
                  <a:pt x="53772" y="50356"/>
                </a:cubicBezTo>
                <a:cubicBezTo>
                  <a:pt x="55606" y="49289"/>
                  <a:pt x="57308" y="48055"/>
                  <a:pt x="59142" y="46987"/>
                </a:cubicBezTo>
                <a:cubicBezTo>
                  <a:pt x="61210" y="45820"/>
                  <a:pt x="63412" y="44986"/>
                  <a:pt x="65480" y="43818"/>
                </a:cubicBezTo>
                <a:cubicBezTo>
                  <a:pt x="67715" y="42517"/>
                  <a:pt x="70384" y="41550"/>
                  <a:pt x="72819" y="40649"/>
                </a:cubicBezTo>
                <a:cubicBezTo>
                  <a:pt x="75020" y="39849"/>
                  <a:pt x="77422" y="38881"/>
                  <a:pt x="79724" y="38381"/>
                </a:cubicBezTo>
                <a:cubicBezTo>
                  <a:pt x="83993" y="37447"/>
                  <a:pt x="88597" y="36713"/>
                  <a:pt x="92966" y="36480"/>
                </a:cubicBezTo>
                <a:cubicBezTo>
                  <a:pt x="93333" y="36446"/>
                  <a:pt x="93567" y="36246"/>
                  <a:pt x="93667" y="36013"/>
                </a:cubicBezTo>
                <a:cubicBezTo>
                  <a:pt x="93834" y="35879"/>
                  <a:pt x="93967" y="35713"/>
                  <a:pt x="94134" y="35512"/>
                </a:cubicBezTo>
                <a:cubicBezTo>
                  <a:pt x="95068" y="34211"/>
                  <a:pt x="94634" y="32143"/>
                  <a:pt x="94634" y="30642"/>
                </a:cubicBezTo>
                <a:cubicBezTo>
                  <a:pt x="94634" y="25505"/>
                  <a:pt x="94634" y="20335"/>
                  <a:pt x="94634" y="15198"/>
                </a:cubicBezTo>
                <a:cubicBezTo>
                  <a:pt x="94634" y="12996"/>
                  <a:pt x="94568" y="10828"/>
                  <a:pt x="94501" y="8660"/>
                </a:cubicBezTo>
                <a:cubicBezTo>
                  <a:pt x="94468" y="6492"/>
                  <a:pt x="94901" y="4590"/>
                  <a:pt x="94634" y="2422"/>
                </a:cubicBezTo>
                <a:cubicBezTo>
                  <a:pt x="94468" y="1255"/>
                  <a:pt x="94401" y="521"/>
                  <a:pt x="93133" y="154"/>
                </a:cubicBezTo>
                <a:cubicBezTo>
                  <a:pt x="92798" y="52"/>
                  <a:pt x="92392" y="1"/>
                  <a:pt x="919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0"/>
          <p:cNvSpPr/>
          <p:nvPr/>
        </p:nvSpPr>
        <p:spPr>
          <a:xfrm>
            <a:off x="3308732" y="3562741"/>
            <a:ext cx="1223050" cy="921944"/>
          </a:xfrm>
          <a:custGeom>
            <a:avLst/>
            <a:gdLst/>
            <a:ahLst/>
            <a:cxnLst/>
            <a:rect l="l" t="t" r="r" b="b"/>
            <a:pathLst>
              <a:path w="95068" h="71663" extrusionOk="0">
                <a:moveTo>
                  <a:pt x="29661" y="1775"/>
                </a:moveTo>
                <a:cubicBezTo>
                  <a:pt x="30937" y="1775"/>
                  <a:pt x="31664" y="2860"/>
                  <a:pt x="32390" y="3819"/>
                </a:cubicBezTo>
                <a:cubicBezTo>
                  <a:pt x="33357" y="5086"/>
                  <a:pt x="34191" y="6521"/>
                  <a:pt x="35325" y="7655"/>
                </a:cubicBezTo>
                <a:cubicBezTo>
                  <a:pt x="37860" y="10223"/>
                  <a:pt x="40462" y="12825"/>
                  <a:pt x="43164" y="15294"/>
                </a:cubicBezTo>
                <a:cubicBezTo>
                  <a:pt x="44565" y="16561"/>
                  <a:pt x="46033" y="17629"/>
                  <a:pt x="47567" y="18730"/>
                </a:cubicBezTo>
                <a:cubicBezTo>
                  <a:pt x="48968" y="19730"/>
                  <a:pt x="50036" y="21265"/>
                  <a:pt x="51537" y="22132"/>
                </a:cubicBezTo>
                <a:cubicBezTo>
                  <a:pt x="58208" y="25935"/>
                  <a:pt x="64813" y="29671"/>
                  <a:pt x="72018" y="32439"/>
                </a:cubicBezTo>
                <a:cubicBezTo>
                  <a:pt x="75721" y="33874"/>
                  <a:pt x="79524" y="35041"/>
                  <a:pt x="83460" y="35642"/>
                </a:cubicBezTo>
                <a:cubicBezTo>
                  <a:pt x="86328" y="36075"/>
                  <a:pt x="89297" y="36609"/>
                  <a:pt x="92233" y="36843"/>
                </a:cubicBezTo>
                <a:cubicBezTo>
                  <a:pt x="93267" y="37943"/>
                  <a:pt x="92966" y="39511"/>
                  <a:pt x="92966" y="41012"/>
                </a:cubicBezTo>
                <a:lnTo>
                  <a:pt x="92966" y="46416"/>
                </a:lnTo>
                <a:cubicBezTo>
                  <a:pt x="92966" y="50019"/>
                  <a:pt x="92966" y="53621"/>
                  <a:pt x="92966" y="57224"/>
                </a:cubicBezTo>
                <a:cubicBezTo>
                  <a:pt x="93000" y="60026"/>
                  <a:pt x="92666" y="62961"/>
                  <a:pt x="93100" y="65730"/>
                </a:cubicBezTo>
                <a:cubicBezTo>
                  <a:pt x="93267" y="66831"/>
                  <a:pt x="93300" y="67631"/>
                  <a:pt x="93100" y="68699"/>
                </a:cubicBezTo>
                <a:cubicBezTo>
                  <a:pt x="92966" y="69266"/>
                  <a:pt x="92966" y="69599"/>
                  <a:pt x="92766" y="69799"/>
                </a:cubicBezTo>
                <a:cubicBezTo>
                  <a:pt x="92666" y="69766"/>
                  <a:pt x="92566" y="69733"/>
                  <a:pt x="92433" y="69699"/>
                </a:cubicBezTo>
                <a:cubicBezTo>
                  <a:pt x="92255" y="69691"/>
                  <a:pt x="92078" y="69687"/>
                  <a:pt x="91902" y="69687"/>
                </a:cubicBezTo>
                <a:cubicBezTo>
                  <a:pt x="90374" y="69687"/>
                  <a:pt x="88865" y="69978"/>
                  <a:pt x="87358" y="69978"/>
                </a:cubicBezTo>
                <a:cubicBezTo>
                  <a:pt x="87037" y="69978"/>
                  <a:pt x="86716" y="69965"/>
                  <a:pt x="86395" y="69933"/>
                </a:cubicBezTo>
                <a:cubicBezTo>
                  <a:pt x="84594" y="69733"/>
                  <a:pt x="82759" y="69566"/>
                  <a:pt x="80958" y="69332"/>
                </a:cubicBezTo>
                <a:cubicBezTo>
                  <a:pt x="80024" y="69232"/>
                  <a:pt x="79157" y="68865"/>
                  <a:pt x="78256" y="68632"/>
                </a:cubicBezTo>
                <a:cubicBezTo>
                  <a:pt x="77355" y="68398"/>
                  <a:pt x="76388" y="68365"/>
                  <a:pt x="75487" y="68165"/>
                </a:cubicBezTo>
                <a:cubicBezTo>
                  <a:pt x="73252" y="67698"/>
                  <a:pt x="71151" y="67164"/>
                  <a:pt x="68983" y="66497"/>
                </a:cubicBezTo>
                <a:cubicBezTo>
                  <a:pt x="67048" y="65863"/>
                  <a:pt x="65113" y="65396"/>
                  <a:pt x="63212" y="64729"/>
                </a:cubicBezTo>
                <a:cubicBezTo>
                  <a:pt x="62378" y="64429"/>
                  <a:pt x="61611" y="64262"/>
                  <a:pt x="60810" y="63829"/>
                </a:cubicBezTo>
                <a:cubicBezTo>
                  <a:pt x="60243" y="63562"/>
                  <a:pt x="59676" y="63362"/>
                  <a:pt x="59076" y="63195"/>
                </a:cubicBezTo>
                <a:cubicBezTo>
                  <a:pt x="55807" y="62194"/>
                  <a:pt x="52638" y="60593"/>
                  <a:pt x="49535" y="59058"/>
                </a:cubicBezTo>
                <a:cubicBezTo>
                  <a:pt x="46066" y="57324"/>
                  <a:pt x="42631" y="55389"/>
                  <a:pt x="39295" y="53388"/>
                </a:cubicBezTo>
                <a:cubicBezTo>
                  <a:pt x="37794" y="52487"/>
                  <a:pt x="36359" y="51453"/>
                  <a:pt x="34858" y="50486"/>
                </a:cubicBezTo>
                <a:cubicBezTo>
                  <a:pt x="33391" y="49552"/>
                  <a:pt x="31789" y="48651"/>
                  <a:pt x="30522" y="47450"/>
                </a:cubicBezTo>
                <a:cubicBezTo>
                  <a:pt x="29454" y="46416"/>
                  <a:pt x="28220" y="45549"/>
                  <a:pt x="27119" y="44515"/>
                </a:cubicBezTo>
                <a:cubicBezTo>
                  <a:pt x="25885" y="43347"/>
                  <a:pt x="24484" y="42380"/>
                  <a:pt x="23183" y="41246"/>
                </a:cubicBezTo>
                <a:cubicBezTo>
                  <a:pt x="20348" y="38811"/>
                  <a:pt x="17246" y="36609"/>
                  <a:pt x="14577" y="33940"/>
                </a:cubicBezTo>
                <a:cubicBezTo>
                  <a:pt x="11608" y="30938"/>
                  <a:pt x="8640" y="27869"/>
                  <a:pt x="6071" y="24467"/>
                </a:cubicBezTo>
                <a:cubicBezTo>
                  <a:pt x="5004" y="22999"/>
                  <a:pt x="3936" y="21565"/>
                  <a:pt x="3002" y="19997"/>
                </a:cubicBezTo>
                <a:cubicBezTo>
                  <a:pt x="2635" y="19397"/>
                  <a:pt x="2335" y="18629"/>
                  <a:pt x="1901" y="17962"/>
                </a:cubicBezTo>
                <a:cubicBezTo>
                  <a:pt x="1968" y="17829"/>
                  <a:pt x="2002" y="17695"/>
                  <a:pt x="2102" y="17562"/>
                </a:cubicBezTo>
                <a:cubicBezTo>
                  <a:pt x="2569" y="16761"/>
                  <a:pt x="4303" y="15694"/>
                  <a:pt x="5037" y="15260"/>
                </a:cubicBezTo>
                <a:cubicBezTo>
                  <a:pt x="5904" y="14727"/>
                  <a:pt x="6838" y="14193"/>
                  <a:pt x="7772" y="13759"/>
                </a:cubicBezTo>
                <a:cubicBezTo>
                  <a:pt x="9373" y="12925"/>
                  <a:pt x="10774" y="11825"/>
                  <a:pt x="12476" y="11124"/>
                </a:cubicBezTo>
                <a:cubicBezTo>
                  <a:pt x="14410" y="10324"/>
                  <a:pt x="16178" y="9323"/>
                  <a:pt x="18080" y="8389"/>
                </a:cubicBezTo>
                <a:cubicBezTo>
                  <a:pt x="20882" y="7021"/>
                  <a:pt x="23850" y="5620"/>
                  <a:pt x="26352" y="3652"/>
                </a:cubicBezTo>
                <a:cubicBezTo>
                  <a:pt x="27053" y="3118"/>
                  <a:pt x="28154" y="2051"/>
                  <a:pt x="29054" y="1851"/>
                </a:cubicBezTo>
                <a:cubicBezTo>
                  <a:pt x="29270" y="1799"/>
                  <a:pt x="29471" y="1775"/>
                  <a:pt x="29661" y="1775"/>
                </a:cubicBezTo>
                <a:close/>
                <a:moveTo>
                  <a:pt x="29815" y="0"/>
                </a:moveTo>
                <a:cubicBezTo>
                  <a:pt x="29318" y="0"/>
                  <a:pt x="28788" y="127"/>
                  <a:pt x="28220" y="416"/>
                </a:cubicBezTo>
                <a:cubicBezTo>
                  <a:pt x="26519" y="1317"/>
                  <a:pt x="25118" y="2751"/>
                  <a:pt x="23450" y="3719"/>
                </a:cubicBezTo>
                <a:cubicBezTo>
                  <a:pt x="22016" y="4553"/>
                  <a:pt x="20581" y="5353"/>
                  <a:pt x="19180" y="6187"/>
                </a:cubicBezTo>
                <a:cubicBezTo>
                  <a:pt x="15778" y="8255"/>
                  <a:pt x="11842" y="9423"/>
                  <a:pt x="8439" y="11491"/>
                </a:cubicBezTo>
                <a:cubicBezTo>
                  <a:pt x="6905" y="12425"/>
                  <a:pt x="5271" y="13392"/>
                  <a:pt x="3803" y="14460"/>
                </a:cubicBezTo>
                <a:cubicBezTo>
                  <a:pt x="2835" y="15127"/>
                  <a:pt x="1201" y="16228"/>
                  <a:pt x="701" y="17329"/>
                </a:cubicBezTo>
                <a:cubicBezTo>
                  <a:pt x="0" y="18896"/>
                  <a:pt x="1401" y="20264"/>
                  <a:pt x="2168" y="21498"/>
                </a:cubicBezTo>
                <a:cubicBezTo>
                  <a:pt x="2735" y="22365"/>
                  <a:pt x="3136" y="23199"/>
                  <a:pt x="3736" y="23933"/>
                </a:cubicBezTo>
                <a:cubicBezTo>
                  <a:pt x="4337" y="24934"/>
                  <a:pt x="4937" y="25935"/>
                  <a:pt x="5971" y="26535"/>
                </a:cubicBezTo>
                <a:cubicBezTo>
                  <a:pt x="6104" y="26702"/>
                  <a:pt x="6238" y="26902"/>
                  <a:pt x="6371" y="27069"/>
                </a:cubicBezTo>
                <a:cubicBezTo>
                  <a:pt x="9173" y="30671"/>
                  <a:pt x="12509" y="34374"/>
                  <a:pt x="16078" y="37209"/>
                </a:cubicBezTo>
                <a:cubicBezTo>
                  <a:pt x="19080" y="39611"/>
                  <a:pt x="21882" y="42213"/>
                  <a:pt x="24918" y="44581"/>
                </a:cubicBezTo>
                <a:cubicBezTo>
                  <a:pt x="26219" y="45582"/>
                  <a:pt x="27353" y="46783"/>
                  <a:pt x="28621" y="47784"/>
                </a:cubicBezTo>
                <a:cubicBezTo>
                  <a:pt x="29955" y="48784"/>
                  <a:pt x="31156" y="49818"/>
                  <a:pt x="32557" y="50719"/>
                </a:cubicBezTo>
                <a:cubicBezTo>
                  <a:pt x="38828" y="54922"/>
                  <a:pt x="45366" y="58858"/>
                  <a:pt x="52204" y="62027"/>
                </a:cubicBezTo>
                <a:cubicBezTo>
                  <a:pt x="53738" y="62761"/>
                  <a:pt x="55139" y="63695"/>
                  <a:pt x="56741" y="64229"/>
                </a:cubicBezTo>
                <a:cubicBezTo>
                  <a:pt x="57575" y="64496"/>
                  <a:pt x="58442" y="64629"/>
                  <a:pt x="59276" y="64929"/>
                </a:cubicBezTo>
                <a:cubicBezTo>
                  <a:pt x="60076" y="65230"/>
                  <a:pt x="60743" y="65797"/>
                  <a:pt x="61544" y="66097"/>
                </a:cubicBezTo>
                <a:cubicBezTo>
                  <a:pt x="63212" y="66731"/>
                  <a:pt x="64946" y="67031"/>
                  <a:pt x="66681" y="67498"/>
                </a:cubicBezTo>
                <a:cubicBezTo>
                  <a:pt x="68649" y="68065"/>
                  <a:pt x="70550" y="68832"/>
                  <a:pt x="72552" y="69299"/>
                </a:cubicBezTo>
                <a:cubicBezTo>
                  <a:pt x="75888" y="70033"/>
                  <a:pt x="79090" y="70633"/>
                  <a:pt x="82459" y="71134"/>
                </a:cubicBezTo>
                <a:cubicBezTo>
                  <a:pt x="84010" y="71347"/>
                  <a:pt x="85589" y="71643"/>
                  <a:pt x="87170" y="71643"/>
                </a:cubicBezTo>
                <a:cubicBezTo>
                  <a:pt x="87323" y="71643"/>
                  <a:pt x="87476" y="71640"/>
                  <a:pt x="87629" y="71634"/>
                </a:cubicBezTo>
                <a:cubicBezTo>
                  <a:pt x="88530" y="71601"/>
                  <a:pt x="89464" y="71501"/>
                  <a:pt x="90365" y="71434"/>
                </a:cubicBezTo>
                <a:cubicBezTo>
                  <a:pt x="90860" y="71586"/>
                  <a:pt x="91443" y="71663"/>
                  <a:pt x="91995" y="71663"/>
                </a:cubicBezTo>
                <a:cubicBezTo>
                  <a:pt x="92408" y="71663"/>
                  <a:pt x="92804" y="71620"/>
                  <a:pt x="93133" y="71534"/>
                </a:cubicBezTo>
                <a:cubicBezTo>
                  <a:pt x="94401" y="71167"/>
                  <a:pt x="94468" y="70400"/>
                  <a:pt x="94634" y="69266"/>
                </a:cubicBezTo>
                <a:cubicBezTo>
                  <a:pt x="94901" y="67098"/>
                  <a:pt x="94468" y="65196"/>
                  <a:pt x="94501" y="63028"/>
                </a:cubicBezTo>
                <a:cubicBezTo>
                  <a:pt x="94568" y="60826"/>
                  <a:pt x="94634" y="58658"/>
                  <a:pt x="94634" y="56490"/>
                </a:cubicBezTo>
                <a:cubicBezTo>
                  <a:pt x="94634" y="51320"/>
                  <a:pt x="94634" y="46183"/>
                  <a:pt x="94634" y="41012"/>
                </a:cubicBezTo>
                <a:cubicBezTo>
                  <a:pt x="94634" y="39511"/>
                  <a:pt x="95068" y="37443"/>
                  <a:pt x="94134" y="36142"/>
                </a:cubicBezTo>
                <a:cubicBezTo>
                  <a:pt x="94001" y="35942"/>
                  <a:pt x="93834" y="35808"/>
                  <a:pt x="93700" y="35675"/>
                </a:cubicBezTo>
                <a:cubicBezTo>
                  <a:pt x="93567" y="35408"/>
                  <a:pt x="93333" y="35241"/>
                  <a:pt x="92966" y="35208"/>
                </a:cubicBezTo>
                <a:cubicBezTo>
                  <a:pt x="88597" y="34941"/>
                  <a:pt x="83993" y="34241"/>
                  <a:pt x="79724" y="33307"/>
                </a:cubicBezTo>
                <a:cubicBezTo>
                  <a:pt x="77422" y="32806"/>
                  <a:pt x="75020" y="31839"/>
                  <a:pt x="72819" y="31005"/>
                </a:cubicBezTo>
                <a:cubicBezTo>
                  <a:pt x="70384" y="30104"/>
                  <a:pt x="67715" y="29137"/>
                  <a:pt x="65480" y="27869"/>
                </a:cubicBezTo>
                <a:cubicBezTo>
                  <a:pt x="63412" y="26669"/>
                  <a:pt x="61244" y="25835"/>
                  <a:pt x="59142" y="24667"/>
                </a:cubicBezTo>
                <a:cubicBezTo>
                  <a:pt x="57308" y="23633"/>
                  <a:pt x="55606" y="22365"/>
                  <a:pt x="53772" y="21331"/>
                </a:cubicBezTo>
                <a:cubicBezTo>
                  <a:pt x="52771" y="20764"/>
                  <a:pt x="51837" y="20397"/>
                  <a:pt x="50936" y="19563"/>
                </a:cubicBezTo>
                <a:cubicBezTo>
                  <a:pt x="50269" y="18930"/>
                  <a:pt x="49636" y="18263"/>
                  <a:pt x="48902" y="17695"/>
                </a:cubicBezTo>
                <a:cubicBezTo>
                  <a:pt x="47134" y="16361"/>
                  <a:pt x="45399" y="15127"/>
                  <a:pt x="43731" y="13593"/>
                </a:cubicBezTo>
                <a:cubicBezTo>
                  <a:pt x="42030" y="12025"/>
                  <a:pt x="40195" y="10490"/>
                  <a:pt x="38661" y="8722"/>
                </a:cubicBezTo>
                <a:cubicBezTo>
                  <a:pt x="37494" y="7388"/>
                  <a:pt x="36193" y="6154"/>
                  <a:pt x="35125" y="4720"/>
                </a:cubicBezTo>
                <a:cubicBezTo>
                  <a:pt x="33802" y="2872"/>
                  <a:pt x="32183" y="0"/>
                  <a:pt x="2981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0"/>
          <p:cNvSpPr/>
          <p:nvPr/>
        </p:nvSpPr>
        <p:spPr>
          <a:xfrm>
            <a:off x="3076120" y="2296498"/>
            <a:ext cx="586219" cy="1385303"/>
          </a:xfrm>
          <a:custGeom>
            <a:avLst/>
            <a:gdLst/>
            <a:ahLst/>
            <a:cxnLst/>
            <a:rect l="l" t="t" r="r" b="b"/>
            <a:pathLst>
              <a:path w="45567" h="107680" extrusionOk="0">
                <a:moveTo>
                  <a:pt x="12328" y="1331"/>
                </a:moveTo>
                <a:cubicBezTo>
                  <a:pt x="13275" y="1331"/>
                  <a:pt x="15025" y="2207"/>
                  <a:pt x="15778" y="2600"/>
                </a:cubicBezTo>
                <a:cubicBezTo>
                  <a:pt x="16712" y="3067"/>
                  <a:pt x="17646" y="3567"/>
                  <a:pt x="18514" y="4101"/>
                </a:cubicBezTo>
                <a:cubicBezTo>
                  <a:pt x="20048" y="5035"/>
                  <a:pt x="21749" y="5635"/>
                  <a:pt x="23250" y="6703"/>
                </a:cubicBezTo>
                <a:cubicBezTo>
                  <a:pt x="24952" y="7937"/>
                  <a:pt x="26720" y="8938"/>
                  <a:pt x="28521" y="10039"/>
                </a:cubicBezTo>
                <a:cubicBezTo>
                  <a:pt x="31156" y="11673"/>
                  <a:pt x="33925" y="13441"/>
                  <a:pt x="36894" y="14542"/>
                </a:cubicBezTo>
                <a:cubicBezTo>
                  <a:pt x="37727" y="14842"/>
                  <a:pt x="39229" y="15242"/>
                  <a:pt x="39896" y="15876"/>
                </a:cubicBezTo>
                <a:cubicBezTo>
                  <a:pt x="41097" y="17077"/>
                  <a:pt x="40463" y="18445"/>
                  <a:pt x="39962" y="19745"/>
                </a:cubicBezTo>
                <a:cubicBezTo>
                  <a:pt x="39395" y="21247"/>
                  <a:pt x="38628" y="22714"/>
                  <a:pt x="38261" y="24282"/>
                </a:cubicBezTo>
                <a:cubicBezTo>
                  <a:pt x="37427" y="27785"/>
                  <a:pt x="36593" y="31387"/>
                  <a:pt x="35926" y="34956"/>
                </a:cubicBezTo>
                <a:cubicBezTo>
                  <a:pt x="35593" y="36824"/>
                  <a:pt x="35459" y="38626"/>
                  <a:pt x="35359" y="40527"/>
                </a:cubicBezTo>
                <a:cubicBezTo>
                  <a:pt x="35259" y="42262"/>
                  <a:pt x="34492" y="43963"/>
                  <a:pt x="34559" y="45697"/>
                </a:cubicBezTo>
                <a:cubicBezTo>
                  <a:pt x="34892" y="53370"/>
                  <a:pt x="35192" y="60975"/>
                  <a:pt x="36660" y="68514"/>
                </a:cubicBezTo>
                <a:cubicBezTo>
                  <a:pt x="37394" y="72417"/>
                  <a:pt x="38395" y="76286"/>
                  <a:pt x="39996" y="79922"/>
                </a:cubicBezTo>
                <a:cubicBezTo>
                  <a:pt x="41130" y="82624"/>
                  <a:pt x="42264" y="85392"/>
                  <a:pt x="43598" y="87994"/>
                </a:cubicBezTo>
                <a:cubicBezTo>
                  <a:pt x="43231" y="89495"/>
                  <a:pt x="41764" y="90062"/>
                  <a:pt x="40463" y="90863"/>
                </a:cubicBezTo>
                <a:cubicBezTo>
                  <a:pt x="38928" y="91797"/>
                  <a:pt x="37394" y="92764"/>
                  <a:pt x="35893" y="93732"/>
                </a:cubicBezTo>
                <a:cubicBezTo>
                  <a:pt x="32824" y="95633"/>
                  <a:pt x="29788" y="97535"/>
                  <a:pt x="26720" y="99436"/>
                </a:cubicBezTo>
                <a:cubicBezTo>
                  <a:pt x="24351" y="100937"/>
                  <a:pt x="21683" y="102205"/>
                  <a:pt x="19548" y="104039"/>
                </a:cubicBezTo>
                <a:cubicBezTo>
                  <a:pt x="18714" y="104740"/>
                  <a:pt x="18080" y="105207"/>
                  <a:pt x="17046" y="105574"/>
                </a:cubicBezTo>
                <a:cubicBezTo>
                  <a:pt x="16565" y="105772"/>
                  <a:pt x="16300" y="105922"/>
                  <a:pt x="16067" y="105922"/>
                </a:cubicBezTo>
                <a:cubicBezTo>
                  <a:pt x="16026" y="105922"/>
                  <a:pt x="15986" y="105917"/>
                  <a:pt x="15945" y="105907"/>
                </a:cubicBezTo>
                <a:cubicBezTo>
                  <a:pt x="15912" y="105807"/>
                  <a:pt x="15879" y="105674"/>
                  <a:pt x="15812" y="105574"/>
                </a:cubicBezTo>
                <a:cubicBezTo>
                  <a:pt x="14844" y="103772"/>
                  <a:pt x="13310" y="102371"/>
                  <a:pt x="12443" y="100537"/>
                </a:cubicBezTo>
                <a:cubicBezTo>
                  <a:pt x="11676" y="98936"/>
                  <a:pt x="10842" y="97301"/>
                  <a:pt x="10074" y="95667"/>
                </a:cubicBezTo>
                <a:cubicBezTo>
                  <a:pt x="9674" y="94766"/>
                  <a:pt x="9541" y="93865"/>
                  <a:pt x="9240" y="92965"/>
                </a:cubicBezTo>
                <a:cubicBezTo>
                  <a:pt x="8974" y="92097"/>
                  <a:pt x="8473" y="91230"/>
                  <a:pt x="8173" y="90363"/>
                </a:cubicBezTo>
                <a:cubicBezTo>
                  <a:pt x="7372" y="88228"/>
                  <a:pt x="6739" y="86160"/>
                  <a:pt x="6172" y="83991"/>
                </a:cubicBezTo>
                <a:cubicBezTo>
                  <a:pt x="5671" y="82023"/>
                  <a:pt x="5037" y="80122"/>
                  <a:pt x="4604" y="78154"/>
                </a:cubicBezTo>
                <a:cubicBezTo>
                  <a:pt x="4404" y="77253"/>
                  <a:pt x="4137" y="76553"/>
                  <a:pt x="4070" y="75619"/>
                </a:cubicBezTo>
                <a:cubicBezTo>
                  <a:pt x="4037" y="75018"/>
                  <a:pt x="3870" y="74418"/>
                  <a:pt x="3703" y="73818"/>
                </a:cubicBezTo>
                <a:cubicBezTo>
                  <a:pt x="2803" y="70515"/>
                  <a:pt x="2502" y="66979"/>
                  <a:pt x="2169" y="63510"/>
                </a:cubicBezTo>
                <a:cubicBezTo>
                  <a:pt x="1802" y="59674"/>
                  <a:pt x="1635" y="55738"/>
                  <a:pt x="1568" y="51868"/>
                </a:cubicBezTo>
                <a:cubicBezTo>
                  <a:pt x="1535" y="50101"/>
                  <a:pt x="1635" y="48333"/>
                  <a:pt x="1668" y="46565"/>
                </a:cubicBezTo>
                <a:cubicBezTo>
                  <a:pt x="1702" y="44830"/>
                  <a:pt x="1602" y="42962"/>
                  <a:pt x="1969" y="41261"/>
                </a:cubicBezTo>
                <a:cubicBezTo>
                  <a:pt x="2269" y="39793"/>
                  <a:pt x="2336" y="38325"/>
                  <a:pt x="2636" y="36824"/>
                </a:cubicBezTo>
                <a:cubicBezTo>
                  <a:pt x="2969" y="35157"/>
                  <a:pt x="3069" y="33455"/>
                  <a:pt x="3336" y="31754"/>
                </a:cubicBezTo>
                <a:cubicBezTo>
                  <a:pt x="3903" y="28051"/>
                  <a:pt x="4137" y="24249"/>
                  <a:pt x="5004" y="20579"/>
                </a:cubicBezTo>
                <a:cubicBezTo>
                  <a:pt x="5971" y="16443"/>
                  <a:pt x="7006" y="12340"/>
                  <a:pt x="8540" y="8371"/>
                </a:cubicBezTo>
                <a:cubicBezTo>
                  <a:pt x="9174" y="6669"/>
                  <a:pt x="9841" y="5002"/>
                  <a:pt x="10675" y="3400"/>
                </a:cubicBezTo>
                <a:cubicBezTo>
                  <a:pt x="11008" y="2767"/>
                  <a:pt x="11509" y="2066"/>
                  <a:pt x="11842" y="1399"/>
                </a:cubicBezTo>
                <a:cubicBezTo>
                  <a:pt x="11976" y="1332"/>
                  <a:pt x="12143" y="1332"/>
                  <a:pt x="12276" y="1332"/>
                </a:cubicBezTo>
                <a:cubicBezTo>
                  <a:pt x="12293" y="1332"/>
                  <a:pt x="12310" y="1331"/>
                  <a:pt x="12328" y="1331"/>
                </a:cubicBezTo>
                <a:close/>
                <a:moveTo>
                  <a:pt x="12134" y="1"/>
                </a:moveTo>
                <a:cubicBezTo>
                  <a:pt x="11998" y="1"/>
                  <a:pt x="11867" y="11"/>
                  <a:pt x="11742" y="31"/>
                </a:cubicBezTo>
                <a:cubicBezTo>
                  <a:pt x="10041" y="265"/>
                  <a:pt x="9607" y="2166"/>
                  <a:pt x="8974" y="3467"/>
                </a:cubicBezTo>
                <a:cubicBezTo>
                  <a:pt x="8540" y="4435"/>
                  <a:pt x="8040" y="5202"/>
                  <a:pt x="7739" y="6102"/>
                </a:cubicBezTo>
                <a:cubicBezTo>
                  <a:pt x="7206" y="7136"/>
                  <a:pt x="6705" y="8171"/>
                  <a:pt x="6705" y="9371"/>
                </a:cubicBezTo>
                <a:cubicBezTo>
                  <a:pt x="6639" y="9572"/>
                  <a:pt x="6572" y="9805"/>
                  <a:pt x="6472" y="10005"/>
                </a:cubicBezTo>
                <a:cubicBezTo>
                  <a:pt x="4904" y="14275"/>
                  <a:pt x="3503" y="19045"/>
                  <a:pt x="3003" y="23582"/>
                </a:cubicBezTo>
                <a:cubicBezTo>
                  <a:pt x="2569" y="27384"/>
                  <a:pt x="1835" y="31187"/>
                  <a:pt x="1435" y="34990"/>
                </a:cubicBezTo>
                <a:cubicBezTo>
                  <a:pt x="1268" y="36624"/>
                  <a:pt x="834" y="38192"/>
                  <a:pt x="701" y="39827"/>
                </a:cubicBezTo>
                <a:cubicBezTo>
                  <a:pt x="534" y="41461"/>
                  <a:pt x="301" y="43062"/>
                  <a:pt x="234" y="44730"/>
                </a:cubicBezTo>
                <a:cubicBezTo>
                  <a:pt x="1" y="52269"/>
                  <a:pt x="134" y="59874"/>
                  <a:pt x="1068" y="67380"/>
                </a:cubicBezTo>
                <a:cubicBezTo>
                  <a:pt x="1268" y="69047"/>
                  <a:pt x="1201" y="70749"/>
                  <a:pt x="1602" y="72383"/>
                </a:cubicBezTo>
                <a:cubicBezTo>
                  <a:pt x="1835" y="73250"/>
                  <a:pt x="2169" y="74051"/>
                  <a:pt x="2336" y="74918"/>
                </a:cubicBezTo>
                <a:cubicBezTo>
                  <a:pt x="2502" y="75752"/>
                  <a:pt x="2369" y="76620"/>
                  <a:pt x="2536" y="77453"/>
                </a:cubicBezTo>
                <a:cubicBezTo>
                  <a:pt x="2903" y="79188"/>
                  <a:pt x="3570" y="80823"/>
                  <a:pt x="4070" y="82557"/>
                </a:cubicBezTo>
                <a:cubicBezTo>
                  <a:pt x="4637" y="84492"/>
                  <a:pt x="4971" y="86527"/>
                  <a:pt x="5671" y="88461"/>
                </a:cubicBezTo>
                <a:cubicBezTo>
                  <a:pt x="6805" y="91730"/>
                  <a:pt x="7973" y="94766"/>
                  <a:pt x="9374" y="97868"/>
                </a:cubicBezTo>
                <a:cubicBezTo>
                  <a:pt x="10041" y="99436"/>
                  <a:pt x="10675" y="101070"/>
                  <a:pt x="11642" y="102505"/>
                </a:cubicBezTo>
                <a:cubicBezTo>
                  <a:pt x="12176" y="103272"/>
                  <a:pt x="12743" y="104006"/>
                  <a:pt x="13277" y="104740"/>
                </a:cubicBezTo>
                <a:cubicBezTo>
                  <a:pt x="13510" y="105607"/>
                  <a:pt x="14077" y="106608"/>
                  <a:pt x="14644" y="107141"/>
                </a:cubicBezTo>
                <a:cubicBezTo>
                  <a:pt x="15096" y="107533"/>
                  <a:pt x="15481" y="107680"/>
                  <a:pt x="15864" y="107680"/>
                </a:cubicBezTo>
                <a:cubicBezTo>
                  <a:pt x="16330" y="107680"/>
                  <a:pt x="16794" y="107464"/>
                  <a:pt x="17380" y="107208"/>
                </a:cubicBezTo>
                <a:cubicBezTo>
                  <a:pt x="19348" y="106274"/>
                  <a:pt x="20749" y="104906"/>
                  <a:pt x="22617" y="103806"/>
                </a:cubicBezTo>
                <a:cubicBezTo>
                  <a:pt x="24485" y="102705"/>
                  <a:pt x="26353" y="101604"/>
                  <a:pt x="28221" y="100437"/>
                </a:cubicBezTo>
                <a:cubicBezTo>
                  <a:pt x="32590" y="97735"/>
                  <a:pt x="36960" y="94999"/>
                  <a:pt x="41330" y="92264"/>
                </a:cubicBezTo>
                <a:cubicBezTo>
                  <a:pt x="42598" y="91463"/>
                  <a:pt x="44599" y="90763"/>
                  <a:pt x="45199" y="89262"/>
                </a:cubicBezTo>
                <a:cubicBezTo>
                  <a:pt x="45300" y="89028"/>
                  <a:pt x="45333" y="88828"/>
                  <a:pt x="45366" y="88628"/>
                </a:cubicBezTo>
                <a:cubicBezTo>
                  <a:pt x="45533" y="88395"/>
                  <a:pt x="45566" y="88094"/>
                  <a:pt x="45400" y="87794"/>
                </a:cubicBezTo>
                <a:cubicBezTo>
                  <a:pt x="43298" y="83925"/>
                  <a:pt x="41463" y="79655"/>
                  <a:pt x="39996" y="75519"/>
                </a:cubicBezTo>
                <a:cubicBezTo>
                  <a:pt x="39195" y="73284"/>
                  <a:pt x="38762" y="70749"/>
                  <a:pt x="38295" y="68447"/>
                </a:cubicBezTo>
                <a:cubicBezTo>
                  <a:pt x="37761" y="65945"/>
                  <a:pt x="37160" y="63143"/>
                  <a:pt x="37094" y="60575"/>
                </a:cubicBezTo>
                <a:cubicBezTo>
                  <a:pt x="36994" y="58173"/>
                  <a:pt x="36527" y="55871"/>
                  <a:pt x="36427" y="53503"/>
                </a:cubicBezTo>
                <a:cubicBezTo>
                  <a:pt x="36360" y="51401"/>
                  <a:pt x="36493" y="49267"/>
                  <a:pt x="36427" y="47165"/>
                </a:cubicBezTo>
                <a:cubicBezTo>
                  <a:pt x="36393" y="46031"/>
                  <a:pt x="36193" y="45030"/>
                  <a:pt x="36427" y="43829"/>
                </a:cubicBezTo>
                <a:cubicBezTo>
                  <a:pt x="36593" y="42929"/>
                  <a:pt x="36827" y="42061"/>
                  <a:pt x="36927" y="41094"/>
                </a:cubicBezTo>
                <a:cubicBezTo>
                  <a:pt x="37127" y="38893"/>
                  <a:pt x="37260" y="36758"/>
                  <a:pt x="37661" y="34556"/>
                </a:cubicBezTo>
                <a:cubicBezTo>
                  <a:pt x="38094" y="32288"/>
                  <a:pt x="38461" y="29919"/>
                  <a:pt x="39128" y="27685"/>
                </a:cubicBezTo>
                <a:cubicBezTo>
                  <a:pt x="39629" y="25983"/>
                  <a:pt x="39996" y="24215"/>
                  <a:pt x="40663" y="22547"/>
                </a:cubicBezTo>
                <a:cubicBezTo>
                  <a:pt x="41697" y="20012"/>
                  <a:pt x="43798" y="16310"/>
                  <a:pt x="40630" y="14442"/>
                </a:cubicBezTo>
                <a:cubicBezTo>
                  <a:pt x="38962" y="13441"/>
                  <a:pt x="37027" y="13041"/>
                  <a:pt x="35326" y="12140"/>
                </a:cubicBezTo>
                <a:cubicBezTo>
                  <a:pt x="33858" y="11339"/>
                  <a:pt x="32424" y="10539"/>
                  <a:pt x="30956" y="9805"/>
                </a:cubicBezTo>
                <a:cubicBezTo>
                  <a:pt x="27420" y="8004"/>
                  <a:pt x="24351" y="5268"/>
                  <a:pt x="20782" y="3501"/>
                </a:cubicBezTo>
                <a:cubicBezTo>
                  <a:pt x="19181" y="2700"/>
                  <a:pt x="17480" y="1799"/>
                  <a:pt x="15812" y="1132"/>
                </a:cubicBezTo>
                <a:cubicBezTo>
                  <a:pt x="14826" y="714"/>
                  <a:pt x="13304" y="1"/>
                  <a:pt x="1213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0"/>
          <p:cNvSpPr txBox="1"/>
          <p:nvPr/>
        </p:nvSpPr>
        <p:spPr>
          <a:xfrm>
            <a:off x="553981" y="1672613"/>
            <a:ext cx="2324835" cy="465672"/>
          </a:xfrm>
          <a:prstGeom prst="rect">
            <a:avLst/>
          </a:prstGeom>
          <a:noFill/>
          <a:ln>
            <a:noFill/>
          </a:ln>
        </p:spPr>
        <p:txBody>
          <a:bodyPr spcFirstLastPara="1" wrap="square" lIns="91425" tIns="91425" rIns="91425" bIns="91425" anchor="t" anchorCtr="0">
            <a:noAutofit/>
          </a:bodyPr>
          <a:lstStyle/>
          <a:p>
            <a:pPr>
              <a:lnSpc>
                <a:spcPct val="115000"/>
              </a:lnSpc>
              <a:spcAft>
                <a:spcPts val="1600"/>
              </a:spcAft>
            </a:pPr>
            <a:r>
              <a:rPr lang="en-IN" sz="1600" dirty="0">
                <a:solidFill>
                  <a:srgbClr val="000000"/>
                </a:solidFill>
                <a:latin typeface="Roboto"/>
                <a:ea typeface="Roboto"/>
                <a:cs typeface="Roboto"/>
                <a:sym typeface="Roboto"/>
              </a:rPr>
              <a:t>A</a:t>
            </a:r>
            <a:r>
              <a:rPr lang="en-IN" sz="1600" dirty="0">
                <a:latin typeface="Roboto"/>
                <a:ea typeface="Roboto"/>
                <a:cs typeface="Roboto"/>
                <a:sym typeface="Roboto"/>
              </a:rPr>
              <a:t>dvertisement</a:t>
            </a:r>
            <a:endParaRPr lang="en-IN" sz="1600" dirty="0">
              <a:solidFill>
                <a:srgbClr val="000000"/>
              </a:solidFill>
              <a:latin typeface="Roboto"/>
              <a:ea typeface="Roboto"/>
              <a:cs typeface="Roboto"/>
              <a:sym typeface="Roboto"/>
            </a:endParaRPr>
          </a:p>
          <a:p>
            <a:pPr marL="0" lvl="0" indent="0" algn="l" rtl="0">
              <a:lnSpc>
                <a:spcPct val="115000"/>
              </a:lnSpc>
              <a:spcBef>
                <a:spcPts val="0"/>
              </a:spcBef>
              <a:spcAft>
                <a:spcPts val="1600"/>
              </a:spcAft>
              <a:buNone/>
            </a:pPr>
            <a:endParaRPr sz="1800" dirty="0">
              <a:solidFill>
                <a:srgbClr val="000000"/>
              </a:solidFill>
              <a:latin typeface="Roboto"/>
              <a:ea typeface="Roboto"/>
              <a:cs typeface="Roboto"/>
              <a:sym typeface="Roboto"/>
            </a:endParaRPr>
          </a:p>
        </p:txBody>
      </p:sp>
      <p:sp>
        <p:nvSpPr>
          <p:cNvPr id="388" name="Google Shape;388;p20"/>
          <p:cNvSpPr txBox="1"/>
          <p:nvPr/>
        </p:nvSpPr>
        <p:spPr>
          <a:xfrm>
            <a:off x="601981" y="3518907"/>
            <a:ext cx="2385342" cy="634533"/>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600" dirty="0">
                <a:solidFill>
                  <a:srgbClr val="000000"/>
                </a:solidFill>
                <a:latin typeface="Roboto"/>
                <a:ea typeface="Roboto"/>
                <a:cs typeface="Roboto"/>
                <a:sym typeface="Roboto"/>
              </a:rPr>
              <a:t>Continous Update of </a:t>
            </a:r>
            <a:r>
              <a:rPr lang="en" sz="1600" dirty="0">
                <a:latin typeface="Roboto"/>
                <a:ea typeface="Roboto"/>
                <a:cs typeface="Roboto"/>
                <a:sym typeface="Roboto"/>
              </a:rPr>
              <a:t>Project	</a:t>
            </a:r>
            <a:endParaRPr sz="1600" dirty="0">
              <a:solidFill>
                <a:srgbClr val="000000"/>
              </a:solidFill>
              <a:latin typeface="Roboto"/>
              <a:ea typeface="Roboto"/>
              <a:cs typeface="Roboto"/>
              <a:sym typeface="Roboto"/>
            </a:endParaRPr>
          </a:p>
        </p:txBody>
      </p:sp>
      <p:sp>
        <p:nvSpPr>
          <p:cNvPr id="389" name="Google Shape;389;p20"/>
          <p:cNvSpPr txBox="1"/>
          <p:nvPr/>
        </p:nvSpPr>
        <p:spPr>
          <a:xfrm>
            <a:off x="553981" y="2716089"/>
            <a:ext cx="2093388" cy="451581"/>
          </a:xfrm>
          <a:prstGeom prst="rect">
            <a:avLst/>
          </a:prstGeom>
          <a:noFill/>
          <a:ln>
            <a:noFill/>
          </a:ln>
        </p:spPr>
        <p:txBody>
          <a:bodyPr spcFirstLastPara="1" wrap="square" lIns="91425" tIns="91425" rIns="91425" bIns="91425" anchor="t" anchorCtr="0">
            <a:noAutofit/>
          </a:bodyPr>
          <a:lstStyle/>
          <a:p>
            <a:pPr>
              <a:lnSpc>
                <a:spcPct val="115000"/>
              </a:lnSpc>
              <a:spcAft>
                <a:spcPts val="1600"/>
              </a:spcAft>
            </a:pPr>
            <a:r>
              <a:rPr lang="en-IN" sz="1600" dirty="0">
                <a:latin typeface="Roboto" panose="02000000000000000000" pitchFamily="2" charset="0"/>
                <a:ea typeface="Roboto" panose="02000000000000000000" pitchFamily="2" charset="0"/>
                <a:cs typeface="Roboto" panose="02000000000000000000" pitchFamily="2" charset="0"/>
              </a:rPr>
              <a:t>Uniform Interest rate</a:t>
            </a:r>
            <a:endParaRPr sz="1200" dirty="0">
              <a:solidFill>
                <a:srgbClr val="000000"/>
              </a:solidFill>
              <a:latin typeface="Roboto" panose="02000000000000000000" pitchFamily="2" charset="0"/>
              <a:ea typeface="Roboto" panose="02000000000000000000" pitchFamily="2" charset="0"/>
              <a:cs typeface="Roboto" panose="02000000000000000000" pitchFamily="2" charset="0"/>
              <a:sym typeface="Roboto"/>
            </a:endParaRPr>
          </a:p>
        </p:txBody>
      </p:sp>
      <p:sp>
        <p:nvSpPr>
          <p:cNvPr id="390" name="Google Shape;390;p20"/>
          <p:cNvSpPr txBox="1"/>
          <p:nvPr/>
        </p:nvSpPr>
        <p:spPr>
          <a:xfrm>
            <a:off x="5983231" y="1486800"/>
            <a:ext cx="2558787" cy="703779"/>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1600"/>
              </a:spcBef>
              <a:spcAft>
                <a:spcPts val="1600"/>
              </a:spcAft>
              <a:buNone/>
            </a:pPr>
            <a:r>
              <a:rPr lang="en-IN" sz="1600" dirty="0">
                <a:solidFill>
                  <a:srgbClr val="000000"/>
                </a:solidFill>
                <a:latin typeface="Roboto"/>
                <a:ea typeface="Roboto"/>
                <a:cs typeface="Roboto"/>
                <a:sym typeface="Roboto"/>
              </a:rPr>
              <a:t>Mandatory Registration</a:t>
            </a:r>
            <a:endParaRPr sz="1600" dirty="0">
              <a:solidFill>
                <a:srgbClr val="000000"/>
              </a:solidFill>
              <a:latin typeface="Roboto"/>
              <a:ea typeface="Roboto"/>
              <a:cs typeface="Roboto"/>
              <a:sym typeface="Roboto"/>
            </a:endParaRPr>
          </a:p>
        </p:txBody>
      </p:sp>
      <p:sp>
        <p:nvSpPr>
          <p:cNvPr id="391" name="Google Shape;391;p20"/>
          <p:cNvSpPr txBox="1"/>
          <p:nvPr/>
        </p:nvSpPr>
        <p:spPr>
          <a:xfrm>
            <a:off x="6688030" y="2608619"/>
            <a:ext cx="1853987" cy="550241"/>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r>
              <a:rPr lang="en-IN" sz="1600" dirty="0">
                <a:latin typeface="Roboto"/>
                <a:ea typeface="Roboto"/>
                <a:cs typeface="Roboto"/>
                <a:sym typeface="Roboto"/>
              </a:rPr>
              <a:t>  Carpet area</a:t>
            </a:r>
            <a:endParaRPr sz="1600" dirty="0">
              <a:solidFill>
                <a:srgbClr val="000000"/>
              </a:solidFill>
              <a:latin typeface="Roboto"/>
              <a:ea typeface="Roboto"/>
              <a:cs typeface="Roboto"/>
              <a:sym typeface="Roboto"/>
            </a:endParaRPr>
          </a:p>
        </p:txBody>
      </p:sp>
      <p:sp>
        <p:nvSpPr>
          <p:cNvPr id="392" name="Google Shape;392;p20"/>
          <p:cNvSpPr txBox="1"/>
          <p:nvPr/>
        </p:nvSpPr>
        <p:spPr>
          <a:xfrm>
            <a:off x="5802731" y="3599162"/>
            <a:ext cx="2739288" cy="541561"/>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r>
              <a:rPr lang="en" sz="1600" dirty="0">
                <a:latin typeface="Roboto"/>
                <a:ea typeface="Roboto"/>
                <a:cs typeface="Roboto"/>
                <a:sym typeface="Roboto"/>
              </a:rPr>
              <a:t>Uniform Sale Agreement</a:t>
            </a:r>
            <a:endParaRPr sz="1600" dirty="0">
              <a:solidFill>
                <a:srgbClr val="000000"/>
              </a:solidFill>
              <a:latin typeface="Roboto"/>
              <a:ea typeface="Roboto"/>
              <a:cs typeface="Roboto"/>
              <a:sym typeface="Roboto"/>
            </a:endParaRPr>
          </a:p>
        </p:txBody>
      </p:sp>
      <p:grpSp>
        <p:nvGrpSpPr>
          <p:cNvPr id="393" name="Google Shape;393;p20"/>
          <p:cNvGrpSpPr/>
          <p:nvPr/>
        </p:nvGrpSpPr>
        <p:grpSpPr>
          <a:xfrm>
            <a:off x="3822673" y="2246715"/>
            <a:ext cx="1492908" cy="1484016"/>
            <a:chOff x="1842150" y="2680563"/>
            <a:chExt cx="1647438" cy="1637625"/>
          </a:xfrm>
        </p:grpSpPr>
        <p:sp>
          <p:nvSpPr>
            <p:cNvPr id="394" name="Google Shape;394;p20"/>
            <p:cNvSpPr/>
            <p:nvPr/>
          </p:nvSpPr>
          <p:spPr>
            <a:xfrm>
              <a:off x="2355438" y="4231163"/>
              <a:ext cx="128013" cy="29625"/>
            </a:xfrm>
            <a:custGeom>
              <a:avLst/>
              <a:gdLst/>
              <a:ahLst/>
              <a:cxnLst/>
              <a:rect l="l" t="t" r="r" b="b"/>
              <a:pathLst>
                <a:path w="10241" h="2370" extrusionOk="0">
                  <a:moveTo>
                    <a:pt x="6415" y="1"/>
                  </a:moveTo>
                  <a:cubicBezTo>
                    <a:pt x="4148" y="1"/>
                    <a:pt x="1489" y="496"/>
                    <a:pt x="0" y="1438"/>
                  </a:cubicBezTo>
                  <a:cubicBezTo>
                    <a:pt x="1195" y="2072"/>
                    <a:pt x="2955" y="2369"/>
                    <a:pt x="4704" y="2369"/>
                  </a:cubicBezTo>
                  <a:cubicBezTo>
                    <a:pt x="7008" y="2369"/>
                    <a:pt x="9293" y="1853"/>
                    <a:pt x="10241" y="904"/>
                  </a:cubicBezTo>
                  <a:cubicBezTo>
                    <a:pt x="9675" y="295"/>
                    <a:pt x="8161" y="1"/>
                    <a:pt x="6415"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0"/>
            <p:cNvSpPr/>
            <p:nvPr/>
          </p:nvSpPr>
          <p:spPr>
            <a:xfrm>
              <a:off x="2867050" y="4251413"/>
              <a:ext cx="78400" cy="21525"/>
            </a:xfrm>
            <a:custGeom>
              <a:avLst/>
              <a:gdLst/>
              <a:ahLst/>
              <a:cxnLst/>
              <a:rect l="l" t="t" r="r" b="b"/>
              <a:pathLst>
                <a:path w="6272" h="1722" extrusionOk="0">
                  <a:moveTo>
                    <a:pt x="2934" y="0"/>
                  </a:moveTo>
                  <a:cubicBezTo>
                    <a:pt x="1977" y="0"/>
                    <a:pt x="1004" y="171"/>
                    <a:pt x="1" y="585"/>
                  </a:cubicBezTo>
                  <a:cubicBezTo>
                    <a:pt x="714" y="1299"/>
                    <a:pt x="2562" y="1722"/>
                    <a:pt x="4092" y="1722"/>
                  </a:cubicBezTo>
                  <a:cubicBezTo>
                    <a:pt x="4995" y="1722"/>
                    <a:pt x="5788" y="1574"/>
                    <a:pt x="6172" y="1252"/>
                  </a:cubicBezTo>
                  <a:cubicBezTo>
                    <a:pt x="6272" y="1186"/>
                    <a:pt x="6138" y="552"/>
                    <a:pt x="6038" y="519"/>
                  </a:cubicBezTo>
                  <a:cubicBezTo>
                    <a:pt x="5010" y="205"/>
                    <a:pt x="3982" y="0"/>
                    <a:pt x="2934" y="0"/>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0"/>
            <p:cNvSpPr/>
            <p:nvPr/>
          </p:nvSpPr>
          <p:spPr>
            <a:xfrm>
              <a:off x="2588938" y="4222363"/>
              <a:ext cx="145950" cy="48888"/>
            </a:xfrm>
            <a:custGeom>
              <a:avLst/>
              <a:gdLst/>
              <a:ahLst/>
              <a:cxnLst/>
              <a:rect l="l" t="t" r="r" b="b"/>
              <a:pathLst>
                <a:path w="11676" h="3911" extrusionOk="0">
                  <a:moveTo>
                    <a:pt x="5771" y="1"/>
                  </a:moveTo>
                  <a:cubicBezTo>
                    <a:pt x="4208" y="1"/>
                    <a:pt x="2674" y="319"/>
                    <a:pt x="1168" y="908"/>
                  </a:cubicBezTo>
                  <a:cubicBezTo>
                    <a:pt x="701" y="1075"/>
                    <a:pt x="367" y="1508"/>
                    <a:pt x="0" y="1842"/>
                  </a:cubicBezTo>
                  <a:cubicBezTo>
                    <a:pt x="334" y="2242"/>
                    <a:pt x="601" y="2876"/>
                    <a:pt x="1034" y="3009"/>
                  </a:cubicBezTo>
                  <a:cubicBezTo>
                    <a:pt x="2269" y="3410"/>
                    <a:pt x="3570" y="3610"/>
                    <a:pt x="4937" y="3910"/>
                  </a:cubicBezTo>
                  <a:cubicBezTo>
                    <a:pt x="6705" y="3576"/>
                    <a:pt x="8473" y="3243"/>
                    <a:pt x="10274" y="2843"/>
                  </a:cubicBezTo>
                  <a:cubicBezTo>
                    <a:pt x="10875" y="2709"/>
                    <a:pt x="11675" y="2442"/>
                    <a:pt x="11375" y="1608"/>
                  </a:cubicBezTo>
                  <a:cubicBezTo>
                    <a:pt x="11242" y="1208"/>
                    <a:pt x="10641" y="841"/>
                    <a:pt x="10141" y="641"/>
                  </a:cubicBezTo>
                  <a:cubicBezTo>
                    <a:pt x="9574" y="408"/>
                    <a:pt x="8907" y="408"/>
                    <a:pt x="8273" y="274"/>
                  </a:cubicBezTo>
                  <a:cubicBezTo>
                    <a:pt x="7431" y="90"/>
                    <a:pt x="6597" y="1"/>
                    <a:pt x="5771"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0"/>
            <p:cNvSpPr/>
            <p:nvPr/>
          </p:nvSpPr>
          <p:spPr>
            <a:xfrm>
              <a:off x="2732788" y="4173000"/>
              <a:ext cx="152200" cy="50413"/>
            </a:xfrm>
            <a:custGeom>
              <a:avLst/>
              <a:gdLst/>
              <a:ahLst/>
              <a:cxnLst/>
              <a:rect l="l" t="t" r="r" b="b"/>
              <a:pathLst>
                <a:path w="12176" h="4033" extrusionOk="0">
                  <a:moveTo>
                    <a:pt x="7398" y="0"/>
                  </a:moveTo>
                  <a:cubicBezTo>
                    <a:pt x="6259" y="0"/>
                    <a:pt x="5124" y="23"/>
                    <a:pt x="4003" y="87"/>
                  </a:cubicBezTo>
                  <a:cubicBezTo>
                    <a:pt x="2602" y="187"/>
                    <a:pt x="1268" y="520"/>
                    <a:pt x="1" y="1688"/>
                  </a:cubicBezTo>
                  <a:cubicBezTo>
                    <a:pt x="334" y="1955"/>
                    <a:pt x="501" y="2122"/>
                    <a:pt x="701" y="2255"/>
                  </a:cubicBezTo>
                  <a:cubicBezTo>
                    <a:pt x="935" y="2388"/>
                    <a:pt x="1135" y="2589"/>
                    <a:pt x="1402" y="2689"/>
                  </a:cubicBezTo>
                  <a:cubicBezTo>
                    <a:pt x="3458" y="3574"/>
                    <a:pt x="5597" y="4032"/>
                    <a:pt x="7800" y="4032"/>
                  </a:cubicBezTo>
                  <a:cubicBezTo>
                    <a:pt x="8420" y="4032"/>
                    <a:pt x="9045" y="3996"/>
                    <a:pt x="9674" y="3923"/>
                  </a:cubicBezTo>
                  <a:cubicBezTo>
                    <a:pt x="11142" y="3756"/>
                    <a:pt x="12176" y="2755"/>
                    <a:pt x="12076" y="1855"/>
                  </a:cubicBezTo>
                  <a:cubicBezTo>
                    <a:pt x="11942" y="1054"/>
                    <a:pt x="10541" y="20"/>
                    <a:pt x="9374" y="20"/>
                  </a:cubicBezTo>
                  <a:cubicBezTo>
                    <a:pt x="8715" y="8"/>
                    <a:pt x="8055" y="0"/>
                    <a:pt x="7398" y="0"/>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0"/>
            <p:cNvSpPr/>
            <p:nvPr/>
          </p:nvSpPr>
          <p:spPr>
            <a:xfrm>
              <a:off x="2461763" y="4146150"/>
              <a:ext cx="210163" cy="54338"/>
            </a:xfrm>
            <a:custGeom>
              <a:avLst/>
              <a:gdLst/>
              <a:ahLst/>
              <a:cxnLst/>
              <a:rect l="l" t="t" r="r" b="b"/>
              <a:pathLst>
                <a:path w="16813" h="4347" extrusionOk="0">
                  <a:moveTo>
                    <a:pt x="9808" y="1"/>
                  </a:moveTo>
                  <a:cubicBezTo>
                    <a:pt x="8249" y="1"/>
                    <a:pt x="6667" y="148"/>
                    <a:pt x="5137" y="367"/>
                  </a:cubicBezTo>
                  <a:cubicBezTo>
                    <a:pt x="3670" y="567"/>
                    <a:pt x="2235" y="1134"/>
                    <a:pt x="868" y="1734"/>
                  </a:cubicBezTo>
                  <a:cubicBezTo>
                    <a:pt x="434" y="1901"/>
                    <a:pt x="101" y="2635"/>
                    <a:pt x="34" y="3135"/>
                  </a:cubicBezTo>
                  <a:cubicBezTo>
                    <a:pt x="0" y="3336"/>
                    <a:pt x="734" y="3803"/>
                    <a:pt x="1201" y="3869"/>
                  </a:cubicBezTo>
                  <a:cubicBezTo>
                    <a:pt x="2335" y="4108"/>
                    <a:pt x="3522" y="4347"/>
                    <a:pt x="4667" y="4347"/>
                  </a:cubicBezTo>
                  <a:cubicBezTo>
                    <a:pt x="4802" y="4347"/>
                    <a:pt x="4937" y="4343"/>
                    <a:pt x="5071" y="4336"/>
                  </a:cubicBezTo>
                  <a:cubicBezTo>
                    <a:pt x="8073" y="4236"/>
                    <a:pt x="11042" y="3903"/>
                    <a:pt x="14010" y="3703"/>
                  </a:cubicBezTo>
                  <a:cubicBezTo>
                    <a:pt x="15311" y="3602"/>
                    <a:pt x="16112" y="2902"/>
                    <a:pt x="16812" y="1334"/>
                  </a:cubicBezTo>
                  <a:cubicBezTo>
                    <a:pt x="14944" y="867"/>
                    <a:pt x="13277" y="167"/>
                    <a:pt x="11542" y="67"/>
                  </a:cubicBezTo>
                  <a:cubicBezTo>
                    <a:pt x="10970" y="21"/>
                    <a:pt x="10390" y="1"/>
                    <a:pt x="9808"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0"/>
            <p:cNvSpPr/>
            <p:nvPr/>
          </p:nvSpPr>
          <p:spPr>
            <a:xfrm>
              <a:off x="2636888" y="4094438"/>
              <a:ext cx="146363" cy="41513"/>
            </a:xfrm>
            <a:custGeom>
              <a:avLst/>
              <a:gdLst/>
              <a:ahLst/>
              <a:cxnLst/>
              <a:rect l="l" t="t" r="r" b="b"/>
              <a:pathLst>
                <a:path w="11709" h="3321" extrusionOk="0">
                  <a:moveTo>
                    <a:pt x="3937" y="1"/>
                  </a:moveTo>
                  <a:cubicBezTo>
                    <a:pt x="2869" y="34"/>
                    <a:pt x="1768" y="468"/>
                    <a:pt x="734" y="835"/>
                  </a:cubicBezTo>
                  <a:cubicBezTo>
                    <a:pt x="401" y="935"/>
                    <a:pt x="34" y="1402"/>
                    <a:pt x="34" y="1702"/>
                  </a:cubicBezTo>
                  <a:cubicBezTo>
                    <a:pt x="0" y="1969"/>
                    <a:pt x="434" y="2369"/>
                    <a:pt x="768" y="2502"/>
                  </a:cubicBezTo>
                  <a:cubicBezTo>
                    <a:pt x="1268" y="2736"/>
                    <a:pt x="1835" y="2836"/>
                    <a:pt x="2402" y="2903"/>
                  </a:cubicBezTo>
                  <a:cubicBezTo>
                    <a:pt x="3923" y="3064"/>
                    <a:pt x="5467" y="3320"/>
                    <a:pt x="6989" y="3320"/>
                  </a:cubicBezTo>
                  <a:cubicBezTo>
                    <a:pt x="8606" y="3320"/>
                    <a:pt x="10197" y="3032"/>
                    <a:pt x="11709" y="2035"/>
                  </a:cubicBezTo>
                  <a:cubicBezTo>
                    <a:pt x="11609" y="1068"/>
                    <a:pt x="10975" y="468"/>
                    <a:pt x="10108" y="368"/>
                  </a:cubicBezTo>
                  <a:cubicBezTo>
                    <a:pt x="8040" y="167"/>
                    <a:pt x="6005" y="1"/>
                    <a:pt x="3937"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0"/>
            <p:cNvSpPr/>
            <p:nvPr/>
          </p:nvSpPr>
          <p:spPr>
            <a:xfrm>
              <a:off x="2544738" y="4096738"/>
              <a:ext cx="62975" cy="16700"/>
            </a:xfrm>
            <a:custGeom>
              <a:avLst/>
              <a:gdLst/>
              <a:ahLst/>
              <a:cxnLst/>
              <a:rect l="l" t="t" r="r" b="b"/>
              <a:pathLst>
                <a:path w="5038" h="1336" extrusionOk="0">
                  <a:moveTo>
                    <a:pt x="3192" y="1"/>
                  </a:moveTo>
                  <a:cubicBezTo>
                    <a:pt x="2142" y="1"/>
                    <a:pt x="1098" y="396"/>
                    <a:pt x="1" y="417"/>
                  </a:cubicBezTo>
                  <a:cubicBezTo>
                    <a:pt x="784" y="1027"/>
                    <a:pt x="1650" y="1336"/>
                    <a:pt x="2545" y="1336"/>
                  </a:cubicBezTo>
                  <a:cubicBezTo>
                    <a:pt x="3364" y="1336"/>
                    <a:pt x="4208" y="1077"/>
                    <a:pt x="5037" y="550"/>
                  </a:cubicBezTo>
                  <a:cubicBezTo>
                    <a:pt x="4413" y="134"/>
                    <a:pt x="3801" y="1"/>
                    <a:pt x="3192"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0"/>
            <p:cNvSpPr/>
            <p:nvPr/>
          </p:nvSpPr>
          <p:spPr>
            <a:xfrm>
              <a:off x="2279138" y="4060250"/>
              <a:ext cx="773888" cy="242400"/>
            </a:xfrm>
            <a:custGeom>
              <a:avLst/>
              <a:gdLst/>
              <a:ahLst/>
              <a:cxnLst/>
              <a:rect l="l" t="t" r="r" b="b"/>
              <a:pathLst>
                <a:path w="61911" h="19392" extrusionOk="0">
                  <a:moveTo>
                    <a:pt x="25185" y="1935"/>
                  </a:moveTo>
                  <a:cubicBezTo>
                    <a:pt x="25618" y="2169"/>
                    <a:pt x="26285" y="2369"/>
                    <a:pt x="26619" y="2802"/>
                  </a:cubicBezTo>
                  <a:cubicBezTo>
                    <a:pt x="26819" y="3036"/>
                    <a:pt x="26686" y="3903"/>
                    <a:pt x="26386" y="4137"/>
                  </a:cubicBezTo>
                  <a:cubicBezTo>
                    <a:pt x="25823" y="4587"/>
                    <a:pt x="24903" y="4805"/>
                    <a:pt x="23963" y="4805"/>
                  </a:cubicBezTo>
                  <a:cubicBezTo>
                    <a:pt x="22954" y="4805"/>
                    <a:pt x="21921" y="4554"/>
                    <a:pt x="21282" y="4070"/>
                  </a:cubicBezTo>
                  <a:cubicBezTo>
                    <a:pt x="21015" y="3870"/>
                    <a:pt x="20748" y="3469"/>
                    <a:pt x="20715" y="3136"/>
                  </a:cubicBezTo>
                  <a:cubicBezTo>
                    <a:pt x="20715" y="3002"/>
                    <a:pt x="21215" y="2669"/>
                    <a:pt x="21515" y="2602"/>
                  </a:cubicBezTo>
                  <a:cubicBezTo>
                    <a:pt x="22650" y="2369"/>
                    <a:pt x="23850" y="2169"/>
                    <a:pt x="25185" y="1935"/>
                  </a:cubicBezTo>
                  <a:close/>
                  <a:moveTo>
                    <a:pt x="34540" y="2060"/>
                  </a:moveTo>
                  <a:cubicBezTo>
                    <a:pt x="35984" y="2060"/>
                    <a:pt x="37436" y="2266"/>
                    <a:pt x="38894" y="2669"/>
                  </a:cubicBezTo>
                  <a:cubicBezTo>
                    <a:pt x="40329" y="3036"/>
                    <a:pt x="40696" y="3670"/>
                    <a:pt x="40329" y="4770"/>
                  </a:cubicBezTo>
                  <a:cubicBezTo>
                    <a:pt x="39828" y="5171"/>
                    <a:pt x="39361" y="5738"/>
                    <a:pt x="38761" y="5971"/>
                  </a:cubicBezTo>
                  <a:cubicBezTo>
                    <a:pt x="37414" y="6485"/>
                    <a:pt x="36060" y="6687"/>
                    <a:pt x="34708" y="6687"/>
                  </a:cubicBezTo>
                  <a:cubicBezTo>
                    <a:pt x="32814" y="6687"/>
                    <a:pt x="30923" y="6291"/>
                    <a:pt x="29054" y="5804"/>
                  </a:cubicBezTo>
                  <a:cubicBezTo>
                    <a:pt x="28520" y="5671"/>
                    <a:pt x="27987" y="5504"/>
                    <a:pt x="27486" y="5337"/>
                  </a:cubicBezTo>
                  <a:cubicBezTo>
                    <a:pt x="27119" y="4303"/>
                    <a:pt x="27586" y="3703"/>
                    <a:pt x="28520" y="3303"/>
                  </a:cubicBezTo>
                  <a:cubicBezTo>
                    <a:pt x="30506" y="2465"/>
                    <a:pt x="32515" y="2060"/>
                    <a:pt x="34540" y="2060"/>
                  </a:cubicBezTo>
                  <a:close/>
                  <a:moveTo>
                    <a:pt x="23150" y="5971"/>
                  </a:moveTo>
                  <a:cubicBezTo>
                    <a:pt x="25418" y="6271"/>
                    <a:pt x="27686" y="6572"/>
                    <a:pt x="29955" y="6939"/>
                  </a:cubicBezTo>
                  <a:cubicBezTo>
                    <a:pt x="30955" y="7105"/>
                    <a:pt x="32023" y="7639"/>
                    <a:pt x="31990" y="8606"/>
                  </a:cubicBezTo>
                  <a:cubicBezTo>
                    <a:pt x="31990" y="9507"/>
                    <a:pt x="31289" y="10374"/>
                    <a:pt x="30222" y="10841"/>
                  </a:cubicBezTo>
                  <a:cubicBezTo>
                    <a:pt x="27950" y="11874"/>
                    <a:pt x="25601" y="12332"/>
                    <a:pt x="23173" y="12332"/>
                  </a:cubicBezTo>
                  <a:cubicBezTo>
                    <a:pt x="22855" y="12332"/>
                    <a:pt x="22536" y="12325"/>
                    <a:pt x="22216" y="12309"/>
                  </a:cubicBezTo>
                  <a:cubicBezTo>
                    <a:pt x="20214" y="12209"/>
                    <a:pt x="18180" y="11942"/>
                    <a:pt x="16178" y="11709"/>
                  </a:cubicBezTo>
                  <a:cubicBezTo>
                    <a:pt x="15178" y="11609"/>
                    <a:pt x="14077" y="11175"/>
                    <a:pt x="14110" y="10141"/>
                  </a:cubicBezTo>
                  <a:cubicBezTo>
                    <a:pt x="14110" y="9307"/>
                    <a:pt x="14777" y="8273"/>
                    <a:pt x="15444" y="7739"/>
                  </a:cubicBezTo>
                  <a:cubicBezTo>
                    <a:pt x="17137" y="6379"/>
                    <a:pt x="19130" y="6151"/>
                    <a:pt x="21154" y="6151"/>
                  </a:cubicBezTo>
                  <a:cubicBezTo>
                    <a:pt x="21563" y="6151"/>
                    <a:pt x="21973" y="6160"/>
                    <a:pt x="22383" y="6171"/>
                  </a:cubicBezTo>
                  <a:lnTo>
                    <a:pt x="23117" y="6171"/>
                  </a:lnTo>
                  <a:cubicBezTo>
                    <a:pt x="23117" y="6105"/>
                    <a:pt x="23150" y="6038"/>
                    <a:pt x="23150" y="5971"/>
                  </a:cubicBezTo>
                  <a:close/>
                  <a:moveTo>
                    <a:pt x="42831" y="7906"/>
                  </a:moveTo>
                  <a:cubicBezTo>
                    <a:pt x="44265" y="8206"/>
                    <a:pt x="45733" y="8440"/>
                    <a:pt x="47100" y="8840"/>
                  </a:cubicBezTo>
                  <a:cubicBezTo>
                    <a:pt x="48168" y="9107"/>
                    <a:pt x="49002" y="9841"/>
                    <a:pt x="48968" y="11042"/>
                  </a:cubicBezTo>
                  <a:cubicBezTo>
                    <a:pt x="48902" y="12209"/>
                    <a:pt x="48134" y="13076"/>
                    <a:pt x="47000" y="13343"/>
                  </a:cubicBezTo>
                  <a:cubicBezTo>
                    <a:pt x="45806" y="13622"/>
                    <a:pt x="44622" y="13771"/>
                    <a:pt x="43457" y="13771"/>
                  </a:cubicBezTo>
                  <a:cubicBezTo>
                    <a:pt x="41142" y="13771"/>
                    <a:pt x="38901" y="13185"/>
                    <a:pt x="36793" y="11875"/>
                  </a:cubicBezTo>
                  <a:cubicBezTo>
                    <a:pt x="35459" y="11042"/>
                    <a:pt x="35559" y="10174"/>
                    <a:pt x="36926" y="9374"/>
                  </a:cubicBezTo>
                  <a:cubicBezTo>
                    <a:pt x="38761" y="8340"/>
                    <a:pt x="40762" y="8073"/>
                    <a:pt x="42831" y="7906"/>
                  </a:cubicBezTo>
                  <a:close/>
                  <a:moveTo>
                    <a:pt x="12604" y="13079"/>
                  </a:moveTo>
                  <a:cubicBezTo>
                    <a:pt x="13673" y="13079"/>
                    <a:pt x="14753" y="13193"/>
                    <a:pt x="15845" y="13443"/>
                  </a:cubicBezTo>
                  <a:cubicBezTo>
                    <a:pt x="16312" y="13543"/>
                    <a:pt x="16745" y="14144"/>
                    <a:pt x="16979" y="14644"/>
                  </a:cubicBezTo>
                  <a:cubicBezTo>
                    <a:pt x="17046" y="14778"/>
                    <a:pt x="16445" y="15445"/>
                    <a:pt x="16045" y="15611"/>
                  </a:cubicBezTo>
                  <a:cubicBezTo>
                    <a:pt x="14544" y="16112"/>
                    <a:pt x="13009" y="16512"/>
                    <a:pt x="11675" y="16879"/>
                  </a:cubicBezTo>
                  <a:cubicBezTo>
                    <a:pt x="9840" y="16545"/>
                    <a:pt x="8239" y="16312"/>
                    <a:pt x="6638" y="15978"/>
                  </a:cubicBezTo>
                  <a:cubicBezTo>
                    <a:pt x="6271" y="15878"/>
                    <a:pt x="5938" y="15445"/>
                    <a:pt x="5604" y="15178"/>
                  </a:cubicBezTo>
                  <a:cubicBezTo>
                    <a:pt x="5904" y="14844"/>
                    <a:pt x="6138" y="14344"/>
                    <a:pt x="6505" y="14210"/>
                  </a:cubicBezTo>
                  <a:cubicBezTo>
                    <a:pt x="8506" y="13507"/>
                    <a:pt x="10535" y="13079"/>
                    <a:pt x="12604" y="13079"/>
                  </a:cubicBezTo>
                  <a:close/>
                  <a:moveTo>
                    <a:pt x="51630" y="14918"/>
                  </a:moveTo>
                  <a:cubicBezTo>
                    <a:pt x="52135" y="14918"/>
                    <a:pt x="52637" y="14926"/>
                    <a:pt x="53138" y="14944"/>
                  </a:cubicBezTo>
                  <a:cubicBezTo>
                    <a:pt x="53505" y="14944"/>
                    <a:pt x="54072" y="15645"/>
                    <a:pt x="54072" y="16045"/>
                  </a:cubicBezTo>
                  <a:cubicBezTo>
                    <a:pt x="54072" y="16412"/>
                    <a:pt x="53538" y="17012"/>
                    <a:pt x="53105" y="17146"/>
                  </a:cubicBezTo>
                  <a:cubicBezTo>
                    <a:pt x="52171" y="17446"/>
                    <a:pt x="51170" y="17513"/>
                    <a:pt x="50169" y="17646"/>
                  </a:cubicBezTo>
                  <a:cubicBezTo>
                    <a:pt x="49235" y="17446"/>
                    <a:pt x="48268" y="17346"/>
                    <a:pt x="47401" y="17012"/>
                  </a:cubicBezTo>
                  <a:cubicBezTo>
                    <a:pt x="47034" y="16879"/>
                    <a:pt x="46633" y="16312"/>
                    <a:pt x="46567" y="15912"/>
                  </a:cubicBezTo>
                  <a:cubicBezTo>
                    <a:pt x="46533" y="15645"/>
                    <a:pt x="47134" y="15078"/>
                    <a:pt x="47467" y="15078"/>
                  </a:cubicBezTo>
                  <a:cubicBezTo>
                    <a:pt x="48859" y="14980"/>
                    <a:pt x="50251" y="14918"/>
                    <a:pt x="51630" y="14918"/>
                  </a:cubicBezTo>
                  <a:close/>
                  <a:moveTo>
                    <a:pt x="30824" y="12316"/>
                  </a:moveTo>
                  <a:cubicBezTo>
                    <a:pt x="32472" y="12316"/>
                    <a:pt x="34123" y="12616"/>
                    <a:pt x="35759" y="13210"/>
                  </a:cubicBezTo>
                  <a:cubicBezTo>
                    <a:pt x="36193" y="13343"/>
                    <a:pt x="36660" y="13977"/>
                    <a:pt x="36693" y="14377"/>
                  </a:cubicBezTo>
                  <a:cubicBezTo>
                    <a:pt x="36693" y="14911"/>
                    <a:pt x="36426" y="15678"/>
                    <a:pt x="36026" y="15978"/>
                  </a:cubicBezTo>
                  <a:cubicBezTo>
                    <a:pt x="34191" y="17379"/>
                    <a:pt x="31990" y="17346"/>
                    <a:pt x="29755" y="17780"/>
                  </a:cubicBezTo>
                  <a:cubicBezTo>
                    <a:pt x="28254" y="17313"/>
                    <a:pt x="26719" y="16979"/>
                    <a:pt x="25285" y="16379"/>
                  </a:cubicBezTo>
                  <a:cubicBezTo>
                    <a:pt x="24751" y="16145"/>
                    <a:pt x="24217" y="15278"/>
                    <a:pt x="24217" y="14711"/>
                  </a:cubicBezTo>
                  <a:cubicBezTo>
                    <a:pt x="24217" y="14244"/>
                    <a:pt x="24951" y="13610"/>
                    <a:pt x="25518" y="13377"/>
                  </a:cubicBezTo>
                  <a:cubicBezTo>
                    <a:pt x="27268" y="12666"/>
                    <a:pt x="29044" y="12316"/>
                    <a:pt x="30824" y="12316"/>
                  </a:cubicBezTo>
                  <a:close/>
                  <a:moveTo>
                    <a:pt x="20181" y="0"/>
                  </a:moveTo>
                  <a:cubicBezTo>
                    <a:pt x="19614" y="0"/>
                    <a:pt x="19247" y="200"/>
                    <a:pt x="19047" y="868"/>
                  </a:cubicBezTo>
                  <a:cubicBezTo>
                    <a:pt x="18480" y="3002"/>
                    <a:pt x="16979" y="4437"/>
                    <a:pt x="15211" y="5571"/>
                  </a:cubicBezTo>
                  <a:cubicBezTo>
                    <a:pt x="13610" y="6605"/>
                    <a:pt x="11909" y="7539"/>
                    <a:pt x="10341" y="8606"/>
                  </a:cubicBezTo>
                  <a:cubicBezTo>
                    <a:pt x="7339" y="10641"/>
                    <a:pt x="4370" y="12709"/>
                    <a:pt x="1468" y="14844"/>
                  </a:cubicBezTo>
                  <a:cubicBezTo>
                    <a:pt x="0" y="15945"/>
                    <a:pt x="100" y="16846"/>
                    <a:pt x="1835" y="17546"/>
                  </a:cubicBezTo>
                  <a:cubicBezTo>
                    <a:pt x="3236" y="18113"/>
                    <a:pt x="4770" y="18514"/>
                    <a:pt x="6305" y="18614"/>
                  </a:cubicBezTo>
                  <a:cubicBezTo>
                    <a:pt x="11808" y="18947"/>
                    <a:pt x="17346" y="19247"/>
                    <a:pt x="22883" y="19347"/>
                  </a:cubicBezTo>
                  <a:cubicBezTo>
                    <a:pt x="25596" y="19381"/>
                    <a:pt x="28309" y="19392"/>
                    <a:pt x="31022" y="19392"/>
                  </a:cubicBezTo>
                  <a:cubicBezTo>
                    <a:pt x="36448" y="19392"/>
                    <a:pt x="41874" y="19347"/>
                    <a:pt x="47300" y="19347"/>
                  </a:cubicBezTo>
                  <a:cubicBezTo>
                    <a:pt x="47300" y="19281"/>
                    <a:pt x="47300" y="19247"/>
                    <a:pt x="47300" y="19181"/>
                  </a:cubicBezTo>
                  <a:cubicBezTo>
                    <a:pt x="50203" y="18981"/>
                    <a:pt x="53105" y="18914"/>
                    <a:pt x="56007" y="18614"/>
                  </a:cubicBezTo>
                  <a:cubicBezTo>
                    <a:pt x="57408" y="18447"/>
                    <a:pt x="58809" y="18080"/>
                    <a:pt x="60110" y="17546"/>
                  </a:cubicBezTo>
                  <a:cubicBezTo>
                    <a:pt x="61811" y="16812"/>
                    <a:pt x="61911" y="15912"/>
                    <a:pt x="60443" y="14844"/>
                  </a:cubicBezTo>
                  <a:cubicBezTo>
                    <a:pt x="57474" y="12643"/>
                    <a:pt x="54439" y="10541"/>
                    <a:pt x="51370" y="8473"/>
                  </a:cubicBezTo>
                  <a:cubicBezTo>
                    <a:pt x="49669" y="7306"/>
                    <a:pt x="47834" y="6305"/>
                    <a:pt x="46133" y="5137"/>
                  </a:cubicBezTo>
                  <a:cubicBezTo>
                    <a:pt x="44732" y="4203"/>
                    <a:pt x="43531" y="3069"/>
                    <a:pt x="43097" y="1401"/>
                  </a:cubicBezTo>
                  <a:cubicBezTo>
                    <a:pt x="43064" y="1201"/>
                    <a:pt x="42997" y="1034"/>
                    <a:pt x="42931" y="868"/>
                  </a:cubicBezTo>
                  <a:cubicBezTo>
                    <a:pt x="42597" y="234"/>
                    <a:pt x="42097" y="67"/>
                    <a:pt x="41396" y="67"/>
                  </a:cubicBezTo>
                  <a:cubicBezTo>
                    <a:pt x="41196" y="67"/>
                    <a:pt x="40963" y="67"/>
                    <a:pt x="40729" y="100"/>
                  </a:cubicBezTo>
                  <a:cubicBezTo>
                    <a:pt x="37327" y="401"/>
                    <a:pt x="33891" y="667"/>
                    <a:pt x="30488" y="667"/>
                  </a:cubicBezTo>
                  <a:cubicBezTo>
                    <a:pt x="27153" y="667"/>
                    <a:pt x="23784" y="301"/>
                    <a:pt x="20481" y="34"/>
                  </a:cubicBezTo>
                  <a:cubicBezTo>
                    <a:pt x="20381" y="34"/>
                    <a:pt x="20281" y="0"/>
                    <a:pt x="201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0"/>
            <p:cNvSpPr/>
            <p:nvPr/>
          </p:nvSpPr>
          <p:spPr>
            <a:xfrm>
              <a:off x="2543563" y="3830488"/>
              <a:ext cx="39550" cy="41313"/>
            </a:xfrm>
            <a:custGeom>
              <a:avLst/>
              <a:gdLst/>
              <a:ahLst/>
              <a:cxnLst/>
              <a:rect l="l" t="t" r="r" b="b"/>
              <a:pathLst>
                <a:path w="3164" h="3305" extrusionOk="0">
                  <a:moveTo>
                    <a:pt x="1595" y="0"/>
                  </a:moveTo>
                  <a:cubicBezTo>
                    <a:pt x="883" y="0"/>
                    <a:pt x="0" y="1188"/>
                    <a:pt x="61" y="2070"/>
                  </a:cubicBezTo>
                  <a:cubicBezTo>
                    <a:pt x="128" y="3104"/>
                    <a:pt x="962" y="3270"/>
                    <a:pt x="1696" y="3304"/>
                  </a:cubicBezTo>
                  <a:cubicBezTo>
                    <a:pt x="1716" y="3305"/>
                    <a:pt x="1736" y="3305"/>
                    <a:pt x="1756" y="3305"/>
                  </a:cubicBezTo>
                  <a:cubicBezTo>
                    <a:pt x="2671" y="3305"/>
                    <a:pt x="2869" y="2548"/>
                    <a:pt x="3163" y="1503"/>
                  </a:cubicBezTo>
                  <a:cubicBezTo>
                    <a:pt x="2696" y="1002"/>
                    <a:pt x="2363" y="235"/>
                    <a:pt x="1796" y="35"/>
                  </a:cubicBezTo>
                  <a:cubicBezTo>
                    <a:pt x="1731" y="11"/>
                    <a:pt x="1664" y="0"/>
                    <a:pt x="1595" y="0"/>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0"/>
            <p:cNvSpPr/>
            <p:nvPr/>
          </p:nvSpPr>
          <p:spPr>
            <a:xfrm>
              <a:off x="2613538" y="3499425"/>
              <a:ext cx="104675" cy="39938"/>
            </a:xfrm>
            <a:custGeom>
              <a:avLst/>
              <a:gdLst/>
              <a:ahLst/>
              <a:cxnLst/>
              <a:rect l="l" t="t" r="r" b="b"/>
              <a:pathLst>
                <a:path w="8374" h="3195" extrusionOk="0">
                  <a:moveTo>
                    <a:pt x="4203" y="1"/>
                  </a:moveTo>
                  <a:cubicBezTo>
                    <a:pt x="3203" y="101"/>
                    <a:pt x="2169" y="234"/>
                    <a:pt x="1135" y="268"/>
                  </a:cubicBezTo>
                  <a:cubicBezTo>
                    <a:pt x="267" y="301"/>
                    <a:pt x="167" y="835"/>
                    <a:pt x="267" y="1469"/>
                  </a:cubicBezTo>
                  <a:cubicBezTo>
                    <a:pt x="367" y="2102"/>
                    <a:pt x="0" y="3136"/>
                    <a:pt x="1201" y="3170"/>
                  </a:cubicBezTo>
                  <a:cubicBezTo>
                    <a:pt x="2202" y="3186"/>
                    <a:pt x="3211" y="3195"/>
                    <a:pt x="4224" y="3195"/>
                  </a:cubicBezTo>
                  <a:cubicBezTo>
                    <a:pt x="5238" y="3195"/>
                    <a:pt x="6255" y="3186"/>
                    <a:pt x="7272" y="3170"/>
                  </a:cubicBezTo>
                  <a:cubicBezTo>
                    <a:pt x="8373" y="3136"/>
                    <a:pt x="8073" y="2169"/>
                    <a:pt x="8140" y="1535"/>
                  </a:cubicBezTo>
                  <a:cubicBezTo>
                    <a:pt x="8206" y="935"/>
                    <a:pt x="8240" y="301"/>
                    <a:pt x="7339" y="268"/>
                  </a:cubicBezTo>
                  <a:cubicBezTo>
                    <a:pt x="6305" y="234"/>
                    <a:pt x="5271" y="101"/>
                    <a:pt x="4203"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0"/>
            <p:cNvSpPr/>
            <p:nvPr/>
          </p:nvSpPr>
          <p:spPr>
            <a:xfrm>
              <a:off x="2518475" y="3616288"/>
              <a:ext cx="294800" cy="432713"/>
            </a:xfrm>
            <a:custGeom>
              <a:avLst/>
              <a:gdLst/>
              <a:ahLst/>
              <a:cxnLst/>
              <a:rect l="l" t="t" r="r" b="b"/>
              <a:pathLst>
                <a:path w="23584" h="34617" extrusionOk="0">
                  <a:moveTo>
                    <a:pt x="3603" y="16037"/>
                  </a:moveTo>
                  <a:cubicBezTo>
                    <a:pt x="4803" y="16037"/>
                    <a:pt x="5737" y="17171"/>
                    <a:pt x="5704" y="18572"/>
                  </a:cubicBezTo>
                  <a:cubicBezTo>
                    <a:pt x="5704" y="20140"/>
                    <a:pt x="4470" y="21307"/>
                    <a:pt x="2869" y="21307"/>
                  </a:cubicBezTo>
                  <a:cubicBezTo>
                    <a:pt x="1735" y="21307"/>
                    <a:pt x="934" y="20373"/>
                    <a:pt x="934" y="19172"/>
                  </a:cubicBezTo>
                  <a:cubicBezTo>
                    <a:pt x="967" y="17438"/>
                    <a:pt x="2135" y="16070"/>
                    <a:pt x="3603" y="16037"/>
                  </a:cubicBezTo>
                  <a:close/>
                  <a:moveTo>
                    <a:pt x="11792" y="0"/>
                  </a:moveTo>
                  <a:cubicBezTo>
                    <a:pt x="9482" y="0"/>
                    <a:pt x="7172" y="42"/>
                    <a:pt x="4870" y="125"/>
                  </a:cubicBezTo>
                  <a:cubicBezTo>
                    <a:pt x="1935" y="225"/>
                    <a:pt x="1735" y="626"/>
                    <a:pt x="1368" y="3194"/>
                  </a:cubicBezTo>
                  <a:cubicBezTo>
                    <a:pt x="867" y="7097"/>
                    <a:pt x="534" y="11033"/>
                    <a:pt x="367" y="14969"/>
                  </a:cubicBezTo>
                  <a:cubicBezTo>
                    <a:pt x="133" y="20573"/>
                    <a:pt x="100" y="26144"/>
                    <a:pt x="33" y="31715"/>
                  </a:cubicBezTo>
                  <a:lnTo>
                    <a:pt x="0" y="31881"/>
                  </a:lnTo>
                  <a:cubicBezTo>
                    <a:pt x="0" y="32749"/>
                    <a:pt x="133" y="33583"/>
                    <a:pt x="167" y="34617"/>
                  </a:cubicBezTo>
                  <a:lnTo>
                    <a:pt x="23450" y="34617"/>
                  </a:lnTo>
                  <a:cubicBezTo>
                    <a:pt x="23517" y="33516"/>
                    <a:pt x="23584" y="32615"/>
                    <a:pt x="23584" y="31715"/>
                  </a:cubicBezTo>
                  <a:lnTo>
                    <a:pt x="23584" y="31548"/>
                  </a:lnTo>
                  <a:cubicBezTo>
                    <a:pt x="23517" y="26678"/>
                    <a:pt x="23483" y="21808"/>
                    <a:pt x="23283" y="16971"/>
                  </a:cubicBezTo>
                  <a:cubicBezTo>
                    <a:pt x="23050" y="12401"/>
                    <a:pt x="22750" y="7797"/>
                    <a:pt x="22249" y="3261"/>
                  </a:cubicBezTo>
                  <a:cubicBezTo>
                    <a:pt x="21949" y="626"/>
                    <a:pt x="21716" y="225"/>
                    <a:pt x="18713" y="125"/>
                  </a:cubicBezTo>
                  <a:cubicBezTo>
                    <a:pt x="16412" y="42"/>
                    <a:pt x="14102" y="0"/>
                    <a:pt x="11792" y="0"/>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0"/>
            <p:cNvSpPr/>
            <p:nvPr/>
          </p:nvSpPr>
          <p:spPr>
            <a:xfrm>
              <a:off x="2806175" y="3598663"/>
              <a:ext cx="47550" cy="448675"/>
            </a:xfrm>
            <a:custGeom>
              <a:avLst/>
              <a:gdLst/>
              <a:ahLst/>
              <a:cxnLst/>
              <a:rect l="l" t="t" r="r" b="b"/>
              <a:pathLst>
                <a:path w="3804" h="35894" extrusionOk="0">
                  <a:moveTo>
                    <a:pt x="1768" y="1"/>
                  </a:moveTo>
                  <a:cubicBezTo>
                    <a:pt x="1201" y="635"/>
                    <a:pt x="534" y="1235"/>
                    <a:pt x="167" y="2002"/>
                  </a:cubicBezTo>
                  <a:cubicBezTo>
                    <a:pt x="0" y="2403"/>
                    <a:pt x="367" y="3103"/>
                    <a:pt x="467" y="3670"/>
                  </a:cubicBezTo>
                  <a:cubicBezTo>
                    <a:pt x="601" y="4404"/>
                    <a:pt x="734" y="5138"/>
                    <a:pt x="768" y="5905"/>
                  </a:cubicBezTo>
                  <a:cubicBezTo>
                    <a:pt x="1035" y="11643"/>
                    <a:pt x="1301" y="17380"/>
                    <a:pt x="1535" y="23117"/>
                  </a:cubicBezTo>
                  <a:cubicBezTo>
                    <a:pt x="1602" y="25252"/>
                    <a:pt x="1535" y="27387"/>
                    <a:pt x="1535" y="29555"/>
                  </a:cubicBezTo>
                  <a:lnTo>
                    <a:pt x="1535" y="33125"/>
                  </a:lnTo>
                  <a:lnTo>
                    <a:pt x="1535" y="35893"/>
                  </a:lnTo>
                  <a:cubicBezTo>
                    <a:pt x="2302" y="35827"/>
                    <a:pt x="2969" y="35793"/>
                    <a:pt x="3803" y="35726"/>
                  </a:cubicBezTo>
                  <a:cubicBezTo>
                    <a:pt x="3269" y="23785"/>
                    <a:pt x="2736" y="11943"/>
                    <a:pt x="2202" y="101"/>
                  </a:cubicBezTo>
                  <a:cubicBezTo>
                    <a:pt x="2069" y="68"/>
                    <a:pt x="1902" y="34"/>
                    <a:pt x="1768"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0"/>
            <p:cNvSpPr/>
            <p:nvPr/>
          </p:nvSpPr>
          <p:spPr>
            <a:xfrm>
              <a:off x="2478863" y="3599913"/>
              <a:ext cx="48788" cy="446963"/>
            </a:xfrm>
            <a:custGeom>
              <a:avLst/>
              <a:gdLst/>
              <a:ahLst/>
              <a:cxnLst/>
              <a:rect l="l" t="t" r="r" b="b"/>
              <a:pathLst>
                <a:path w="3903" h="35757" extrusionOk="0">
                  <a:moveTo>
                    <a:pt x="2035" y="1"/>
                  </a:moveTo>
                  <a:cubicBezTo>
                    <a:pt x="1868" y="34"/>
                    <a:pt x="1735" y="34"/>
                    <a:pt x="1568" y="68"/>
                  </a:cubicBezTo>
                  <a:cubicBezTo>
                    <a:pt x="1034" y="11876"/>
                    <a:pt x="500" y="23718"/>
                    <a:pt x="0" y="35526"/>
                  </a:cubicBezTo>
                  <a:cubicBezTo>
                    <a:pt x="717" y="35663"/>
                    <a:pt x="1203" y="35757"/>
                    <a:pt x="1535" y="35757"/>
                  </a:cubicBezTo>
                  <a:cubicBezTo>
                    <a:pt x="2254" y="35757"/>
                    <a:pt x="2246" y="35317"/>
                    <a:pt x="2268" y="33925"/>
                  </a:cubicBezTo>
                  <a:cubicBezTo>
                    <a:pt x="2268" y="33692"/>
                    <a:pt x="2268" y="33458"/>
                    <a:pt x="2268" y="33191"/>
                  </a:cubicBezTo>
                  <a:cubicBezTo>
                    <a:pt x="2335" y="25953"/>
                    <a:pt x="2402" y="18714"/>
                    <a:pt x="2569" y="11476"/>
                  </a:cubicBezTo>
                  <a:cubicBezTo>
                    <a:pt x="2635" y="8841"/>
                    <a:pt x="2769" y="6105"/>
                    <a:pt x="3403" y="3537"/>
                  </a:cubicBezTo>
                  <a:cubicBezTo>
                    <a:pt x="3903" y="1702"/>
                    <a:pt x="3002" y="968"/>
                    <a:pt x="2035"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0"/>
            <p:cNvSpPr/>
            <p:nvPr/>
          </p:nvSpPr>
          <p:spPr>
            <a:xfrm>
              <a:off x="2497625" y="3582400"/>
              <a:ext cx="334000" cy="31288"/>
            </a:xfrm>
            <a:custGeom>
              <a:avLst/>
              <a:gdLst/>
              <a:ahLst/>
              <a:cxnLst/>
              <a:rect l="l" t="t" r="r" b="b"/>
              <a:pathLst>
                <a:path w="26720" h="2503" extrusionOk="0">
                  <a:moveTo>
                    <a:pt x="0" y="1"/>
                  </a:moveTo>
                  <a:cubicBezTo>
                    <a:pt x="400" y="368"/>
                    <a:pt x="767" y="701"/>
                    <a:pt x="1101" y="1002"/>
                  </a:cubicBezTo>
                  <a:cubicBezTo>
                    <a:pt x="1635" y="1535"/>
                    <a:pt x="2068" y="1902"/>
                    <a:pt x="2335" y="2169"/>
                  </a:cubicBezTo>
                  <a:cubicBezTo>
                    <a:pt x="4437" y="1902"/>
                    <a:pt x="6138" y="1535"/>
                    <a:pt x="7839" y="1469"/>
                  </a:cubicBezTo>
                  <a:cubicBezTo>
                    <a:pt x="8292" y="1457"/>
                    <a:pt x="8744" y="1453"/>
                    <a:pt x="9197" y="1453"/>
                  </a:cubicBezTo>
                  <a:cubicBezTo>
                    <a:pt x="11165" y="1453"/>
                    <a:pt x="13134" y="1540"/>
                    <a:pt x="15103" y="1540"/>
                  </a:cubicBezTo>
                  <a:cubicBezTo>
                    <a:pt x="15350" y="1540"/>
                    <a:pt x="15598" y="1538"/>
                    <a:pt x="15845" y="1535"/>
                  </a:cubicBezTo>
                  <a:cubicBezTo>
                    <a:pt x="17064" y="1535"/>
                    <a:pt x="18289" y="1433"/>
                    <a:pt x="19500" y="1433"/>
                  </a:cubicBezTo>
                  <a:cubicBezTo>
                    <a:pt x="21138" y="1433"/>
                    <a:pt x="22750" y="1620"/>
                    <a:pt x="24284" y="2503"/>
                  </a:cubicBezTo>
                  <a:cubicBezTo>
                    <a:pt x="24818" y="2002"/>
                    <a:pt x="25318" y="1535"/>
                    <a:pt x="25819" y="1068"/>
                  </a:cubicBezTo>
                  <a:cubicBezTo>
                    <a:pt x="26119" y="802"/>
                    <a:pt x="26419" y="535"/>
                    <a:pt x="26719" y="268"/>
                  </a:cubicBezTo>
                  <a:lnTo>
                    <a:pt x="26552" y="1"/>
                  </a:ln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0"/>
            <p:cNvSpPr/>
            <p:nvPr/>
          </p:nvSpPr>
          <p:spPr>
            <a:xfrm>
              <a:off x="2085663" y="3989913"/>
              <a:ext cx="285213" cy="102450"/>
            </a:xfrm>
            <a:custGeom>
              <a:avLst/>
              <a:gdLst/>
              <a:ahLst/>
              <a:cxnLst/>
              <a:rect l="l" t="t" r="r" b="b"/>
              <a:pathLst>
                <a:path w="22817" h="8196" extrusionOk="0">
                  <a:moveTo>
                    <a:pt x="1122" y="1"/>
                  </a:moveTo>
                  <a:cubicBezTo>
                    <a:pt x="853" y="1"/>
                    <a:pt x="532" y="65"/>
                    <a:pt x="0" y="90"/>
                  </a:cubicBezTo>
                  <a:cubicBezTo>
                    <a:pt x="667" y="1925"/>
                    <a:pt x="1268" y="3693"/>
                    <a:pt x="1902" y="5427"/>
                  </a:cubicBezTo>
                  <a:cubicBezTo>
                    <a:pt x="2102" y="5994"/>
                    <a:pt x="2335" y="6595"/>
                    <a:pt x="2535" y="7162"/>
                  </a:cubicBezTo>
                  <a:cubicBezTo>
                    <a:pt x="2636" y="7462"/>
                    <a:pt x="3203" y="7729"/>
                    <a:pt x="3570" y="7762"/>
                  </a:cubicBezTo>
                  <a:cubicBezTo>
                    <a:pt x="5504" y="7962"/>
                    <a:pt x="7439" y="8196"/>
                    <a:pt x="9374" y="8196"/>
                  </a:cubicBezTo>
                  <a:cubicBezTo>
                    <a:pt x="12910" y="8129"/>
                    <a:pt x="16445" y="7929"/>
                    <a:pt x="19981" y="7762"/>
                  </a:cubicBezTo>
                  <a:cubicBezTo>
                    <a:pt x="20215" y="7729"/>
                    <a:pt x="20548" y="7529"/>
                    <a:pt x="20615" y="7329"/>
                  </a:cubicBezTo>
                  <a:cubicBezTo>
                    <a:pt x="21349" y="5260"/>
                    <a:pt x="22016" y="3159"/>
                    <a:pt x="22817" y="757"/>
                  </a:cubicBezTo>
                  <a:cubicBezTo>
                    <a:pt x="21439" y="624"/>
                    <a:pt x="20065" y="578"/>
                    <a:pt x="18695" y="578"/>
                  </a:cubicBezTo>
                  <a:cubicBezTo>
                    <a:pt x="15484" y="578"/>
                    <a:pt x="12296" y="833"/>
                    <a:pt x="9136" y="833"/>
                  </a:cubicBezTo>
                  <a:cubicBezTo>
                    <a:pt x="6526" y="833"/>
                    <a:pt x="3936" y="659"/>
                    <a:pt x="1368" y="23"/>
                  </a:cubicBezTo>
                  <a:cubicBezTo>
                    <a:pt x="1288" y="7"/>
                    <a:pt x="1208" y="1"/>
                    <a:pt x="1122"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0"/>
            <p:cNvSpPr/>
            <p:nvPr/>
          </p:nvSpPr>
          <p:spPr>
            <a:xfrm>
              <a:off x="2961700" y="3989363"/>
              <a:ext cx="285213" cy="102613"/>
            </a:xfrm>
            <a:custGeom>
              <a:avLst/>
              <a:gdLst/>
              <a:ahLst/>
              <a:cxnLst/>
              <a:rect l="l" t="t" r="r" b="b"/>
              <a:pathLst>
                <a:path w="22817" h="8209" extrusionOk="0">
                  <a:moveTo>
                    <a:pt x="22817" y="1"/>
                  </a:moveTo>
                  <a:lnTo>
                    <a:pt x="22817" y="1"/>
                  </a:lnTo>
                  <a:cubicBezTo>
                    <a:pt x="21683" y="101"/>
                    <a:pt x="20949" y="134"/>
                    <a:pt x="20215" y="201"/>
                  </a:cubicBezTo>
                  <a:cubicBezTo>
                    <a:pt x="18514" y="401"/>
                    <a:pt x="16846" y="801"/>
                    <a:pt x="15145" y="801"/>
                  </a:cubicBezTo>
                  <a:cubicBezTo>
                    <a:pt x="14875" y="804"/>
                    <a:pt x="14604" y="805"/>
                    <a:pt x="14334" y="805"/>
                  </a:cubicBezTo>
                  <a:cubicBezTo>
                    <a:pt x="11068" y="805"/>
                    <a:pt x="7800" y="632"/>
                    <a:pt x="4504" y="601"/>
                  </a:cubicBezTo>
                  <a:cubicBezTo>
                    <a:pt x="3070" y="601"/>
                    <a:pt x="1635" y="734"/>
                    <a:pt x="1" y="835"/>
                  </a:cubicBezTo>
                  <a:cubicBezTo>
                    <a:pt x="768" y="3170"/>
                    <a:pt x="1402" y="5104"/>
                    <a:pt x="2035" y="7072"/>
                  </a:cubicBezTo>
                  <a:cubicBezTo>
                    <a:pt x="2191" y="7600"/>
                    <a:pt x="2490" y="7810"/>
                    <a:pt x="3041" y="7810"/>
                  </a:cubicBezTo>
                  <a:cubicBezTo>
                    <a:pt x="3082" y="7810"/>
                    <a:pt x="3125" y="7809"/>
                    <a:pt x="3170" y="7806"/>
                  </a:cubicBezTo>
                  <a:cubicBezTo>
                    <a:pt x="3769" y="7793"/>
                    <a:pt x="4374" y="7779"/>
                    <a:pt x="4977" y="7779"/>
                  </a:cubicBezTo>
                  <a:cubicBezTo>
                    <a:pt x="5852" y="7779"/>
                    <a:pt x="6724" y="7808"/>
                    <a:pt x="7573" y="7906"/>
                  </a:cubicBezTo>
                  <a:cubicBezTo>
                    <a:pt x="9385" y="8108"/>
                    <a:pt x="11190" y="8208"/>
                    <a:pt x="12994" y="8208"/>
                  </a:cubicBezTo>
                  <a:cubicBezTo>
                    <a:pt x="15076" y="8208"/>
                    <a:pt x="17157" y="8074"/>
                    <a:pt x="19248" y="7806"/>
                  </a:cubicBezTo>
                  <a:cubicBezTo>
                    <a:pt x="19615" y="7739"/>
                    <a:pt x="20148" y="7473"/>
                    <a:pt x="20248" y="7206"/>
                  </a:cubicBezTo>
                  <a:cubicBezTo>
                    <a:pt x="20515" y="6472"/>
                    <a:pt x="20782" y="5738"/>
                    <a:pt x="21049" y="5004"/>
                  </a:cubicBezTo>
                  <a:cubicBezTo>
                    <a:pt x="21516" y="3703"/>
                    <a:pt x="21983" y="2369"/>
                    <a:pt x="22483" y="968"/>
                  </a:cubicBezTo>
                  <a:cubicBezTo>
                    <a:pt x="22583" y="668"/>
                    <a:pt x="22717" y="334"/>
                    <a:pt x="22817" y="1"/>
                  </a:cubicBezTo>
                  <a:close/>
                </a:path>
              </a:pathLst>
            </a:custGeom>
            <a:solidFill>
              <a:srgbClr val="E691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0"/>
            <p:cNvSpPr/>
            <p:nvPr/>
          </p:nvSpPr>
          <p:spPr>
            <a:xfrm>
              <a:off x="2935438" y="3817163"/>
              <a:ext cx="349425" cy="168038"/>
            </a:xfrm>
            <a:custGeom>
              <a:avLst/>
              <a:gdLst/>
              <a:ahLst/>
              <a:cxnLst/>
              <a:rect l="l" t="t" r="r" b="b"/>
              <a:pathLst>
                <a:path w="27954" h="13443" extrusionOk="0">
                  <a:moveTo>
                    <a:pt x="15912" y="0"/>
                  </a:moveTo>
                  <a:cubicBezTo>
                    <a:pt x="15445" y="0"/>
                    <a:pt x="15011" y="334"/>
                    <a:pt x="14877" y="934"/>
                  </a:cubicBezTo>
                  <a:cubicBezTo>
                    <a:pt x="14729" y="1507"/>
                    <a:pt x="14473" y="1729"/>
                    <a:pt x="14126" y="1729"/>
                  </a:cubicBezTo>
                  <a:cubicBezTo>
                    <a:pt x="13927" y="1729"/>
                    <a:pt x="13698" y="1656"/>
                    <a:pt x="13443" y="1534"/>
                  </a:cubicBezTo>
                  <a:cubicBezTo>
                    <a:pt x="13229" y="1449"/>
                    <a:pt x="13021" y="1401"/>
                    <a:pt x="12834" y="1401"/>
                  </a:cubicBezTo>
                  <a:cubicBezTo>
                    <a:pt x="12438" y="1401"/>
                    <a:pt x="12133" y="1614"/>
                    <a:pt x="12042" y="2135"/>
                  </a:cubicBezTo>
                  <a:cubicBezTo>
                    <a:pt x="11909" y="2802"/>
                    <a:pt x="11875" y="3536"/>
                    <a:pt x="11942" y="4236"/>
                  </a:cubicBezTo>
                  <a:cubicBezTo>
                    <a:pt x="12015" y="4964"/>
                    <a:pt x="11911" y="5251"/>
                    <a:pt x="11465" y="5251"/>
                  </a:cubicBezTo>
                  <a:cubicBezTo>
                    <a:pt x="11298" y="5251"/>
                    <a:pt x="11081" y="5210"/>
                    <a:pt x="10808" y="5137"/>
                  </a:cubicBezTo>
                  <a:cubicBezTo>
                    <a:pt x="10475" y="5059"/>
                    <a:pt x="10038" y="4969"/>
                    <a:pt x="9674" y="4969"/>
                  </a:cubicBezTo>
                  <a:cubicBezTo>
                    <a:pt x="9418" y="4969"/>
                    <a:pt x="9197" y="5013"/>
                    <a:pt x="9073" y="5137"/>
                  </a:cubicBezTo>
                  <a:cubicBezTo>
                    <a:pt x="8590" y="5583"/>
                    <a:pt x="8158" y="5885"/>
                    <a:pt x="7715" y="5885"/>
                  </a:cubicBezTo>
                  <a:cubicBezTo>
                    <a:pt x="7363" y="5885"/>
                    <a:pt x="7003" y="5695"/>
                    <a:pt x="6605" y="5237"/>
                  </a:cubicBezTo>
                  <a:cubicBezTo>
                    <a:pt x="6471" y="5404"/>
                    <a:pt x="6371" y="5504"/>
                    <a:pt x="6305" y="5604"/>
                  </a:cubicBezTo>
                  <a:cubicBezTo>
                    <a:pt x="5827" y="6313"/>
                    <a:pt x="5593" y="6663"/>
                    <a:pt x="5370" y="6663"/>
                  </a:cubicBezTo>
                  <a:cubicBezTo>
                    <a:pt x="5142" y="6663"/>
                    <a:pt x="4926" y="6296"/>
                    <a:pt x="4470" y="5571"/>
                  </a:cubicBezTo>
                  <a:cubicBezTo>
                    <a:pt x="4247" y="5219"/>
                    <a:pt x="3687" y="4868"/>
                    <a:pt x="3288" y="4868"/>
                  </a:cubicBezTo>
                  <a:cubicBezTo>
                    <a:pt x="3270" y="4868"/>
                    <a:pt x="3253" y="4869"/>
                    <a:pt x="3236" y="4870"/>
                  </a:cubicBezTo>
                  <a:cubicBezTo>
                    <a:pt x="2869" y="4904"/>
                    <a:pt x="2369" y="5404"/>
                    <a:pt x="2202" y="5804"/>
                  </a:cubicBezTo>
                  <a:cubicBezTo>
                    <a:pt x="1954" y="6410"/>
                    <a:pt x="1751" y="6948"/>
                    <a:pt x="1069" y="6948"/>
                  </a:cubicBezTo>
                  <a:cubicBezTo>
                    <a:pt x="925" y="6948"/>
                    <a:pt x="759" y="6924"/>
                    <a:pt x="567" y="6872"/>
                  </a:cubicBezTo>
                  <a:lnTo>
                    <a:pt x="567" y="6872"/>
                  </a:lnTo>
                  <a:cubicBezTo>
                    <a:pt x="601" y="7372"/>
                    <a:pt x="567" y="7672"/>
                    <a:pt x="634" y="7906"/>
                  </a:cubicBezTo>
                  <a:cubicBezTo>
                    <a:pt x="934" y="8840"/>
                    <a:pt x="1535" y="9774"/>
                    <a:pt x="200" y="10474"/>
                  </a:cubicBezTo>
                  <a:cubicBezTo>
                    <a:pt x="0" y="10574"/>
                    <a:pt x="0" y="11375"/>
                    <a:pt x="134" y="11809"/>
                  </a:cubicBezTo>
                  <a:cubicBezTo>
                    <a:pt x="367" y="12642"/>
                    <a:pt x="1935" y="13443"/>
                    <a:pt x="2836" y="13443"/>
                  </a:cubicBezTo>
                  <a:cubicBezTo>
                    <a:pt x="5704" y="13376"/>
                    <a:pt x="8573" y="13443"/>
                    <a:pt x="11442" y="13343"/>
                  </a:cubicBezTo>
                  <a:cubicBezTo>
                    <a:pt x="14844" y="13243"/>
                    <a:pt x="18280" y="13076"/>
                    <a:pt x="21682" y="12843"/>
                  </a:cubicBezTo>
                  <a:cubicBezTo>
                    <a:pt x="22361" y="12788"/>
                    <a:pt x="23010" y="12652"/>
                    <a:pt x="23662" y="12652"/>
                  </a:cubicBezTo>
                  <a:cubicBezTo>
                    <a:pt x="24195" y="12652"/>
                    <a:pt x="24730" y="12743"/>
                    <a:pt x="25285" y="13043"/>
                  </a:cubicBezTo>
                  <a:cubicBezTo>
                    <a:pt x="25360" y="13087"/>
                    <a:pt x="25453" y="13106"/>
                    <a:pt x="25557" y="13106"/>
                  </a:cubicBezTo>
                  <a:cubicBezTo>
                    <a:pt x="26010" y="13106"/>
                    <a:pt x="26686" y="12747"/>
                    <a:pt x="27120" y="12476"/>
                  </a:cubicBezTo>
                  <a:cubicBezTo>
                    <a:pt x="27520" y="12209"/>
                    <a:pt x="27687" y="11575"/>
                    <a:pt x="27953" y="11141"/>
                  </a:cubicBezTo>
                  <a:cubicBezTo>
                    <a:pt x="27386" y="10875"/>
                    <a:pt x="26786" y="10641"/>
                    <a:pt x="26252" y="10307"/>
                  </a:cubicBezTo>
                  <a:cubicBezTo>
                    <a:pt x="25985" y="10141"/>
                    <a:pt x="25585" y="9674"/>
                    <a:pt x="25618" y="9574"/>
                  </a:cubicBezTo>
                  <a:cubicBezTo>
                    <a:pt x="26352" y="8073"/>
                    <a:pt x="25485" y="7572"/>
                    <a:pt x="24284" y="7139"/>
                  </a:cubicBezTo>
                  <a:cubicBezTo>
                    <a:pt x="24051" y="7072"/>
                    <a:pt x="23817" y="6438"/>
                    <a:pt x="23884" y="6171"/>
                  </a:cubicBezTo>
                  <a:cubicBezTo>
                    <a:pt x="24451" y="4470"/>
                    <a:pt x="24251" y="4236"/>
                    <a:pt x="22383" y="4103"/>
                  </a:cubicBezTo>
                  <a:cubicBezTo>
                    <a:pt x="22016" y="4070"/>
                    <a:pt x="21415" y="3669"/>
                    <a:pt x="21315" y="3336"/>
                  </a:cubicBezTo>
                  <a:cubicBezTo>
                    <a:pt x="20933" y="2093"/>
                    <a:pt x="20362" y="1484"/>
                    <a:pt x="19406" y="1484"/>
                  </a:cubicBezTo>
                  <a:cubicBezTo>
                    <a:pt x="19028" y="1484"/>
                    <a:pt x="18590" y="1579"/>
                    <a:pt x="18080" y="1768"/>
                  </a:cubicBezTo>
                  <a:cubicBezTo>
                    <a:pt x="17913" y="1568"/>
                    <a:pt x="17713" y="1368"/>
                    <a:pt x="17546" y="1168"/>
                  </a:cubicBezTo>
                  <a:cubicBezTo>
                    <a:pt x="17346" y="934"/>
                    <a:pt x="17179" y="634"/>
                    <a:pt x="16946" y="434"/>
                  </a:cubicBezTo>
                  <a:cubicBezTo>
                    <a:pt x="16612" y="133"/>
                    <a:pt x="16245" y="0"/>
                    <a:pt x="15912" y="0"/>
                  </a:cubicBezTo>
                  <a:close/>
                </a:path>
              </a:pathLst>
            </a:custGeom>
            <a:solidFill>
              <a:srgbClr val="BE4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0"/>
            <p:cNvSpPr/>
            <p:nvPr/>
          </p:nvSpPr>
          <p:spPr>
            <a:xfrm>
              <a:off x="2046725" y="3817138"/>
              <a:ext cx="350000" cy="167838"/>
            </a:xfrm>
            <a:custGeom>
              <a:avLst/>
              <a:gdLst/>
              <a:ahLst/>
              <a:cxnLst/>
              <a:rect l="l" t="t" r="r" b="b"/>
              <a:pathLst>
                <a:path w="28000" h="13427" extrusionOk="0">
                  <a:moveTo>
                    <a:pt x="12296" y="1"/>
                  </a:moveTo>
                  <a:cubicBezTo>
                    <a:pt x="12113" y="1"/>
                    <a:pt x="11927" y="38"/>
                    <a:pt x="11755" y="102"/>
                  </a:cubicBezTo>
                  <a:cubicBezTo>
                    <a:pt x="11254" y="269"/>
                    <a:pt x="10854" y="736"/>
                    <a:pt x="10487" y="1136"/>
                  </a:cubicBezTo>
                  <a:cubicBezTo>
                    <a:pt x="10246" y="1425"/>
                    <a:pt x="10092" y="1714"/>
                    <a:pt x="9749" y="1714"/>
                  </a:cubicBezTo>
                  <a:cubicBezTo>
                    <a:pt x="9617" y="1714"/>
                    <a:pt x="9457" y="1672"/>
                    <a:pt x="9253" y="1570"/>
                  </a:cubicBezTo>
                  <a:cubicBezTo>
                    <a:pt x="9073" y="1473"/>
                    <a:pt x="8868" y="1429"/>
                    <a:pt x="8654" y="1429"/>
                  </a:cubicBezTo>
                  <a:cubicBezTo>
                    <a:pt x="7836" y="1429"/>
                    <a:pt x="6897" y="2070"/>
                    <a:pt x="6818" y="2837"/>
                  </a:cubicBezTo>
                  <a:cubicBezTo>
                    <a:pt x="6727" y="3957"/>
                    <a:pt x="6170" y="4143"/>
                    <a:pt x="5345" y="4143"/>
                  </a:cubicBezTo>
                  <a:cubicBezTo>
                    <a:pt x="5260" y="4143"/>
                    <a:pt x="5173" y="4141"/>
                    <a:pt x="5083" y="4138"/>
                  </a:cubicBezTo>
                  <a:cubicBezTo>
                    <a:pt x="3949" y="4138"/>
                    <a:pt x="3449" y="4839"/>
                    <a:pt x="3983" y="5773"/>
                  </a:cubicBezTo>
                  <a:cubicBezTo>
                    <a:pt x="4550" y="6840"/>
                    <a:pt x="4083" y="7107"/>
                    <a:pt x="3215" y="7374"/>
                  </a:cubicBezTo>
                  <a:cubicBezTo>
                    <a:pt x="2448" y="7608"/>
                    <a:pt x="1814" y="8108"/>
                    <a:pt x="2215" y="9042"/>
                  </a:cubicBezTo>
                  <a:cubicBezTo>
                    <a:pt x="2648" y="10009"/>
                    <a:pt x="2381" y="10276"/>
                    <a:pt x="1381" y="10376"/>
                  </a:cubicBezTo>
                  <a:cubicBezTo>
                    <a:pt x="880" y="10443"/>
                    <a:pt x="147" y="11010"/>
                    <a:pt x="113" y="11444"/>
                  </a:cubicBezTo>
                  <a:cubicBezTo>
                    <a:pt x="0" y="12177"/>
                    <a:pt x="1438" y="13149"/>
                    <a:pt x="2349" y="13149"/>
                  </a:cubicBezTo>
                  <a:cubicBezTo>
                    <a:pt x="2515" y="13149"/>
                    <a:pt x="2663" y="13117"/>
                    <a:pt x="2782" y="13045"/>
                  </a:cubicBezTo>
                  <a:cubicBezTo>
                    <a:pt x="3369" y="12712"/>
                    <a:pt x="3945" y="12586"/>
                    <a:pt x="4530" y="12586"/>
                  </a:cubicBezTo>
                  <a:cubicBezTo>
                    <a:pt x="4941" y="12586"/>
                    <a:pt x="5357" y="12648"/>
                    <a:pt x="5784" y="12745"/>
                  </a:cubicBezTo>
                  <a:cubicBezTo>
                    <a:pt x="8275" y="13278"/>
                    <a:pt x="10780" y="13426"/>
                    <a:pt x="13300" y="13426"/>
                  </a:cubicBezTo>
                  <a:cubicBezTo>
                    <a:pt x="14561" y="13426"/>
                    <a:pt x="15824" y="13389"/>
                    <a:pt x="17092" y="13345"/>
                  </a:cubicBezTo>
                  <a:cubicBezTo>
                    <a:pt x="17537" y="13328"/>
                    <a:pt x="17981" y="13322"/>
                    <a:pt x="18426" y="13322"/>
                  </a:cubicBezTo>
                  <a:cubicBezTo>
                    <a:pt x="19983" y="13322"/>
                    <a:pt x="21540" y="13401"/>
                    <a:pt x="23096" y="13401"/>
                  </a:cubicBezTo>
                  <a:cubicBezTo>
                    <a:pt x="23763" y="13401"/>
                    <a:pt x="24431" y="13387"/>
                    <a:pt x="25098" y="13345"/>
                  </a:cubicBezTo>
                  <a:cubicBezTo>
                    <a:pt x="25998" y="13312"/>
                    <a:pt x="26932" y="12644"/>
                    <a:pt x="27700" y="12044"/>
                  </a:cubicBezTo>
                  <a:cubicBezTo>
                    <a:pt x="28000" y="11811"/>
                    <a:pt x="28000" y="10576"/>
                    <a:pt x="27800" y="10476"/>
                  </a:cubicBezTo>
                  <a:cubicBezTo>
                    <a:pt x="26432" y="9776"/>
                    <a:pt x="27099" y="8875"/>
                    <a:pt x="27333" y="8008"/>
                  </a:cubicBezTo>
                  <a:cubicBezTo>
                    <a:pt x="27433" y="7708"/>
                    <a:pt x="27399" y="7374"/>
                    <a:pt x="27399" y="7074"/>
                  </a:cubicBezTo>
                  <a:lnTo>
                    <a:pt x="27399" y="7074"/>
                  </a:lnTo>
                  <a:cubicBezTo>
                    <a:pt x="27266" y="7141"/>
                    <a:pt x="27166" y="7207"/>
                    <a:pt x="27032" y="7274"/>
                  </a:cubicBezTo>
                  <a:cubicBezTo>
                    <a:pt x="26632" y="6740"/>
                    <a:pt x="26232" y="6207"/>
                    <a:pt x="25798" y="5740"/>
                  </a:cubicBezTo>
                  <a:cubicBezTo>
                    <a:pt x="25531" y="5406"/>
                    <a:pt x="25164" y="4872"/>
                    <a:pt x="24831" y="4872"/>
                  </a:cubicBezTo>
                  <a:cubicBezTo>
                    <a:pt x="24397" y="4872"/>
                    <a:pt x="23797" y="5172"/>
                    <a:pt x="23563" y="5539"/>
                  </a:cubicBezTo>
                  <a:cubicBezTo>
                    <a:pt x="23093" y="6227"/>
                    <a:pt x="22868" y="6578"/>
                    <a:pt x="22629" y="6578"/>
                  </a:cubicBezTo>
                  <a:cubicBezTo>
                    <a:pt x="22393" y="6578"/>
                    <a:pt x="22142" y="6236"/>
                    <a:pt x="21629" y="5539"/>
                  </a:cubicBezTo>
                  <a:cubicBezTo>
                    <a:pt x="21562" y="5439"/>
                    <a:pt x="21462" y="5406"/>
                    <a:pt x="21395" y="5306"/>
                  </a:cubicBezTo>
                  <a:cubicBezTo>
                    <a:pt x="21328" y="5406"/>
                    <a:pt x="21295" y="5506"/>
                    <a:pt x="21262" y="5606"/>
                  </a:cubicBezTo>
                  <a:cubicBezTo>
                    <a:pt x="20880" y="5629"/>
                    <a:pt x="20407" y="5757"/>
                    <a:pt x="20058" y="5757"/>
                  </a:cubicBezTo>
                  <a:cubicBezTo>
                    <a:pt x="19888" y="5757"/>
                    <a:pt x="19748" y="5727"/>
                    <a:pt x="19660" y="5639"/>
                  </a:cubicBezTo>
                  <a:cubicBezTo>
                    <a:pt x="19147" y="5126"/>
                    <a:pt x="18659" y="4866"/>
                    <a:pt x="18111" y="4866"/>
                  </a:cubicBezTo>
                  <a:cubicBezTo>
                    <a:pt x="17768" y="4866"/>
                    <a:pt x="17402" y="4967"/>
                    <a:pt x="16992" y="5172"/>
                  </a:cubicBezTo>
                  <a:cubicBezTo>
                    <a:pt x="16806" y="5270"/>
                    <a:pt x="16647" y="5316"/>
                    <a:pt x="16516" y="5316"/>
                  </a:cubicBezTo>
                  <a:cubicBezTo>
                    <a:pt x="16155" y="5316"/>
                    <a:pt x="16000" y="4968"/>
                    <a:pt x="16025" y="4405"/>
                  </a:cubicBezTo>
                  <a:cubicBezTo>
                    <a:pt x="16058" y="3805"/>
                    <a:pt x="16091" y="3238"/>
                    <a:pt x="16025" y="2637"/>
                  </a:cubicBezTo>
                  <a:cubicBezTo>
                    <a:pt x="15976" y="1816"/>
                    <a:pt x="15770" y="1449"/>
                    <a:pt x="15255" y="1449"/>
                  </a:cubicBezTo>
                  <a:cubicBezTo>
                    <a:pt x="15058" y="1449"/>
                    <a:pt x="14818" y="1502"/>
                    <a:pt x="14523" y="1603"/>
                  </a:cubicBezTo>
                  <a:cubicBezTo>
                    <a:pt x="14289" y="1675"/>
                    <a:pt x="14079" y="1718"/>
                    <a:pt x="13898" y="1718"/>
                  </a:cubicBezTo>
                  <a:cubicBezTo>
                    <a:pt x="13488" y="1718"/>
                    <a:pt x="13225" y="1495"/>
                    <a:pt x="13156" y="869"/>
                  </a:cubicBezTo>
                  <a:cubicBezTo>
                    <a:pt x="13089" y="369"/>
                    <a:pt x="12889" y="135"/>
                    <a:pt x="12589" y="35"/>
                  </a:cubicBezTo>
                  <a:cubicBezTo>
                    <a:pt x="12494" y="12"/>
                    <a:pt x="12396" y="1"/>
                    <a:pt x="12296" y="1"/>
                  </a:cubicBezTo>
                  <a:close/>
                </a:path>
              </a:pathLst>
            </a:custGeom>
            <a:solidFill>
              <a:srgbClr val="BE4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0"/>
            <p:cNvSpPr/>
            <p:nvPr/>
          </p:nvSpPr>
          <p:spPr>
            <a:xfrm>
              <a:off x="2099425" y="3315550"/>
              <a:ext cx="252275" cy="402800"/>
            </a:xfrm>
            <a:custGeom>
              <a:avLst/>
              <a:gdLst/>
              <a:ahLst/>
              <a:cxnLst/>
              <a:rect l="l" t="t" r="r" b="b"/>
              <a:pathLst>
                <a:path w="20182" h="32224" extrusionOk="0">
                  <a:moveTo>
                    <a:pt x="9707" y="0"/>
                  </a:moveTo>
                  <a:lnTo>
                    <a:pt x="9707" y="1601"/>
                  </a:lnTo>
                  <a:cubicBezTo>
                    <a:pt x="9674" y="4570"/>
                    <a:pt x="9674" y="7506"/>
                    <a:pt x="9640" y="10441"/>
                  </a:cubicBezTo>
                  <a:cubicBezTo>
                    <a:pt x="9640" y="11876"/>
                    <a:pt x="9440" y="12109"/>
                    <a:pt x="8039" y="12209"/>
                  </a:cubicBezTo>
                  <a:cubicBezTo>
                    <a:pt x="6605" y="12276"/>
                    <a:pt x="5170" y="12343"/>
                    <a:pt x="3736" y="12376"/>
                  </a:cubicBezTo>
                  <a:cubicBezTo>
                    <a:pt x="3336" y="12387"/>
                    <a:pt x="2932" y="12391"/>
                    <a:pt x="2523" y="12391"/>
                  </a:cubicBezTo>
                  <a:cubicBezTo>
                    <a:pt x="1705" y="12391"/>
                    <a:pt x="867" y="12376"/>
                    <a:pt x="0" y="12376"/>
                  </a:cubicBezTo>
                  <a:lnTo>
                    <a:pt x="0" y="14477"/>
                  </a:lnTo>
                  <a:cubicBezTo>
                    <a:pt x="1449" y="14477"/>
                    <a:pt x="2876" y="14499"/>
                    <a:pt x="4299" y="14499"/>
                  </a:cubicBezTo>
                  <a:cubicBezTo>
                    <a:pt x="5367" y="14499"/>
                    <a:pt x="6433" y="14487"/>
                    <a:pt x="7505" y="14444"/>
                  </a:cubicBezTo>
                  <a:cubicBezTo>
                    <a:pt x="7703" y="14436"/>
                    <a:pt x="7880" y="14431"/>
                    <a:pt x="8040" y="14431"/>
                  </a:cubicBezTo>
                  <a:cubicBezTo>
                    <a:pt x="9208" y="14431"/>
                    <a:pt x="9440" y="14704"/>
                    <a:pt x="9440" y="16112"/>
                  </a:cubicBezTo>
                  <a:cubicBezTo>
                    <a:pt x="9373" y="19581"/>
                    <a:pt x="9273" y="23050"/>
                    <a:pt x="9240" y="26519"/>
                  </a:cubicBezTo>
                  <a:cubicBezTo>
                    <a:pt x="9207" y="28421"/>
                    <a:pt x="9240" y="30322"/>
                    <a:pt x="9240" y="32223"/>
                  </a:cubicBezTo>
                  <a:lnTo>
                    <a:pt x="11241" y="32223"/>
                  </a:lnTo>
                  <a:cubicBezTo>
                    <a:pt x="11241" y="29221"/>
                    <a:pt x="11241" y="26319"/>
                    <a:pt x="11208" y="23417"/>
                  </a:cubicBezTo>
                  <a:cubicBezTo>
                    <a:pt x="11208" y="21282"/>
                    <a:pt x="11141" y="19147"/>
                    <a:pt x="11175" y="16979"/>
                  </a:cubicBezTo>
                  <a:cubicBezTo>
                    <a:pt x="11175" y="16345"/>
                    <a:pt x="11108" y="15378"/>
                    <a:pt x="12075" y="15278"/>
                  </a:cubicBezTo>
                  <a:cubicBezTo>
                    <a:pt x="12690" y="15235"/>
                    <a:pt x="13305" y="15223"/>
                    <a:pt x="13917" y="15223"/>
                  </a:cubicBezTo>
                  <a:cubicBezTo>
                    <a:pt x="14733" y="15223"/>
                    <a:pt x="15545" y="15245"/>
                    <a:pt x="16345" y="15245"/>
                  </a:cubicBezTo>
                  <a:cubicBezTo>
                    <a:pt x="16768" y="15233"/>
                    <a:pt x="17190" y="15230"/>
                    <a:pt x="17614" y="15230"/>
                  </a:cubicBezTo>
                  <a:cubicBezTo>
                    <a:pt x="18461" y="15230"/>
                    <a:pt x="19314" y="15245"/>
                    <a:pt x="20181" y="15245"/>
                  </a:cubicBezTo>
                  <a:lnTo>
                    <a:pt x="20181" y="14110"/>
                  </a:lnTo>
                  <a:cubicBezTo>
                    <a:pt x="20181" y="12440"/>
                    <a:pt x="20181" y="12409"/>
                    <a:pt x="18662" y="12409"/>
                  </a:cubicBezTo>
                  <a:cubicBezTo>
                    <a:pt x="18604" y="12409"/>
                    <a:pt x="18543" y="12409"/>
                    <a:pt x="18480" y="12409"/>
                  </a:cubicBezTo>
                  <a:cubicBezTo>
                    <a:pt x="17746" y="12409"/>
                    <a:pt x="17012" y="12415"/>
                    <a:pt x="16278" y="12415"/>
                  </a:cubicBezTo>
                  <a:cubicBezTo>
                    <a:pt x="15178" y="12415"/>
                    <a:pt x="14077" y="12403"/>
                    <a:pt x="12976" y="12343"/>
                  </a:cubicBezTo>
                  <a:cubicBezTo>
                    <a:pt x="11108" y="12242"/>
                    <a:pt x="11108" y="12176"/>
                    <a:pt x="11108" y="10274"/>
                  </a:cubicBezTo>
                  <a:cubicBezTo>
                    <a:pt x="11108" y="6839"/>
                    <a:pt x="11108" y="3436"/>
                    <a:pt x="11108" y="0"/>
                  </a:cubicBezTo>
                  <a:close/>
                </a:path>
              </a:pathLst>
            </a:custGeom>
            <a:solidFill>
              <a:srgbClr val="BE4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0"/>
            <p:cNvSpPr/>
            <p:nvPr/>
          </p:nvSpPr>
          <p:spPr>
            <a:xfrm>
              <a:off x="2979213" y="3315963"/>
              <a:ext cx="253950" cy="402800"/>
            </a:xfrm>
            <a:custGeom>
              <a:avLst/>
              <a:gdLst/>
              <a:ahLst/>
              <a:cxnLst/>
              <a:rect l="l" t="t" r="r" b="b"/>
              <a:pathLst>
                <a:path w="20316" h="32224" extrusionOk="0">
                  <a:moveTo>
                    <a:pt x="9174" y="1"/>
                  </a:moveTo>
                  <a:cubicBezTo>
                    <a:pt x="9174" y="3670"/>
                    <a:pt x="9174" y="7239"/>
                    <a:pt x="9174" y="10842"/>
                  </a:cubicBezTo>
                  <a:cubicBezTo>
                    <a:pt x="9174" y="11742"/>
                    <a:pt x="8907" y="12243"/>
                    <a:pt x="7906" y="12276"/>
                  </a:cubicBezTo>
                  <a:cubicBezTo>
                    <a:pt x="6072" y="12276"/>
                    <a:pt x="4237" y="12343"/>
                    <a:pt x="2402" y="12376"/>
                  </a:cubicBezTo>
                  <a:cubicBezTo>
                    <a:pt x="1" y="12443"/>
                    <a:pt x="1" y="12443"/>
                    <a:pt x="167" y="14911"/>
                  </a:cubicBezTo>
                  <a:cubicBezTo>
                    <a:pt x="167" y="14978"/>
                    <a:pt x="234" y="15045"/>
                    <a:pt x="334" y="15212"/>
                  </a:cubicBezTo>
                  <a:cubicBezTo>
                    <a:pt x="2603" y="15212"/>
                    <a:pt x="4938" y="15212"/>
                    <a:pt x="7239" y="15245"/>
                  </a:cubicBezTo>
                  <a:cubicBezTo>
                    <a:pt x="8907" y="15245"/>
                    <a:pt x="9040" y="15378"/>
                    <a:pt x="9141" y="17080"/>
                  </a:cubicBezTo>
                  <a:cubicBezTo>
                    <a:pt x="9207" y="17980"/>
                    <a:pt x="9174" y="18914"/>
                    <a:pt x="9174" y="19815"/>
                  </a:cubicBezTo>
                  <a:cubicBezTo>
                    <a:pt x="9074" y="23518"/>
                    <a:pt x="9007" y="27220"/>
                    <a:pt x="8907" y="30923"/>
                  </a:cubicBezTo>
                  <a:cubicBezTo>
                    <a:pt x="8907" y="31356"/>
                    <a:pt x="8907" y="31757"/>
                    <a:pt x="8907" y="32224"/>
                  </a:cubicBezTo>
                  <a:lnTo>
                    <a:pt x="11109" y="32224"/>
                  </a:lnTo>
                  <a:cubicBezTo>
                    <a:pt x="11109" y="31723"/>
                    <a:pt x="11109" y="31256"/>
                    <a:pt x="11109" y="30789"/>
                  </a:cubicBezTo>
                  <a:cubicBezTo>
                    <a:pt x="11009" y="25786"/>
                    <a:pt x="10942" y="20816"/>
                    <a:pt x="10842" y="15845"/>
                  </a:cubicBezTo>
                  <a:cubicBezTo>
                    <a:pt x="10842" y="14905"/>
                    <a:pt x="11125" y="14343"/>
                    <a:pt x="12122" y="14343"/>
                  </a:cubicBezTo>
                  <a:cubicBezTo>
                    <a:pt x="12150" y="14343"/>
                    <a:pt x="12180" y="14343"/>
                    <a:pt x="12209" y="14344"/>
                  </a:cubicBezTo>
                  <a:cubicBezTo>
                    <a:pt x="13108" y="14399"/>
                    <a:pt x="14007" y="14453"/>
                    <a:pt x="14924" y="14453"/>
                  </a:cubicBezTo>
                  <a:cubicBezTo>
                    <a:pt x="15130" y="14453"/>
                    <a:pt x="15337" y="14450"/>
                    <a:pt x="15545" y="14444"/>
                  </a:cubicBezTo>
                  <a:cubicBezTo>
                    <a:pt x="17146" y="14411"/>
                    <a:pt x="18747" y="14311"/>
                    <a:pt x="20315" y="14211"/>
                  </a:cubicBezTo>
                  <a:lnTo>
                    <a:pt x="20315" y="12209"/>
                  </a:lnTo>
                  <a:cubicBezTo>
                    <a:pt x="18790" y="12209"/>
                    <a:pt x="17287" y="12231"/>
                    <a:pt x="15800" y="12231"/>
                  </a:cubicBezTo>
                  <a:cubicBezTo>
                    <a:pt x="14684" y="12231"/>
                    <a:pt x="13577" y="12219"/>
                    <a:pt x="12476" y="12176"/>
                  </a:cubicBezTo>
                  <a:cubicBezTo>
                    <a:pt x="10708" y="12109"/>
                    <a:pt x="10642" y="11876"/>
                    <a:pt x="10642" y="10041"/>
                  </a:cubicBezTo>
                  <a:cubicBezTo>
                    <a:pt x="10642" y="7106"/>
                    <a:pt x="10608" y="4170"/>
                    <a:pt x="10608" y="1202"/>
                  </a:cubicBezTo>
                  <a:cubicBezTo>
                    <a:pt x="10608" y="801"/>
                    <a:pt x="10508" y="368"/>
                    <a:pt x="10475" y="1"/>
                  </a:cubicBezTo>
                  <a:close/>
                </a:path>
              </a:pathLst>
            </a:custGeom>
            <a:solidFill>
              <a:srgbClr val="BE4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0"/>
            <p:cNvSpPr/>
            <p:nvPr/>
          </p:nvSpPr>
          <p:spPr>
            <a:xfrm>
              <a:off x="2249525" y="3516113"/>
              <a:ext cx="106338" cy="203488"/>
            </a:xfrm>
            <a:custGeom>
              <a:avLst/>
              <a:gdLst/>
              <a:ahLst/>
              <a:cxnLst/>
              <a:rect l="l" t="t" r="r" b="b"/>
              <a:pathLst>
                <a:path w="8507" h="16279" extrusionOk="0">
                  <a:moveTo>
                    <a:pt x="1" y="0"/>
                  </a:moveTo>
                  <a:lnTo>
                    <a:pt x="1" y="16278"/>
                  </a:lnTo>
                  <a:cubicBezTo>
                    <a:pt x="2236" y="16178"/>
                    <a:pt x="4504" y="16045"/>
                    <a:pt x="6772" y="15945"/>
                  </a:cubicBezTo>
                  <a:cubicBezTo>
                    <a:pt x="7573" y="15912"/>
                    <a:pt x="7940" y="15511"/>
                    <a:pt x="8006" y="14677"/>
                  </a:cubicBezTo>
                  <a:cubicBezTo>
                    <a:pt x="8140" y="11542"/>
                    <a:pt x="8407" y="8373"/>
                    <a:pt x="8473" y="5237"/>
                  </a:cubicBezTo>
                  <a:cubicBezTo>
                    <a:pt x="8507" y="3536"/>
                    <a:pt x="8307" y="1835"/>
                    <a:pt x="8207" y="34"/>
                  </a:cubicBez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0"/>
            <p:cNvSpPr/>
            <p:nvPr/>
          </p:nvSpPr>
          <p:spPr>
            <a:xfrm>
              <a:off x="2097338" y="3502350"/>
              <a:ext cx="106750" cy="218913"/>
            </a:xfrm>
            <a:custGeom>
              <a:avLst/>
              <a:gdLst/>
              <a:ahLst/>
              <a:cxnLst/>
              <a:rect l="l" t="t" r="r" b="b"/>
              <a:pathLst>
                <a:path w="8540" h="17513" extrusionOk="0">
                  <a:moveTo>
                    <a:pt x="0" y="0"/>
                  </a:moveTo>
                  <a:lnTo>
                    <a:pt x="0" y="16612"/>
                  </a:lnTo>
                  <a:cubicBezTo>
                    <a:pt x="2902" y="16912"/>
                    <a:pt x="5604" y="17213"/>
                    <a:pt x="8540" y="17513"/>
                  </a:cubicBezTo>
                  <a:lnTo>
                    <a:pt x="8540" y="434"/>
                  </a:lnTo>
                  <a:cubicBezTo>
                    <a:pt x="5738" y="301"/>
                    <a:pt x="3002" y="167"/>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0"/>
            <p:cNvSpPr/>
            <p:nvPr/>
          </p:nvSpPr>
          <p:spPr>
            <a:xfrm>
              <a:off x="2099000" y="3315963"/>
              <a:ext cx="113425" cy="141788"/>
            </a:xfrm>
            <a:custGeom>
              <a:avLst/>
              <a:gdLst/>
              <a:ahLst/>
              <a:cxnLst/>
              <a:rect l="l" t="t" r="r" b="b"/>
              <a:pathLst>
                <a:path w="9074" h="11343" extrusionOk="0">
                  <a:moveTo>
                    <a:pt x="9074" y="1"/>
                  </a:moveTo>
                  <a:cubicBezTo>
                    <a:pt x="5872" y="167"/>
                    <a:pt x="2970" y="1135"/>
                    <a:pt x="701" y="3570"/>
                  </a:cubicBezTo>
                  <a:cubicBezTo>
                    <a:pt x="368" y="3903"/>
                    <a:pt x="67" y="4471"/>
                    <a:pt x="67" y="4938"/>
                  </a:cubicBezTo>
                  <a:cubicBezTo>
                    <a:pt x="1" y="6972"/>
                    <a:pt x="34" y="9040"/>
                    <a:pt x="34" y="11342"/>
                  </a:cubicBezTo>
                  <a:lnTo>
                    <a:pt x="9074" y="11342"/>
                  </a:lnTo>
                  <a:lnTo>
                    <a:pt x="907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0"/>
            <p:cNvSpPr/>
            <p:nvPr/>
          </p:nvSpPr>
          <p:spPr>
            <a:xfrm>
              <a:off x="2250775" y="3315963"/>
              <a:ext cx="102588" cy="142613"/>
            </a:xfrm>
            <a:custGeom>
              <a:avLst/>
              <a:gdLst/>
              <a:ahLst/>
              <a:cxnLst/>
              <a:rect l="l" t="t" r="r" b="b"/>
              <a:pathLst>
                <a:path w="8207" h="11409" extrusionOk="0">
                  <a:moveTo>
                    <a:pt x="1" y="1"/>
                  </a:moveTo>
                  <a:lnTo>
                    <a:pt x="1" y="11409"/>
                  </a:lnTo>
                  <a:lnTo>
                    <a:pt x="8207" y="11409"/>
                  </a:lnTo>
                  <a:cubicBezTo>
                    <a:pt x="7773" y="8573"/>
                    <a:pt x="7406" y="5972"/>
                    <a:pt x="6939" y="3403"/>
                  </a:cubicBezTo>
                  <a:cubicBezTo>
                    <a:pt x="6839" y="2936"/>
                    <a:pt x="6439" y="2502"/>
                    <a:pt x="6072" y="2169"/>
                  </a:cubicBezTo>
                  <a:cubicBezTo>
                    <a:pt x="4337" y="601"/>
                    <a:pt x="2069" y="468"/>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0"/>
            <p:cNvSpPr/>
            <p:nvPr/>
          </p:nvSpPr>
          <p:spPr>
            <a:xfrm>
              <a:off x="3117650" y="3315963"/>
              <a:ext cx="115513" cy="141363"/>
            </a:xfrm>
            <a:custGeom>
              <a:avLst/>
              <a:gdLst/>
              <a:ahLst/>
              <a:cxnLst/>
              <a:rect l="l" t="t" r="r" b="b"/>
              <a:pathLst>
                <a:path w="9241" h="11309" extrusionOk="0">
                  <a:moveTo>
                    <a:pt x="0" y="1"/>
                  </a:moveTo>
                  <a:cubicBezTo>
                    <a:pt x="134" y="3837"/>
                    <a:pt x="267" y="7639"/>
                    <a:pt x="367" y="11309"/>
                  </a:cubicBezTo>
                  <a:lnTo>
                    <a:pt x="9207" y="11309"/>
                  </a:lnTo>
                  <a:cubicBezTo>
                    <a:pt x="9207" y="9007"/>
                    <a:pt x="9240" y="6906"/>
                    <a:pt x="9173" y="4804"/>
                  </a:cubicBezTo>
                  <a:cubicBezTo>
                    <a:pt x="9140" y="4370"/>
                    <a:pt x="8873" y="3870"/>
                    <a:pt x="8573" y="3537"/>
                  </a:cubicBezTo>
                  <a:cubicBezTo>
                    <a:pt x="6271" y="1168"/>
                    <a:pt x="3369" y="167"/>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0"/>
            <p:cNvSpPr/>
            <p:nvPr/>
          </p:nvSpPr>
          <p:spPr>
            <a:xfrm>
              <a:off x="3128075" y="3502763"/>
              <a:ext cx="114675" cy="218500"/>
            </a:xfrm>
            <a:custGeom>
              <a:avLst/>
              <a:gdLst/>
              <a:ahLst/>
              <a:cxnLst/>
              <a:rect l="l" t="t" r="r" b="b"/>
              <a:pathLst>
                <a:path w="9174" h="17480" extrusionOk="0">
                  <a:moveTo>
                    <a:pt x="8506" y="1"/>
                  </a:moveTo>
                  <a:cubicBezTo>
                    <a:pt x="5571" y="134"/>
                    <a:pt x="2802" y="268"/>
                    <a:pt x="0" y="401"/>
                  </a:cubicBezTo>
                  <a:lnTo>
                    <a:pt x="0" y="17480"/>
                  </a:lnTo>
                  <a:cubicBezTo>
                    <a:pt x="2936" y="17180"/>
                    <a:pt x="5638" y="16879"/>
                    <a:pt x="8440" y="16579"/>
                  </a:cubicBezTo>
                  <a:cubicBezTo>
                    <a:pt x="9173" y="11009"/>
                    <a:pt x="8473" y="5505"/>
                    <a:pt x="8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0"/>
            <p:cNvSpPr/>
            <p:nvPr/>
          </p:nvSpPr>
          <p:spPr>
            <a:xfrm>
              <a:off x="2974213" y="3516113"/>
              <a:ext cx="108425" cy="203900"/>
            </a:xfrm>
            <a:custGeom>
              <a:avLst/>
              <a:gdLst/>
              <a:ahLst/>
              <a:cxnLst/>
              <a:rect l="l" t="t" r="r" b="b"/>
              <a:pathLst>
                <a:path w="8674" h="16312" extrusionOk="0">
                  <a:moveTo>
                    <a:pt x="534" y="0"/>
                  </a:moveTo>
                  <a:cubicBezTo>
                    <a:pt x="0" y="5070"/>
                    <a:pt x="67" y="9974"/>
                    <a:pt x="701" y="14844"/>
                  </a:cubicBezTo>
                  <a:cubicBezTo>
                    <a:pt x="801" y="15511"/>
                    <a:pt x="1101" y="15878"/>
                    <a:pt x="1735" y="15912"/>
                  </a:cubicBezTo>
                  <a:cubicBezTo>
                    <a:pt x="4070" y="16045"/>
                    <a:pt x="6405" y="16178"/>
                    <a:pt x="8673" y="16312"/>
                  </a:cubicBezTo>
                  <a:lnTo>
                    <a:pt x="867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0"/>
            <p:cNvSpPr/>
            <p:nvPr/>
          </p:nvSpPr>
          <p:spPr>
            <a:xfrm>
              <a:off x="2979638" y="3315550"/>
              <a:ext cx="101750" cy="143450"/>
            </a:xfrm>
            <a:custGeom>
              <a:avLst/>
              <a:gdLst/>
              <a:ahLst/>
              <a:cxnLst/>
              <a:rect l="l" t="t" r="r" b="b"/>
              <a:pathLst>
                <a:path w="8140" h="11476" extrusionOk="0">
                  <a:moveTo>
                    <a:pt x="8139" y="0"/>
                  </a:moveTo>
                  <a:cubicBezTo>
                    <a:pt x="6838" y="301"/>
                    <a:pt x="5571" y="567"/>
                    <a:pt x="4303" y="934"/>
                  </a:cubicBezTo>
                  <a:cubicBezTo>
                    <a:pt x="2168" y="1535"/>
                    <a:pt x="1234" y="2702"/>
                    <a:pt x="1001" y="4870"/>
                  </a:cubicBezTo>
                  <a:cubicBezTo>
                    <a:pt x="967" y="5137"/>
                    <a:pt x="901" y="5404"/>
                    <a:pt x="867" y="5671"/>
                  </a:cubicBezTo>
                  <a:cubicBezTo>
                    <a:pt x="567" y="7572"/>
                    <a:pt x="300" y="9440"/>
                    <a:pt x="0" y="11475"/>
                  </a:cubicBezTo>
                  <a:lnTo>
                    <a:pt x="8139" y="11475"/>
                  </a:lnTo>
                  <a:lnTo>
                    <a:pt x="813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0"/>
            <p:cNvSpPr/>
            <p:nvPr/>
          </p:nvSpPr>
          <p:spPr>
            <a:xfrm>
              <a:off x="1949725" y="3210475"/>
              <a:ext cx="1428950" cy="835613"/>
            </a:xfrm>
            <a:custGeom>
              <a:avLst/>
              <a:gdLst/>
              <a:ahLst/>
              <a:cxnLst/>
              <a:rect l="l" t="t" r="r" b="b"/>
              <a:pathLst>
                <a:path w="114316" h="66849" extrusionOk="0">
                  <a:moveTo>
                    <a:pt x="57321" y="22533"/>
                  </a:moveTo>
                  <a:cubicBezTo>
                    <a:pt x="58609" y="22533"/>
                    <a:pt x="59894" y="22550"/>
                    <a:pt x="61178" y="22583"/>
                  </a:cubicBezTo>
                  <a:cubicBezTo>
                    <a:pt x="62179" y="22617"/>
                    <a:pt x="62812" y="23184"/>
                    <a:pt x="62612" y="24318"/>
                  </a:cubicBezTo>
                  <a:cubicBezTo>
                    <a:pt x="62479" y="25152"/>
                    <a:pt x="62379" y="25986"/>
                    <a:pt x="62212" y="27086"/>
                  </a:cubicBezTo>
                  <a:lnTo>
                    <a:pt x="52405" y="27086"/>
                  </a:lnTo>
                  <a:cubicBezTo>
                    <a:pt x="52238" y="26052"/>
                    <a:pt x="52138" y="25152"/>
                    <a:pt x="52005" y="24284"/>
                  </a:cubicBezTo>
                  <a:cubicBezTo>
                    <a:pt x="51838" y="23150"/>
                    <a:pt x="52472" y="22617"/>
                    <a:pt x="53439" y="22583"/>
                  </a:cubicBezTo>
                  <a:cubicBezTo>
                    <a:pt x="54740" y="22550"/>
                    <a:pt x="56033" y="22533"/>
                    <a:pt x="57321" y="22533"/>
                  </a:cubicBezTo>
                  <a:close/>
                  <a:moveTo>
                    <a:pt x="22750" y="6782"/>
                  </a:moveTo>
                  <a:cubicBezTo>
                    <a:pt x="24826" y="6782"/>
                    <a:pt x="26811" y="7309"/>
                    <a:pt x="28755" y="7939"/>
                  </a:cubicBezTo>
                  <a:cubicBezTo>
                    <a:pt x="31623" y="8873"/>
                    <a:pt x="33058" y="11108"/>
                    <a:pt x="33191" y="14177"/>
                  </a:cubicBezTo>
                  <a:cubicBezTo>
                    <a:pt x="33391" y="18881"/>
                    <a:pt x="33725" y="23584"/>
                    <a:pt x="33792" y="28287"/>
                  </a:cubicBezTo>
                  <a:cubicBezTo>
                    <a:pt x="33825" y="31890"/>
                    <a:pt x="33625" y="35526"/>
                    <a:pt x="33358" y="39128"/>
                  </a:cubicBezTo>
                  <a:cubicBezTo>
                    <a:pt x="33225" y="41196"/>
                    <a:pt x="32858" y="41630"/>
                    <a:pt x="30823" y="41730"/>
                  </a:cubicBezTo>
                  <a:cubicBezTo>
                    <a:pt x="28265" y="41870"/>
                    <a:pt x="25706" y="41928"/>
                    <a:pt x="23148" y="41928"/>
                  </a:cubicBezTo>
                  <a:cubicBezTo>
                    <a:pt x="22037" y="41928"/>
                    <a:pt x="20926" y="41917"/>
                    <a:pt x="19815" y="41897"/>
                  </a:cubicBezTo>
                  <a:cubicBezTo>
                    <a:pt x="17146" y="41830"/>
                    <a:pt x="14445" y="41430"/>
                    <a:pt x="11743" y="41196"/>
                  </a:cubicBezTo>
                  <a:cubicBezTo>
                    <a:pt x="10942" y="41130"/>
                    <a:pt x="10675" y="40596"/>
                    <a:pt x="10642" y="39896"/>
                  </a:cubicBezTo>
                  <a:cubicBezTo>
                    <a:pt x="10542" y="36827"/>
                    <a:pt x="10408" y="33758"/>
                    <a:pt x="10275" y="30722"/>
                  </a:cubicBezTo>
                  <a:cubicBezTo>
                    <a:pt x="10342" y="30722"/>
                    <a:pt x="10375" y="30689"/>
                    <a:pt x="10408" y="30689"/>
                  </a:cubicBezTo>
                  <a:cubicBezTo>
                    <a:pt x="10575" y="27920"/>
                    <a:pt x="10775" y="25118"/>
                    <a:pt x="10842" y="22350"/>
                  </a:cubicBezTo>
                  <a:cubicBezTo>
                    <a:pt x="10875" y="21115"/>
                    <a:pt x="10608" y="19881"/>
                    <a:pt x="10642" y="18647"/>
                  </a:cubicBezTo>
                  <a:cubicBezTo>
                    <a:pt x="10675" y="16712"/>
                    <a:pt x="10675" y="14744"/>
                    <a:pt x="10975" y="12809"/>
                  </a:cubicBezTo>
                  <a:cubicBezTo>
                    <a:pt x="11109" y="11976"/>
                    <a:pt x="11743" y="11075"/>
                    <a:pt x="12343" y="10408"/>
                  </a:cubicBezTo>
                  <a:cubicBezTo>
                    <a:pt x="14678" y="7939"/>
                    <a:pt x="17847" y="7439"/>
                    <a:pt x="21049" y="6905"/>
                  </a:cubicBezTo>
                  <a:cubicBezTo>
                    <a:pt x="21623" y="6820"/>
                    <a:pt x="22190" y="6782"/>
                    <a:pt x="22750" y="6782"/>
                  </a:cubicBezTo>
                  <a:close/>
                  <a:moveTo>
                    <a:pt x="91844" y="6838"/>
                  </a:moveTo>
                  <a:cubicBezTo>
                    <a:pt x="93678" y="6838"/>
                    <a:pt x="95511" y="7130"/>
                    <a:pt x="97337" y="7672"/>
                  </a:cubicBezTo>
                  <a:cubicBezTo>
                    <a:pt x="98404" y="7973"/>
                    <a:pt x="99439" y="8440"/>
                    <a:pt x="100439" y="8940"/>
                  </a:cubicBezTo>
                  <a:cubicBezTo>
                    <a:pt x="103375" y="10408"/>
                    <a:pt x="103975" y="13076"/>
                    <a:pt x="104008" y="16045"/>
                  </a:cubicBezTo>
                  <a:cubicBezTo>
                    <a:pt x="104075" y="22683"/>
                    <a:pt x="104175" y="29321"/>
                    <a:pt x="104242" y="35993"/>
                  </a:cubicBezTo>
                  <a:cubicBezTo>
                    <a:pt x="104242" y="37294"/>
                    <a:pt x="104142" y="38628"/>
                    <a:pt x="103942" y="39896"/>
                  </a:cubicBezTo>
                  <a:cubicBezTo>
                    <a:pt x="103875" y="40363"/>
                    <a:pt x="103341" y="41096"/>
                    <a:pt x="102974" y="41130"/>
                  </a:cubicBezTo>
                  <a:cubicBezTo>
                    <a:pt x="98972" y="41530"/>
                    <a:pt x="94969" y="41830"/>
                    <a:pt x="90966" y="42164"/>
                  </a:cubicBezTo>
                  <a:cubicBezTo>
                    <a:pt x="90966" y="42030"/>
                    <a:pt x="90966" y="41864"/>
                    <a:pt x="90932" y="41730"/>
                  </a:cubicBezTo>
                  <a:cubicBezTo>
                    <a:pt x="89455" y="41730"/>
                    <a:pt x="87964" y="41781"/>
                    <a:pt x="86468" y="41781"/>
                  </a:cubicBezTo>
                  <a:cubicBezTo>
                    <a:pt x="85534" y="41781"/>
                    <a:pt x="84597" y="41761"/>
                    <a:pt x="83661" y="41697"/>
                  </a:cubicBezTo>
                  <a:cubicBezTo>
                    <a:pt x="81759" y="41563"/>
                    <a:pt x="81392" y="41196"/>
                    <a:pt x="81259" y="39228"/>
                  </a:cubicBezTo>
                  <a:cubicBezTo>
                    <a:pt x="81025" y="35359"/>
                    <a:pt x="80859" y="31456"/>
                    <a:pt x="80892" y="27553"/>
                  </a:cubicBezTo>
                  <a:cubicBezTo>
                    <a:pt x="80925" y="23484"/>
                    <a:pt x="81192" y="19414"/>
                    <a:pt x="81459" y="15378"/>
                  </a:cubicBezTo>
                  <a:cubicBezTo>
                    <a:pt x="81526" y="13977"/>
                    <a:pt x="81659" y="12509"/>
                    <a:pt x="82126" y="11175"/>
                  </a:cubicBezTo>
                  <a:cubicBezTo>
                    <a:pt x="82727" y="9274"/>
                    <a:pt x="84461" y="8440"/>
                    <a:pt x="86196" y="7806"/>
                  </a:cubicBezTo>
                  <a:cubicBezTo>
                    <a:pt x="88073" y="7146"/>
                    <a:pt x="89958" y="6838"/>
                    <a:pt x="91844" y="6838"/>
                  </a:cubicBezTo>
                  <a:close/>
                  <a:moveTo>
                    <a:pt x="3203" y="0"/>
                  </a:moveTo>
                  <a:cubicBezTo>
                    <a:pt x="2970" y="0"/>
                    <a:pt x="2770" y="100"/>
                    <a:pt x="2536" y="134"/>
                  </a:cubicBezTo>
                  <a:cubicBezTo>
                    <a:pt x="2503" y="367"/>
                    <a:pt x="2469" y="501"/>
                    <a:pt x="2469" y="667"/>
                  </a:cubicBezTo>
                  <a:cubicBezTo>
                    <a:pt x="2169" y="10141"/>
                    <a:pt x="1836" y="19648"/>
                    <a:pt x="1535" y="29121"/>
                  </a:cubicBezTo>
                  <a:cubicBezTo>
                    <a:pt x="1369" y="33391"/>
                    <a:pt x="1268" y="37661"/>
                    <a:pt x="1002" y="41897"/>
                  </a:cubicBezTo>
                  <a:cubicBezTo>
                    <a:pt x="468" y="49502"/>
                    <a:pt x="1" y="57108"/>
                    <a:pt x="601" y="64747"/>
                  </a:cubicBezTo>
                  <a:cubicBezTo>
                    <a:pt x="635" y="65447"/>
                    <a:pt x="868" y="65847"/>
                    <a:pt x="1569" y="65981"/>
                  </a:cubicBezTo>
                  <a:cubicBezTo>
                    <a:pt x="3976" y="66457"/>
                    <a:pt x="6402" y="66802"/>
                    <a:pt x="8918" y="66802"/>
                  </a:cubicBezTo>
                  <a:cubicBezTo>
                    <a:pt x="9749" y="66802"/>
                    <a:pt x="10589" y="66764"/>
                    <a:pt x="11442" y="66681"/>
                  </a:cubicBezTo>
                  <a:cubicBezTo>
                    <a:pt x="11109" y="65280"/>
                    <a:pt x="10775" y="63913"/>
                    <a:pt x="10442" y="62545"/>
                  </a:cubicBezTo>
                  <a:cubicBezTo>
                    <a:pt x="10442" y="62512"/>
                    <a:pt x="10408" y="62445"/>
                    <a:pt x="10408" y="62412"/>
                  </a:cubicBezTo>
                  <a:cubicBezTo>
                    <a:pt x="10297" y="62424"/>
                    <a:pt x="10185" y="62430"/>
                    <a:pt x="10073" y="62430"/>
                  </a:cubicBezTo>
                  <a:cubicBezTo>
                    <a:pt x="8701" y="62430"/>
                    <a:pt x="7281" y="61515"/>
                    <a:pt x="6973" y="60344"/>
                  </a:cubicBezTo>
                  <a:cubicBezTo>
                    <a:pt x="6572" y="58742"/>
                    <a:pt x="7973" y="58375"/>
                    <a:pt x="9007" y="57775"/>
                  </a:cubicBezTo>
                  <a:cubicBezTo>
                    <a:pt x="8440" y="56107"/>
                    <a:pt x="9608" y="55473"/>
                    <a:pt x="10742" y="54873"/>
                  </a:cubicBezTo>
                  <a:cubicBezTo>
                    <a:pt x="10442" y="52605"/>
                    <a:pt x="10542" y="52438"/>
                    <a:pt x="12643" y="51504"/>
                  </a:cubicBezTo>
                  <a:cubicBezTo>
                    <a:pt x="12877" y="51404"/>
                    <a:pt x="13077" y="51170"/>
                    <a:pt x="13177" y="50970"/>
                  </a:cubicBezTo>
                  <a:cubicBezTo>
                    <a:pt x="13818" y="49621"/>
                    <a:pt x="14709" y="48946"/>
                    <a:pt x="15800" y="48946"/>
                  </a:cubicBezTo>
                  <a:cubicBezTo>
                    <a:pt x="16355" y="48946"/>
                    <a:pt x="16962" y="49121"/>
                    <a:pt x="17613" y="49469"/>
                  </a:cubicBezTo>
                  <a:cubicBezTo>
                    <a:pt x="18498" y="48454"/>
                    <a:pt x="19220" y="47947"/>
                    <a:pt x="19923" y="47947"/>
                  </a:cubicBezTo>
                  <a:cubicBezTo>
                    <a:pt x="20121" y="47947"/>
                    <a:pt x="20317" y="47987"/>
                    <a:pt x="20516" y="48068"/>
                  </a:cubicBezTo>
                  <a:cubicBezTo>
                    <a:pt x="20916" y="48235"/>
                    <a:pt x="21283" y="48535"/>
                    <a:pt x="21716" y="49002"/>
                  </a:cubicBezTo>
                  <a:cubicBezTo>
                    <a:pt x="22205" y="48725"/>
                    <a:pt x="22733" y="48560"/>
                    <a:pt x="23227" y="48560"/>
                  </a:cubicBezTo>
                  <a:cubicBezTo>
                    <a:pt x="23745" y="48560"/>
                    <a:pt x="24226" y="48742"/>
                    <a:pt x="24585" y="49169"/>
                  </a:cubicBezTo>
                  <a:cubicBezTo>
                    <a:pt x="25186" y="49903"/>
                    <a:pt x="25286" y="51037"/>
                    <a:pt x="25586" y="51937"/>
                  </a:cubicBezTo>
                  <a:cubicBezTo>
                    <a:pt x="26420" y="52304"/>
                    <a:pt x="27387" y="52705"/>
                    <a:pt x="28354" y="53138"/>
                  </a:cubicBezTo>
                  <a:lnTo>
                    <a:pt x="30122" y="53138"/>
                  </a:lnTo>
                  <a:cubicBezTo>
                    <a:pt x="30751" y="52464"/>
                    <a:pt x="31557" y="51838"/>
                    <a:pt x="32418" y="51838"/>
                  </a:cubicBezTo>
                  <a:cubicBezTo>
                    <a:pt x="32791" y="51838"/>
                    <a:pt x="33175" y="51955"/>
                    <a:pt x="33558" y="52238"/>
                  </a:cubicBezTo>
                  <a:cubicBezTo>
                    <a:pt x="34659" y="53005"/>
                    <a:pt x="35426" y="54306"/>
                    <a:pt x="36093" y="55540"/>
                  </a:cubicBezTo>
                  <a:cubicBezTo>
                    <a:pt x="36394" y="56040"/>
                    <a:pt x="36027" y="56908"/>
                    <a:pt x="35927" y="57642"/>
                  </a:cubicBezTo>
                  <a:cubicBezTo>
                    <a:pt x="37728" y="59309"/>
                    <a:pt x="37528" y="61311"/>
                    <a:pt x="35393" y="62612"/>
                  </a:cubicBezTo>
                  <a:cubicBezTo>
                    <a:pt x="35193" y="62712"/>
                    <a:pt x="34926" y="62812"/>
                    <a:pt x="34859" y="63012"/>
                  </a:cubicBezTo>
                  <a:cubicBezTo>
                    <a:pt x="34425" y="64313"/>
                    <a:pt x="34059" y="65614"/>
                    <a:pt x="33692" y="66848"/>
                  </a:cubicBezTo>
                  <a:lnTo>
                    <a:pt x="41764" y="66848"/>
                  </a:lnTo>
                  <a:lnTo>
                    <a:pt x="41764" y="66681"/>
                  </a:lnTo>
                  <a:cubicBezTo>
                    <a:pt x="41764" y="66014"/>
                    <a:pt x="41764" y="65547"/>
                    <a:pt x="41764" y="65047"/>
                  </a:cubicBezTo>
                  <a:cubicBezTo>
                    <a:pt x="42131" y="53372"/>
                    <a:pt x="42498" y="41697"/>
                    <a:pt x="42865" y="30022"/>
                  </a:cubicBezTo>
                  <a:cubicBezTo>
                    <a:pt x="42898" y="29088"/>
                    <a:pt x="43365" y="28721"/>
                    <a:pt x="44199" y="28721"/>
                  </a:cubicBezTo>
                  <a:cubicBezTo>
                    <a:pt x="46968" y="28621"/>
                    <a:pt x="49770" y="28521"/>
                    <a:pt x="52538" y="28487"/>
                  </a:cubicBezTo>
                  <a:cubicBezTo>
                    <a:pt x="54890" y="28471"/>
                    <a:pt x="57242" y="28462"/>
                    <a:pt x="59593" y="28462"/>
                  </a:cubicBezTo>
                  <a:cubicBezTo>
                    <a:pt x="61945" y="28462"/>
                    <a:pt x="64297" y="28471"/>
                    <a:pt x="66648" y="28487"/>
                  </a:cubicBezTo>
                  <a:cubicBezTo>
                    <a:pt x="67949" y="28487"/>
                    <a:pt x="69250" y="28621"/>
                    <a:pt x="70551" y="28721"/>
                  </a:cubicBezTo>
                  <a:cubicBezTo>
                    <a:pt x="71352" y="28788"/>
                    <a:pt x="71719" y="29188"/>
                    <a:pt x="71752" y="30055"/>
                  </a:cubicBezTo>
                  <a:cubicBezTo>
                    <a:pt x="71852" y="32690"/>
                    <a:pt x="72086" y="35292"/>
                    <a:pt x="72152" y="37927"/>
                  </a:cubicBezTo>
                  <a:cubicBezTo>
                    <a:pt x="72419" y="46901"/>
                    <a:pt x="72619" y="55874"/>
                    <a:pt x="72886" y="64847"/>
                  </a:cubicBezTo>
                  <a:cubicBezTo>
                    <a:pt x="72886" y="65447"/>
                    <a:pt x="72886" y="66048"/>
                    <a:pt x="72886" y="66781"/>
                  </a:cubicBezTo>
                  <a:lnTo>
                    <a:pt x="72886" y="66848"/>
                  </a:lnTo>
                  <a:lnTo>
                    <a:pt x="80959" y="66848"/>
                  </a:lnTo>
                  <a:cubicBezTo>
                    <a:pt x="80558" y="65614"/>
                    <a:pt x="80191" y="64346"/>
                    <a:pt x="79791" y="63112"/>
                  </a:cubicBezTo>
                  <a:cubicBezTo>
                    <a:pt x="79758" y="62945"/>
                    <a:pt x="79591" y="62812"/>
                    <a:pt x="79424" y="62712"/>
                  </a:cubicBezTo>
                  <a:cubicBezTo>
                    <a:pt x="77023" y="61044"/>
                    <a:pt x="76856" y="59643"/>
                    <a:pt x="78757" y="57475"/>
                  </a:cubicBezTo>
                  <a:cubicBezTo>
                    <a:pt x="78490" y="56307"/>
                    <a:pt x="77823" y="55040"/>
                    <a:pt x="79558" y="54339"/>
                  </a:cubicBezTo>
                  <a:cubicBezTo>
                    <a:pt x="79691" y="54273"/>
                    <a:pt x="79724" y="53939"/>
                    <a:pt x="79825" y="53705"/>
                  </a:cubicBezTo>
                  <a:cubicBezTo>
                    <a:pt x="80215" y="52535"/>
                    <a:pt x="81084" y="51886"/>
                    <a:pt x="82075" y="51886"/>
                  </a:cubicBezTo>
                  <a:cubicBezTo>
                    <a:pt x="82609" y="51886"/>
                    <a:pt x="83178" y="52074"/>
                    <a:pt x="83727" y="52471"/>
                  </a:cubicBezTo>
                  <a:cubicBezTo>
                    <a:pt x="84061" y="52705"/>
                    <a:pt x="84361" y="53005"/>
                    <a:pt x="84695" y="53305"/>
                  </a:cubicBezTo>
                  <a:cubicBezTo>
                    <a:pt x="84728" y="53238"/>
                    <a:pt x="84728" y="53138"/>
                    <a:pt x="84761" y="53072"/>
                  </a:cubicBezTo>
                  <a:cubicBezTo>
                    <a:pt x="84995" y="53072"/>
                    <a:pt x="85262" y="53105"/>
                    <a:pt x="85495" y="53105"/>
                  </a:cubicBezTo>
                  <a:cubicBezTo>
                    <a:pt x="85829" y="53138"/>
                    <a:pt x="86196" y="53172"/>
                    <a:pt x="86529" y="53172"/>
                  </a:cubicBezTo>
                  <a:cubicBezTo>
                    <a:pt x="86896" y="52938"/>
                    <a:pt x="87263" y="52538"/>
                    <a:pt x="87730" y="52338"/>
                  </a:cubicBezTo>
                  <a:cubicBezTo>
                    <a:pt x="88231" y="52138"/>
                    <a:pt x="88798" y="52138"/>
                    <a:pt x="89331" y="52071"/>
                  </a:cubicBezTo>
                  <a:cubicBezTo>
                    <a:pt x="89150" y="49740"/>
                    <a:pt x="89753" y="48676"/>
                    <a:pt x="91375" y="48676"/>
                  </a:cubicBezTo>
                  <a:cubicBezTo>
                    <a:pt x="91842" y="48676"/>
                    <a:pt x="92393" y="48764"/>
                    <a:pt x="93034" y="48935"/>
                  </a:cubicBezTo>
                  <a:cubicBezTo>
                    <a:pt x="93554" y="48293"/>
                    <a:pt x="94101" y="47960"/>
                    <a:pt x="94651" y="47960"/>
                  </a:cubicBezTo>
                  <a:cubicBezTo>
                    <a:pt x="94702" y="47960"/>
                    <a:pt x="94752" y="47962"/>
                    <a:pt x="94802" y="47968"/>
                  </a:cubicBezTo>
                  <a:cubicBezTo>
                    <a:pt x="95469" y="48001"/>
                    <a:pt x="96203" y="48502"/>
                    <a:pt x="97003" y="49469"/>
                  </a:cubicBezTo>
                  <a:cubicBezTo>
                    <a:pt x="97667" y="49121"/>
                    <a:pt x="98281" y="48946"/>
                    <a:pt x="98839" y="48946"/>
                  </a:cubicBezTo>
                  <a:cubicBezTo>
                    <a:pt x="99937" y="48946"/>
                    <a:pt x="100821" y="49621"/>
                    <a:pt x="101440" y="50970"/>
                  </a:cubicBezTo>
                  <a:cubicBezTo>
                    <a:pt x="101540" y="51170"/>
                    <a:pt x="101673" y="51437"/>
                    <a:pt x="101840" y="51470"/>
                  </a:cubicBezTo>
                  <a:cubicBezTo>
                    <a:pt x="103742" y="51904"/>
                    <a:pt x="104475" y="53005"/>
                    <a:pt x="103808" y="54906"/>
                  </a:cubicBezTo>
                  <a:cubicBezTo>
                    <a:pt x="105243" y="55473"/>
                    <a:pt x="106143" y="56274"/>
                    <a:pt x="105643" y="57808"/>
                  </a:cubicBezTo>
                  <a:cubicBezTo>
                    <a:pt x="106744" y="58375"/>
                    <a:pt x="107945" y="58776"/>
                    <a:pt x="107678" y="60243"/>
                  </a:cubicBezTo>
                  <a:cubicBezTo>
                    <a:pt x="107457" y="61409"/>
                    <a:pt x="105897" y="62456"/>
                    <a:pt x="104460" y="62456"/>
                  </a:cubicBezTo>
                  <a:cubicBezTo>
                    <a:pt x="104376" y="62456"/>
                    <a:pt x="104292" y="62452"/>
                    <a:pt x="104209" y="62445"/>
                  </a:cubicBezTo>
                  <a:cubicBezTo>
                    <a:pt x="104142" y="62779"/>
                    <a:pt x="104042" y="63079"/>
                    <a:pt x="103975" y="63412"/>
                  </a:cubicBezTo>
                  <a:cubicBezTo>
                    <a:pt x="103708" y="64480"/>
                    <a:pt x="103441" y="65581"/>
                    <a:pt x="103175" y="66681"/>
                  </a:cubicBezTo>
                  <a:cubicBezTo>
                    <a:pt x="104034" y="66765"/>
                    <a:pt x="104878" y="66802"/>
                    <a:pt x="105711" y="66802"/>
                  </a:cubicBezTo>
                  <a:cubicBezTo>
                    <a:pt x="108209" y="66802"/>
                    <a:pt x="110605" y="66465"/>
                    <a:pt x="112982" y="66014"/>
                  </a:cubicBezTo>
                  <a:cubicBezTo>
                    <a:pt x="113715" y="65881"/>
                    <a:pt x="114016" y="65514"/>
                    <a:pt x="114049" y="64713"/>
                  </a:cubicBezTo>
                  <a:cubicBezTo>
                    <a:pt x="114049" y="62879"/>
                    <a:pt x="114316" y="61044"/>
                    <a:pt x="114249" y="59209"/>
                  </a:cubicBezTo>
                  <a:cubicBezTo>
                    <a:pt x="114049" y="51804"/>
                    <a:pt x="113782" y="44399"/>
                    <a:pt x="113515" y="36993"/>
                  </a:cubicBezTo>
                  <a:cubicBezTo>
                    <a:pt x="113148" y="26886"/>
                    <a:pt x="112715" y="16812"/>
                    <a:pt x="112348" y="6738"/>
                  </a:cubicBezTo>
                  <a:cubicBezTo>
                    <a:pt x="112248" y="4537"/>
                    <a:pt x="112314" y="2302"/>
                    <a:pt x="112314" y="67"/>
                  </a:cubicBezTo>
                  <a:cubicBezTo>
                    <a:pt x="111781" y="34"/>
                    <a:pt x="111581" y="0"/>
                    <a:pt x="111380" y="0"/>
                  </a:cubicBezTo>
                  <a:cubicBezTo>
                    <a:pt x="103541" y="67"/>
                    <a:pt x="95669" y="34"/>
                    <a:pt x="87830" y="234"/>
                  </a:cubicBezTo>
                  <a:cubicBezTo>
                    <a:pt x="81893" y="367"/>
                    <a:pt x="75955" y="901"/>
                    <a:pt x="70018" y="1168"/>
                  </a:cubicBezTo>
                  <a:cubicBezTo>
                    <a:pt x="66335" y="1337"/>
                    <a:pt x="62648" y="1410"/>
                    <a:pt x="58960" y="1410"/>
                  </a:cubicBezTo>
                  <a:cubicBezTo>
                    <a:pt x="52492" y="1410"/>
                    <a:pt x="46021" y="1186"/>
                    <a:pt x="39562" y="868"/>
                  </a:cubicBezTo>
                  <a:cubicBezTo>
                    <a:pt x="27454" y="234"/>
                    <a:pt x="15312" y="267"/>
                    <a:pt x="32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0"/>
            <p:cNvSpPr/>
            <p:nvPr/>
          </p:nvSpPr>
          <p:spPr>
            <a:xfrm>
              <a:off x="1868000" y="2696663"/>
              <a:ext cx="1596988" cy="506175"/>
            </a:xfrm>
            <a:custGeom>
              <a:avLst/>
              <a:gdLst/>
              <a:ahLst/>
              <a:cxnLst/>
              <a:rect l="l" t="t" r="r" b="b"/>
              <a:pathLst>
                <a:path w="127759" h="40494" extrusionOk="0">
                  <a:moveTo>
                    <a:pt x="63859" y="1"/>
                  </a:moveTo>
                  <a:cubicBezTo>
                    <a:pt x="62721" y="1"/>
                    <a:pt x="61578" y="359"/>
                    <a:pt x="60411" y="1077"/>
                  </a:cubicBezTo>
                  <a:cubicBezTo>
                    <a:pt x="56008" y="3779"/>
                    <a:pt x="51604" y="6481"/>
                    <a:pt x="47168" y="9149"/>
                  </a:cubicBezTo>
                  <a:cubicBezTo>
                    <a:pt x="46000" y="9850"/>
                    <a:pt x="44866" y="10550"/>
                    <a:pt x="43699" y="11217"/>
                  </a:cubicBezTo>
                  <a:cubicBezTo>
                    <a:pt x="38762" y="14186"/>
                    <a:pt x="33825" y="17121"/>
                    <a:pt x="28922" y="20090"/>
                  </a:cubicBezTo>
                  <a:cubicBezTo>
                    <a:pt x="23217" y="23526"/>
                    <a:pt x="17580" y="27029"/>
                    <a:pt x="11909" y="30531"/>
                  </a:cubicBezTo>
                  <a:cubicBezTo>
                    <a:pt x="8640" y="32533"/>
                    <a:pt x="5371" y="34501"/>
                    <a:pt x="2169" y="36569"/>
                  </a:cubicBezTo>
                  <a:cubicBezTo>
                    <a:pt x="1335" y="37102"/>
                    <a:pt x="668" y="37836"/>
                    <a:pt x="1" y="38403"/>
                  </a:cubicBezTo>
                  <a:cubicBezTo>
                    <a:pt x="368" y="39204"/>
                    <a:pt x="902" y="39504"/>
                    <a:pt x="1469" y="39638"/>
                  </a:cubicBezTo>
                  <a:cubicBezTo>
                    <a:pt x="1769" y="39671"/>
                    <a:pt x="2102" y="39704"/>
                    <a:pt x="2436" y="39704"/>
                  </a:cubicBezTo>
                  <a:cubicBezTo>
                    <a:pt x="5705" y="39671"/>
                    <a:pt x="8974" y="39604"/>
                    <a:pt x="12243" y="39604"/>
                  </a:cubicBezTo>
                  <a:cubicBezTo>
                    <a:pt x="18165" y="39556"/>
                    <a:pt x="24088" y="39439"/>
                    <a:pt x="30023" y="39439"/>
                  </a:cubicBezTo>
                  <a:cubicBezTo>
                    <a:pt x="32344" y="39439"/>
                    <a:pt x="34668" y="39457"/>
                    <a:pt x="36994" y="39504"/>
                  </a:cubicBezTo>
                  <a:cubicBezTo>
                    <a:pt x="45433" y="39638"/>
                    <a:pt x="53873" y="40238"/>
                    <a:pt x="62312" y="40438"/>
                  </a:cubicBezTo>
                  <a:cubicBezTo>
                    <a:pt x="64091" y="40472"/>
                    <a:pt x="65874" y="40494"/>
                    <a:pt x="67657" y="40494"/>
                  </a:cubicBezTo>
                  <a:cubicBezTo>
                    <a:pt x="71222" y="40494"/>
                    <a:pt x="74788" y="40405"/>
                    <a:pt x="78323" y="40138"/>
                  </a:cubicBezTo>
                  <a:cubicBezTo>
                    <a:pt x="85877" y="39569"/>
                    <a:pt x="93418" y="39372"/>
                    <a:pt x="100961" y="39372"/>
                  </a:cubicBezTo>
                  <a:cubicBezTo>
                    <a:pt x="105811" y="39372"/>
                    <a:pt x="110661" y="39453"/>
                    <a:pt x="115517" y="39571"/>
                  </a:cubicBezTo>
                  <a:cubicBezTo>
                    <a:pt x="118786" y="39671"/>
                    <a:pt x="122055" y="39671"/>
                    <a:pt x="125324" y="39704"/>
                  </a:cubicBezTo>
                  <a:cubicBezTo>
                    <a:pt x="125691" y="39704"/>
                    <a:pt x="126058" y="39671"/>
                    <a:pt x="126425" y="39571"/>
                  </a:cubicBezTo>
                  <a:cubicBezTo>
                    <a:pt x="126958" y="39437"/>
                    <a:pt x="127425" y="39071"/>
                    <a:pt x="127759" y="38203"/>
                  </a:cubicBezTo>
                  <a:cubicBezTo>
                    <a:pt x="125757" y="36802"/>
                    <a:pt x="123789" y="35268"/>
                    <a:pt x="121654" y="33934"/>
                  </a:cubicBezTo>
                  <a:cubicBezTo>
                    <a:pt x="115016" y="29831"/>
                    <a:pt x="108312" y="25861"/>
                    <a:pt x="101640" y="21758"/>
                  </a:cubicBezTo>
                  <a:cubicBezTo>
                    <a:pt x="101240" y="21525"/>
                    <a:pt x="100873" y="20891"/>
                    <a:pt x="100873" y="20457"/>
                  </a:cubicBezTo>
                  <a:cubicBezTo>
                    <a:pt x="100873" y="18289"/>
                    <a:pt x="101040" y="16154"/>
                    <a:pt x="101073" y="14019"/>
                  </a:cubicBezTo>
                  <a:cubicBezTo>
                    <a:pt x="101106" y="10917"/>
                    <a:pt x="101073" y="7815"/>
                    <a:pt x="101073" y="4746"/>
                  </a:cubicBezTo>
                  <a:lnTo>
                    <a:pt x="89165" y="4746"/>
                  </a:lnTo>
                  <a:lnTo>
                    <a:pt x="89165" y="9616"/>
                  </a:lnTo>
                  <a:lnTo>
                    <a:pt x="89165" y="14586"/>
                  </a:lnTo>
                  <a:cubicBezTo>
                    <a:pt x="88331" y="14019"/>
                    <a:pt x="87830" y="13719"/>
                    <a:pt x="87330" y="13385"/>
                  </a:cubicBezTo>
                  <a:cubicBezTo>
                    <a:pt x="80658" y="9283"/>
                    <a:pt x="73954" y="5180"/>
                    <a:pt x="67282" y="1077"/>
                  </a:cubicBezTo>
                  <a:cubicBezTo>
                    <a:pt x="66131" y="359"/>
                    <a:pt x="64997" y="1"/>
                    <a:pt x="638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0"/>
            <p:cNvSpPr/>
            <p:nvPr/>
          </p:nvSpPr>
          <p:spPr>
            <a:xfrm>
              <a:off x="3374913" y="3211313"/>
              <a:ext cx="425" cy="0"/>
            </a:xfrm>
            <a:custGeom>
              <a:avLst/>
              <a:gdLst/>
              <a:ahLst/>
              <a:cxnLst/>
              <a:rect l="l" t="t" r="r" b="b"/>
              <a:pathLst>
                <a:path w="34" extrusionOk="0">
                  <a:moveTo>
                    <a:pt x="34" y="0"/>
                  </a:moveTo>
                  <a:lnTo>
                    <a:pt x="34" y="0"/>
                  </a:lnTo>
                  <a:lnTo>
                    <a:pt x="1" y="0"/>
                  </a:lnTo>
                  <a:cubicBezTo>
                    <a:pt x="1" y="0"/>
                    <a:pt x="1" y="0"/>
                    <a:pt x="1" y="0"/>
                  </a:cubicBezTo>
                  <a:cubicBezTo>
                    <a:pt x="1" y="0"/>
                    <a:pt x="34" y="0"/>
                    <a:pt x="3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0"/>
            <p:cNvSpPr/>
            <p:nvPr/>
          </p:nvSpPr>
          <p:spPr>
            <a:xfrm>
              <a:off x="3017988" y="3809963"/>
              <a:ext cx="116763" cy="80763"/>
            </a:xfrm>
            <a:custGeom>
              <a:avLst/>
              <a:gdLst/>
              <a:ahLst/>
              <a:cxnLst/>
              <a:rect l="l" t="t" r="r" b="b"/>
              <a:pathLst>
                <a:path w="9341" h="6461" extrusionOk="0">
                  <a:moveTo>
                    <a:pt x="9190" y="1"/>
                  </a:moveTo>
                  <a:cubicBezTo>
                    <a:pt x="8640" y="1"/>
                    <a:pt x="8093" y="334"/>
                    <a:pt x="7573" y="976"/>
                  </a:cubicBezTo>
                  <a:cubicBezTo>
                    <a:pt x="6932" y="805"/>
                    <a:pt x="6381" y="717"/>
                    <a:pt x="5914" y="717"/>
                  </a:cubicBezTo>
                  <a:cubicBezTo>
                    <a:pt x="4292" y="717"/>
                    <a:pt x="3689" y="1781"/>
                    <a:pt x="3870" y="4112"/>
                  </a:cubicBezTo>
                  <a:cubicBezTo>
                    <a:pt x="3303" y="4179"/>
                    <a:pt x="2736" y="4179"/>
                    <a:pt x="2269" y="4379"/>
                  </a:cubicBezTo>
                  <a:cubicBezTo>
                    <a:pt x="1802" y="4579"/>
                    <a:pt x="1435" y="4979"/>
                    <a:pt x="1068" y="5213"/>
                  </a:cubicBezTo>
                  <a:cubicBezTo>
                    <a:pt x="735" y="5213"/>
                    <a:pt x="368" y="5179"/>
                    <a:pt x="34" y="5146"/>
                  </a:cubicBezTo>
                  <a:lnTo>
                    <a:pt x="1" y="5813"/>
                  </a:lnTo>
                  <a:cubicBezTo>
                    <a:pt x="399" y="6271"/>
                    <a:pt x="759" y="6461"/>
                    <a:pt x="1111" y="6461"/>
                  </a:cubicBezTo>
                  <a:cubicBezTo>
                    <a:pt x="1554" y="6461"/>
                    <a:pt x="1986" y="6159"/>
                    <a:pt x="2469" y="5713"/>
                  </a:cubicBezTo>
                  <a:cubicBezTo>
                    <a:pt x="2593" y="5589"/>
                    <a:pt x="2814" y="5545"/>
                    <a:pt x="3070" y="5545"/>
                  </a:cubicBezTo>
                  <a:cubicBezTo>
                    <a:pt x="3434" y="5545"/>
                    <a:pt x="3871" y="5635"/>
                    <a:pt x="4204" y="5713"/>
                  </a:cubicBezTo>
                  <a:cubicBezTo>
                    <a:pt x="4477" y="5786"/>
                    <a:pt x="4694" y="5827"/>
                    <a:pt x="4861" y="5827"/>
                  </a:cubicBezTo>
                  <a:cubicBezTo>
                    <a:pt x="5307" y="5827"/>
                    <a:pt x="5411" y="5540"/>
                    <a:pt x="5338" y="4812"/>
                  </a:cubicBezTo>
                  <a:cubicBezTo>
                    <a:pt x="5271" y="4112"/>
                    <a:pt x="5305" y="3378"/>
                    <a:pt x="5438" y="2711"/>
                  </a:cubicBezTo>
                  <a:cubicBezTo>
                    <a:pt x="5527" y="2202"/>
                    <a:pt x="5820" y="1987"/>
                    <a:pt x="6203" y="1987"/>
                  </a:cubicBezTo>
                  <a:cubicBezTo>
                    <a:pt x="6397" y="1987"/>
                    <a:pt x="6614" y="2043"/>
                    <a:pt x="6839" y="2144"/>
                  </a:cubicBezTo>
                  <a:cubicBezTo>
                    <a:pt x="7085" y="2249"/>
                    <a:pt x="7307" y="2314"/>
                    <a:pt x="7500" y="2314"/>
                  </a:cubicBezTo>
                  <a:cubicBezTo>
                    <a:pt x="7858" y="2314"/>
                    <a:pt x="8122" y="2094"/>
                    <a:pt x="8273" y="1510"/>
                  </a:cubicBezTo>
                  <a:cubicBezTo>
                    <a:pt x="8407" y="910"/>
                    <a:pt x="8841" y="576"/>
                    <a:pt x="9308" y="576"/>
                  </a:cubicBezTo>
                  <a:lnTo>
                    <a:pt x="9341" y="9"/>
                  </a:lnTo>
                  <a:cubicBezTo>
                    <a:pt x="9291" y="3"/>
                    <a:pt x="9241" y="1"/>
                    <a:pt x="919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0"/>
            <p:cNvSpPr/>
            <p:nvPr/>
          </p:nvSpPr>
          <p:spPr>
            <a:xfrm>
              <a:off x="2967125" y="2734600"/>
              <a:ext cx="522463" cy="470463"/>
            </a:xfrm>
            <a:custGeom>
              <a:avLst/>
              <a:gdLst/>
              <a:ahLst/>
              <a:cxnLst/>
              <a:rect l="l" t="t" r="r" b="b"/>
              <a:pathLst>
                <a:path w="41797" h="37637" extrusionOk="0">
                  <a:moveTo>
                    <a:pt x="13421" y="1"/>
                  </a:moveTo>
                  <a:cubicBezTo>
                    <a:pt x="13305" y="1"/>
                    <a:pt x="13179" y="4"/>
                    <a:pt x="13043" y="10"/>
                  </a:cubicBezTo>
                  <a:cubicBezTo>
                    <a:pt x="9440" y="143"/>
                    <a:pt x="5838" y="377"/>
                    <a:pt x="2202" y="510"/>
                  </a:cubicBezTo>
                  <a:cubicBezTo>
                    <a:pt x="0" y="610"/>
                    <a:pt x="0" y="577"/>
                    <a:pt x="134" y="2812"/>
                  </a:cubicBezTo>
                  <a:cubicBezTo>
                    <a:pt x="167" y="3045"/>
                    <a:pt x="200" y="3312"/>
                    <a:pt x="200" y="3546"/>
                  </a:cubicBezTo>
                  <a:cubicBezTo>
                    <a:pt x="234" y="4546"/>
                    <a:pt x="234" y="5547"/>
                    <a:pt x="234" y="6581"/>
                  </a:cubicBezTo>
                  <a:lnTo>
                    <a:pt x="1235" y="6581"/>
                  </a:lnTo>
                  <a:lnTo>
                    <a:pt x="1235" y="1711"/>
                  </a:lnTo>
                  <a:lnTo>
                    <a:pt x="13143" y="1711"/>
                  </a:lnTo>
                  <a:cubicBezTo>
                    <a:pt x="13143" y="4780"/>
                    <a:pt x="13176" y="7882"/>
                    <a:pt x="13143" y="10984"/>
                  </a:cubicBezTo>
                  <a:cubicBezTo>
                    <a:pt x="13110" y="13119"/>
                    <a:pt x="12943" y="15254"/>
                    <a:pt x="12943" y="17422"/>
                  </a:cubicBezTo>
                  <a:cubicBezTo>
                    <a:pt x="12943" y="17856"/>
                    <a:pt x="13310" y="18490"/>
                    <a:pt x="13710" y="18723"/>
                  </a:cubicBezTo>
                  <a:cubicBezTo>
                    <a:pt x="20382" y="22826"/>
                    <a:pt x="27086" y="26829"/>
                    <a:pt x="33724" y="30899"/>
                  </a:cubicBezTo>
                  <a:cubicBezTo>
                    <a:pt x="35859" y="32233"/>
                    <a:pt x="37827" y="33767"/>
                    <a:pt x="39829" y="35168"/>
                  </a:cubicBezTo>
                  <a:cubicBezTo>
                    <a:pt x="39495" y="36036"/>
                    <a:pt x="39028" y="36402"/>
                    <a:pt x="38461" y="36536"/>
                  </a:cubicBezTo>
                  <a:lnTo>
                    <a:pt x="38728" y="37637"/>
                  </a:lnTo>
                  <a:cubicBezTo>
                    <a:pt x="39028" y="37537"/>
                    <a:pt x="39328" y="37470"/>
                    <a:pt x="39595" y="37370"/>
                  </a:cubicBezTo>
                  <a:cubicBezTo>
                    <a:pt x="41463" y="36736"/>
                    <a:pt x="41797" y="35135"/>
                    <a:pt x="40296" y="33901"/>
                  </a:cubicBezTo>
                  <a:cubicBezTo>
                    <a:pt x="38595" y="32500"/>
                    <a:pt x="36893" y="31132"/>
                    <a:pt x="35025" y="29998"/>
                  </a:cubicBezTo>
                  <a:cubicBezTo>
                    <a:pt x="28487" y="25995"/>
                    <a:pt x="21916" y="22092"/>
                    <a:pt x="15345" y="18189"/>
                  </a:cubicBezTo>
                  <a:cubicBezTo>
                    <a:pt x="14711" y="17822"/>
                    <a:pt x="14444" y="17389"/>
                    <a:pt x="14477" y="16655"/>
                  </a:cubicBezTo>
                  <a:cubicBezTo>
                    <a:pt x="14577" y="11685"/>
                    <a:pt x="14644" y="6715"/>
                    <a:pt x="14744" y="1744"/>
                  </a:cubicBezTo>
                  <a:cubicBezTo>
                    <a:pt x="14775" y="346"/>
                    <a:pt x="14611" y="1"/>
                    <a:pt x="134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0"/>
            <p:cNvSpPr/>
            <p:nvPr/>
          </p:nvSpPr>
          <p:spPr>
            <a:xfrm>
              <a:off x="2960450" y="3295950"/>
              <a:ext cx="292300" cy="441575"/>
            </a:xfrm>
            <a:custGeom>
              <a:avLst/>
              <a:gdLst/>
              <a:ahLst/>
              <a:cxnLst/>
              <a:rect l="l" t="t" r="r" b="b"/>
              <a:pathLst>
                <a:path w="23384" h="35326" extrusionOk="0">
                  <a:moveTo>
                    <a:pt x="12576" y="1602"/>
                  </a:moveTo>
                  <a:lnTo>
                    <a:pt x="12576" y="1602"/>
                  </a:lnTo>
                  <a:cubicBezTo>
                    <a:pt x="15945" y="1735"/>
                    <a:pt x="18847" y="2769"/>
                    <a:pt x="21149" y="5138"/>
                  </a:cubicBezTo>
                  <a:cubicBezTo>
                    <a:pt x="21449" y="5471"/>
                    <a:pt x="21716" y="5971"/>
                    <a:pt x="21749" y="6405"/>
                  </a:cubicBezTo>
                  <a:cubicBezTo>
                    <a:pt x="21816" y="8507"/>
                    <a:pt x="21783" y="10608"/>
                    <a:pt x="21783" y="12910"/>
                  </a:cubicBezTo>
                  <a:lnTo>
                    <a:pt x="12943" y="12910"/>
                  </a:lnTo>
                  <a:cubicBezTo>
                    <a:pt x="12843" y="9240"/>
                    <a:pt x="12710" y="5438"/>
                    <a:pt x="12576" y="1602"/>
                  </a:cubicBezTo>
                  <a:close/>
                  <a:moveTo>
                    <a:pt x="9674" y="1568"/>
                  </a:moveTo>
                  <a:lnTo>
                    <a:pt x="9674" y="13043"/>
                  </a:lnTo>
                  <a:lnTo>
                    <a:pt x="1535" y="13043"/>
                  </a:lnTo>
                  <a:cubicBezTo>
                    <a:pt x="1835" y="11008"/>
                    <a:pt x="2102" y="9140"/>
                    <a:pt x="2402" y="7239"/>
                  </a:cubicBezTo>
                  <a:cubicBezTo>
                    <a:pt x="2436" y="6972"/>
                    <a:pt x="2502" y="6705"/>
                    <a:pt x="2536" y="6438"/>
                  </a:cubicBezTo>
                  <a:cubicBezTo>
                    <a:pt x="2769" y="4270"/>
                    <a:pt x="3703" y="3103"/>
                    <a:pt x="5838" y="2502"/>
                  </a:cubicBezTo>
                  <a:cubicBezTo>
                    <a:pt x="7106" y="2135"/>
                    <a:pt x="8373" y="1869"/>
                    <a:pt x="9674" y="1568"/>
                  </a:cubicBezTo>
                  <a:close/>
                  <a:moveTo>
                    <a:pt x="11976" y="1602"/>
                  </a:moveTo>
                  <a:cubicBezTo>
                    <a:pt x="12009" y="1969"/>
                    <a:pt x="12076" y="2402"/>
                    <a:pt x="12109" y="2803"/>
                  </a:cubicBezTo>
                  <a:cubicBezTo>
                    <a:pt x="12109" y="5771"/>
                    <a:pt x="12143" y="8707"/>
                    <a:pt x="12143" y="11642"/>
                  </a:cubicBezTo>
                  <a:cubicBezTo>
                    <a:pt x="12143" y="13477"/>
                    <a:pt x="12209" y="13710"/>
                    <a:pt x="13977" y="13777"/>
                  </a:cubicBezTo>
                  <a:cubicBezTo>
                    <a:pt x="15078" y="13820"/>
                    <a:pt x="16185" y="13832"/>
                    <a:pt x="17301" y="13832"/>
                  </a:cubicBezTo>
                  <a:cubicBezTo>
                    <a:pt x="18788" y="13832"/>
                    <a:pt x="20291" y="13810"/>
                    <a:pt x="21816" y="13810"/>
                  </a:cubicBezTo>
                  <a:lnTo>
                    <a:pt x="21816" y="15812"/>
                  </a:lnTo>
                  <a:cubicBezTo>
                    <a:pt x="20248" y="15912"/>
                    <a:pt x="18647" y="16012"/>
                    <a:pt x="17046" y="16045"/>
                  </a:cubicBezTo>
                  <a:cubicBezTo>
                    <a:pt x="16830" y="16052"/>
                    <a:pt x="16614" y="16054"/>
                    <a:pt x="16400" y="16054"/>
                  </a:cubicBezTo>
                  <a:cubicBezTo>
                    <a:pt x="15492" y="16054"/>
                    <a:pt x="14601" y="16006"/>
                    <a:pt x="13710" y="15979"/>
                  </a:cubicBezTo>
                  <a:cubicBezTo>
                    <a:pt x="13654" y="15975"/>
                    <a:pt x="13599" y="15973"/>
                    <a:pt x="13547" y="15973"/>
                  </a:cubicBezTo>
                  <a:cubicBezTo>
                    <a:pt x="12612" y="15973"/>
                    <a:pt x="12343" y="16530"/>
                    <a:pt x="12343" y="17446"/>
                  </a:cubicBezTo>
                  <a:cubicBezTo>
                    <a:pt x="12443" y="22417"/>
                    <a:pt x="12510" y="27420"/>
                    <a:pt x="12610" y="32390"/>
                  </a:cubicBezTo>
                  <a:cubicBezTo>
                    <a:pt x="12610" y="32857"/>
                    <a:pt x="12610" y="33324"/>
                    <a:pt x="12610" y="33825"/>
                  </a:cubicBezTo>
                  <a:lnTo>
                    <a:pt x="10408" y="33825"/>
                  </a:lnTo>
                  <a:cubicBezTo>
                    <a:pt x="10408" y="33358"/>
                    <a:pt x="10408" y="32957"/>
                    <a:pt x="10408" y="32524"/>
                  </a:cubicBezTo>
                  <a:cubicBezTo>
                    <a:pt x="10508" y="28821"/>
                    <a:pt x="10575" y="25119"/>
                    <a:pt x="10675" y="21416"/>
                  </a:cubicBezTo>
                  <a:cubicBezTo>
                    <a:pt x="10675" y="20515"/>
                    <a:pt x="10708" y="19581"/>
                    <a:pt x="10642" y="18681"/>
                  </a:cubicBezTo>
                  <a:cubicBezTo>
                    <a:pt x="10508" y="16979"/>
                    <a:pt x="10408" y="16879"/>
                    <a:pt x="8740" y="16846"/>
                  </a:cubicBezTo>
                  <a:cubicBezTo>
                    <a:pt x="7973" y="16835"/>
                    <a:pt x="7202" y="16831"/>
                    <a:pt x="6431" y="16831"/>
                  </a:cubicBezTo>
                  <a:cubicBezTo>
                    <a:pt x="4889" y="16831"/>
                    <a:pt x="3347" y="16846"/>
                    <a:pt x="1835" y="16846"/>
                  </a:cubicBezTo>
                  <a:cubicBezTo>
                    <a:pt x="1735" y="16646"/>
                    <a:pt x="1668" y="16579"/>
                    <a:pt x="1668" y="16512"/>
                  </a:cubicBezTo>
                  <a:cubicBezTo>
                    <a:pt x="1468" y="14044"/>
                    <a:pt x="1468" y="14044"/>
                    <a:pt x="3903" y="14011"/>
                  </a:cubicBezTo>
                  <a:cubicBezTo>
                    <a:pt x="5738" y="13944"/>
                    <a:pt x="7573" y="13877"/>
                    <a:pt x="9407" y="13877"/>
                  </a:cubicBezTo>
                  <a:cubicBezTo>
                    <a:pt x="10408" y="13877"/>
                    <a:pt x="10675" y="13343"/>
                    <a:pt x="10675" y="12443"/>
                  </a:cubicBezTo>
                  <a:cubicBezTo>
                    <a:pt x="10675" y="8840"/>
                    <a:pt x="10675" y="5271"/>
                    <a:pt x="10675" y="1602"/>
                  </a:cubicBezTo>
                  <a:close/>
                  <a:moveTo>
                    <a:pt x="9774" y="17613"/>
                  </a:moveTo>
                  <a:lnTo>
                    <a:pt x="9774" y="33925"/>
                  </a:lnTo>
                  <a:cubicBezTo>
                    <a:pt x="7506" y="33791"/>
                    <a:pt x="5171" y="33658"/>
                    <a:pt x="2836" y="33525"/>
                  </a:cubicBezTo>
                  <a:cubicBezTo>
                    <a:pt x="2202" y="33491"/>
                    <a:pt x="1902" y="33124"/>
                    <a:pt x="1802" y="32457"/>
                  </a:cubicBezTo>
                  <a:cubicBezTo>
                    <a:pt x="1168" y="27587"/>
                    <a:pt x="1101" y="22683"/>
                    <a:pt x="1635" y="17613"/>
                  </a:cubicBezTo>
                  <a:close/>
                  <a:moveTo>
                    <a:pt x="21916" y="16546"/>
                  </a:moveTo>
                  <a:lnTo>
                    <a:pt x="21916" y="16546"/>
                  </a:lnTo>
                  <a:cubicBezTo>
                    <a:pt x="21883" y="22050"/>
                    <a:pt x="22583" y="27554"/>
                    <a:pt x="21850" y="33124"/>
                  </a:cubicBezTo>
                  <a:cubicBezTo>
                    <a:pt x="19048" y="33424"/>
                    <a:pt x="16346" y="33725"/>
                    <a:pt x="13410" y="34025"/>
                  </a:cubicBezTo>
                  <a:lnTo>
                    <a:pt x="13410" y="16946"/>
                  </a:lnTo>
                  <a:cubicBezTo>
                    <a:pt x="16212" y="16813"/>
                    <a:pt x="18981" y="16679"/>
                    <a:pt x="21916" y="16546"/>
                  </a:cubicBezTo>
                  <a:close/>
                  <a:moveTo>
                    <a:pt x="10990" y="0"/>
                  </a:moveTo>
                  <a:cubicBezTo>
                    <a:pt x="9100" y="0"/>
                    <a:pt x="7215" y="308"/>
                    <a:pt x="5338" y="968"/>
                  </a:cubicBezTo>
                  <a:cubicBezTo>
                    <a:pt x="3603" y="1602"/>
                    <a:pt x="1869" y="2436"/>
                    <a:pt x="1268" y="4337"/>
                  </a:cubicBezTo>
                  <a:cubicBezTo>
                    <a:pt x="801" y="5671"/>
                    <a:pt x="668" y="7139"/>
                    <a:pt x="601" y="8540"/>
                  </a:cubicBezTo>
                  <a:cubicBezTo>
                    <a:pt x="334" y="12576"/>
                    <a:pt x="67" y="16646"/>
                    <a:pt x="34" y="20715"/>
                  </a:cubicBezTo>
                  <a:cubicBezTo>
                    <a:pt x="1" y="24618"/>
                    <a:pt x="167" y="28521"/>
                    <a:pt x="434" y="32390"/>
                  </a:cubicBezTo>
                  <a:cubicBezTo>
                    <a:pt x="534" y="34358"/>
                    <a:pt x="901" y="34725"/>
                    <a:pt x="2803" y="34859"/>
                  </a:cubicBezTo>
                  <a:cubicBezTo>
                    <a:pt x="3739" y="34923"/>
                    <a:pt x="4676" y="34943"/>
                    <a:pt x="5610" y="34943"/>
                  </a:cubicBezTo>
                  <a:cubicBezTo>
                    <a:pt x="7106" y="34943"/>
                    <a:pt x="8597" y="34892"/>
                    <a:pt x="10074" y="34892"/>
                  </a:cubicBezTo>
                  <a:cubicBezTo>
                    <a:pt x="10108" y="35026"/>
                    <a:pt x="10108" y="35192"/>
                    <a:pt x="10108" y="35326"/>
                  </a:cubicBezTo>
                  <a:cubicBezTo>
                    <a:pt x="14111" y="34992"/>
                    <a:pt x="18114" y="34692"/>
                    <a:pt x="22116" y="34292"/>
                  </a:cubicBezTo>
                  <a:cubicBezTo>
                    <a:pt x="22483" y="34258"/>
                    <a:pt x="23017" y="33525"/>
                    <a:pt x="23084" y="33058"/>
                  </a:cubicBezTo>
                  <a:cubicBezTo>
                    <a:pt x="23284" y="31790"/>
                    <a:pt x="23384" y="30456"/>
                    <a:pt x="23384" y="29155"/>
                  </a:cubicBezTo>
                  <a:cubicBezTo>
                    <a:pt x="23317" y="22483"/>
                    <a:pt x="23217" y="15845"/>
                    <a:pt x="23150" y="9207"/>
                  </a:cubicBezTo>
                  <a:cubicBezTo>
                    <a:pt x="23117" y="6238"/>
                    <a:pt x="22517" y="3570"/>
                    <a:pt x="19581" y="2102"/>
                  </a:cubicBezTo>
                  <a:cubicBezTo>
                    <a:pt x="18581" y="1602"/>
                    <a:pt x="17546" y="1135"/>
                    <a:pt x="16512" y="834"/>
                  </a:cubicBezTo>
                  <a:cubicBezTo>
                    <a:pt x="14670" y="292"/>
                    <a:pt x="12828" y="0"/>
                    <a:pt x="1099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0"/>
            <p:cNvSpPr/>
            <p:nvPr/>
          </p:nvSpPr>
          <p:spPr>
            <a:xfrm>
              <a:off x="2796588" y="3810063"/>
              <a:ext cx="502450" cy="298038"/>
            </a:xfrm>
            <a:custGeom>
              <a:avLst/>
              <a:gdLst/>
              <a:ahLst/>
              <a:cxnLst/>
              <a:rect l="l" t="t" r="r" b="b"/>
              <a:pathLst>
                <a:path w="40196" h="23843" extrusionOk="0">
                  <a:moveTo>
                    <a:pt x="27053" y="1"/>
                  </a:moveTo>
                  <a:lnTo>
                    <a:pt x="27020" y="568"/>
                  </a:lnTo>
                  <a:cubicBezTo>
                    <a:pt x="27353" y="568"/>
                    <a:pt x="27720" y="701"/>
                    <a:pt x="28054" y="1002"/>
                  </a:cubicBezTo>
                  <a:cubicBezTo>
                    <a:pt x="28287" y="1202"/>
                    <a:pt x="28454" y="1502"/>
                    <a:pt x="28654" y="1736"/>
                  </a:cubicBezTo>
                  <a:cubicBezTo>
                    <a:pt x="28821" y="1936"/>
                    <a:pt x="29021" y="2169"/>
                    <a:pt x="29188" y="2336"/>
                  </a:cubicBezTo>
                  <a:cubicBezTo>
                    <a:pt x="29698" y="2147"/>
                    <a:pt x="30136" y="2052"/>
                    <a:pt x="30514" y="2052"/>
                  </a:cubicBezTo>
                  <a:cubicBezTo>
                    <a:pt x="31470" y="2052"/>
                    <a:pt x="32041" y="2661"/>
                    <a:pt x="32423" y="3904"/>
                  </a:cubicBezTo>
                  <a:cubicBezTo>
                    <a:pt x="32523" y="4237"/>
                    <a:pt x="33124" y="4638"/>
                    <a:pt x="33524" y="4671"/>
                  </a:cubicBezTo>
                  <a:cubicBezTo>
                    <a:pt x="35359" y="4804"/>
                    <a:pt x="35559" y="5038"/>
                    <a:pt x="35025" y="6739"/>
                  </a:cubicBezTo>
                  <a:cubicBezTo>
                    <a:pt x="34925" y="7006"/>
                    <a:pt x="35159" y="7640"/>
                    <a:pt x="35392" y="7707"/>
                  </a:cubicBezTo>
                  <a:cubicBezTo>
                    <a:pt x="36593" y="8140"/>
                    <a:pt x="37460" y="8641"/>
                    <a:pt x="36760" y="10142"/>
                  </a:cubicBezTo>
                  <a:cubicBezTo>
                    <a:pt x="36693" y="10242"/>
                    <a:pt x="37093" y="10709"/>
                    <a:pt x="37360" y="10875"/>
                  </a:cubicBezTo>
                  <a:cubicBezTo>
                    <a:pt x="37894" y="11209"/>
                    <a:pt x="38494" y="11443"/>
                    <a:pt x="39061" y="11709"/>
                  </a:cubicBezTo>
                  <a:cubicBezTo>
                    <a:pt x="38795" y="12143"/>
                    <a:pt x="38628" y="12777"/>
                    <a:pt x="38228" y="13044"/>
                  </a:cubicBezTo>
                  <a:cubicBezTo>
                    <a:pt x="37794" y="13315"/>
                    <a:pt x="37118" y="13674"/>
                    <a:pt x="36665" y="13674"/>
                  </a:cubicBezTo>
                  <a:cubicBezTo>
                    <a:pt x="36561" y="13674"/>
                    <a:pt x="36468" y="13655"/>
                    <a:pt x="36393" y="13611"/>
                  </a:cubicBezTo>
                  <a:cubicBezTo>
                    <a:pt x="35838" y="13311"/>
                    <a:pt x="35303" y="13220"/>
                    <a:pt x="34770" y="13220"/>
                  </a:cubicBezTo>
                  <a:cubicBezTo>
                    <a:pt x="34118" y="13220"/>
                    <a:pt x="33469" y="13356"/>
                    <a:pt x="32790" y="13411"/>
                  </a:cubicBezTo>
                  <a:cubicBezTo>
                    <a:pt x="29388" y="13644"/>
                    <a:pt x="25952" y="13811"/>
                    <a:pt x="22550" y="13911"/>
                  </a:cubicBezTo>
                  <a:cubicBezTo>
                    <a:pt x="19681" y="14011"/>
                    <a:pt x="16812" y="13944"/>
                    <a:pt x="13944" y="14011"/>
                  </a:cubicBezTo>
                  <a:cubicBezTo>
                    <a:pt x="13043" y="14011"/>
                    <a:pt x="11475" y="13210"/>
                    <a:pt x="11242" y="12377"/>
                  </a:cubicBezTo>
                  <a:cubicBezTo>
                    <a:pt x="11108" y="11943"/>
                    <a:pt x="11108" y="11142"/>
                    <a:pt x="11308" y="11042"/>
                  </a:cubicBezTo>
                  <a:cubicBezTo>
                    <a:pt x="12643" y="10342"/>
                    <a:pt x="12042" y="9408"/>
                    <a:pt x="11742" y="8474"/>
                  </a:cubicBezTo>
                  <a:cubicBezTo>
                    <a:pt x="11675" y="8240"/>
                    <a:pt x="11709" y="7940"/>
                    <a:pt x="11675" y="7440"/>
                  </a:cubicBezTo>
                  <a:lnTo>
                    <a:pt x="11675" y="7440"/>
                  </a:lnTo>
                  <a:cubicBezTo>
                    <a:pt x="11857" y="7484"/>
                    <a:pt x="12016" y="7504"/>
                    <a:pt x="12155" y="7504"/>
                  </a:cubicBezTo>
                  <a:cubicBezTo>
                    <a:pt x="12855" y="7504"/>
                    <a:pt x="13059" y="6985"/>
                    <a:pt x="13310" y="6372"/>
                  </a:cubicBezTo>
                  <a:cubicBezTo>
                    <a:pt x="13477" y="5972"/>
                    <a:pt x="13977" y="5472"/>
                    <a:pt x="14344" y="5438"/>
                  </a:cubicBezTo>
                  <a:cubicBezTo>
                    <a:pt x="14361" y="5437"/>
                    <a:pt x="14378" y="5436"/>
                    <a:pt x="14396" y="5436"/>
                  </a:cubicBezTo>
                  <a:cubicBezTo>
                    <a:pt x="14795" y="5436"/>
                    <a:pt x="15355" y="5787"/>
                    <a:pt x="15578" y="6139"/>
                  </a:cubicBezTo>
                  <a:cubicBezTo>
                    <a:pt x="16034" y="6864"/>
                    <a:pt x="16250" y="7231"/>
                    <a:pt x="16478" y="7231"/>
                  </a:cubicBezTo>
                  <a:cubicBezTo>
                    <a:pt x="16701" y="7231"/>
                    <a:pt x="16935" y="6881"/>
                    <a:pt x="17413" y="6172"/>
                  </a:cubicBezTo>
                  <a:cubicBezTo>
                    <a:pt x="17479" y="6072"/>
                    <a:pt x="17579" y="5972"/>
                    <a:pt x="17713" y="5805"/>
                  </a:cubicBezTo>
                  <a:lnTo>
                    <a:pt x="17746" y="5138"/>
                  </a:lnTo>
                  <a:cubicBezTo>
                    <a:pt x="17513" y="5138"/>
                    <a:pt x="17246" y="5105"/>
                    <a:pt x="17012" y="5105"/>
                  </a:cubicBezTo>
                  <a:cubicBezTo>
                    <a:pt x="16979" y="5171"/>
                    <a:pt x="16979" y="5271"/>
                    <a:pt x="16946" y="5338"/>
                  </a:cubicBezTo>
                  <a:cubicBezTo>
                    <a:pt x="16612" y="5038"/>
                    <a:pt x="16312" y="4738"/>
                    <a:pt x="15978" y="4471"/>
                  </a:cubicBezTo>
                  <a:cubicBezTo>
                    <a:pt x="15437" y="4091"/>
                    <a:pt x="14875" y="3909"/>
                    <a:pt x="14347" y="3909"/>
                  </a:cubicBezTo>
                  <a:cubicBezTo>
                    <a:pt x="13347" y="3909"/>
                    <a:pt x="12469" y="4560"/>
                    <a:pt x="12076" y="5738"/>
                  </a:cubicBezTo>
                  <a:cubicBezTo>
                    <a:pt x="11975" y="5972"/>
                    <a:pt x="11942" y="6306"/>
                    <a:pt x="11809" y="6372"/>
                  </a:cubicBezTo>
                  <a:cubicBezTo>
                    <a:pt x="10074" y="7073"/>
                    <a:pt x="10741" y="8340"/>
                    <a:pt x="11008" y="9508"/>
                  </a:cubicBezTo>
                  <a:cubicBezTo>
                    <a:pt x="9107" y="11676"/>
                    <a:pt x="9274" y="13077"/>
                    <a:pt x="11675" y="14712"/>
                  </a:cubicBezTo>
                  <a:cubicBezTo>
                    <a:pt x="11842" y="14845"/>
                    <a:pt x="12009" y="14978"/>
                    <a:pt x="12042" y="15145"/>
                  </a:cubicBezTo>
                  <a:cubicBezTo>
                    <a:pt x="12442" y="16379"/>
                    <a:pt x="12809" y="17647"/>
                    <a:pt x="13210" y="18881"/>
                  </a:cubicBezTo>
                  <a:lnTo>
                    <a:pt x="5137" y="18881"/>
                  </a:lnTo>
                  <a:lnTo>
                    <a:pt x="5137" y="18814"/>
                  </a:lnTo>
                  <a:lnTo>
                    <a:pt x="4570" y="18814"/>
                  </a:lnTo>
                  <a:cubicBezTo>
                    <a:pt x="3736" y="18881"/>
                    <a:pt x="3069" y="18915"/>
                    <a:pt x="2302" y="18981"/>
                  </a:cubicBezTo>
                  <a:lnTo>
                    <a:pt x="2302" y="16213"/>
                  </a:lnTo>
                  <a:lnTo>
                    <a:pt x="1335" y="16213"/>
                  </a:lnTo>
                  <a:cubicBezTo>
                    <a:pt x="1335" y="17113"/>
                    <a:pt x="1268" y="18014"/>
                    <a:pt x="1201" y="19115"/>
                  </a:cubicBezTo>
                  <a:lnTo>
                    <a:pt x="0" y="19115"/>
                  </a:lnTo>
                  <a:lnTo>
                    <a:pt x="0" y="20049"/>
                  </a:lnTo>
                  <a:cubicBezTo>
                    <a:pt x="701" y="20049"/>
                    <a:pt x="1201" y="20215"/>
                    <a:pt x="1535" y="20883"/>
                  </a:cubicBezTo>
                  <a:lnTo>
                    <a:pt x="1835" y="20749"/>
                  </a:lnTo>
                  <a:lnTo>
                    <a:pt x="2102" y="20249"/>
                  </a:lnTo>
                  <a:lnTo>
                    <a:pt x="13510" y="20249"/>
                  </a:lnTo>
                  <a:cubicBezTo>
                    <a:pt x="13710" y="20849"/>
                    <a:pt x="13977" y="21650"/>
                    <a:pt x="14210" y="22417"/>
                  </a:cubicBezTo>
                  <a:cubicBezTo>
                    <a:pt x="14495" y="23241"/>
                    <a:pt x="14948" y="23581"/>
                    <a:pt x="15716" y="23581"/>
                  </a:cubicBezTo>
                  <a:cubicBezTo>
                    <a:pt x="15849" y="23581"/>
                    <a:pt x="15992" y="23571"/>
                    <a:pt x="16145" y="23551"/>
                  </a:cubicBezTo>
                  <a:cubicBezTo>
                    <a:pt x="16792" y="23470"/>
                    <a:pt x="17438" y="23426"/>
                    <a:pt x="18084" y="23426"/>
                  </a:cubicBezTo>
                  <a:cubicBezTo>
                    <a:pt x="18505" y="23426"/>
                    <a:pt x="18926" y="23445"/>
                    <a:pt x="19347" y="23484"/>
                  </a:cubicBezTo>
                  <a:cubicBezTo>
                    <a:pt x="21582" y="23701"/>
                    <a:pt x="23809" y="23843"/>
                    <a:pt x="26031" y="23843"/>
                  </a:cubicBezTo>
                  <a:cubicBezTo>
                    <a:pt x="28254" y="23843"/>
                    <a:pt x="30472" y="23701"/>
                    <a:pt x="32690" y="23351"/>
                  </a:cubicBezTo>
                  <a:cubicBezTo>
                    <a:pt x="33791" y="23184"/>
                    <a:pt x="34458" y="22717"/>
                    <a:pt x="34692" y="21650"/>
                  </a:cubicBezTo>
                  <a:cubicBezTo>
                    <a:pt x="34858" y="21016"/>
                    <a:pt x="34992" y="20349"/>
                    <a:pt x="35125" y="19648"/>
                  </a:cubicBezTo>
                  <a:lnTo>
                    <a:pt x="34258" y="19348"/>
                  </a:lnTo>
                  <a:cubicBezTo>
                    <a:pt x="33991" y="20082"/>
                    <a:pt x="33724" y="20816"/>
                    <a:pt x="33457" y="21550"/>
                  </a:cubicBezTo>
                  <a:cubicBezTo>
                    <a:pt x="33357" y="21817"/>
                    <a:pt x="32824" y="22083"/>
                    <a:pt x="32457" y="22150"/>
                  </a:cubicBezTo>
                  <a:cubicBezTo>
                    <a:pt x="30366" y="22418"/>
                    <a:pt x="28285" y="22552"/>
                    <a:pt x="26203" y="22552"/>
                  </a:cubicBezTo>
                  <a:cubicBezTo>
                    <a:pt x="24399" y="22552"/>
                    <a:pt x="22594" y="22452"/>
                    <a:pt x="20782" y="22250"/>
                  </a:cubicBezTo>
                  <a:cubicBezTo>
                    <a:pt x="19933" y="22152"/>
                    <a:pt x="19061" y="22123"/>
                    <a:pt x="18186" y="22123"/>
                  </a:cubicBezTo>
                  <a:cubicBezTo>
                    <a:pt x="17583" y="22123"/>
                    <a:pt x="16978" y="22137"/>
                    <a:pt x="16379" y="22150"/>
                  </a:cubicBezTo>
                  <a:cubicBezTo>
                    <a:pt x="16334" y="22153"/>
                    <a:pt x="16291" y="22154"/>
                    <a:pt x="16250" y="22154"/>
                  </a:cubicBezTo>
                  <a:cubicBezTo>
                    <a:pt x="15699" y="22154"/>
                    <a:pt x="15400" y="21944"/>
                    <a:pt x="15244" y="21416"/>
                  </a:cubicBezTo>
                  <a:cubicBezTo>
                    <a:pt x="14611" y="19448"/>
                    <a:pt x="13977" y="17514"/>
                    <a:pt x="13210" y="15179"/>
                  </a:cubicBezTo>
                  <a:cubicBezTo>
                    <a:pt x="14844" y="15078"/>
                    <a:pt x="16279" y="14945"/>
                    <a:pt x="17713" y="14945"/>
                  </a:cubicBezTo>
                  <a:cubicBezTo>
                    <a:pt x="21009" y="14976"/>
                    <a:pt x="24277" y="15149"/>
                    <a:pt x="27543" y="15149"/>
                  </a:cubicBezTo>
                  <a:cubicBezTo>
                    <a:pt x="27813" y="15149"/>
                    <a:pt x="28084" y="15148"/>
                    <a:pt x="28354" y="15145"/>
                  </a:cubicBezTo>
                  <a:cubicBezTo>
                    <a:pt x="30055" y="15145"/>
                    <a:pt x="31723" y="14745"/>
                    <a:pt x="33424" y="14545"/>
                  </a:cubicBezTo>
                  <a:cubicBezTo>
                    <a:pt x="34158" y="14478"/>
                    <a:pt x="34892" y="14445"/>
                    <a:pt x="36026" y="14345"/>
                  </a:cubicBezTo>
                  <a:lnTo>
                    <a:pt x="36026" y="14345"/>
                  </a:lnTo>
                  <a:cubicBezTo>
                    <a:pt x="35926" y="14678"/>
                    <a:pt x="35792" y="15012"/>
                    <a:pt x="35692" y="15312"/>
                  </a:cubicBezTo>
                  <a:lnTo>
                    <a:pt x="36226" y="15445"/>
                  </a:lnTo>
                  <a:cubicBezTo>
                    <a:pt x="36293" y="15112"/>
                    <a:pt x="36393" y="14812"/>
                    <a:pt x="36460" y="14478"/>
                  </a:cubicBezTo>
                  <a:cubicBezTo>
                    <a:pt x="36543" y="14485"/>
                    <a:pt x="36627" y="14489"/>
                    <a:pt x="36711" y="14489"/>
                  </a:cubicBezTo>
                  <a:cubicBezTo>
                    <a:pt x="38148" y="14489"/>
                    <a:pt x="39708" y="13442"/>
                    <a:pt x="39929" y="12276"/>
                  </a:cubicBezTo>
                  <a:cubicBezTo>
                    <a:pt x="40196" y="10809"/>
                    <a:pt x="38995" y="10408"/>
                    <a:pt x="37894" y="9841"/>
                  </a:cubicBezTo>
                  <a:cubicBezTo>
                    <a:pt x="38394" y="8307"/>
                    <a:pt x="37494" y="7506"/>
                    <a:pt x="36059" y="6939"/>
                  </a:cubicBezTo>
                  <a:cubicBezTo>
                    <a:pt x="36726" y="5038"/>
                    <a:pt x="35993" y="3937"/>
                    <a:pt x="34091" y="3503"/>
                  </a:cubicBezTo>
                  <a:cubicBezTo>
                    <a:pt x="33924" y="3470"/>
                    <a:pt x="33791" y="3203"/>
                    <a:pt x="33691" y="3003"/>
                  </a:cubicBezTo>
                  <a:cubicBezTo>
                    <a:pt x="33072" y="1654"/>
                    <a:pt x="32188" y="979"/>
                    <a:pt x="31090" y="979"/>
                  </a:cubicBezTo>
                  <a:cubicBezTo>
                    <a:pt x="30532" y="979"/>
                    <a:pt x="29918" y="1154"/>
                    <a:pt x="29254" y="1502"/>
                  </a:cubicBezTo>
                  <a:cubicBezTo>
                    <a:pt x="28454" y="535"/>
                    <a:pt x="27720" y="34"/>
                    <a:pt x="2705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0"/>
            <p:cNvSpPr/>
            <p:nvPr/>
          </p:nvSpPr>
          <p:spPr>
            <a:xfrm>
              <a:off x="2860800" y="4246725"/>
              <a:ext cx="94238" cy="34113"/>
            </a:xfrm>
            <a:custGeom>
              <a:avLst/>
              <a:gdLst/>
              <a:ahLst/>
              <a:cxnLst/>
              <a:rect l="l" t="t" r="r" b="b"/>
              <a:pathLst>
                <a:path w="7539" h="2729" extrusionOk="0">
                  <a:moveTo>
                    <a:pt x="3434" y="375"/>
                  </a:moveTo>
                  <a:cubicBezTo>
                    <a:pt x="4482" y="375"/>
                    <a:pt x="5510" y="580"/>
                    <a:pt x="6538" y="894"/>
                  </a:cubicBezTo>
                  <a:cubicBezTo>
                    <a:pt x="6638" y="927"/>
                    <a:pt x="6772" y="1561"/>
                    <a:pt x="6672" y="1627"/>
                  </a:cubicBezTo>
                  <a:cubicBezTo>
                    <a:pt x="6288" y="1949"/>
                    <a:pt x="5495" y="2097"/>
                    <a:pt x="4592" y="2097"/>
                  </a:cubicBezTo>
                  <a:cubicBezTo>
                    <a:pt x="3062" y="2097"/>
                    <a:pt x="1214" y="1674"/>
                    <a:pt x="501" y="960"/>
                  </a:cubicBezTo>
                  <a:cubicBezTo>
                    <a:pt x="1504" y="546"/>
                    <a:pt x="2477" y="375"/>
                    <a:pt x="3434" y="375"/>
                  </a:cubicBezTo>
                  <a:close/>
                  <a:moveTo>
                    <a:pt x="5097" y="0"/>
                  </a:moveTo>
                  <a:cubicBezTo>
                    <a:pt x="3718" y="0"/>
                    <a:pt x="2326" y="62"/>
                    <a:pt x="934" y="160"/>
                  </a:cubicBezTo>
                  <a:cubicBezTo>
                    <a:pt x="601" y="160"/>
                    <a:pt x="0" y="727"/>
                    <a:pt x="34" y="994"/>
                  </a:cubicBezTo>
                  <a:cubicBezTo>
                    <a:pt x="100" y="1394"/>
                    <a:pt x="501" y="1961"/>
                    <a:pt x="868" y="2094"/>
                  </a:cubicBezTo>
                  <a:cubicBezTo>
                    <a:pt x="1735" y="2428"/>
                    <a:pt x="2702" y="2528"/>
                    <a:pt x="3636" y="2728"/>
                  </a:cubicBezTo>
                  <a:cubicBezTo>
                    <a:pt x="4637" y="2595"/>
                    <a:pt x="5638" y="2528"/>
                    <a:pt x="6572" y="2228"/>
                  </a:cubicBezTo>
                  <a:cubicBezTo>
                    <a:pt x="7005" y="2094"/>
                    <a:pt x="7539" y="1494"/>
                    <a:pt x="7539" y="1127"/>
                  </a:cubicBezTo>
                  <a:cubicBezTo>
                    <a:pt x="7539" y="727"/>
                    <a:pt x="6972" y="26"/>
                    <a:pt x="6605" y="26"/>
                  </a:cubicBezTo>
                  <a:cubicBezTo>
                    <a:pt x="6104" y="8"/>
                    <a:pt x="5602" y="0"/>
                    <a:pt x="50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0"/>
            <p:cNvSpPr/>
            <p:nvPr/>
          </p:nvSpPr>
          <p:spPr>
            <a:xfrm>
              <a:off x="2783238" y="4119463"/>
              <a:ext cx="438" cy="425"/>
            </a:xfrm>
            <a:custGeom>
              <a:avLst/>
              <a:gdLst/>
              <a:ahLst/>
              <a:cxnLst/>
              <a:rect l="l" t="t" r="r" b="b"/>
              <a:pathLst>
                <a:path w="35" h="34" extrusionOk="0">
                  <a:moveTo>
                    <a:pt x="34" y="0"/>
                  </a:moveTo>
                  <a:cubicBezTo>
                    <a:pt x="34" y="0"/>
                    <a:pt x="1" y="33"/>
                    <a:pt x="1" y="33"/>
                  </a:cubicBezTo>
                  <a:lnTo>
                    <a:pt x="1" y="33"/>
                  </a:lnTo>
                  <a:lnTo>
                    <a:pt x="1" y="33"/>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0"/>
            <p:cNvSpPr/>
            <p:nvPr/>
          </p:nvSpPr>
          <p:spPr>
            <a:xfrm>
              <a:off x="2722363" y="4159063"/>
              <a:ext cx="169300" cy="73325"/>
            </a:xfrm>
            <a:custGeom>
              <a:avLst/>
              <a:gdLst/>
              <a:ahLst/>
              <a:cxnLst/>
              <a:rect l="l" t="t" r="r" b="b"/>
              <a:pathLst>
                <a:path w="13544" h="5866" extrusionOk="0">
                  <a:moveTo>
                    <a:pt x="8232" y="1115"/>
                  </a:moveTo>
                  <a:cubicBezTo>
                    <a:pt x="8889" y="1115"/>
                    <a:pt x="9549" y="1123"/>
                    <a:pt x="10208" y="1135"/>
                  </a:cubicBezTo>
                  <a:cubicBezTo>
                    <a:pt x="11375" y="1135"/>
                    <a:pt x="12776" y="2169"/>
                    <a:pt x="12910" y="2970"/>
                  </a:cubicBezTo>
                  <a:cubicBezTo>
                    <a:pt x="13010" y="3870"/>
                    <a:pt x="11976" y="4871"/>
                    <a:pt x="10508" y="5038"/>
                  </a:cubicBezTo>
                  <a:cubicBezTo>
                    <a:pt x="9879" y="5111"/>
                    <a:pt x="9254" y="5147"/>
                    <a:pt x="8634" y="5147"/>
                  </a:cubicBezTo>
                  <a:cubicBezTo>
                    <a:pt x="6431" y="5147"/>
                    <a:pt x="4292" y="4689"/>
                    <a:pt x="2236" y="3804"/>
                  </a:cubicBezTo>
                  <a:cubicBezTo>
                    <a:pt x="1969" y="3704"/>
                    <a:pt x="1769" y="3503"/>
                    <a:pt x="1535" y="3370"/>
                  </a:cubicBezTo>
                  <a:cubicBezTo>
                    <a:pt x="1335" y="3237"/>
                    <a:pt x="1168" y="3070"/>
                    <a:pt x="835" y="2803"/>
                  </a:cubicBezTo>
                  <a:cubicBezTo>
                    <a:pt x="2102" y="1635"/>
                    <a:pt x="3436" y="1302"/>
                    <a:pt x="4837" y="1202"/>
                  </a:cubicBezTo>
                  <a:cubicBezTo>
                    <a:pt x="5958" y="1138"/>
                    <a:pt x="7093" y="1115"/>
                    <a:pt x="8232" y="1115"/>
                  </a:cubicBezTo>
                  <a:close/>
                  <a:moveTo>
                    <a:pt x="7373" y="1"/>
                  </a:moveTo>
                  <a:cubicBezTo>
                    <a:pt x="5271" y="168"/>
                    <a:pt x="3303" y="435"/>
                    <a:pt x="1468" y="1469"/>
                  </a:cubicBezTo>
                  <a:cubicBezTo>
                    <a:pt x="67" y="2269"/>
                    <a:pt x="1" y="3137"/>
                    <a:pt x="1335" y="3970"/>
                  </a:cubicBezTo>
                  <a:cubicBezTo>
                    <a:pt x="3443" y="5280"/>
                    <a:pt x="5684" y="5866"/>
                    <a:pt x="7999" y="5866"/>
                  </a:cubicBezTo>
                  <a:cubicBezTo>
                    <a:pt x="9164" y="5866"/>
                    <a:pt x="10348" y="5717"/>
                    <a:pt x="11542" y="5438"/>
                  </a:cubicBezTo>
                  <a:cubicBezTo>
                    <a:pt x="12676" y="5171"/>
                    <a:pt x="13444" y="4304"/>
                    <a:pt x="13510" y="3137"/>
                  </a:cubicBezTo>
                  <a:cubicBezTo>
                    <a:pt x="13544" y="1936"/>
                    <a:pt x="12710" y="1202"/>
                    <a:pt x="11642" y="935"/>
                  </a:cubicBezTo>
                  <a:cubicBezTo>
                    <a:pt x="10275" y="535"/>
                    <a:pt x="8807" y="301"/>
                    <a:pt x="73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0"/>
            <p:cNvSpPr/>
            <p:nvPr/>
          </p:nvSpPr>
          <p:spPr>
            <a:xfrm>
              <a:off x="2618125" y="4086000"/>
              <a:ext cx="169713" cy="57838"/>
            </a:xfrm>
            <a:custGeom>
              <a:avLst/>
              <a:gdLst/>
              <a:ahLst/>
              <a:cxnLst/>
              <a:rect l="l" t="t" r="r" b="b"/>
              <a:pathLst>
                <a:path w="13577" h="4627" extrusionOk="0">
                  <a:moveTo>
                    <a:pt x="7421" y="0"/>
                  </a:moveTo>
                  <a:cubicBezTo>
                    <a:pt x="5396" y="0"/>
                    <a:pt x="3387" y="405"/>
                    <a:pt x="1401" y="1243"/>
                  </a:cubicBezTo>
                  <a:cubicBezTo>
                    <a:pt x="467" y="1643"/>
                    <a:pt x="0" y="2243"/>
                    <a:pt x="367" y="3277"/>
                  </a:cubicBezTo>
                  <a:cubicBezTo>
                    <a:pt x="868" y="3444"/>
                    <a:pt x="1401" y="3611"/>
                    <a:pt x="1935" y="3744"/>
                  </a:cubicBezTo>
                  <a:cubicBezTo>
                    <a:pt x="3804" y="4231"/>
                    <a:pt x="5695" y="4627"/>
                    <a:pt x="7589" y="4627"/>
                  </a:cubicBezTo>
                  <a:cubicBezTo>
                    <a:pt x="8941" y="4627"/>
                    <a:pt x="10295" y="4425"/>
                    <a:pt x="11642" y="3911"/>
                  </a:cubicBezTo>
                  <a:cubicBezTo>
                    <a:pt x="12242" y="3678"/>
                    <a:pt x="12709" y="3111"/>
                    <a:pt x="13210" y="2710"/>
                  </a:cubicBezTo>
                  <a:lnTo>
                    <a:pt x="13210" y="2710"/>
                  </a:lnTo>
                  <a:cubicBezTo>
                    <a:pt x="11698" y="3707"/>
                    <a:pt x="10107" y="3995"/>
                    <a:pt x="8490" y="3995"/>
                  </a:cubicBezTo>
                  <a:cubicBezTo>
                    <a:pt x="6968" y="3995"/>
                    <a:pt x="5424" y="3739"/>
                    <a:pt x="3903" y="3578"/>
                  </a:cubicBezTo>
                  <a:cubicBezTo>
                    <a:pt x="3336" y="3511"/>
                    <a:pt x="2769" y="3411"/>
                    <a:pt x="2269" y="3177"/>
                  </a:cubicBezTo>
                  <a:cubicBezTo>
                    <a:pt x="1935" y="3044"/>
                    <a:pt x="1501" y="2644"/>
                    <a:pt x="1535" y="2377"/>
                  </a:cubicBezTo>
                  <a:cubicBezTo>
                    <a:pt x="1535" y="2077"/>
                    <a:pt x="1902" y="1610"/>
                    <a:pt x="2235" y="1476"/>
                  </a:cubicBezTo>
                  <a:cubicBezTo>
                    <a:pt x="3269" y="1143"/>
                    <a:pt x="4370" y="709"/>
                    <a:pt x="5438" y="676"/>
                  </a:cubicBezTo>
                  <a:cubicBezTo>
                    <a:pt x="5591" y="673"/>
                    <a:pt x="5744" y="672"/>
                    <a:pt x="5897" y="672"/>
                  </a:cubicBezTo>
                  <a:cubicBezTo>
                    <a:pt x="7808" y="672"/>
                    <a:pt x="9691" y="857"/>
                    <a:pt x="11575" y="1043"/>
                  </a:cubicBezTo>
                  <a:cubicBezTo>
                    <a:pt x="12476" y="1143"/>
                    <a:pt x="13076" y="1743"/>
                    <a:pt x="13210" y="2710"/>
                  </a:cubicBezTo>
                  <a:cubicBezTo>
                    <a:pt x="13577" y="1610"/>
                    <a:pt x="13210" y="976"/>
                    <a:pt x="11775" y="609"/>
                  </a:cubicBezTo>
                  <a:cubicBezTo>
                    <a:pt x="10317" y="206"/>
                    <a:pt x="8865" y="0"/>
                    <a:pt x="74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0"/>
            <p:cNvSpPr/>
            <p:nvPr/>
          </p:nvSpPr>
          <p:spPr>
            <a:xfrm>
              <a:off x="2597688" y="3492138"/>
              <a:ext cx="137200" cy="56925"/>
            </a:xfrm>
            <a:custGeom>
              <a:avLst/>
              <a:gdLst/>
              <a:ahLst/>
              <a:cxnLst/>
              <a:rect l="l" t="t" r="r" b="b"/>
              <a:pathLst>
                <a:path w="10976" h="4554" extrusionOk="0">
                  <a:moveTo>
                    <a:pt x="5471" y="584"/>
                  </a:moveTo>
                  <a:cubicBezTo>
                    <a:pt x="6539" y="684"/>
                    <a:pt x="7573" y="817"/>
                    <a:pt x="8607" y="851"/>
                  </a:cubicBezTo>
                  <a:cubicBezTo>
                    <a:pt x="9508" y="884"/>
                    <a:pt x="9474" y="1518"/>
                    <a:pt x="9408" y="2118"/>
                  </a:cubicBezTo>
                  <a:cubicBezTo>
                    <a:pt x="9341" y="2752"/>
                    <a:pt x="9641" y="3719"/>
                    <a:pt x="8540" y="3753"/>
                  </a:cubicBezTo>
                  <a:cubicBezTo>
                    <a:pt x="7523" y="3769"/>
                    <a:pt x="6506" y="3778"/>
                    <a:pt x="5492" y="3778"/>
                  </a:cubicBezTo>
                  <a:cubicBezTo>
                    <a:pt x="4479" y="3778"/>
                    <a:pt x="3470" y="3769"/>
                    <a:pt x="2469" y="3753"/>
                  </a:cubicBezTo>
                  <a:cubicBezTo>
                    <a:pt x="1268" y="3719"/>
                    <a:pt x="1635" y="2685"/>
                    <a:pt x="1535" y="2018"/>
                  </a:cubicBezTo>
                  <a:cubicBezTo>
                    <a:pt x="1435" y="1418"/>
                    <a:pt x="1535" y="851"/>
                    <a:pt x="2403" y="851"/>
                  </a:cubicBezTo>
                  <a:cubicBezTo>
                    <a:pt x="3437" y="817"/>
                    <a:pt x="4471" y="684"/>
                    <a:pt x="5471" y="584"/>
                  </a:cubicBezTo>
                  <a:close/>
                  <a:moveTo>
                    <a:pt x="5484" y="0"/>
                  </a:moveTo>
                  <a:cubicBezTo>
                    <a:pt x="4196" y="0"/>
                    <a:pt x="2903" y="17"/>
                    <a:pt x="1602" y="50"/>
                  </a:cubicBezTo>
                  <a:cubicBezTo>
                    <a:pt x="635" y="84"/>
                    <a:pt x="1" y="617"/>
                    <a:pt x="168" y="1751"/>
                  </a:cubicBezTo>
                  <a:cubicBezTo>
                    <a:pt x="301" y="2652"/>
                    <a:pt x="401" y="3519"/>
                    <a:pt x="568" y="4553"/>
                  </a:cubicBezTo>
                  <a:lnTo>
                    <a:pt x="10375" y="4553"/>
                  </a:lnTo>
                  <a:cubicBezTo>
                    <a:pt x="10542" y="3453"/>
                    <a:pt x="10642" y="2619"/>
                    <a:pt x="10775" y="1785"/>
                  </a:cubicBezTo>
                  <a:cubicBezTo>
                    <a:pt x="10975" y="651"/>
                    <a:pt x="10342" y="84"/>
                    <a:pt x="9341" y="50"/>
                  </a:cubicBezTo>
                  <a:cubicBezTo>
                    <a:pt x="8057" y="17"/>
                    <a:pt x="6772" y="0"/>
                    <a:pt x="548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0"/>
            <p:cNvSpPr/>
            <p:nvPr/>
          </p:nvSpPr>
          <p:spPr>
            <a:xfrm>
              <a:off x="2581850" y="4214200"/>
              <a:ext cx="155950" cy="68300"/>
            </a:xfrm>
            <a:custGeom>
              <a:avLst/>
              <a:gdLst/>
              <a:ahLst/>
              <a:cxnLst/>
              <a:rect l="l" t="t" r="r" b="b"/>
              <a:pathLst>
                <a:path w="12476" h="5464" extrusionOk="0">
                  <a:moveTo>
                    <a:pt x="6347" y="654"/>
                  </a:moveTo>
                  <a:cubicBezTo>
                    <a:pt x="7178" y="654"/>
                    <a:pt x="8020" y="743"/>
                    <a:pt x="8873" y="927"/>
                  </a:cubicBezTo>
                  <a:cubicBezTo>
                    <a:pt x="9474" y="1061"/>
                    <a:pt x="10141" y="1061"/>
                    <a:pt x="10708" y="1294"/>
                  </a:cubicBezTo>
                  <a:cubicBezTo>
                    <a:pt x="11208" y="1494"/>
                    <a:pt x="11809" y="1861"/>
                    <a:pt x="11942" y="2261"/>
                  </a:cubicBezTo>
                  <a:cubicBezTo>
                    <a:pt x="12242" y="3095"/>
                    <a:pt x="11442" y="3362"/>
                    <a:pt x="10841" y="3496"/>
                  </a:cubicBezTo>
                  <a:cubicBezTo>
                    <a:pt x="9073" y="3896"/>
                    <a:pt x="7272" y="4229"/>
                    <a:pt x="5504" y="4563"/>
                  </a:cubicBezTo>
                  <a:cubicBezTo>
                    <a:pt x="4137" y="4263"/>
                    <a:pt x="2836" y="4063"/>
                    <a:pt x="1601" y="3662"/>
                  </a:cubicBezTo>
                  <a:cubicBezTo>
                    <a:pt x="1168" y="3529"/>
                    <a:pt x="901" y="2895"/>
                    <a:pt x="567" y="2495"/>
                  </a:cubicBezTo>
                  <a:cubicBezTo>
                    <a:pt x="934" y="2161"/>
                    <a:pt x="1268" y="1728"/>
                    <a:pt x="1735" y="1561"/>
                  </a:cubicBezTo>
                  <a:cubicBezTo>
                    <a:pt x="3241" y="972"/>
                    <a:pt x="4775" y="654"/>
                    <a:pt x="6347" y="654"/>
                  </a:cubicBezTo>
                  <a:close/>
                  <a:moveTo>
                    <a:pt x="6607" y="0"/>
                  </a:moveTo>
                  <a:cubicBezTo>
                    <a:pt x="4827" y="0"/>
                    <a:pt x="3051" y="350"/>
                    <a:pt x="1301" y="1061"/>
                  </a:cubicBezTo>
                  <a:cubicBezTo>
                    <a:pt x="734" y="1294"/>
                    <a:pt x="0" y="1928"/>
                    <a:pt x="0" y="2395"/>
                  </a:cubicBezTo>
                  <a:cubicBezTo>
                    <a:pt x="0" y="2962"/>
                    <a:pt x="534" y="3829"/>
                    <a:pt x="1068" y="4063"/>
                  </a:cubicBezTo>
                  <a:cubicBezTo>
                    <a:pt x="2502" y="4663"/>
                    <a:pt x="4037" y="4997"/>
                    <a:pt x="5538" y="5464"/>
                  </a:cubicBezTo>
                  <a:cubicBezTo>
                    <a:pt x="7773" y="4997"/>
                    <a:pt x="9974" y="5063"/>
                    <a:pt x="11809" y="3662"/>
                  </a:cubicBezTo>
                  <a:cubicBezTo>
                    <a:pt x="12209" y="3329"/>
                    <a:pt x="12476" y="2595"/>
                    <a:pt x="12476" y="2061"/>
                  </a:cubicBezTo>
                  <a:cubicBezTo>
                    <a:pt x="12443" y="1661"/>
                    <a:pt x="11976" y="1027"/>
                    <a:pt x="11542" y="894"/>
                  </a:cubicBezTo>
                  <a:cubicBezTo>
                    <a:pt x="9906" y="300"/>
                    <a:pt x="8255" y="0"/>
                    <a:pt x="66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0"/>
            <p:cNvSpPr/>
            <p:nvPr/>
          </p:nvSpPr>
          <p:spPr>
            <a:xfrm>
              <a:off x="2538063" y="4084438"/>
              <a:ext cx="76325" cy="35875"/>
            </a:xfrm>
            <a:custGeom>
              <a:avLst/>
              <a:gdLst/>
              <a:ahLst/>
              <a:cxnLst/>
              <a:rect l="l" t="t" r="r" b="b"/>
              <a:pathLst>
                <a:path w="6106" h="2870" extrusionOk="0">
                  <a:moveTo>
                    <a:pt x="3726" y="985"/>
                  </a:moveTo>
                  <a:cubicBezTo>
                    <a:pt x="4335" y="985"/>
                    <a:pt x="4947" y="1118"/>
                    <a:pt x="5571" y="1534"/>
                  </a:cubicBezTo>
                  <a:cubicBezTo>
                    <a:pt x="4742" y="2061"/>
                    <a:pt x="3898" y="2320"/>
                    <a:pt x="3079" y="2320"/>
                  </a:cubicBezTo>
                  <a:cubicBezTo>
                    <a:pt x="2184" y="2320"/>
                    <a:pt x="1318" y="2011"/>
                    <a:pt x="535" y="1401"/>
                  </a:cubicBezTo>
                  <a:cubicBezTo>
                    <a:pt x="1632" y="1380"/>
                    <a:pt x="2676" y="985"/>
                    <a:pt x="3726" y="985"/>
                  </a:cubicBezTo>
                  <a:close/>
                  <a:moveTo>
                    <a:pt x="4471" y="0"/>
                  </a:moveTo>
                  <a:cubicBezTo>
                    <a:pt x="3136" y="234"/>
                    <a:pt x="1936" y="434"/>
                    <a:pt x="801" y="667"/>
                  </a:cubicBezTo>
                  <a:cubicBezTo>
                    <a:pt x="501" y="734"/>
                    <a:pt x="1" y="1067"/>
                    <a:pt x="1" y="1201"/>
                  </a:cubicBezTo>
                  <a:cubicBezTo>
                    <a:pt x="34" y="1534"/>
                    <a:pt x="301" y="1935"/>
                    <a:pt x="568" y="2135"/>
                  </a:cubicBezTo>
                  <a:cubicBezTo>
                    <a:pt x="1207" y="2619"/>
                    <a:pt x="2240" y="2870"/>
                    <a:pt x="3249" y="2870"/>
                  </a:cubicBezTo>
                  <a:cubicBezTo>
                    <a:pt x="4189" y="2870"/>
                    <a:pt x="5109" y="2652"/>
                    <a:pt x="5672" y="2202"/>
                  </a:cubicBezTo>
                  <a:cubicBezTo>
                    <a:pt x="5972" y="1968"/>
                    <a:pt x="6105" y="1101"/>
                    <a:pt x="5905" y="867"/>
                  </a:cubicBezTo>
                  <a:cubicBezTo>
                    <a:pt x="5571" y="434"/>
                    <a:pt x="4904" y="234"/>
                    <a:pt x="44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0"/>
            <p:cNvSpPr/>
            <p:nvPr/>
          </p:nvSpPr>
          <p:spPr>
            <a:xfrm>
              <a:off x="2530150" y="3816738"/>
              <a:ext cx="60050" cy="65900"/>
            </a:xfrm>
            <a:custGeom>
              <a:avLst/>
              <a:gdLst/>
              <a:ahLst/>
              <a:cxnLst/>
              <a:rect l="l" t="t" r="r" b="b"/>
              <a:pathLst>
                <a:path w="4804" h="5272" extrusionOk="0">
                  <a:moveTo>
                    <a:pt x="2661" y="1100"/>
                  </a:moveTo>
                  <a:cubicBezTo>
                    <a:pt x="2732" y="1100"/>
                    <a:pt x="2801" y="1111"/>
                    <a:pt x="2869" y="1135"/>
                  </a:cubicBezTo>
                  <a:cubicBezTo>
                    <a:pt x="3436" y="1335"/>
                    <a:pt x="3769" y="2102"/>
                    <a:pt x="4236" y="2603"/>
                  </a:cubicBezTo>
                  <a:cubicBezTo>
                    <a:pt x="3942" y="3648"/>
                    <a:pt x="3744" y="4405"/>
                    <a:pt x="2829" y="4405"/>
                  </a:cubicBezTo>
                  <a:cubicBezTo>
                    <a:pt x="2809" y="4405"/>
                    <a:pt x="2789" y="4405"/>
                    <a:pt x="2769" y="4404"/>
                  </a:cubicBezTo>
                  <a:cubicBezTo>
                    <a:pt x="2035" y="4370"/>
                    <a:pt x="1201" y="4204"/>
                    <a:pt x="1134" y="3170"/>
                  </a:cubicBezTo>
                  <a:cubicBezTo>
                    <a:pt x="1073" y="2288"/>
                    <a:pt x="1928" y="1100"/>
                    <a:pt x="2661" y="1100"/>
                  </a:cubicBezTo>
                  <a:close/>
                  <a:moveTo>
                    <a:pt x="2669" y="1"/>
                  </a:moveTo>
                  <a:cubicBezTo>
                    <a:pt x="1201" y="34"/>
                    <a:pt x="33" y="1402"/>
                    <a:pt x="0" y="3136"/>
                  </a:cubicBezTo>
                  <a:cubicBezTo>
                    <a:pt x="0" y="4337"/>
                    <a:pt x="801" y="5271"/>
                    <a:pt x="1935" y="5271"/>
                  </a:cubicBezTo>
                  <a:cubicBezTo>
                    <a:pt x="3536" y="5271"/>
                    <a:pt x="4770" y="4104"/>
                    <a:pt x="4770" y="2536"/>
                  </a:cubicBezTo>
                  <a:cubicBezTo>
                    <a:pt x="4803" y="1135"/>
                    <a:pt x="3869" y="1"/>
                    <a:pt x="26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0"/>
            <p:cNvSpPr/>
            <p:nvPr/>
          </p:nvSpPr>
          <p:spPr>
            <a:xfrm>
              <a:off x="2531400" y="4048988"/>
              <a:ext cx="265200" cy="19613"/>
            </a:xfrm>
            <a:custGeom>
              <a:avLst/>
              <a:gdLst/>
              <a:ahLst/>
              <a:cxnLst/>
              <a:rect l="l" t="t" r="r" b="b"/>
              <a:pathLst>
                <a:path w="21216" h="1569" extrusionOk="0">
                  <a:moveTo>
                    <a:pt x="0" y="1"/>
                  </a:moveTo>
                  <a:lnTo>
                    <a:pt x="0" y="901"/>
                  </a:lnTo>
                  <a:cubicBezTo>
                    <a:pt x="100" y="901"/>
                    <a:pt x="200" y="935"/>
                    <a:pt x="300" y="935"/>
                  </a:cubicBezTo>
                  <a:cubicBezTo>
                    <a:pt x="3603" y="1202"/>
                    <a:pt x="6972" y="1568"/>
                    <a:pt x="10307" y="1568"/>
                  </a:cubicBezTo>
                  <a:cubicBezTo>
                    <a:pt x="13710" y="1568"/>
                    <a:pt x="17146" y="1302"/>
                    <a:pt x="20548" y="1001"/>
                  </a:cubicBezTo>
                  <a:cubicBezTo>
                    <a:pt x="20782" y="968"/>
                    <a:pt x="21015" y="968"/>
                    <a:pt x="21215" y="968"/>
                  </a:cubicBezTo>
                  <a:lnTo>
                    <a:pt x="2121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0"/>
            <p:cNvSpPr/>
            <p:nvPr/>
          </p:nvSpPr>
          <p:spPr>
            <a:xfrm>
              <a:off x="2504288" y="3594913"/>
              <a:ext cx="324000" cy="420313"/>
            </a:xfrm>
            <a:custGeom>
              <a:avLst/>
              <a:gdLst/>
              <a:ahLst/>
              <a:cxnLst/>
              <a:rect l="l" t="t" r="r" b="b"/>
              <a:pathLst>
                <a:path w="25920" h="33625" extrusionOk="0">
                  <a:moveTo>
                    <a:pt x="568" y="1"/>
                  </a:moveTo>
                  <a:lnTo>
                    <a:pt x="1" y="401"/>
                  </a:lnTo>
                  <a:cubicBezTo>
                    <a:pt x="968" y="1368"/>
                    <a:pt x="1869" y="2102"/>
                    <a:pt x="1369" y="3937"/>
                  </a:cubicBezTo>
                  <a:cubicBezTo>
                    <a:pt x="735" y="6505"/>
                    <a:pt x="601" y="9241"/>
                    <a:pt x="535" y="11876"/>
                  </a:cubicBezTo>
                  <a:cubicBezTo>
                    <a:pt x="368" y="19114"/>
                    <a:pt x="301" y="26353"/>
                    <a:pt x="234" y="33591"/>
                  </a:cubicBezTo>
                  <a:lnTo>
                    <a:pt x="1168" y="33625"/>
                  </a:lnTo>
                  <a:lnTo>
                    <a:pt x="1168" y="33425"/>
                  </a:lnTo>
                  <a:cubicBezTo>
                    <a:pt x="1235" y="27854"/>
                    <a:pt x="1268" y="22283"/>
                    <a:pt x="1502" y="16713"/>
                  </a:cubicBezTo>
                  <a:cubicBezTo>
                    <a:pt x="1669" y="12776"/>
                    <a:pt x="2002" y="8807"/>
                    <a:pt x="2503" y="4904"/>
                  </a:cubicBezTo>
                  <a:cubicBezTo>
                    <a:pt x="2870" y="2336"/>
                    <a:pt x="3070" y="1935"/>
                    <a:pt x="6005" y="1835"/>
                  </a:cubicBezTo>
                  <a:cubicBezTo>
                    <a:pt x="8307" y="1752"/>
                    <a:pt x="10617" y="1710"/>
                    <a:pt x="12927" y="1710"/>
                  </a:cubicBezTo>
                  <a:cubicBezTo>
                    <a:pt x="15237" y="1710"/>
                    <a:pt x="17547" y="1752"/>
                    <a:pt x="19848" y="1835"/>
                  </a:cubicBezTo>
                  <a:cubicBezTo>
                    <a:pt x="22817" y="1935"/>
                    <a:pt x="23084" y="2336"/>
                    <a:pt x="23384" y="4971"/>
                  </a:cubicBezTo>
                  <a:cubicBezTo>
                    <a:pt x="23885" y="9507"/>
                    <a:pt x="24185" y="14111"/>
                    <a:pt x="24418" y="18681"/>
                  </a:cubicBezTo>
                  <a:cubicBezTo>
                    <a:pt x="24618" y="23518"/>
                    <a:pt x="24652" y="28388"/>
                    <a:pt x="24719" y="33258"/>
                  </a:cubicBezTo>
                  <a:lnTo>
                    <a:pt x="24719" y="33425"/>
                  </a:lnTo>
                  <a:lnTo>
                    <a:pt x="25686" y="33425"/>
                  </a:lnTo>
                  <a:lnTo>
                    <a:pt x="25686" y="29855"/>
                  </a:lnTo>
                  <a:cubicBezTo>
                    <a:pt x="25686" y="27687"/>
                    <a:pt x="25753" y="25552"/>
                    <a:pt x="25686" y="23417"/>
                  </a:cubicBezTo>
                  <a:cubicBezTo>
                    <a:pt x="25452" y="17680"/>
                    <a:pt x="25186" y="11943"/>
                    <a:pt x="24919" y="6205"/>
                  </a:cubicBezTo>
                  <a:cubicBezTo>
                    <a:pt x="24885" y="5438"/>
                    <a:pt x="24752" y="4704"/>
                    <a:pt x="24618" y="3970"/>
                  </a:cubicBezTo>
                  <a:cubicBezTo>
                    <a:pt x="24518" y="3403"/>
                    <a:pt x="24151" y="2703"/>
                    <a:pt x="24318" y="2302"/>
                  </a:cubicBezTo>
                  <a:cubicBezTo>
                    <a:pt x="24685" y="1535"/>
                    <a:pt x="25352" y="935"/>
                    <a:pt x="25919" y="301"/>
                  </a:cubicBezTo>
                  <a:lnTo>
                    <a:pt x="25286" y="67"/>
                  </a:lnTo>
                  <a:cubicBezTo>
                    <a:pt x="24785" y="534"/>
                    <a:pt x="24285" y="1001"/>
                    <a:pt x="23751" y="1502"/>
                  </a:cubicBezTo>
                  <a:cubicBezTo>
                    <a:pt x="22217" y="619"/>
                    <a:pt x="20605" y="432"/>
                    <a:pt x="18967" y="432"/>
                  </a:cubicBezTo>
                  <a:cubicBezTo>
                    <a:pt x="17756" y="432"/>
                    <a:pt x="16531" y="534"/>
                    <a:pt x="15312" y="534"/>
                  </a:cubicBezTo>
                  <a:cubicBezTo>
                    <a:pt x="15065" y="537"/>
                    <a:pt x="14817" y="539"/>
                    <a:pt x="14570" y="539"/>
                  </a:cubicBezTo>
                  <a:cubicBezTo>
                    <a:pt x="12601" y="539"/>
                    <a:pt x="10632" y="452"/>
                    <a:pt x="8664" y="452"/>
                  </a:cubicBezTo>
                  <a:cubicBezTo>
                    <a:pt x="8211" y="452"/>
                    <a:pt x="7759" y="456"/>
                    <a:pt x="7306" y="468"/>
                  </a:cubicBezTo>
                  <a:cubicBezTo>
                    <a:pt x="5605" y="534"/>
                    <a:pt x="3904" y="901"/>
                    <a:pt x="1802" y="1168"/>
                  </a:cubicBezTo>
                  <a:cubicBezTo>
                    <a:pt x="1535" y="901"/>
                    <a:pt x="1102" y="534"/>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0"/>
            <p:cNvSpPr/>
            <p:nvPr/>
          </p:nvSpPr>
          <p:spPr>
            <a:xfrm>
              <a:off x="2471350" y="3566250"/>
              <a:ext cx="389463" cy="479000"/>
            </a:xfrm>
            <a:custGeom>
              <a:avLst/>
              <a:gdLst/>
              <a:ahLst/>
              <a:cxnLst/>
              <a:rect l="l" t="t" r="r" b="b"/>
              <a:pathLst>
                <a:path w="31157" h="38320" extrusionOk="0">
                  <a:moveTo>
                    <a:pt x="17863" y="0"/>
                  </a:moveTo>
                  <a:cubicBezTo>
                    <a:pt x="15512" y="0"/>
                    <a:pt x="13160" y="9"/>
                    <a:pt x="10808" y="25"/>
                  </a:cubicBezTo>
                  <a:cubicBezTo>
                    <a:pt x="8040" y="59"/>
                    <a:pt x="5238" y="159"/>
                    <a:pt x="2469" y="259"/>
                  </a:cubicBezTo>
                  <a:cubicBezTo>
                    <a:pt x="1635" y="259"/>
                    <a:pt x="1168" y="626"/>
                    <a:pt x="1135" y="1560"/>
                  </a:cubicBezTo>
                  <a:cubicBezTo>
                    <a:pt x="768" y="13235"/>
                    <a:pt x="401" y="24910"/>
                    <a:pt x="34" y="36585"/>
                  </a:cubicBezTo>
                  <a:cubicBezTo>
                    <a:pt x="1" y="37085"/>
                    <a:pt x="34" y="37552"/>
                    <a:pt x="34" y="38219"/>
                  </a:cubicBezTo>
                  <a:lnTo>
                    <a:pt x="601" y="38219"/>
                  </a:lnTo>
                  <a:cubicBezTo>
                    <a:pt x="1101" y="26411"/>
                    <a:pt x="1635" y="14569"/>
                    <a:pt x="2169" y="2761"/>
                  </a:cubicBezTo>
                  <a:cubicBezTo>
                    <a:pt x="2336" y="2727"/>
                    <a:pt x="2469" y="2727"/>
                    <a:pt x="2636" y="2694"/>
                  </a:cubicBezTo>
                  <a:lnTo>
                    <a:pt x="3203" y="2294"/>
                  </a:lnTo>
                  <a:cubicBezTo>
                    <a:pt x="2869" y="1993"/>
                    <a:pt x="2502" y="1660"/>
                    <a:pt x="2102" y="1293"/>
                  </a:cubicBezTo>
                  <a:lnTo>
                    <a:pt x="28654" y="1293"/>
                  </a:lnTo>
                  <a:lnTo>
                    <a:pt x="28821" y="1560"/>
                  </a:lnTo>
                  <a:cubicBezTo>
                    <a:pt x="28521" y="1827"/>
                    <a:pt x="28221" y="2094"/>
                    <a:pt x="27921" y="2360"/>
                  </a:cubicBezTo>
                  <a:lnTo>
                    <a:pt x="28554" y="2594"/>
                  </a:lnTo>
                  <a:cubicBezTo>
                    <a:pt x="28688" y="2627"/>
                    <a:pt x="28855" y="2661"/>
                    <a:pt x="28988" y="2694"/>
                  </a:cubicBezTo>
                  <a:cubicBezTo>
                    <a:pt x="29522" y="14536"/>
                    <a:pt x="30055" y="26378"/>
                    <a:pt x="30589" y="38319"/>
                  </a:cubicBezTo>
                  <a:lnTo>
                    <a:pt x="31156" y="38319"/>
                  </a:lnTo>
                  <a:cubicBezTo>
                    <a:pt x="31156" y="37586"/>
                    <a:pt x="31156" y="36985"/>
                    <a:pt x="31156" y="36385"/>
                  </a:cubicBezTo>
                  <a:cubicBezTo>
                    <a:pt x="30889" y="27412"/>
                    <a:pt x="30689" y="18439"/>
                    <a:pt x="30422" y="9465"/>
                  </a:cubicBezTo>
                  <a:cubicBezTo>
                    <a:pt x="30356" y="6830"/>
                    <a:pt x="30122" y="4228"/>
                    <a:pt x="30022" y="1593"/>
                  </a:cubicBezTo>
                  <a:cubicBezTo>
                    <a:pt x="29989" y="726"/>
                    <a:pt x="29622" y="326"/>
                    <a:pt x="28821" y="259"/>
                  </a:cubicBezTo>
                  <a:cubicBezTo>
                    <a:pt x="27520" y="159"/>
                    <a:pt x="26219" y="25"/>
                    <a:pt x="24918" y="25"/>
                  </a:cubicBezTo>
                  <a:cubicBezTo>
                    <a:pt x="22567" y="9"/>
                    <a:pt x="20215" y="0"/>
                    <a:pt x="1786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0"/>
            <p:cNvSpPr/>
            <p:nvPr/>
          </p:nvSpPr>
          <p:spPr>
            <a:xfrm>
              <a:off x="2454675" y="4134888"/>
              <a:ext cx="224750" cy="79525"/>
            </a:xfrm>
            <a:custGeom>
              <a:avLst/>
              <a:gdLst/>
              <a:ahLst/>
              <a:cxnLst/>
              <a:rect l="l" t="t" r="r" b="b"/>
              <a:pathLst>
                <a:path w="17980" h="6362" extrusionOk="0">
                  <a:moveTo>
                    <a:pt x="10375" y="902"/>
                  </a:moveTo>
                  <a:cubicBezTo>
                    <a:pt x="10957" y="902"/>
                    <a:pt x="11537" y="922"/>
                    <a:pt x="12109" y="968"/>
                  </a:cubicBezTo>
                  <a:cubicBezTo>
                    <a:pt x="13844" y="1068"/>
                    <a:pt x="15511" y="1768"/>
                    <a:pt x="17379" y="2235"/>
                  </a:cubicBezTo>
                  <a:cubicBezTo>
                    <a:pt x="16679" y="3803"/>
                    <a:pt x="15878" y="4503"/>
                    <a:pt x="14577" y="4604"/>
                  </a:cubicBezTo>
                  <a:cubicBezTo>
                    <a:pt x="11609" y="4804"/>
                    <a:pt x="8640" y="5137"/>
                    <a:pt x="5638" y="5237"/>
                  </a:cubicBezTo>
                  <a:cubicBezTo>
                    <a:pt x="5504" y="5244"/>
                    <a:pt x="5369" y="5248"/>
                    <a:pt x="5234" y="5248"/>
                  </a:cubicBezTo>
                  <a:cubicBezTo>
                    <a:pt x="4089" y="5248"/>
                    <a:pt x="2902" y="5009"/>
                    <a:pt x="1768" y="4770"/>
                  </a:cubicBezTo>
                  <a:cubicBezTo>
                    <a:pt x="1301" y="4704"/>
                    <a:pt x="567" y="4237"/>
                    <a:pt x="601" y="4036"/>
                  </a:cubicBezTo>
                  <a:cubicBezTo>
                    <a:pt x="701" y="3536"/>
                    <a:pt x="1001" y="2802"/>
                    <a:pt x="1435" y="2635"/>
                  </a:cubicBezTo>
                  <a:cubicBezTo>
                    <a:pt x="2802" y="2035"/>
                    <a:pt x="4237" y="1468"/>
                    <a:pt x="5704" y="1268"/>
                  </a:cubicBezTo>
                  <a:cubicBezTo>
                    <a:pt x="7234" y="1049"/>
                    <a:pt x="8816" y="902"/>
                    <a:pt x="10375" y="902"/>
                  </a:cubicBezTo>
                  <a:close/>
                  <a:moveTo>
                    <a:pt x="9107" y="0"/>
                  </a:moveTo>
                  <a:cubicBezTo>
                    <a:pt x="9107" y="67"/>
                    <a:pt x="9074" y="134"/>
                    <a:pt x="9074" y="200"/>
                  </a:cubicBezTo>
                  <a:lnTo>
                    <a:pt x="8340" y="200"/>
                  </a:lnTo>
                  <a:cubicBezTo>
                    <a:pt x="7930" y="189"/>
                    <a:pt x="7520" y="180"/>
                    <a:pt x="7111" y="180"/>
                  </a:cubicBezTo>
                  <a:cubicBezTo>
                    <a:pt x="5087" y="180"/>
                    <a:pt x="3094" y="408"/>
                    <a:pt x="1401" y="1768"/>
                  </a:cubicBezTo>
                  <a:cubicBezTo>
                    <a:pt x="734" y="2302"/>
                    <a:pt x="67" y="3336"/>
                    <a:pt x="34" y="4170"/>
                  </a:cubicBezTo>
                  <a:cubicBezTo>
                    <a:pt x="0" y="5204"/>
                    <a:pt x="1135" y="5638"/>
                    <a:pt x="2135" y="5738"/>
                  </a:cubicBezTo>
                  <a:cubicBezTo>
                    <a:pt x="4137" y="5971"/>
                    <a:pt x="6171" y="6238"/>
                    <a:pt x="8173" y="6338"/>
                  </a:cubicBezTo>
                  <a:cubicBezTo>
                    <a:pt x="8493" y="6354"/>
                    <a:pt x="8812" y="6361"/>
                    <a:pt x="9130" y="6361"/>
                  </a:cubicBezTo>
                  <a:cubicBezTo>
                    <a:pt x="11558" y="6361"/>
                    <a:pt x="13907" y="5903"/>
                    <a:pt x="16179" y="4870"/>
                  </a:cubicBezTo>
                  <a:cubicBezTo>
                    <a:pt x="17246" y="4403"/>
                    <a:pt x="17913" y="3503"/>
                    <a:pt x="17947" y="2635"/>
                  </a:cubicBezTo>
                  <a:cubicBezTo>
                    <a:pt x="17980" y="1668"/>
                    <a:pt x="16879" y="1134"/>
                    <a:pt x="15912" y="968"/>
                  </a:cubicBezTo>
                  <a:cubicBezTo>
                    <a:pt x="13643" y="601"/>
                    <a:pt x="11375" y="300"/>
                    <a:pt x="9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0"/>
            <p:cNvSpPr/>
            <p:nvPr/>
          </p:nvSpPr>
          <p:spPr>
            <a:xfrm>
              <a:off x="2407975" y="2680563"/>
              <a:ext cx="574588" cy="198438"/>
            </a:xfrm>
            <a:custGeom>
              <a:avLst/>
              <a:gdLst/>
              <a:ahLst/>
              <a:cxnLst/>
              <a:rect l="l" t="t" r="r" b="b"/>
              <a:pathLst>
                <a:path w="45967" h="15875" extrusionOk="0">
                  <a:moveTo>
                    <a:pt x="20686" y="0"/>
                  </a:moveTo>
                  <a:cubicBezTo>
                    <a:pt x="19470" y="0"/>
                    <a:pt x="18254" y="359"/>
                    <a:pt x="17046" y="1064"/>
                  </a:cubicBezTo>
                  <a:cubicBezTo>
                    <a:pt x="15445" y="1964"/>
                    <a:pt x="13877" y="2898"/>
                    <a:pt x="12309" y="3899"/>
                  </a:cubicBezTo>
                  <a:cubicBezTo>
                    <a:pt x="8206" y="6468"/>
                    <a:pt x="4170" y="9170"/>
                    <a:pt x="0" y="11671"/>
                  </a:cubicBezTo>
                  <a:lnTo>
                    <a:pt x="501" y="12505"/>
                  </a:lnTo>
                  <a:cubicBezTo>
                    <a:pt x="1668" y="11838"/>
                    <a:pt x="2802" y="11138"/>
                    <a:pt x="3970" y="10437"/>
                  </a:cubicBezTo>
                  <a:cubicBezTo>
                    <a:pt x="8406" y="7769"/>
                    <a:pt x="12810" y="5067"/>
                    <a:pt x="17213" y="2365"/>
                  </a:cubicBezTo>
                  <a:cubicBezTo>
                    <a:pt x="18380" y="1647"/>
                    <a:pt x="19523" y="1289"/>
                    <a:pt x="20661" y="1289"/>
                  </a:cubicBezTo>
                  <a:cubicBezTo>
                    <a:pt x="21799" y="1289"/>
                    <a:pt x="22933" y="1647"/>
                    <a:pt x="24084" y="2365"/>
                  </a:cubicBezTo>
                  <a:cubicBezTo>
                    <a:pt x="30756" y="6468"/>
                    <a:pt x="37460" y="10571"/>
                    <a:pt x="44132" y="14673"/>
                  </a:cubicBezTo>
                  <a:cubicBezTo>
                    <a:pt x="44632" y="15007"/>
                    <a:pt x="45133" y="15307"/>
                    <a:pt x="45967" y="15874"/>
                  </a:cubicBezTo>
                  <a:lnTo>
                    <a:pt x="45967" y="10904"/>
                  </a:lnTo>
                  <a:lnTo>
                    <a:pt x="44966" y="10904"/>
                  </a:lnTo>
                  <a:lnTo>
                    <a:pt x="44966" y="13840"/>
                  </a:lnTo>
                  <a:cubicBezTo>
                    <a:pt x="44699" y="13706"/>
                    <a:pt x="44465" y="13606"/>
                    <a:pt x="44265" y="13506"/>
                  </a:cubicBezTo>
                  <a:cubicBezTo>
                    <a:pt x="40329" y="11038"/>
                    <a:pt x="36360" y="8569"/>
                    <a:pt x="32424" y="6101"/>
                  </a:cubicBezTo>
                  <a:cubicBezTo>
                    <a:pt x="29722" y="4433"/>
                    <a:pt x="27020" y="2698"/>
                    <a:pt x="24284" y="1064"/>
                  </a:cubicBezTo>
                  <a:cubicBezTo>
                    <a:pt x="23091" y="351"/>
                    <a:pt x="21889" y="0"/>
                    <a:pt x="2068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0"/>
            <p:cNvSpPr/>
            <p:nvPr/>
          </p:nvSpPr>
          <p:spPr>
            <a:xfrm>
              <a:off x="1842150" y="2826450"/>
              <a:ext cx="572088" cy="379025"/>
            </a:xfrm>
            <a:custGeom>
              <a:avLst/>
              <a:gdLst/>
              <a:ahLst/>
              <a:cxnLst/>
              <a:rect l="l" t="t" r="r" b="b"/>
              <a:pathLst>
                <a:path w="45767" h="30322" extrusionOk="0">
                  <a:moveTo>
                    <a:pt x="45266" y="0"/>
                  </a:moveTo>
                  <a:cubicBezTo>
                    <a:pt x="40496" y="2869"/>
                    <a:pt x="35559" y="5504"/>
                    <a:pt x="30756" y="8306"/>
                  </a:cubicBezTo>
                  <a:cubicBezTo>
                    <a:pt x="23417" y="12643"/>
                    <a:pt x="16079" y="17013"/>
                    <a:pt x="8807" y="21482"/>
                  </a:cubicBezTo>
                  <a:cubicBezTo>
                    <a:pt x="6305" y="23017"/>
                    <a:pt x="3904" y="24751"/>
                    <a:pt x="1569" y="26553"/>
                  </a:cubicBezTo>
                  <a:cubicBezTo>
                    <a:pt x="1" y="27787"/>
                    <a:pt x="368" y="29421"/>
                    <a:pt x="2302" y="30055"/>
                  </a:cubicBezTo>
                  <a:cubicBezTo>
                    <a:pt x="2636" y="30155"/>
                    <a:pt x="2970" y="30255"/>
                    <a:pt x="3303" y="30322"/>
                  </a:cubicBezTo>
                  <a:lnTo>
                    <a:pt x="3537" y="29255"/>
                  </a:lnTo>
                  <a:cubicBezTo>
                    <a:pt x="2970" y="29121"/>
                    <a:pt x="2436" y="28821"/>
                    <a:pt x="2069" y="28020"/>
                  </a:cubicBezTo>
                  <a:cubicBezTo>
                    <a:pt x="2736" y="27453"/>
                    <a:pt x="3403" y="26719"/>
                    <a:pt x="4237" y="26186"/>
                  </a:cubicBezTo>
                  <a:cubicBezTo>
                    <a:pt x="7439" y="24118"/>
                    <a:pt x="10708" y="22150"/>
                    <a:pt x="13977" y="20148"/>
                  </a:cubicBezTo>
                  <a:cubicBezTo>
                    <a:pt x="19648" y="16646"/>
                    <a:pt x="25285" y="13143"/>
                    <a:pt x="30990" y="9707"/>
                  </a:cubicBezTo>
                  <a:cubicBezTo>
                    <a:pt x="35893" y="6738"/>
                    <a:pt x="40830" y="3803"/>
                    <a:pt x="45767" y="834"/>
                  </a:cubicBezTo>
                  <a:lnTo>
                    <a:pt x="4526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0"/>
            <p:cNvSpPr/>
            <p:nvPr/>
          </p:nvSpPr>
          <p:spPr>
            <a:xfrm>
              <a:off x="2349188" y="4223725"/>
              <a:ext cx="143025" cy="47525"/>
            </a:xfrm>
            <a:custGeom>
              <a:avLst/>
              <a:gdLst/>
              <a:ahLst/>
              <a:cxnLst/>
              <a:rect l="l" t="t" r="r" b="b"/>
              <a:pathLst>
                <a:path w="11442" h="3802" extrusionOk="0">
                  <a:moveTo>
                    <a:pt x="6915" y="596"/>
                  </a:moveTo>
                  <a:cubicBezTo>
                    <a:pt x="8661" y="596"/>
                    <a:pt x="10175" y="890"/>
                    <a:pt x="10741" y="1499"/>
                  </a:cubicBezTo>
                  <a:cubicBezTo>
                    <a:pt x="9793" y="2448"/>
                    <a:pt x="7508" y="2964"/>
                    <a:pt x="5204" y="2964"/>
                  </a:cubicBezTo>
                  <a:cubicBezTo>
                    <a:pt x="3455" y="2964"/>
                    <a:pt x="1695" y="2667"/>
                    <a:pt x="500" y="2033"/>
                  </a:cubicBezTo>
                  <a:cubicBezTo>
                    <a:pt x="1989" y="1091"/>
                    <a:pt x="4648" y="596"/>
                    <a:pt x="6915" y="596"/>
                  </a:cubicBezTo>
                  <a:close/>
                  <a:moveTo>
                    <a:pt x="6990" y="1"/>
                  </a:moveTo>
                  <a:cubicBezTo>
                    <a:pt x="4931" y="1"/>
                    <a:pt x="2902" y="429"/>
                    <a:pt x="901" y="1132"/>
                  </a:cubicBezTo>
                  <a:cubicBezTo>
                    <a:pt x="534" y="1266"/>
                    <a:pt x="300" y="1766"/>
                    <a:pt x="0" y="2066"/>
                  </a:cubicBezTo>
                  <a:cubicBezTo>
                    <a:pt x="334" y="2367"/>
                    <a:pt x="667" y="2800"/>
                    <a:pt x="1034" y="2900"/>
                  </a:cubicBezTo>
                  <a:cubicBezTo>
                    <a:pt x="2635" y="3234"/>
                    <a:pt x="4236" y="3467"/>
                    <a:pt x="6071" y="3801"/>
                  </a:cubicBezTo>
                  <a:cubicBezTo>
                    <a:pt x="7405" y="3434"/>
                    <a:pt x="8940" y="3034"/>
                    <a:pt x="10441" y="2533"/>
                  </a:cubicBezTo>
                  <a:cubicBezTo>
                    <a:pt x="10841" y="2367"/>
                    <a:pt x="11442" y="1700"/>
                    <a:pt x="11375" y="1566"/>
                  </a:cubicBezTo>
                  <a:cubicBezTo>
                    <a:pt x="11141" y="1066"/>
                    <a:pt x="10708" y="465"/>
                    <a:pt x="10207" y="365"/>
                  </a:cubicBezTo>
                  <a:cubicBezTo>
                    <a:pt x="9127" y="115"/>
                    <a:pt x="8055" y="1"/>
                    <a:pt x="69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0"/>
            <p:cNvSpPr/>
            <p:nvPr/>
          </p:nvSpPr>
          <p:spPr>
            <a:xfrm>
              <a:off x="2269963" y="4069425"/>
              <a:ext cx="793488" cy="248763"/>
            </a:xfrm>
            <a:custGeom>
              <a:avLst/>
              <a:gdLst/>
              <a:ahLst/>
              <a:cxnLst/>
              <a:rect l="l" t="t" r="r" b="b"/>
              <a:pathLst>
                <a:path w="63479" h="19901" extrusionOk="0">
                  <a:moveTo>
                    <a:pt x="43965" y="0"/>
                  </a:moveTo>
                  <a:lnTo>
                    <a:pt x="43665" y="134"/>
                  </a:lnTo>
                  <a:cubicBezTo>
                    <a:pt x="43731" y="300"/>
                    <a:pt x="43798" y="467"/>
                    <a:pt x="43831" y="667"/>
                  </a:cubicBezTo>
                  <a:cubicBezTo>
                    <a:pt x="44265" y="2335"/>
                    <a:pt x="45466" y="3469"/>
                    <a:pt x="46867" y="4403"/>
                  </a:cubicBezTo>
                  <a:cubicBezTo>
                    <a:pt x="48568" y="5571"/>
                    <a:pt x="50403" y="6572"/>
                    <a:pt x="52104" y="7739"/>
                  </a:cubicBezTo>
                  <a:cubicBezTo>
                    <a:pt x="55173" y="9807"/>
                    <a:pt x="58208" y="11909"/>
                    <a:pt x="61177" y="14110"/>
                  </a:cubicBezTo>
                  <a:cubicBezTo>
                    <a:pt x="62645" y="15178"/>
                    <a:pt x="62545" y="16078"/>
                    <a:pt x="60844" y="16812"/>
                  </a:cubicBezTo>
                  <a:cubicBezTo>
                    <a:pt x="59543" y="17346"/>
                    <a:pt x="58142" y="17713"/>
                    <a:pt x="56741" y="17880"/>
                  </a:cubicBezTo>
                  <a:cubicBezTo>
                    <a:pt x="53839" y="18146"/>
                    <a:pt x="50937" y="18247"/>
                    <a:pt x="48034" y="18447"/>
                  </a:cubicBezTo>
                  <a:cubicBezTo>
                    <a:pt x="48034" y="18513"/>
                    <a:pt x="48034" y="18547"/>
                    <a:pt x="48034" y="18613"/>
                  </a:cubicBezTo>
                  <a:cubicBezTo>
                    <a:pt x="42608" y="18613"/>
                    <a:pt x="37182" y="18658"/>
                    <a:pt x="31756" y="18658"/>
                  </a:cubicBezTo>
                  <a:cubicBezTo>
                    <a:pt x="29043" y="18658"/>
                    <a:pt x="26330" y="18647"/>
                    <a:pt x="23617" y="18613"/>
                  </a:cubicBezTo>
                  <a:cubicBezTo>
                    <a:pt x="18080" y="18513"/>
                    <a:pt x="12542" y="18213"/>
                    <a:pt x="7039" y="17880"/>
                  </a:cubicBezTo>
                  <a:cubicBezTo>
                    <a:pt x="5504" y="17780"/>
                    <a:pt x="3970" y="17379"/>
                    <a:pt x="2569" y="16812"/>
                  </a:cubicBezTo>
                  <a:cubicBezTo>
                    <a:pt x="834" y="16112"/>
                    <a:pt x="734" y="15211"/>
                    <a:pt x="2202" y="14110"/>
                  </a:cubicBezTo>
                  <a:cubicBezTo>
                    <a:pt x="5104" y="11975"/>
                    <a:pt x="8073" y="9907"/>
                    <a:pt x="11075" y="7872"/>
                  </a:cubicBezTo>
                  <a:cubicBezTo>
                    <a:pt x="12643" y="6805"/>
                    <a:pt x="14344" y="5871"/>
                    <a:pt x="15945" y="4837"/>
                  </a:cubicBezTo>
                  <a:cubicBezTo>
                    <a:pt x="17713" y="3703"/>
                    <a:pt x="19214" y="2268"/>
                    <a:pt x="19781" y="134"/>
                  </a:cubicBezTo>
                  <a:lnTo>
                    <a:pt x="19447" y="34"/>
                  </a:lnTo>
                  <a:cubicBezTo>
                    <a:pt x="18580" y="1034"/>
                    <a:pt x="17846" y="2202"/>
                    <a:pt x="16846" y="3036"/>
                  </a:cubicBezTo>
                  <a:cubicBezTo>
                    <a:pt x="15445" y="4170"/>
                    <a:pt x="13843" y="5104"/>
                    <a:pt x="12309" y="6105"/>
                  </a:cubicBezTo>
                  <a:cubicBezTo>
                    <a:pt x="9674" y="7839"/>
                    <a:pt x="6972" y="9474"/>
                    <a:pt x="4370" y="11242"/>
                  </a:cubicBezTo>
                  <a:cubicBezTo>
                    <a:pt x="3269" y="12009"/>
                    <a:pt x="2268" y="12943"/>
                    <a:pt x="1301" y="13877"/>
                  </a:cubicBezTo>
                  <a:cubicBezTo>
                    <a:pt x="34" y="15078"/>
                    <a:pt x="0" y="16145"/>
                    <a:pt x="1401" y="17179"/>
                  </a:cubicBezTo>
                  <a:cubicBezTo>
                    <a:pt x="2435" y="17913"/>
                    <a:pt x="3669" y="18647"/>
                    <a:pt x="4904" y="18814"/>
                  </a:cubicBezTo>
                  <a:cubicBezTo>
                    <a:pt x="8039" y="19247"/>
                    <a:pt x="11242" y="19514"/>
                    <a:pt x="14410" y="19581"/>
                  </a:cubicBezTo>
                  <a:cubicBezTo>
                    <a:pt x="20181" y="19748"/>
                    <a:pt x="25952" y="19781"/>
                    <a:pt x="31723" y="19848"/>
                  </a:cubicBezTo>
                  <a:cubicBezTo>
                    <a:pt x="33567" y="19868"/>
                    <a:pt x="35412" y="19901"/>
                    <a:pt x="37249" y="19901"/>
                  </a:cubicBezTo>
                  <a:cubicBezTo>
                    <a:pt x="38435" y="19901"/>
                    <a:pt x="39618" y="19887"/>
                    <a:pt x="40796" y="19848"/>
                  </a:cubicBezTo>
                  <a:cubicBezTo>
                    <a:pt x="45966" y="19681"/>
                    <a:pt x="51170" y="19381"/>
                    <a:pt x="56340" y="19147"/>
                  </a:cubicBezTo>
                  <a:cubicBezTo>
                    <a:pt x="58175" y="19047"/>
                    <a:pt x="59943" y="18680"/>
                    <a:pt x="61511" y="17613"/>
                  </a:cubicBezTo>
                  <a:cubicBezTo>
                    <a:pt x="63345" y="16345"/>
                    <a:pt x="63479" y="15111"/>
                    <a:pt x="61878" y="13643"/>
                  </a:cubicBezTo>
                  <a:cubicBezTo>
                    <a:pt x="61778" y="13543"/>
                    <a:pt x="61644" y="13443"/>
                    <a:pt x="61511" y="13343"/>
                  </a:cubicBezTo>
                  <a:cubicBezTo>
                    <a:pt x="58409" y="10574"/>
                    <a:pt x="54973" y="8273"/>
                    <a:pt x="51337" y="6238"/>
                  </a:cubicBezTo>
                  <a:cubicBezTo>
                    <a:pt x="49636" y="5271"/>
                    <a:pt x="48001" y="4203"/>
                    <a:pt x="46500" y="2969"/>
                  </a:cubicBezTo>
                  <a:cubicBezTo>
                    <a:pt x="45499" y="2168"/>
                    <a:pt x="44799" y="1001"/>
                    <a:pt x="4396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0"/>
            <p:cNvSpPr/>
            <p:nvPr/>
          </p:nvSpPr>
          <p:spPr>
            <a:xfrm>
              <a:off x="2204075" y="3811325"/>
              <a:ext cx="109675" cy="77788"/>
            </a:xfrm>
            <a:custGeom>
              <a:avLst/>
              <a:gdLst/>
              <a:ahLst/>
              <a:cxnLst/>
              <a:rect l="l" t="t" r="r" b="b"/>
              <a:pathLst>
                <a:path w="8774" h="6223" extrusionOk="0">
                  <a:moveTo>
                    <a:pt x="168" y="0"/>
                  </a:moveTo>
                  <a:lnTo>
                    <a:pt x="1" y="500"/>
                  </a:lnTo>
                  <a:cubicBezTo>
                    <a:pt x="301" y="600"/>
                    <a:pt x="501" y="834"/>
                    <a:pt x="568" y="1334"/>
                  </a:cubicBezTo>
                  <a:cubicBezTo>
                    <a:pt x="637" y="1960"/>
                    <a:pt x="900" y="2183"/>
                    <a:pt x="1310" y="2183"/>
                  </a:cubicBezTo>
                  <a:cubicBezTo>
                    <a:pt x="1491" y="2183"/>
                    <a:pt x="1701" y="2140"/>
                    <a:pt x="1935" y="2068"/>
                  </a:cubicBezTo>
                  <a:cubicBezTo>
                    <a:pt x="2230" y="1967"/>
                    <a:pt x="2470" y="1914"/>
                    <a:pt x="2667" y="1914"/>
                  </a:cubicBezTo>
                  <a:cubicBezTo>
                    <a:pt x="3182" y="1914"/>
                    <a:pt x="3388" y="2281"/>
                    <a:pt x="3437" y="3102"/>
                  </a:cubicBezTo>
                  <a:cubicBezTo>
                    <a:pt x="3470" y="3703"/>
                    <a:pt x="3470" y="4270"/>
                    <a:pt x="3437" y="4870"/>
                  </a:cubicBezTo>
                  <a:cubicBezTo>
                    <a:pt x="3412" y="5433"/>
                    <a:pt x="3567" y="5781"/>
                    <a:pt x="3928" y="5781"/>
                  </a:cubicBezTo>
                  <a:cubicBezTo>
                    <a:pt x="4059" y="5781"/>
                    <a:pt x="4218" y="5735"/>
                    <a:pt x="4404" y="5637"/>
                  </a:cubicBezTo>
                  <a:cubicBezTo>
                    <a:pt x="4814" y="5432"/>
                    <a:pt x="5180" y="5331"/>
                    <a:pt x="5523" y="5331"/>
                  </a:cubicBezTo>
                  <a:cubicBezTo>
                    <a:pt x="6071" y="5331"/>
                    <a:pt x="6559" y="5591"/>
                    <a:pt x="7072" y="6104"/>
                  </a:cubicBezTo>
                  <a:cubicBezTo>
                    <a:pt x="7161" y="6193"/>
                    <a:pt x="7306" y="6223"/>
                    <a:pt x="7479" y="6223"/>
                  </a:cubicBezTo>
                  <a:cubicBezTo>
                    <a:pt x="7825" y="6223"/>
                    <a:pt x="8284" y="6104"/>
                    <a:pt x="8640" y="6104"/>
                  </a:cubicBezTo>
                  <a:cubicBezTo>
                    <a:pt x="8707" y="6004"/>
                    <a:pt x="8740" y="5904"/>
                    <a:pt x="8774" y="5804"/>
                  </a:cubicBezTo>
                  <a:lnTo>
                    <a:pt x="8774" y="5070"/>
                  </a:lnTo>
                  <a:lnTo>
                    <a:pt x="8006" y="5070"/>
                  </a:lnTo>
                  <a:cubicBezTo>
                    <a:pt x="7039" y="4637"/>
                    <a:pt x="6072" y="4236"/>
                    <a:pt x="5238" y="3869"/>
                  </a:cubicBezTo>
                  <a:cubicBezTo>
                    <a:pt x="4938" y="2969"/>
                    <a:pt x="4838" y="1835"/>
                    <a:pt x="4204" y="1101"/>
                  </a:cubicBezTo>
                  <a:cubicBezTo>
                    <a:pt x="3862" y="674"/>
                    <a:pt x="3390" y="492"/>
                    <a:pt x="2875" y="492"/>
                  </a:cubicBezTo>
                  <a:cubicBezTo>
                    <a:pt x="2385" y="492"/>
                    <a:pt x="1857" y="657"/>
                    <a:pt x="1368" y="934"/>
                  </a:cubicBezTo>
                  <a:cubicBezTo>
                    <a:pt x="935" y="467"/>
                    <a:pt x="568" y="167"/>
                    <a:pt x="16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0"/>
            <p:cNvSpPr/>
            <p:nvPr/>
          </p:nvSpPr>
          <p:spPr>
            <a:xfrm>
              <a:off x="1883438" y="3188800"/>
              <a:ext cx="1567788" cy="872950"/>
            </a:xfrm>
            <a:custGeom>
              <a:avLst/>
              <a:gdLst/>
              <a:ahLst/>
              <a:cxnLst/>
              <a:rect l="l" t="t" r="r" b="b"/>
              <a:pathLst>
                <a:path w="125423" h="69836" extrusionOk="0">
                  <a:moveTo>
                    <a:pt x="99726" y="1"/>
                  </a:moveTo>
                  <a:cubicBezTo>
                    <a:pt x="92183" y="1"/>
                    <a:pt x="84642" y="198"/>
                    <a:pt x="77088" y="767"/>
                  </a:cubicBezTo>
                  <a:cubicBezTo>
                    <a:pt x="73597" y="1009"/>
                    <a:pt x="70076" y="1106"/>
                    <a:pt x="66555" y="1106"/>
                  </a:cubicBezTo>
                  <a:cubicBezTo>
                    <a:pt x="64728" y="1106"/>
                    <a:pt x="62900" y="1079"/>
                    <a:pt x="61077" y="1034"/>
                  </a:cubicBezTo>
                  <a:cubicBezTo>
                    <a:pt x="52638" y="867"/>
                    <a:pt x="44198" y="267"/>
                    <a:pt x="35759" y="133"/>
                  </a:cubicBezTo>
                  <a:cubicBezTo>
                    <a:pt x="33382" y="85"/>
                    <a:pt x="31008" y="68"/>
                    <a:pt x="28636" y="68"/>
                  </a:cubicBezTo>
                  <a:cubicBezTo>
                    <a:pt x="22752" y="68"/>
                    <a:pt x="16880" y="176"/>
                    <a:pt x="11008" y="200"/>
                  </a:cubicBezTo>
                  <a:cubicBezTo>
                    <a:pt x="7739" y="233"/>
                    <a:pt x="4470" y="300"/>
                    <a:pt x="1201" y="300"/>
                  </a:cubicBezTo>
                  <a:cubicBezTo>
                    <a:pt x="1103" y="310"/>
                    <a:pt x="1006" y="314"/>
                    <a:pt x="909" y="314"/>
                  </a:cubicBezTo>
                  <a:cubicBezTo>
                    <a:pt x="675" y="314"/>
                    <a:pt x="446" y="290"/>
                    <a:pt x="234" y="267"/>
                  </a:cubicBezTo>
                  <a:lnTo>
                    <a:pt x="0" y="1334"/>
                  </a:lnTo>
                  <a:cubicBezTo>
                    <a:pt x="834" y="1501"/>
                    <a:pt x="1668" y="1601"/>
                    <a:pt x="2502" y="1668"/>
                  </a:cubicBezTo>
                  <a:cubicBezTo>
                    <a:pt x="3002" y="1710"/>
                    <a:pt x="3509" y="1723"/>
                    <a:pt x="4021" y="1723"/>
                  </a:cubicBezTo>
                  <a:cubicBezTo>
                    <a:pt x="4705" y="1723"/>
                    <a:pt x="5399" y="1701"/>
                    <a:pt x="6104" y="1701"/>
                  </a:cubicBezTo>
                  <a:cubicBezTo>
                    <a:pt x="6104" y="2868"/>
                    <a:pt x="6138" y="3836"/>
                    <a:pt x="6104" y="4770"/>
                  </a:cubicBezTo>
                  <a:cubicBezTo>
                    <a:pt x="5871" y="12375"/>
                    <a:pt x="5604" y="20014"/>
                    <a:pt x="5337" y="27620"/>
                  </a:cubicBezTo>
                  <a:cubicBezTo>
                    <a:pt x="5170" y="33224"/>
                    <a:pt x="5170" y="38861"/>
                    <a:pt x="4837" y="44465"/>
                  </a:cubicBezTo>
                  <a:cubicBezTo>
                    <a:pt x="4403" y="51870"/>
                    <a:pt x="4136" y="59276"/>
                    <a:pt x="4537" y="66681"/>
                  </a:cubicBezTo>
                  <a:cubicBezTo>
                    <a:pt x="4603" y="68215"/>
                    <a:pt x="4904" y="68716"/>
                    <a:pt x="6405" y="69016"/>
                  </a:cubicBezTo>
                  <a:cubicBezTo>
                    <a:pt x="7972" y="69349"/>
                    <a:pt x="9540" y="69616"/>
                    <a:pt x="11108" y="69716"/>
                  </a:cubicBezTo>
                  <a:cubicBezTo>
                    <a:pt x="11951" y="69759"/>
                    <a:pt x="12795" y="69771"/>
                    <a:pt x="13649" y="69771"/>
                  </a:cubicBezTo>
                  <a:cubicBezTo>
                    <a:pt x="14788" y="69771"/>
                    <a:pt x="15945" y="69750"/>
                    <a:pt x="17146" y="69750"/>
                  </a:cubicBezTo>
                  <a:lnTo>
                    <a:pt x="18080" y="69516"/>
                  </a:lnTo>
                  <a:cubicBezTo>
                    <a:pt x="17446" y="67782"/>
                    <a:pt x="16845" y="66014"/>
                    <a:pt x="16178" y="64146"/>
                  </a:cubicBezTo>
                  <a:lnTo>
                    <a:pt x="15745" y="64279"/>
                  </a:lnTo>
                  <a:cubicBezTo>
                    <a:pt x="16078" y="65613"/>
                    <a:pt x="16412" y="67014"/>
                    <a:pt x="16745" y="68415"/>
                  </a:cubicBezTo>
                  <a:cubicBezTo>
                    <a:pt x="15892" y="68498"/>
                    <a:pt x="15052" y="68536"/>
                    <a:pt x="14221" y="68536"/>
                  </a:cubicBezTo>
                  <a:cubicBezTo>
                    <a:pt x="11705" y="68536"/>
                    <a:pt x="9279" y="68191"/>
                    <a:pt x="6872" y="67715"/>
                  </a:cubicBezTo>
                  <a:cubicBezTo>
                    <a:pt x="6171" y="67581"/>
                    <a:pt x="5938" y="67181"/>
                    <a:pt x="5904" y="66447"/>
                  </a:cubicBezTo>
                  <a:cubicBezTo>
                    <a:pt x="5304" y="58842"/>
                    <a:pt x="5771" y="51236"/>
                    <a:pt x="6305" y="43631"/>
                  </a:cubicBezTo>
                  <a:cubicBezTo>
                    <a:pt x="6571" y="39395"/>
                    <a:pt x="6672" y="35125"/>
                    <a:pt x="6838" y="30855"/>
                  </a:cubicBezTo>
                  <a:cubicBezTo>
                    <a:pt x="7139" y="21382"/>
                    <a:pt x="7472" y="11875"/>
                    <a:pt x="7772" y="2401"/>
                  </a:cubicBezTo>
                  <a:cubicBezTo>
                    <a:pt x="7772" y="2235"/>
                    <a:pt x="7806" y="2101"/>
                    <a:pt x="7839" y="1868"/>
                  </a:cubicBezTo>
                  <a:cubicBezTo>
                    <a:pt x="8039" y="1834"/>
                    <a:pt x="8273" y="1734"/>
                    <a:pt x="8506" y="1734"/>
                  </a:cubicBezTo>
                  <a:cubicBezTo>
                    <a:pt x="20615" y="2001"/>
                    <a:pt x="32757" y="1968"/>
                    <a:pt x="44865" y="2602"/>
                  </a:cubicBezTo>
                  <a:cubicBezTo>
                    <a:pt x="51324" y="2920"/>
                    <a:pt x="57795" y="3144"/>
                    <a:pt x="64263" y="3144"/>
                  </a:cubicBezTo>
                  <a:cubicBezTo>
                    <a:pt x="67951" y="3144"/>
                    <a:pt x="71638" y="3071"/>
                    <a:pt x="75321" y="2902"/>
                  </a:cubicBezTo>
                  <a:cubicBezTo>
                    <a:pt x="81258" y="2635"/>
                    <a:pt x="87196" y="2101"/>
                    <a:pt x="93133" y="1968"/>
                  </a:cubicBezTo>
                  <a:cubicBezTo>
                    <a:pt x="100972" y="1768"/>
                    <a:pt x="108844" y="1801"/>
                    <a:pt x="116683" y="1734"/>
                  </a:cubicBezTo>
                  <a:cubicBezTo>
                    <a:pt x="116884" y="1734"/>
                    <a:pt x="117084" y="1768"/>
                    <a:pt x="117617" y="1801"/>
                  </a:cubicBezTo>
                  <a:cubicBezTo>
                    <a:pt x="117617" y="4036"/>
                    <a:pt x="117551" y="6271"/>
                    <a:pt x="117651" y="8472"/>
                  </a:cubicBezTo>
                  <a:cubicBezTo>
                    <a:pt x="118018" y="18546"/>
                    <a:pt x="118418" y="28620"/>
                    <a:pt x="118818" y="38694"/>
                  </a:cubicBezTo>
                  <a:cubicBezTo>
                    <a:pt x="119085" y="46133"/>
                    <a:pt x="119352" y="53538"/>
                    <a:pt x="119552" y="60943"/>
                  </a:cubicBezTo>
                  <a:cubicBezTo>
                    <a:pt x="119619" y="62778"/>
                    <a:pt x="119352" y="64613"/>
                    <a:pt x="119352" y="66447"/>
                  </a:cubicBezTo>
                  <a:cubicBezTo>
                    <a:pt x="119319" y="67215"/>
                    <a:pt x="119018" y="67615"/>
                    <a:pt x="118285" y="67748"/>
                  </a:cubicBezTo>
                  <a:cubicBezTo>
                    <a:pt x="115908" y="68199"/>
                    <a:pt x="113512" y="68536"/>
                    <a:pt x="111014" y="68536"/>
                  </a:cubicBezTo>
                  <a:cubicBezTo>
                    <a:pt x="110181" y="68536"/>
                    <a:pt x="109337" y="68499"/>
                    <a:pt x="108478" y="68415"/>
                  </a:cubicBezTo>
                  <a:cubicBezTo>
                    <a:pt x="108744" y="67315"/>
                    <a:pt x="109011" y="66214"/>
                    <a:pt x="109278" y="65146"/>
                  </a:cubicBezTo>
                  <a:lnTo>
                    <a:pt x="108744" y="65013"/>
                  </a:lnTo>
                  <a:cubicBezTo>
                    <a:pt x="108244" y="66414"/>
                    <a:pt x="107777" y="67748"/>
                    <a:pt x="107310" y="69049"/>
                  </a:cubicBezTo>
                  <a:lnTo>
                    <a:pt x="108177" y="69349"/>
                  </a:lnTo>
                  <a:cubicBezTo>
                    <a:pt x="108444" y="69416"/>
                    <a:pt x="108644" y="69416"/>
                    <a:pt x="108844" y="69449"/>
                  </a:cubicBezTo>
                  <a:cubicBezTo>
                    <a:pt x="109996" y="69726"/>
                    <a:pt x="111144" y="69835"/>
                    <a:pt x="112290" y="69835"/>
                  </a:cubicBezTo>
                  <a:cubicBezTo>
                    <a:pt x="114461" y="69835"/>
                    <a:pt x="116623" y="69442"/>
                    <a:pt x="118785" y="69049"/>
                  </a:cubicBezTo>
                  <a:cubicBezTo>
                    <a:pt x="119819" y="68849"/>
                    <a:pt x="120653" y="68382"/>
                    <a:pt x="120686" y="67114"/>
                  </a:cubicBezTo>
                  <a:cubicBezTo>
                    <a:pt x="120753" y="63312"/>
                    <a:pt x="121053" y="59509"/>
                    <a:pt x="120953" y="55740"/>
                  </a:cubicBezTo>
                  <a:cubicBezTo>
                    <a:pt x="120753" y="47400"/>
                    <a:pt x="120319" y="39094"/>
                    <a:pt x="120019" y="30755"/>
                  </a:cubicBezTo>
                  <a:cubicBezTo>
                    <a:pt x="119786" y="25184"/>
                    <a:pt x="119519" y="19614"/>
                    <a:pt x="119385" y="14043"/>
                  </a:cubicBezTo>
                  <a:cubicBezTo>
                    <a:pt x="119285" y="10007"/>
                    <a:pt x="119352" y="6004"/>
                    <a:pt x="119352" y="1801"/>
                  </a:cubicBezTo>
                  <a:lnTo>
                    <a:pt x="119319" y="1801"/>
                  </a:lnTo>
                  <a:cubicBezTo>
                    <a:pt x="119319" y="1801"/>
                    <a:pt x="119352" y="1801"/>
                    <a:pt x="119352" y="1768"/>
                  </a:cubicBezTo>
                  <a:lnTo>
                    <a:pt x="119352" y="1801"/>
                  </a:lnTo>
                  <a:cubicBezTo>
                    <a:pt x="120553" y="1768"/>
                    <a:pt x="121754" y="1801"/>
                    <a:pt x="122921" y="1668"/>
                  </a:cubicBezTo>
                  <a:cubicBezTo>
                    <a:pt x="123755" y="1568"/>
                    <a:pt x="124589" y="1467"/>
                    <a:pt x="125423" y="1267"/>
                  </a:cubicBezTo>
                  <a:lnTo>
                    <a:pt x="125156" y="200"/>
                  </a:lnTo>
                  <a:cubicBezTo>
                    <a:pt x="124823" y="300"/>
                    <a:pt x="124456" y="300"/>
                    <a:pt x="124089" y="300"/>
                  </a:cubicBezTo>
                  <a:cubicBezTo>
                    <a:pt x="120820" y="300"/>
                    <a:pt x="117551" y="300"/>
                    <a:pt x="114282" y="200"/>
                  </a:cubicBezTo>
                  <a:cubicBezTo>
                    <a:pt x="109426" y="82"/>
                    <a:pt x="104576" y="1"/>
                    <a:pt x="9972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0"/>
            <p:cNvSpPr/>
            <p:nvPr/>
          </p:nvSpPr>
          <p:spPr>
            <a:xfrm>
              <a:off x="2078150" y="3295238"/>
              <a:ext cx="294388" cy="439350"/>
            </a:xfrm>
            <a:custGeom>
              <a:avLst/>
              <a:gdLst/>
              <a:ahLst/>
              <a:cxnLst/>
              <a:rect l="l" t="t" r="r" b="b"/>
              <a:pathLst>
                <a:path w="23551" h="35148" extrusionOk="0">
                  <a:moveTo>
                    <a:pt x="10742" y="1659"/>
                  </a:moveTo>
                  <a:lnTo>
                    <a:pt x="10742" y="13000"/>
                  </a:lnTo>
                  <a:lnTo>
                    <a:pt x="1702" y="13000"/>
                  </a:lnTo>
                  <a:cubicBezTo>
                    <a:pt x="1702" y="10698"/>
                    <a:pt x="1669" y="8630"/>
                    <a:pt x="1735" y="6596"/>
                  </a:cubicBezTo>
                  <a:cubicBezTo>
                    <a:pt x="1735" y="6129"/>
                    <a:pt x="2036" y="5561"/>
                    <a:pt x="2369" y="5228"/>
                  </a:cubicBezTo>
                  <a:cubicBezTo>
                    <a:pt x="4638" y="2793"/>
                    <a:pt x="7540" y="1825"/>
                    <a:pt x="10742" y="1659"/>
                  </a:cubicBezTo>
                  <a:close/>
                  <a:moveTo>
                    <a:pt x="13811" y="1659"/>
                  </a:moveTo>
                  <a:cubicBezTo>
                    <a:pt x="15879" y="2126"/>
                    <a:pt x="18147" y="2259"/>
                    <a:pt x="19882" y="3827"/>
                  </a:cubicBezTo>
                  <a:cubicBezTo>
                    <a:pt x="20249" y="4160"/>
                    <a:pt x="20649" y="4594"/>
                    <a:pt x="20749" y="5061"/>
                  </a:cubicBezTo>
                  <a:cubicBezTo>
                    <a:pt x="21216" y="7630"/>
                    <a:pt x="21583" y="10231"/>
                    <a:pt x="22017" y="13067"/>
                  </a:cubicBezTo>
                  <a:lnTo>
                    <a:pt x="13811" y="13067"/>
                  </a:lnTo>
                  <a:lnTo>
                    <a:pt x="13811" y="1659"/>
                  </a:lnTo>
                  <a:close/>
                  <a:moveTo>
                    <a:pt x="12810" y="1625"/>
                  </a:moveTo>
                  <a:cubicBezTo>
                    <a:pt x="12810" y="5061"/>
                    <a:pt x="12810" y="8464"/>
                    <a:pt x="12810" y="11899"/>
                  </a:cubicBezTo>
                  <a:cubicBezTo>
                    <a:pt x="12810" y="13801"/>
                    <a:pt x="12810" y="13867"/>
                    <a:pt x="14678" y="13968"/>
                  </a:cubicBezTo>
                  <a:cubicBezTo>
                    <a:pt x="15779" y="14028"/>
                    <a:pt x="16880" y="14040"/>
                    <a:pt x="17980" y="14040"/>
                  </a:cubicBezTo>
                  <a:cubicBezTo>
                    <a:pt x="18714" y="14040"/>
                    <a:pt x="19448" y="14034"/>
                    <a:pt x="20182" y="14034"/>
                  </a:cubicBezTo>
                  <a:cubicBezTo>
                    <a:pt x="20245" y="14034"/>
                    <a:pt x="20306" y="14034"/>
                    <a:pt x="20364" y="14034"/>
                  </a:cubicBezTo>
                  <a:cubicBezTo>
                    <a:pt x="21883" y="14034"/>
                    <a:pt x="21883" y="14065"/>
                    <a:pt x="21883" y="15735"/>
                  </a:cubicBezTo>
                  <a:lnTo>
                    <a:pt x="21883" y="16870"/>
                  </a:lnTo>
                  <a:cubicBezTo>
                    <a:pt x="21016" y="16870"/>
                    <a:pt x="20163" y="16855"/>
                    <a:pt x="19316" y="16855"/>
                  </a:cubicBezTo>
                  <a:cubicBezTo>
                    <a:pt x="18892" y="16855"/>
                    <a:pt x="18470" y="16858"/>
                    <a:pt x="18047" y="16870"/>
                  </a:cubicBezTo>
                  <a:cubicBezTo>
                    <a:pt x="17247" y="16870"/>
                    <a:pt x="16435" y="16848"/>
                    <a:pt x="15619" y="16848"/>
                  </a:cubicBezTo>
                  <a:cubicBezTo>
                    <a:pt x="15007" y="16848"/>
                    <a:pt x="14392" y="16860"/>
                    <a:pt x="13777" y="16903"/>
                  </a:cubicBezTo>
                  <a:cubicBezTo>
                    <a:pt x="12810" y="17003"/>
                    <a:pt x="12877" y="17970"/>
                    <a:pt x="12877" y="18604"/>
                  </a:cubicBezTo>
                  <a:cubicBezTo>
                    <a:pt x="12843" y="20772"/>
                    <a:pt x="12910" y="22907"/>
                    <a:pt x="12910" y="25042"/>
                  </a:cubicBezTo>
                  <a:cubicBezTo>
                    <a:pt x="12943" y="27944"/>
                    <a:pt x="12943" y="30846"/>
                    <a:pt x="12943" y="33848"/>
                  </a:cubicBezTo>
                  <a:lnTo>
                    <a:pt x="10942" y="33848"/>
                  </a:lnTo>
                  <a:cubicBezTo>
                    <a:pt x="10942" y="31947"/>
                    <a:pt x="10909" y="30046"/>
                    <a:pt x="10942" y="28144"/>
                  </a:cubicBezTo>
                  <a:cubicBezTo>
                    <a:pt x="10975" y="24675"/>
                    <a:pt x="11075" y="21206"/>
                    <a:pt x="11142" y="17770"/>
                  </a:cubicBezTo>
                  <a:cubicBezTo>
                    <a:pt x="11142" y="16332"/>
                    <a:pt x="10910" y="16056"/>
                    <a:pt x="9740" y="16056"/>
                  </a:cubicBezTo>
                  <a:cubicBezTo>
                    <a:pt x="9580" y="16056"/>
                    <a:pt x="9403" y="16061"/>
                    <a:pt x="9207" y="16069"/>
                  </a:cubicBezTo>
                  <a:cubicBezTo>
                    <a:pt x="8207" y="16122"/>
                    <a:pt x="7211" y="16138"/>
                    <a:pt x="6215" y="16138"/>
                  </a:cubicBezTo>
                  <a:cubicBezTo>
                    <a:pt x="4720" y="16138"/>
                    <a:pt x="3223" y="16102"/>
                    <a:pt x="1702" y="16102"/>
                  </a:cubicBezTo>
                  <a:lnTo>
                    <a:pt x="1702" y="14001"/>
                  </a:lnTo>
                  <a:cubicBezTo>
                    <a:pt x="2569" y="14001"/>
                    <a:pt x="3407" y="14016"/>
                    <a:pt x="4225" y="14016"/>
                  </a:cubicBezTo>
                  <a:cubicBezTo>
                    <a:pt x="4634" y="14016"/>
                    <a:pt x="5038" y="14012"/>
                    <a:pt x="5438" y="14001"/>
                  </a:cubicBezTo>
                  <a:cubicBezTo>
                    <a:pt x="6872" y="13968"/>
                    <a:pt x="8307" y="13934"/>
                    <a:pt x="9741" y="13834"/>
                  </a:cubicBezTo>
                  <a:cubicBezTo>
                    <a:pt x="11142" y="13734"/>
                    <a:pt x="11342" y="13501"/>
                    <a:pt x="11342" y="12066"/>
                  </a:cubicBezTo>
                  <a:cubicBezTo>
                    <a:pt x="11376" y="9131"/>
                    <a:pt x="11376" y="6195"/>
                    <a:pt x="11376" y="3260"/>
                  </a:cubicBezTo>
                  <a:lnTo>
                    <a:pt x="11376" y="1625"/>
                  </a:lnTo>
                  <a:close/>
                  <a:moveTo>
                    <a:pt x="21917" y="17704"/>
                  </a:moveTo>
                  <a:cubicBezTo>
                    <a:pt x="22017" y="19505"/>
                    <a:pt x="22217" y="21206"/>
                    <a:pt x="22183" y="22907"/>
                  </a:cubicBezTo>
                  <a:cubicBezTo>
                    <a:pt x="22117" y="26043"/>
                    <a:pt x="21850" y="29212"/>
                    <a:pt x="21716" y="32347"/>
                  </a:cubicBezTo>
                  <a:cubicBezTo>
                    <a:pt x="21650" y="33181"/>
                    <a:pt x="21283" y="33582"/>
                    <a:pt x="20482" y="33615"/>
                  </a:cubicBezTo>
                  <a:cubicBezTo>
                    <a:pt x="18214" y="33748"/>
                    <a:pt x="15946" y="33848"/>
                    <a:pt x="13711" y="33982"/>
                  </a:cubicBezTo>
                  <a:lnTo>
                    <a:pt x="13711" y="17704"/>
                  </a:lnTo>
                  <a:close/>
                  <a:moveTo>
                    <a:pt x="1535" y="16569"/>
                  </a:moveTo>
                  <a:cubicBezTo>
                    <a:pt x="4537" y="16736"/>
                    <a:pt x="7273" y="16870"/>
                    <a:pt x="10075" y="17003"/>
                  </a:cubicBezTo>
                  <a:lnTo>
                    <a:pt x="10075" y="34082"/>
                  </a:lnTo>
                  <a:cubicBezTo>
                    <a:pt x="7139" y="33782"/>
                    <a:pt x="4437" y="33481"/>
                    <a:pt x="1535" y="33181"/>
                  </a:cubicBezTo>
                  <a:lnTo>
                    <a:pt x="1535" y="16569"/>
                  </a:lnTo>
                  <a:close/>
                  <a:moveTo>
                    <a:pt x="12476" y="1"/>
                  </a:moveTo>
                  <a:cubicBezTo>
                    <a:pt x="11916" y="1"/>
                    <a:pt x="11349" y="39"/>
                    <a:pt x="10775" y="124"/>
                  </a:cubicBezTo>
                  <a:cubicBezTo>
                    <a:pt x="7573" y="658"/>
                    <a:pt x="4404" y="1158"/>
                    <a:pt x="2069" y="3627"/>
                  </a:cubicBezTo>
                  <a:cubicBezTo>
                    <a:pt x="1469" y="4294"/>
                    <a:pt x="835" y="5195"/>
                    <a:pt x="701" y="6028"/>
                  </a:cubicBezTo>
                  <a:cubicBezTo>
                    <a:pt x="401" y="7963"/>
                    <a:pt x="401" y="9931"/>
                    <a:pt x="368" y="11866"/>
                  </a:cubicBezTo>
                  <a:cubicBezTo>
                    <a:pt x="334" y="13100"/>
                    <a:pt x="601" y="14334"/>
                    <a:pt x="568" y="15569"/>
                  </a:cubicBezTo>
                  <a:cubicBezTo>
                    <a:pt x="501" y="18337"/>
                    <a:pt x="301" y="21139"/>
                    <a:pt x="168" y="23908"/>
                  </a:cubicBezTo>
                  <a:cubicBezTo>
                    <a:pt x="101" y="23908"/>
                    <a:pt x="68" y="23941"/>
                    <a:pt x="1" y="23941"/>
                  </a:cubicBezTo>
                  <a:cubicBezTo>
                    <a:pt x="134" y="26977"/>
                    <a:pt x="268" y="30046"/>
                    <a:pt x="368" y="33115"/>
                  </a:cubicBezTo>
                  <a:cubicBezTo>
                    <a:pt x="401" y="33815"/>
                    <a:pt x="668" y="34349"/>
                    <a:pt x="1469" y="34415"/>
                  </a:cubicBezTo>
                  <a:cubicBezTo>
                    <a:pt x="4171" y="34649"/>
                    <a:pt x="6872" y="35049"/>
                    <a:pt x="9574" y="35116"/>
                  </a:cubicBezTo>
                  <a:cubicBezTo>
                    <a:pt x="10675" y="35136"/>
                    <a:pt x="11779" y="35147"/>
                    <a:pt x="12885" y="35147"/>
                  </a:cubicBezTo>
                  <a:cubicBezTo>
                    <a:pt x="15432" y="35147"/>
                    <a:pt x="17991" y="35089"/>
                    <a:pt x="20549" y="34949"/>
                  </a:cubicBezTo>
                  <a:cubicBezTo>
                    <a:pt x="22584" y="34849"/>
                    <a:pt x="22951" y="34415"/>
                    <a:pt x="23084" y="32347"/>
                  </a:cubicBezTo>
                  <a:cubicBezTo>
                    <a:pt x="23351" y="28745"/>
                    <a:pt x="23551" y="25109"/>
                    <a:pt x="23518" y="21506"/>
                  </a:cubicBezTo>
                  <a:cubicBezTo>
                    <a:pt x="23451" y="16803"/>
                    <a:pt x="23117" y="12100"/>
                    <a:pt x="22917" y="7396"/>
                  </a:cubicBezTo>
                  <a:cubicBezTo>
                    <a:pt x="22784" y="4327"/>
                    <a:pt x="21349" y="2092"/>
                    <a:pt x="18481" y="1158"/>
                  </a:cubicBezTo>
                  <a:cubicBezTo>
                    <a:pt x="16537" y="528"/>
                    <a:pt x="14552" y="1"/>
                    <a:pt x="1247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0"/>
            <p:cNvSpPr/>
            <p:nvPr/>
          </p:nvSpPr>
          <p:spPr>
            <a:xfrm>
              <a:off x="2031875" y="3810000"/>
              <a:ext cx="499525" cy="298538"/>
            </a:xfrm>
            <a:custGeom>
              <a:avLst/>
              <a:gdLst/>
              <a:ahLst/>
              <a:cxnLst/>
              <a:rect l="l" t="t" r="r" b="b"/>
              <a:pathLst>
                <a:path w="39962" h="23883" extrusionOk="0">
                  <a:moveTo>
                    <a:pt x="13319" y="0"/>
                  </a:moveTo>
                  <a:cubicBezTo>
                    <a:pt x="12626" y="0"/>
                    <a:pt x="11913" y="508"/>
                    <a:pt x="11041" y="1507"/>
                  </a:cubicBezTo>
                  <a:cubicBezTo>
                    <a:pt x="10385" y="1162"/>
                    <a:pt x="9781" y="992"/>
                    <a:pt x="9232" y="992"/>
                  </a:cubicBezTo>
                  <a:cubicBezTo>
                    <a:pt x="8132" y="992"/>
                    <a:pt x="7250" y="1674"/>
                    <a:pt x="6605" y="3008"/>
                  </a:cubicBezTo>
                  <a:cubicBezTo>
                    <a:pt x="6505" y="3242"/>
                    <a:pt x="6305" y="3442"/>
                    <a:pt x="6071" y="3542"/>
                  </a:cubicBezTo>
                  <a:cubicBezTo>
                    <a:pt x="3970" y="4476"/>
                    <a:pt x="3870" y="4643"/>
                    <a:pt x="4170" y="6911"/>
                  </a:cubicBezTo>
                  <a:cubicBezTo>
                    <a:pt x="3036" y="7511"/>
                    <a:pt x="1835" y="8145"/>
                    <a:pt x="2435" y="9813"/>
                  </a:cubicBezTo>
                  <a:cubicBezTo>
                    <a:pt x="1368" y="10413"/>
                    <a:pt x="0" y="10780"/>
                    <a:pt x="401" y="12382"/>
                  </a:cubicBezTo>
                  <a:cubicBezTo>
                    <a:pt x="709" y="13553"/>
                    <a:pt x="2129" y="14468"/>
                    <a:pt x="3501" y="14468"/>
                  </a:cubicBezTo>
                  <a:cubicBezTo>
                    <a:pt x="3613" y="14468"/>
                    <a:pt x="3725" y="14462"/>
                    <a:pt x="3836" y="14450"/>
                  </a:cubicBezTo>
                  <a:cubicBezTo>
                    <a:pt x="3836" y="14516"/>
                    <a:pt x="3870" y="14550"/>
                    <a:pt x="3870" y="14583"/>
                  </a:cubicBezTo>
                  <a:lnTo>
                    <a:pt x="4303" y="14483"/>
                  </a:lnTo>
                  <a:cubicBezTo>
                    <a:pt x="4810" y="14458"/>
                    <a:pt x="5144" y="14394"/>
                    <a:pt x="5421" y="14394"/>
                  </a:cubicBezTo>
                  <a:cubicBezTo>
                    <a:pt x="5509" y="14394"/>
                    <a:pt x="5591" y="14400"/>
                    <a:pt x="5671" y="14416"/>
                  </a:cubicBezTo>
                  <a:cubicBezTo>
                    <a:pt x="8239" y="15052"/>
                    <a:pt x="10829" y="15226"/>
                    <a:pt x="13439" y="15226"/>
                  </a:cubicBezTo>
                  <a:cubicBezTo>
                    <a:pt x="16599" y="15226"/>
                    <a:pt x="19787" y="14971"/>
                    <a:pt x="22998" y="14971"/>
                  </a:cubicBezTo>
                  <a:cubicBezTo>
                    <a:pt x="24368" y="14971"/>
                    <a:pt x="25742" y="15017"/>
                    <a:pt x="27120" y="15150"/>
                  </a:cubicBezTo>
                  <a:cubicBezTo>
                    <a:pt x="26319" y="17552"/>
                    <a:pt x="25619" y="19653"/>
                    <a:pt x="24918" y="21722"/>
                  </a:cubicBezTo>
                  <a:cubicBezTo>
                    <a:pt x="24851" y="21922"/>
                    <a:pt x="24518" y="22122"/>
                    <a:pt x="24284" y="22155"/>
                  </a:cubicBezTo>
                  <a:cubicBezTo>
                    <a:pt x="20748" y="22322"/>
                    <a:pt x="17213" y="22522"/>
                    <a:pt x="13677" y="22589"/>
                  </a:cubicBezTo>
                  <a:cubicBezTo>
                    <a:pt x="11742" y="22589"/>
                    <a:pt x="9774" y="22355"/>
                    <a:pt x="7839" y="22155"/>
                  </a:cubicBezTo>
                  <a:cubicBezTo>
                    <a:pt x="7506" y="22088"/>
                    <a:pt x="6939" y="21855"/>
                    <a:pt x="6838" y="21555"/>
                  </a:cubicBezTo>
                  <a:cubicBezTo>
                    <a:pt x="6638" y="20988"/>
                    <a:pt x="6405" y="20387"/>
                    <a:pt x="6205" y="19820"/>
                  </a:cubicBezTo>
                  <a:lnTo>
                    <a:pt x="5271" y="20054"/>
                  </a:lnTo>
                  <a:cubicBezTo>
                    <a:pt x="5304" y="20287"/>
                    <a:pt x="5404" y="20854"/>
                    <a:pt x="5538" y="21388"/>
                  </a:cubicBezTo>
                  <a:cubicBezTo>
                    <a:pt x="5738" y="22322"/>
                    <a:pt x="6071" y="23189"/>
                    <a:pt x="7205" y="23289"/>
                  </a:cubicBezTo>
                  <a:cubicBezTo>
                    <a:pt x="9675" y="23577"/>
                    <a:pt x="12145" y="23882"/>
                    <a:pt x="14640" y="23882"/>
                  </a:cubicBezTo>
                  <a:cubicBezTo>
                    <a:pt x="15616" y="23882"/>
                    <a:pt x="16595" y="23835"/>
                    <a:pt x="17579" y="23723"/>
                  </a:cubicBezTo>
                  <a:cubicBezTo>
                    <a:pt x="18779" y="23582"/>
                    <a:pt x="19998" y="23543"/>
                    <a:pt x="21220" y="23543"/>
                  </a:cubicBezTo>
                  <a:cubicBezTo>
                    <a:pt x="22309" y="23543"/>
                    <a:pt x="23400" y="23574"/>
                    <a:pt x="24484" y="23590"/>
                  </a:cubicBezTo>
                  <a:cubicBezTo>
                    <a:pt x="24522" y="23591"/>
                    <a:pt x="24559" y="23592"/>
                    <a:pt x="24596" y="23592"/>
                  </a:cubicBezTo>
                  <a:cubicBezTo>
                    <a:pt x="25357" y="23592"/>
                    <a:pt x="25764" y="23257"/>
                    <a:pt x="26019" y="22589"/>
                  </a:cubicBezTo>
                  <a:cubicBezTo>
                    <a:pt x="26319" y="21755"/>
                    <a:pt x="26619" y="20854"/>
                    <a:pt x="26919" y="19987"/>
                  </a:cubicBezTo>
                  <a:cubicBezTo>
                    <a:pt x="30722" y="20120"/>
                    <a:pt x="34492" y="20254"/>
                    <a:pt x="38261" y="20387"/>
                  </a:cubicBezTo>
                  <a:cubicBezTo>
                    <a:pt x="38328" y="20521"/>
                    <a:pt x="38394" y="20654"/>
                    <a:pt x="38494" y="20788"/>
                  </a:cubicBezTo>
                  <a:lnTo>
                    <a:pt x="38828" y="20888"/>
                  </a:lnTo>
                  <a:cubicBezTo>
                    <a:pt x="39028" y="20220"/>
                    <a:pt x="39395" y="20020"/>
                    <a:pt x="39962" y="20020"/>
                  </a:cubicBezTo>
                  <a:lnTo>
                    <a:pt x="39962" y="19120"/>
                  </a:lnTo>
                  <a:lnTo>
                    <a:pt x="39095" y="19120"/>
                  </a:lnTo>
                  <a:cubicBezTo>
                    <a:pt x="39061" y="18119"/>
                    <a:pt x="38928" y="17252"/>
                    <a:pt x="38928" y="16418"/>
                  </a:cubicBezTo>
                  <a:lnTo>
                    <a:pt x="38027" y="16384"/>
                  </a:lnTo>
                  <a:cubicBezTo>
                    <a:pt x="38027" y="16651"/>
                    <a:pt x="38027" y="16885"/>
                    <a:pt x="37994" y="17118"/>
                  </a:cubicBezTo>
                  <a:cubicBezTo>
                    <a:pt x="37994" y="18510"/>
                    <a:pt x="38010" y="18950"/>
                    <a:pt x="37293" y="18950"/>
                  </a:cubicBezTo>
                  <a:cubicBezTo>
                    <a:pt x="36962" y="18950"/>
                    <a:pt x="36476" y="18856"/>
                    <a:pt x="35759" y="18719"/>
                  </a:cubicBezTo>
                  <a:lnTo>
                    <a:pt x="35192" y="18719"/>
                  </a:lnTo>
                  <a:lnTo>
                    <a:pt x="35192" y="18886"/>
                  </a:lnTo>
                  <a:lnTo>
                    <a:pt x="27120" y="18886"/>
                  </a:lnTo>
                  <a:cubicBezTo>
                    <a:pt x="27487" y="17652"/>
                    <a:pt x="27853" y="16351"/>
                    <a:pt x="28287" y="15050"/>
                  </a:cubicBezTo>
                  <a:cubicBezTo>
                    <a:pt x="28354" y="14850"/>
                    <a:pt x="28621" y="14750"/>
                    <a:pt x="28821" y="14650"/>
                  </a:cubicBezTo>
                  <a:cubicBezTo>
                    <a:pt x="30956" y="13349"/>
                    <a:pt x="31156" y="11347"/>
                    <a:pt x="29355" y="9680"/>
                  </a:cubicBezTo>
                  <a:cubicBezTo>
                    <a:pt x="29455" y="8946"/>
                    <a:pt x="29822" y="8078"/>
                    <a:pt x="29521" y="7578"/>
                  </a:cubicBezTo>
                  <a:cubicBezTo>
                    <a:pt x="28854" y="6344"/>
                    <a:pt x="28087" y="5043"/>
                    <a:pt x="26986" y="4276"/>
                  </a:cubicBezTo>
                  <a:cubicBezTo>
                    <a:pt x="26603" y="3993"/>
                    <a:pt x="26219" y="3876"/>
                    <a:pt x="25846" y="3876"/>
                  </a:cubicBezTo>
                  <a:cubicBezTo>
                    <a:pt x="24985" y="3876"/>
                    <a:pt x="24179" y="4502"/>
                    <a:pt x="23550" y="5176"/>
                  </a:cubicBezTo>
                  <a:lnTo>
                    <a:pt x="22550" y="5176"/>
                  </a:lnTo>
                  <a:lnTo>
                    <a:pt x="22550" y="5910"/>
                  </a:lnTo>
                  <a:cubicBezTo>
                    <a:pt x="22650" y="5977"/>
                    <a:pt x="22750" y="6044"/>
                    <a:pt x="22817" y="6110"/>
                  </a:cubicBezTo>
                  <a:cubicBezTo>
                    <a:pt x="23330" y="6807"/>
                    <a:pt x="23581" y="7149"/>
                    <a:pt x="23817" y="7149"/>
                  </a:cubicBezTo>
                  <a:cubicBezTo>
                    <a:pt x="24056" y="7149"/>
                    <a:pt x="24281" y="6798"/>
                    <a:pt x="24751" y="6110"/>
                  </a:cubicBezTo>
                  <a:cubicBezTo>
                    <a:pt x="24985" y="5743"/>
                    <a:pt x="25585" y="5443"/>
                    <a:pt x="26019" y="5443"/>
                  </a:cubicBezTo>
                  <a:cubicBezTo>
                    <a:pt x="26352" y="5443"/>
                    <a:pt x="26686" y="5977"/>
                    <a:pt x="26986" y="6311"/>
                  </a:cubicBezTo>
                  <a:cubicBezTo>
                    <a:pt x="27420" y="6778"/>
                    <a:pt x="27820" y="7311"/>
                    <a:pt x="28220" y="7845"/>
                  </a:cubicBezTo>
                  <a:cubicBezTo>
                    <a:pt x="28320" y="7778"/>
                    <a:pt x="28454" y="7712"/>
                    <a:pt x="28587" y="7645"/>
                  </a:cubicBezTo>
                  <a:lnTo>
                    <a:pt x="28587" y="7645"/>
                  </a:lnTo>
                  <a:cubicBezTo>
                    <a:pt x="28554" y="7945"/>
                    <a:pt x="28587" y="8279"/>
                    <a:pt x="28521" y="8579"/>
                  </a:cubicBezTo>
                  <a:cubicBezTo>
                    <a:pt x="28287" y="9446"/>
                    <a:pt x="27620" y="10347"/>
                    <a:pt x="28954" y="11047"/>
                  </a:cubicBezTo>
                  <a:cubicBezTo>
                    <a:pt x="29188" y="11147"/>
                    <a:pt x="29188" y="12382"/>
                    <a:pt x="28888" y="12615"/>
                  </a:cubicBezTo>
                  <a:cubicBezTo>
                    <a:pt x="28120" y="13215"/>
                    <a:pt x="27186" y="13883"/>
                    <a:pt x="26252" y="13916"/>
                  </a:cubicBezTo>
                  <a:cubicBezTo>
                    <a:pt x="25594" y="13958"/>
                    <a:pt x="24933" y="13972"/>
                    <a:pt x="24270" y="13972"/>
                  </a:cubicBezTo>
                  <a:cubicBezTo>
                    <a:pt x="22724" y="13972"/>
                    <a:pt x="21170" y="13893"/>
                    <a:pt x="19614" y="13893"/>
                  </a:cubicBezTo>
                  <a:cubicBezTo>
                    <a:pt x="19169" y="13893"/>
                    <a:pt x="18725" y="13899"/>
                    <a:pt x="18280" y="13916"/>
                  </a:cubicBezTo>
                  <a:cubicBezTo>
                    <a:pt x="17012" y="13960"/>
                    <a:pt x="15749" y="13997"/>
                    <a:pt x="14488" y="13997"/>
                  </a:cubicBezTo>
                  <a:cubicBezTo>
                    <a:pt x="11968" y="13997"/>
                    <a:pt x="9463" y="13849"/>
                    <a:pt x="6972" y="13316"/>
                  </a:cubicBezTo>
                  <a:cubicBezTo>
                    <a:pt x="6545" y="13219"/>
                    <a:pt x="6129" y="13157"/>
                    <a:pt x="5718" y="13157"/>
                  </a:cubicBezTo>
                  <a:cubicBezTo>
                    <a:pt x="5133" y="13157"/>
                    <a:pt x="4557" y="13283"/>
                    <a:pt x="3970" y="13616"/>
                  </a:cubicBezTo>
                  <a:cubicBezTo>
                    <a:pt x="3851" y="13688"/>
                    <a:pt x="3703" y="13720"/>
                    <a:pt x="3537" y="13720"/>
                  </a:cubicBezTo>
                  <a:cubicBezTo>
                    <a:pt x="2626" y="13720"/>
                    <a:pt x="1188" y="12748"/>
                    <a:pt x="1301" y="12015"/>
                  </a:cubicBezTo>
                  <a:cubicBezTo>
                    <a:pt x="1335" y="11581"/>
                    <a:pt x="2068" y="11014"/>
                    <a:pt x="2535" y="10947"/>
                  </a:cubicBezTo>
                  <a:cubicBezTo>
                    <a:pt x="3569" y="10847"/>
                    <a:pt x="3836" y="10580"/>
                    <a:pt x="3403" y="9613"/>
                  </a:cubicBezTo>
                  <a:cubicBezTo>
                    <a:pt x="3002" y="8679"/>
                    <a:pt x="3636" y="8212"/>
                    <a:pt x="4403" y="7945"/>
                  </a:cubicBezTo>
                  <a:cubicBezTo>
                    <a:pt x="5271" y="7678"/>
                    <a:pt x="5738" y="7411"/>
                    <a:pt x="5171" y="6344"/>
                  </a:cubicBezTo>
                  <a:cubicBezTo>
                    <a:pt x="4637" y="5410"/>
                    <a:pt x="5137" y="4709"/>
                    <a:pt x="6238" y="4709"/>
                  </a:cubicBezTo>
                  <a:cubicBezTo>
                    <a:pt x="6344" y="4713"/>
                    <a:pt x="6445" y="4715"/>
                    <a:pt x="6543" y="4715"/>
                  </a:cubicBezTo>
                  <a:cubicBezTo>
                    <a:pt x="7373" y="4715"/>
                    <a:pt x="7916" y="4542"/>
                    <a:pt x="8006" y="3408"/>
                  </a:cubicBezTo>
                  <a:cubicBezTo>
                    <a:pt x="8085" y="2641"/>
                    <a:pt x="9024" y="2000"/>
                    <a:pt x="9842" y="2000"/>
                  </a:cubicBezTo>
                  <a:cubicBezTo>
                    <a:pt x="10056" y="2000"/>
                    <a:pt x="10261" y="2044"/>
                    <a:pt x="10441" y="2141"/>
                  </a:cubicBezTo>
                  <a:cubicBezTo>
                    <a:pt x="10636" y="2243"/>
                    <a:pt x="10791" y="2285"/>
                    <a:pt x="10922" y="2285"/>
                  </a:cubicBezTo>
                  <a:cubicBezTo>
                    <a:pt x="11263" y="2285"/>
                    <a:pt x="11434" y="1996"/>
                    <a:pt x="11675" y="1707"/>
                  </a:cubicBezTo>
                  <a:cubicBezTo>
                    <a:pt x="12042" y="1307"/>
                    <a:pt x="12442" y="840"/>
                    <a:pt x="12909" y="673"/>
                  </a:cubicBezTo>
                  <a:cubicBezTo>
                    <a:pt x="13103" y="609"/>
                    <a:pt x="13297" y="572"/>
                    <a:pt x="13482" y="572"/>
                  </a:cubicBezTo>
                  <a:cubicBezTo>
                    <a:pt x="13584" y="572"/>
                    <a:pt x="13682" y="583"/>
                    <a:pt x="13777" y="606"/>
                  </a:cubicBezTo>
                  <a:lnTo>
                    <a:pt x="13944" y="139"/>
                  </a:lnTo>
                  <a:cubicBezTo>
                    <a:pt x="13735" y="47"/>
                    <a:pt x="13528" y="0"/>
                    <a:pt x="1331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 grpId="0"/>
      <p:bldP spid="388" grpId="0"/>
      <p:bldP spid="389" grpId="0"/>
      <p:bldP spid="390" grpId="0"/>
      <p:bldP spid="391" grpId="0"/>
      <p:bldP spid="39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75D96-A4D6-1FE8-8AED-151C879E4D7F}"/>
              </a:ext>
            </a:extLst>
          </p:cNvPr>
          <p:cNvSpPr>
            <a:spLocks noGrp="1"/>
          </p:cNvSpPr>
          <p:nvPr>
            <p:ph type="title"/>
          </p:nvPr>
        </p:nvSpPr>
        <p:spPr>
          <a:xfrm>
            <a:off x="630181" y="660771"/>
            <a:ext cx="7723500" cy="491704"/>
          </a:xfrm>
        </p:spPr>
        <p:txBody>
          <a:bodyPr/>
          <a:lstStyle/>
          <a:p>
            <a:br>
              <a:rPr lang="en-IN" sz="18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br>
            <a:r>
              <a:rPr lang="en-IN" sz="2400" dirty="0">
                <a:latin typeface="Roboto" panose="02000000000000000000" pitchFamily="2" charset="0"/>
                <a:ea typeface="Roboto" panose="02000000000000000000" pitchFamily="2" charset="0"/>
                <a:cs typeface="Roboto" panose="02000000000000000000" pitchFamily="2" charset="0"/>
              </a:rPr>
              <a:t>Section 2 (za) Interest</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Text Placeholder 2">
            <a:extLst>
              <a:ext uri="{FF2B5EF4-FFF2-40B4-BE49-F238E27FC236}">
                <a16:creationId xmlns:a16="http://schemas.microsoft.com/office/drawing/2014/main" id="{7C2365F3-1C71-401F-BE06-CB90017BDF01}"/>
              </a:ext>
            </a:extLst>
          </p:cNvPr>
          <p:cNvSpPr>
            <a:spLocks noGrp="1"/>
          </p:cNvSpPr>
          <p:nvPr>
            <p:ph type="body" idx="1"/>
          </p:nvPr>
        </p:nvSpPr>
        <p:spPr>
          <a:xfrm>
            <a:off x="710275" y="1334891"/>
            <a:ext cx="7723500" cy="3272084"/>
          </a:xfrm>
        </p:spPr>
        <p:txBody>
          <a:bodyPr/>
          <a:lstStyle/>
          <a:p>
            <a:pPr marL="152400" indent="0" algn="just">
              <a:spcAft>
                <a:spcPts val="600"/>
              </a:spcAft>
              <a:buNone/>
            </a:pP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It means the rates of interest payable by the promoter or the allottee, as the case may be.</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152400" indent="0" algn="just">
              <a:spcAft>
                <a:spcPts val="600"/>
              </a:spcAft>
              <a:buNone/>
            </a:pPr>
            <a:r>
              <a:rPr lang="en-IN" sz="1400" i="1"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Explanation</a:t>
            </a: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—For the purpose of this clause—</a:t>
            </a:r>
          </a:p>
          <a:p>
            <a:pPr marL="152400" indent="0" algn="just">
              <a:spcAft>
                <a:spcPts val="600"/>
              </a:spcAft>
              <a:buNone/>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600"/>
              </a:spcAft>
            </a:pP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a:t>
            </a:r>
            <a:r>
              <a:rPr lang="en-IN" sz="1400" dirty="0" err="1">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i</a:t>
            </a: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the rate of interest chargeable from the allottee by the promoter, in case of default, shall be </a:t>
            </a:r>
            <a:r>
              <a:rPr lang="en-IN" sz="1400" u="sng" dirty="0">
                <a:solidFill>
                  <a:srgbClr val="7030A0"/>
                </a:solidFill>
                <a:effectLst/>
                <a:latin typeface="Bookman Old Style" panose="02050604050505020204" pitchFamily="18" charset="0"/>
                <a:ea typeface="Times New Roman" panose="02020603050405020304" pitchFamily="18" charset="0"/>
                <a:cs typeface="Arial" panose="020B0604020202020204" pitchFamily="34" charset="0"/>
              </a:rPr>
              <a:t>equal to the rate of interest</a:t>
            </a:r>
            <a:r>
              <a:rPr lang="en-IN" sz="1400" u="sng"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a:t>
            </a: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which the promoter shall be liable to pay the allottee, in case of default;</a:t>
            </a:r>
          </a:p>
          <a:p>
            <a:pPr algn="just">
              <a:lnSpc>
                <a:spcPct val="115000"/>
              </a:lnSpc>
              <a:spcAft>
                <a:spcPts val="1000"/>
              </a:spcAft>
            </a:pP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(ii) the interest payable by the promoter to the allottee shall be from the date the promoter received the amount or any part thereof till the date the amount or part thereof and interest thereon is refunded, and the interest payable by the allottee to the promoter shall be from the date the allottee defaults in payment to the promoter till the date it is paid;</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970952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F6FE3-B704-26EA-68DD-39425E1EE111}"/>
              </a:ext>
            </a:extLst>
          </p:cNvPr>
          <p:cNvSpPr>
            <a:spLocks noGrp="1"/>
          </p:cNvSpPr>
          <p:nvPr>
            <p:ph type="title"/>
          </p:nvPr>
        </p:nvSpPr>
        <p:spPr>
          <a:xfrm>
            <a:off x="710275" y="536649"/>
            <a:ext cx="7723500" cy="615825"/>
          </a:xfrm>
        </p:spPr>
        <p:txBody>
          <a:bodyPr/>
          <a:lstStyle/>
          <a:p>
            <a:br>
              <a:rPr lang="en-IN" sz="2800" dirty="0">
                <a:solidFill>
                  <a:srgbClr val="202122"/>
                </a:solidFill>
                <a:effectLst/>
                <a:latin typeface="Bookman Old Style" panose="02050604050505020204" pitchFamily="18" charset="0"/>
                <a:ea typeface="Calibri" panose="020F0502020204030204" pitchFamily="34" charset="0"/>
                <a:cs typeface="Arial" panose="020B0604020202020204" pitchFamily="34" charset="0"/>
              </a:rPr>
            </a:br>
            <a:r>
              <a:rPr lang="en-IN" sz="2400" dirty="0">
                <a:latin typeface="Roboto" panose="02000000000000000000" pitchFamily="2" charset="0"/>
                <a:ea typeface="Roboto" panose="02000000000000000000" pitchFamily="2" charset="0"/>
                <a:cs typeface="Roboto" panose="02000000000000000000" pitchFamily="2" charset="0"/>
              </a:rPr>
              <a:t>Section 2 (k) Carpet Area</a:t>
            </a:r>
            <a:br>
              <a:rPr lang="en-IN" dirty="0"/>
            </a:br>
            <a:endParaRPr lang="en-IN" dirty="0"/>
          </a:p>
        </p:txBody>
      </p:sp>
      <p:sp>
        <p:nvSpPr>
          <p:cNvPr id="3" name="Text Placeholder 2">
            <a:extLst>
              <a:ext uri="{FF2B5EF4-FFF2-40B4-BE49-F238E27FC236}">
                <a16:creationId xmlns:a16="http://schemas.microsoft.com/office/drawing/2014/main" id="{E2A16F23-628A-312B-0AF0-2EB29951FED5}"/>
              </a:ext>
            </a:extLst>
          </p:cNvPr>
          <p:cNvSpPr>
            <a:spLocks noGrp="1"/>
          </p:cNvSpPr>
          <p:nvPr>
            <p:ph type="body" idx="1"/>
          </p:nvPr>
        </p:nvSpPr>
        <p:spPr>
          <a:xfrm>
            <a:off x="710275" y="1535123"/>
            <a:ext cx="7723500" cy="2723177"/>
          </a:xfrm>
        </p:spPr>
        <p:txBody>
          <a:bodyPr/>
          <a:lstStyle/>
          <a:p>
            <a:pPr algn="just"/>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It means the </a:t>
            </a:r>
            <a:r>
              <a:rPr lang="en-IN" sz="1400" b="1" i="1" u="sng"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net usable floor area</a:t>
            </a: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of an apartment, </a:t>
            </a:r>
          </a:p>
          <a:p>
            <a:pPr algn="just"/>
            <a:endParaRPr lang="en-IN" sz="1400" dirty="0">
              <a:solidFill>
                <a:srgbClr val="000000"/>
              </a:solidFill>
              <a:latin typeface="Bookman Old Style" panose="02050604050505020204" pitchFamily="18" charset="0"/>
              <a:ea typeface="Times New Roman" panose="02020603050405020304" pitchFamily="18" charset="0"/>
              <a:cs typeface="Arial" panose="020B0604020202020204" pitchFamily="34" charset="0"/>
            </a:endParaRPr>
          </a:p>
          <a:p>
            <a:pPr algn="just"/>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excluding the area covered by the </a:t>
            </a:r>
          </a:p>
          <a:p>
            <a:pPr marL="152400" indent="0" algn="just">
              <a:buNone/>
            </a:pPr>
            <a:r>
              <a:rPr lang="en-IN" sz="1400" i="1"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a:t>
            </a: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external walls, </a:t>
            </a:r>
          </a:p>
          <a:p>
            <a:pPr marL="152400" indent="0" algn="just">
              <a:buNone/>
            </a:pP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areas under services shafts, </a:t>
            </a:r>
          </a:p>
          <a:p>
            <a:pPr marL="152400" indent="0" algn="just">
              <a:buNone/>
            </a:pP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exclusive balcony or </a:t>
            </a:r>
          </a:p>
          <a:p>
            <a:pPr marL="152400" indent="0" algn="just">
              <a:buNone/>
            </a:pP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veranda area, and </a:t>
            </a:r>
          </a:p>
          <a:p>
            <a:pPr marL="152400" indent="0" algn="just">
              <a:buNone/>
            </a:pPr>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	exclusive open terrace area, </a:t>
            </a:r>
          </a:p>
          <a:p>
            <a:pPr marL="152400" indent="0" algn="just">
              <a:buNone/>
            </a:pPr>
            <a:endPar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endParaRPr>
          </a:p>
          <a:p>
            <a:pPr algn="just"/>
            <a:r>
              <a:rPr lang="en-IN" sz="14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but includes the area covered by the internal partition walls of the apartment.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0901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C2F5B-2CCB-9F4F-98F6-D0B9C96C1C8D}"/>
              </a:ext>
            </a:extLst>
          </p:cNvPr>
          <p:cNvSpPr>
            <a:spLocks noGrp="1"/>
          </p:cNvSpPr>
          <p:nvPr>
            <p:ph type="title"/>
          </p:nvPr>
        </p:nvSpPr>
        <p:spPr>
          <a:xfrm>
            <a:off x="767562" y="892036"/>
            <a:ext cx="7833074" cy="69085"/>
          </a:xfrm>
        </p:spPr>
        <p:txBody>
          <a:bodyPr/>
          <a:lstStyle/>
          <a:p>
            <a:r>
              <a:rPr lang="en-IN" sz="2400" dirty="0">
                <a:latin typeface="Roboto" panose="02000000000000000000" pitchFamily="2" charset="0"/>
                <a:ea typeface="Roboto" panose="02000000000000000000" pitchFamily="2" charset="0"/>
                <a:cs typeface="Roboto" panose="02000000000000000000" pitchFamily="2" charset="0"/>
              </a:rPr>
              <a:t>Section 3 RERA Registration of Real Estate Project</a:t>
            </a:r>
          </a:p>
        </p:txBody>
      </p:sp>
      <p:sp>
        <p:nvSpPr>
          <p:cNvPr id="3" name="Text Placeholder 2">
            <a:extLst>
              <a:ext uri="{FF2B5EF4-FFF2-40B4-BE49-F238E27FC236}">
                <a16:creationId xmlns:a16="http://schemas.microsoft.com/office/drawing/2014/main" id="{77726E06-9E2D-8696-F57D-C629FDDD0A8A}"/>
              </a:ext>
            </a:extLst>
          </p:cNvPr>
          <p:cNvSpPr>
            <a:spLocks noGrp="1"/>
          </p:cNvSpPr>
          <p:nvPr>
            <p:ph type="body" idx="1"/>
          </p:nvPr>
        </p:nvSpPr>
        <p:spPr>
          <a:xfrm>
            <a:off x="710275" y="1337229"/>
            <a:ext cx="7723500" cy="3269745"/>
          </a:xfrm>
        </p:spPr>
        <p:txBody>
          <a:bodyPr/>
          <a:lstStyle/>
          <a:p>
            <a:pPr marL="0" indent="0">
              <a:buNone/>
            </a:pPr>
            <a:r>
              <a:rPr lang="en-US" sz="1400" dirty="0">
                <a:latin typeface="Bookman Old Style" panose="02050604050505020204" pitchFamily="18" charset="0"/>
              </a:rPr>
              <a:t>Section 3: (1) </a:t>
            </a:r>
          </a:p>
          <a:p>
            <a:pPr marL="0" indent="0">
              <a:buNone/>
            </a:pPr>
            <a:endParaRPr lang="en-US" sz="1400" dirty="0">
              <a:latin typeface="Bookman Old Style" panose="02050604050505020204" pitchFamily="18" charset="0"/>
            </a:endParaRPr>
          </a:p>
          <a:p>
            <a:r>
              <a:rPr lang="en-US" sz="1400" dirty="0">
                <a:latin typeface="Bookman Old Style" panose="02050604050505020204" pitchFamily="18" charset="0"/>
              </a:rPr>
              <a:t>No promoter shall advertise, market, book, sell or offer for sale, or invite persons to purchase </a:t>
            </a:r>
          </a:p>
          <a:p>
            <a:endParaRPr lang="en-US" sz="1400" dirty="0">
              <a:latin typeface="Bookman Old Style" panose="02050604050505020204" pitchFamily="18" charset="0"/>
            </a:endParaRPr>
          </a:p>
          <a:p>
            <a:r>
              <a:rPr lang="en-US" sz="1400" dirty="0">
                <a:latin typeface="Bookman Old Style" panose="02050604050505020204" pitchFamily="18" charset="0"/>
              </a:rPr>
              <a:t>in </a:t>
            </a:r>
            <a:r>
              <a:rPr lang="en-US" sz="1400" u="sng" dirty="0">
                <a:latin typeface="Bookman Old Style" panose="02050604050505020204" pitchFamily="18" charset="0"/>
              </a:rPr>
              <a:t>any manner</a:t>
            </a:r>
            <a:r>
              <a:rPr lang="en-US" sz="1400" dirty="0">
                <a:latin typeface="Bookman Old Style" panose="02050604050505020204" pitchFamily="18" charset="0"/>
              </a:rPr>
              <a:t> without Prior registration of real estate project with Real Estate Regulatory Authority </a:t>
            </a:r>
          </a:p>
          <a:p>
            <a:pPr marL="152400" indent="0">
              <a:buNone/>
            </a:pPr>
            <a:endParaRPr lang="en-US" sz="1400" dirty="0">
              <a:latin typeface="Bookman Old Style" panose="02050604050505020204" pitchFamily="18" charset="0"/>
            </a:endParaRPr>
          </a:p>
          <a:p>
            <a:r>
              <a:rPr lang="en-US" sz="1400" dirty="0">
                <a:latin typeface="Bookman Old Style" panose="02050604050505020204" pitchFamily="18" charset="0"/>
              </a:rPr>
              <a:t>situated in any planning area If the authority thinks necessary may direct for registration of the project beyond the planning area in the interest of the allottee. </a:t>
            </a:r>
          </a:p>
          <a:p>
            <a:pPr algn="just">
              <a:lnSpc>
                <a:spcPct val="115000"/>
              </a:lnSpc>
              <a:spcAft>
                <a:spcPts val="1000"/>
              </a:spcAft>
            </a:pPr>
            <a:endParaRPr lang="en-IN" sz="1600"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endParaRPr>
          </a:p>
          <a:p>
            <a:pPr marL="152400" indent="0">
              <a:buNone/>
            </a:pPr>
            <a:endParaRPr lang="en-IN" dirty="0"/>
          </a:p>
        </p:txBody>
      </p:sp>
    </p:spTree>
    <p:extLst>
      <p:ext uri="{BB962C8B-B14F-4D97-AF65-F5344CB8AC3E}">
        <p14:creationId xmlns:p14="http://schemas.microsoft.com/office/powerpoint/2010/main" val="206265492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docProps/app.xml><?xml version="1.0" encoding="utf-8"?>
<Properties xmlns="http://schemas.openxmlformats.org/officeDocument/2006/extended-properties" xmlns:vt="http://schemas.openxmlformats.org/officeDocument/2006/docPropsVTypes">
  <Template/>
  <TotalTime>477</TotalTime>
  <Words>2814</Words>
  <Application>Microsoft Office PowerPoint</Application>
  <PresentationFormat>On-screen Show (16:9)</PresentationFormat>
  <Paragraphs>169</Paragraphs>
  <Slides>26</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Bookman Old Style</vt:lpstr>
      <vt:lpstr>Calibri</vt:lpstr>
      <vt:lpstr>Calibri Light</vt:lpstr>
      <vt:lpstr>Open Sans</vt:lpstr>
      <vt:lpstr>Roboto</vt:lpstr>
      <vt:lpstr>Times New Roman</vt:lpstr>
      <vt:lpstr>Wingdings</vt:lpstr>
      <vt:lpstr>Retrospect</vt:lpstr>
      <vt:lpstr>RERA: Impact on Real Estate</vt:lpstr>
      <vt:lpstr>MAIN PILLARS</vt:lpstr>
      <vt:lpstr>Section 2(zn) Real Estate Project</vt:lpstr>
      <vt:lpstr>Section 2(d) Allottee</vt:lpstr>
      <vt:lpstr>Section 2(zk) Promotor</vt:lpstr>
      <vt:lpstr>RERA brings Transparency</vt:lpstr>
      <vt:lpstr> Section 2 (za) Interest </vt:lpstr>
      <vt:lpstr> Section 2 (k) Carpet Area </vt:lpstr>
      <vt:lpstr>Section 3 RERA Registration of Real Estate Project</vt:lpstr>
      <vt:lpstr>Section 3 RERA Registration of Real Estate Project</vt:lpstr>
      <vt:lpstr>Buyers’ Viewpoint</vt:lpstr>
      <vt:lpstr>Section 4 Application for registration of real estate projects </vt:lpstr>
      <vt:lpstr>Section 4 Application for registration of real estate projects </vt:lpstr>
      <vt:lpstr>Section 11  Functions and duties of promoter  </vt:lpstr>
      <vt:lpstr>Section 12 Obligations of promoter regarding veracity of the advertisement or prospectus </vt:lpstr>
      <vt:lpstr>Section 13 No deposit or advance to be taken by promoter without first entering into agreement for sale </vt:lpstr>
      <vt:lpstr>Section 14 Adherence to sanctioned plans and project specifications by the promoter </vt:lpstr>
      <vt:lpstr>Section 14 Adherence to sanctioned plans and project specifications by the promoter</vt:lpstr>
      <vt:lpstr>Section 14 Adherence to sanctioned plans and project specifications by the promoter</vt:lpstr>
      <vt:lpstr>Section 14 Adherence to sanctioned plans and project specifications by the promoter</vt:lpstr>
      <vt:lpstr>Promoter’s Viewpoint</vt:lpstr>
      <vt:lpstr>Impact on Economy</vt:lpstr>
      <vt:lpstr>Details of Projects in Gujrera website 1.0 &amp; 2.0</vt:lpstr>
      <vt:lpstr>Recommdations</vt:lpstr>
      <vt:lpstr>RERA- IMPACT ON REAL ESTATE</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RERA: Impact on Real Estate</dc:title>
  <dc:creator>Lenovo</dc:creator>
  <cp:lastModifiedBy>bhargav davda</cp:lastModifiedBy>
  <cp:revision>16</cp:revision>
  <dcterms:modified xsi:type="dcterms:W3CDTF">2022-12-22T15:21:39Z</dcterms:modified>
</cp:coreProperties>
</file>