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6" r:id="rId5"/>
    <p:sldId id="289" r:id="rId6"/>
    <p:sldId id="288" r:id="rId7"/>
    <p:sldId id="290" r:id="rId8"/>
    <p:sldId id="291" r:id="rId9"/>
    <p:sldId id="292" r:id="rId10"/>
    <p:sldId id="293" r:id="rId11"/>
    <p:sldId id="301" r:id="rId12"/>
    <p:sldId id="294" r:id="rId13"/>
    <p:sldId id="302" r:id="rId14"/>
    <p:sldId id="305" r:id="rId15"/>
    <p:sldId id="295" r:id="rId16"/>
    <p:sldId id="297" r:id="rId17"/>
    <p:sldId id="298" r:id="rId18"/>
    <p:sldId id="299" r:id="rId19"/>
    <p:sldId id="300" r:id="rId20"/>
    <p:sldId id="296" r:id="rId21"/>
    <p:sldId id="276" r:id="rId22"/>
    <p:sldId id="307" r:id="rId23"/>
    <p:sldId id="308" r:id="rId24"/>
    <p:sldId id="306" r:id="rId25"/>
    <p:sldId id="309" r:id="rId26"/>
    <p:sldId id="312" r:id="rId27"/>
    <p:sldId id="310" r:id="rId28"/>
    <p:sldId id="304"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591322A-4D05-4BFB-887D-C5503F5D55C2}">
          <p14:sldIdLst>
            <p14:sldId id="256"/>
            <p14:sldId id="289"/>
            <p14:sldId id="288"/>
            <p14:sldId id="290"/>
            <p14:sldId id="291"/>
            <p14:sldId id="292"/>
            <p14:sldId id="293"/>
            <p14:sldId id="301"/>
            <p14:sldId id="294"/>
            <p14:sldId id="302"/>
            <p14:sldId id="305"/>
            <p14:sldId id="295"/>
            <p14:sldId id="297"/>
            <p14:sldId id="298"/>
            <p14:sldId id="299"/>
            <p14:sldId id="300"/>
            <p14:sldId id="296"/>
            <p14:sldId id="276"/>
            <p14:sldId id="307"/>
            <p14:sldId id="308"/>
            <p14:sldId id="306"/>
            <p14:sldId id="309"/>
            <p14:sldId id="312"/>
            <p14:sldId id="310"/>
            <p14:sldId id="304"/>
            <p14:sldId id="285"/>
          </p14:sldIdLst>
        </p14:section>
      </p14:sectionLst>
    </p:ext>
    <p:ext uri="{EFAFB233-063F-42B5-8137-9DF3F51BA10A}">
      <p15:sldGuideLst xmlns:p15="http://schemas.microsoft.com/office/powerpoint/2012/main">
        <p15:guide id="1" orient="horz" pos="2328" userDrawn="1">
          <p15:clr>
            <a:srgbClr val="A4A3A4"/>
          </p15:clr>
        </p15:guide>
        <p15:guide id="2" pos="3864" userDrawn="1">
          <p15:clr>
            <a:srgbClr val="A4A3A4"/>
          </p15:clr>
        </p15:guide>
        <p15:guide id="3" pos="7512" userDrawn="1">
          <p15:clr>
            <a:srgbClr val="A4A3A4"/>
          </p15:clr>
        </p15:guide>
        <p15:guide id="4" pos="144" userDrawn="1">
          <p15:clr>
            <a:srgbClr val="A4A3A4"/>
          </p15:clr>
        </p15:guide>
        <p15:guide id="5" orient="horz" pos="624" userDrawn="1">
          <p15:clr>
            <a:srgbClr val="A4A3A4"/>
          </p15:clr>
        </p15:guide>
        <p15:guide id="6" orient="horz" pos="40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177" autoAdjust="0"/>
  </p:normalViewPr>
  <p:slideViewPr>
    <p:cSldViewPr snapToGrid="0" showGuides="1">
      <p:cViewPr varScale="1">
        <p:scale>
          <a:sx n="52" d="100"/>
          <a:sy n="52" d="100"/>
        </p:scale>
        <p:origin x="1160" y="60"/>
      </p:cViewPr>
      <p:guideLst>
        <p:guide orient="horz" pos="2328"/>
        <p:guide pos="3864"/>
        <p:guide pos="7512"/>
        <p:guide pos="144"/>
        <p:guide orient="horz" pos="624"/>
        <p:guide orient="horz" pos="4056"/>
      </p:guideLst>
    </p:cSldViewPr>
  </p:slideViewPr>
  <p:notesTextViewPr>
    <p:cViewPr>
      <p:scale>
        <a:sx n="1" d="1"/>
        <a:sy n="1" d="1"/>
      </p:scale>
      <p:origin x="0" y="0"/>
    </p:cViewPr>
  </p:notesTextViewPr>
  <p:notesViewPr>
    <p:cSldViewPr snapToGrid="0">
      <p:cViewPr varScale="1">
        <p:scale>
          <a:sx n="45" d="100"/>
          <a:sy n="45" d="100"/>
        </p:scale>
        <p:origin x="2760" y="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ral Khandhar CA" userId="5072ef4d78666374" providerId="LiveId" clId="{B062DED8-FA16-4F20-9674-930F0B1DD346}"/>
    <pc:docChg chg="undo redo custSel addSld delSld modSld sldOrd addSection delSection modSection">
      <pc:chgData name="Viral Khandhar CA" userId="5072ef4d78666374" providerId="LiveId" clId="{B062DED8-FA16-4F20-9674-930F0B1DD346}" dt="2022-12-15T06:25:37.613" v="2645" actId="113"/>
      <pc:docMkLst>
        <pc:docMk/>
      </pc:docMkLst>
      <pc:sldChg chg="delSp modSp mod">
        <pc:chgData name="Viral Khandhar CA" userId="5072ef4d78666374" providerId="LiveId" clId="{B062DED8-FA16-4F20-9674-930F0B1DD346}" dt="2022-12-15T06:25:30.993" v="2644" actId="1076"/>
        <pc:sldMkLst>
          <pc:docMk/>
          <pc:sldMk cId="2387849042" sldId="256"/>
        </pc:sldMkLst>
        <pc:spChg chg="mod">
          <ac:chgData name="Viral Khandhar CA" userId="5072ef4d78666374" providerId="LiveId" clId="{B062DED8-FA16-4F20-9674-930F0B1DD346}" dt="2022-12-15T06:25:30.993" v="2644" actId="1076"/>
          <ac:spMkLst>
            <pc:docMk/>
            <pc:sldMk cId="2387849042" sldId="256"/>
            <ac:spMk id="2" creationId="{C4300AEF-1595-4419-801B-6E36A33BB8CF}"/>
          </ac:spMkLst>
        </pc:spChg>
        <pc:picChg chg="del">
          <ac:chgData name="Viral Khandhar CA" userId="5072ef4d78666374" providerId="LiveId" clId="{B062DED8-FA16-4F20-9674-930F0B1DD346}" dt="2022-12-14T10:03:32.184" v="0" actId="478"/>
          <ac:picMkLst>
            <pc:docMk/>
            <pc:sldMk cId="2387849042" sldId="256"/>
            <ac:picMk id="10" creationId="{D7D6377A-A12B-4809-B24A-008F2A7B6DE7}"/>
          </ac:picMkLst>
        </pc:picChg>
      </pc:sldChg>
      <pc:sldChg chg="addSp delSp modSp mod ord">
        <pc:chgData name="Viral Khandhar CA" userId="5072ef4d78666374" providerId="LiveId" clId="{B062DED8-FA16-4F20-9674-930F0B1DD346}" dt="2022-12-15T03:36:54.312" v="2206" actId="20577"/>
        <pc:sldMkLst>
          <pc:docMk/>
          <pc:sldMk cId="3299715198" sldId="276"/>
        </pc:sldMkLst>
        <pc:spChg chg="mod">
          <ac:chgData name="Viral Khandhar CA" userId="5072ef4d78666374" providerId="LiveId" clId="{B062DED8-FA16-4F20-9674-930F0B1DD346}" dt="2022-12-14T14:39:02.415" v="616" actId="20577"/>
          <ac:spMkLst>
            <pc:docMk/>
            <pc:sldMk cId="3299715198" sldId="276"/>
            <ac:spMk id="11" creationId="{4E3F5479-058B-4FA8-92E9-18CAB8CDC5C5}"/>
          </ac:spMkLst>
        </pc:spChg>
        <pc:spChg chg="mod">
          <ac:chgData name="Viral Khandhar CA" userId="5072ef4d78666374" providerId="LiveId" clId="{B062DED8-FA16-4F20-9674-930F0B1DD346}" dt="2022-12-14T14:37:27.351" v="469" actId="14100"/>
          <ac:spMkLst>
            <pc:docMk/>
            <pc:sldMk cId="3299715198" sldId="276"/>
            <ac:spMk id="13" creationId="{E3ECCC05-FF78-40FA-84FF-172821D8B58A}"/>
          </ac:spMkLst>
        </pc:spChg>
        <pc:spChg chg="del">
          <ac:chgData name="Viral Khandhar CA" userId="5072ef4d78666374" providerId="LiveId" clId="{B062DED8-FA16-4F20-9674-930F0B1DD346}" dt="2022-12-14T14:38:44.043" v="569" actId="478"/>
          <ac:spMkLst>
            <pc:docMk/>
            <pc:sldMk cId="3299715198" sldId="276"/>
            <ac:spMk id="15" creationId="{416F1356-9015-4B5C-9C64-3C1D963E5F59}"/>
          </ac:spMkLst>
        </pc:spChg>
        <pc:spChg chg="mod">
          <ac:chgData name="Viral Khandhar CA" userId="5072ef4d78666374" providerId="LiveId" clId="{B062DED8-FA16-4F20-9674-930F0B1DD346}" dt="2022-12-15T02:43:20.666" v="948" actId="20577"/>
          <ac:spMkLst>
            <pc:docMk/>
            <pc:sldMk cId="3299715198" sldId="276"/>
            <ac:spMk id="16" creationId="{D6178536-4D8A-4FF2-BBDC-4B3E7E0FCF26}"/>
          </ac:spMkLst>
        </pc:spChg>
        <pc:spChg chg="mod">
          <ac:chgData name="Viral Khandhar CA" userId="5072ef4d78666374" providerId="LiveId" clId="{B062DED8-FA16-4F20-9674-930F0B1DD346}" dt="2022-12-14T14:50:40.500" v="713" actId="2711"/>
          <ac:spMkLst>
            <pc:docMk/>
            <pc:sldMk cId="3299715198" sldId="276"/>
            <ac:spMk id="19" creationId="{EB7F2E37-0ACF-4E8A-9C1D-EC5B65BA2906}"/>
          </ac:spMkLst>
        </pc:spChg>
        <pc:spChg chg="del">
          <ac:chgData name="Viral Khandhar CA" userId="5072ef4d78666374" providerId="LiveId" clId="{B062DED8-FA16-4F20-9674-930F0B1DD346}" dt="2022-12-14T14:38:46.121" v="571" actId="478"/>
          <ac:spMkLst>
            <pc:docMk/>
            <pc:sldMk cId="3299715198" sldId="276"/>
            <ac:spMk id="20" creationId="{88F812F5-70AF-4FBD-80D9-D59B3C456D5E}"/>
          </ac:spMkLst>
        </pc:spChg>
        <pc:spChg chg="mod">
          <ac:chgData name="Viral Khandhar CA" userId="5072ef4d78666374" providerId="LiveId" clId="{B062DED8-FA16-4F20-9674-930F0B1DD346}" dt="2022-12-15T03:36:54.312" v="2206" actId="20577"/>
          <ac:spMkLst>
            <pc:docMk/>
            <pc:sldMk cId="3299715198" sldId="276"/>
            <ac:spMk id="21" creationId="{952C5002-7E64-4069-ACA0-6876E54A9B46}"/>
          </ac:spMkLst>
        </pc:spChg>
        <pc:spChg chg="del">
          <ac:chgData name="Viral Khandhar CA" userId="5072ef4d78666374" providerId="LiveId" clId="{B062DED8-FA16-4F20-9674-930F0B1DD346}" dt="2022-12-14T14:38:50.993" v="573" actId="478"/>
          <ac:spMkLst>
            <pc:docMk/>
            <pc:sldMk cId="3299715198" sldId="276"/>
            <ac:spMk id="22" creationId="{A49C5F3A-6F0D-4A0F-AE6E-92F342C22ACD}"/>
          </ac:spMkLst>
        </pc:spChg>
        <pc:spChg chg="mod">
          <ac:chgData name="Viral Khandhar CA" userId="5072ef4d78666374" providerId="LiveId" clId="{B062DED8-FA16-4F20-9674-930F0B1DD346}" dt="2022-12-14T14:50:40.500" v="713" actId="2711"/>
          <ac:spMkLst>
            <pc:docMk/>
            <pc:sldMk cId="3299715198" sldId="276"/>
            <ac:spMk id="25" creationId="{94A75A79-A67A-4A23-8588-7FC5EB9A5183}"/>
          </ac:spMkLst>
        </pc:spChg>
        <pc:spChg chg="del">
          <ac:chgData name="Viral Khandhar CA" userId="5072ef4d78666374" providerId="LiveId" clId="{B062DED8-FA16-4F20-9674-930F0B1DD346}" dt="2022-12-14T14:37:43.946" v="487" actId="478"/>
          <ac:spMkLst>
            <pc:docMk/>
            <pc:sldMk cId="3299715198" sldId="276"/>
            <ac:spMk id="26" creationId="{BBC62739-FA35-49F8-8929-743B31F55A69}"/>
          </ac:spMkLst>
        </pc:spChg>
        <pc:spChg chg="mod">
          <ac:chgData name="Viral Khandhar CA" userId="5072ef4d78666374" providerId="LiveId" clId="{B062DED8-FA16-4F20-9674-930F0B1DD346}" dt="2022-12-14T14:50:40.500" v="713" actId="2711"/>
          <ac:spMkLst>
            <pc:docMk/>
            <pc:sldMk cId="3299715198" sldId="276"/>
            <ac:spMk id="27" creationId="{71BB375D-5EE6-4428-9817-2C7DB6B94332}"/>
          </ac:spMkLst>
        </pc:spChg>
        <pc:spChg chg="del">
          <ac:chgData name="Viral Khandhar CA" userId="5072ef4d78666374" providerId="LiveId" clId="{B062DED8-FA16-4F20-9674-930F0B1DD346}" dt="2022-12-14T14:37:56.083" v="491" actId="478"/>
          <ac:spMkLst>
            <pc:docMk/>
            <pc:sldMk cId="3299715198" sldId="276"/>
            <ac:spMk id="28" creationId="{B3A511B7-C7F3-4107-9962-1E10D2E087DD}"/>
          </ac:spMkLst>
        </pc:spChg>
        <pc:spChg chg="add del mod">
          <ac:chgData name="Viral Khandhar CA" userId="5072ef4d78666374" providerId="LiveId" clId="{B062DED8-FA16-4F20-9674-930F0B1DD346}" dt="2022-12-14T14:50:40.500" v="713" actId="2711"/>
          <ac:spMkLst>
            <pc:docMk/>
            <pc:sldMk cId="3299715198" sldId="276"/>
            <ac:spMk id="29" creationId="{D4D7D4B6-62C2-45AB-89A5-3A41DA021FD2}"/>
          </ac:spMkLst>
        </pc:spChg>
        <pc:spChg chg="del">
          <ac:chgData name="Viral Khandhar CA" userId="5072ef4d78666374" providerId="LiveId" clId="{B062DED8-FA16-4F20-9674-930F0B1DD346}" dt="2022-12-14T14:38:36.732" v="565" actId="478"/>
          <ac:spMkLst>
            <pc:docMk/>
            <pc:sldMk cId="3299715198" sldId="276"/>
            <ac:spMk id="30" creationId="{83902602-D4BC-4D44-AC14-BB55A86C5D06}"/>
          </ac:spMkLst>
        </pc:spChg>
        <pc:spChg chg="del">
          <ac:chgData name="Viral Khandhar CA" userId="5072ef4d78666374" providerId="LiveId" clId="{B062DED8-FA16-4F20-9674-930F0B1DD346}" dt="2022-12-14T14:38:45.172" v="570" actId="478"/>
          <ac:spMkLst>
            <pc:docMk/>
            <pc:sldMk cId="3299715198" sldId="276"/>
            <ac:spMk id="34" creationId="{6FB02354-C73F-4DCF-8004-E9CCA66963EA}"/>
          </ac:spMkLst>
        </pc:spChg>
        <pc:spChg chg="del">
          <ac:chgData name="Viral Khandhar CA" userId="5072ef4d78666374" providerId="LiveId" clId="{B062DED8-FA16-4F20-9674-930F0B1DD346}" dt="2022-12-14T14:38:50.120" v="572" actId="478"/>
          <ac:spMkLst>
            <pc:docMk/>
            <pc:sldMk cId="3299715198" sldId="276"/>
            <ac:spMk id="35" creationId="{557E39B2-E017-4E5C-B53E-DDE3B9D4C92C}"/>
          </ac:spMkLst>
        </pc:spChg>
        <pc:spChg chg="del">
          <ac:chgData name="Viral Khandhar CA" userId="5072ef4d78666374" providerId="LiveId" clId="{B062DED8-FA16-4F20-9674-930F0B1DD346}" dt="2022-12-14T14:37:56.948" v="492" actId="478"/>
          <ac:spMkLst>
            <pc:docMk/>
            <pc:sldMk cId="3299715198" sldId="276"/>
            <ac:spMk id="42" creationId="{D131817A-5B27-4718-8BAC-45C9CEDA45D9}"/>
          </ac:spMkLst>
        </pc:spChg>
        <pc:grpChg chg="del">
          <ac:chgData name="Viral Khandhar CA" userId="5072ef4d78666374" providerId="LiveId" clId="{B062DED8-FA16-4F20-9674-930F0B1DD346}" dt="2022-12-14T14:37:48.424" v="488" actId="478"/>
          <ac:grpSpMkLst>
            <pc:docMk/>
            <pc:sldMk cId="3299715198" sldId="276"/>
            <ac:grpSpMk id="31" creationId="{044C3643-8A0E-47C1-BEB8-C73203B5E58D}"/>
          </ac:grpSpMkLst>
        </pc:grpChg>
        <pc:grpChg chg="del">
          <ac:chgData name="Viral Khandhar CA" userId="5072ef4d78666374" providerId="LiveId" clId="{B062DED8-FA16-4F20-9674-930F0B1DD346}" dt="2022-12-14T14:38:51.775" v="574" actId="478"/>
          <ac:grpSpMkLst>
            <pc:docMk/>
            <pc:sldMk cId="3299715198" sldId="276"/>
            <ac:grpSpMk id="36" creationId="{ECC5F635-1712-4572-A9EC-F94E2199DDBD}"/>
          </ac:grpSpMkLst>
        </pc:grpChg>
        <pc:grpChg chg="del">
          <ac:chgData name="Viral Khandhar CA" userId="5072ef4d78666374" providerId="LiveId" clId="{B062DED8-FA16-4F20-9674-930F0B1DD346}" dt="2022-12-14T14:38:40.514" v="568" actId="478"/>
          <ac:grpSpMkLst>
            <pc:docMk/>
            <pc:sldMk cId="3299715198" sldId="276"/>
            <ac:grpSpMk id="39" creationId="{5BC0E3F0-447D-4721-AB1F-C8243BA36671}"/>
          </ac:grpSpMkLst>
        </pc:grpChg>
        <pc:cxnChg chg="mod">
          <ac:chgData name="Viral Khandhar CA" userId="5072ef4d78666374" providerId="LiveId" clId="{B062DED8-FA16-4F20-9674-930F0B1DD346}" dt="2022-12-14T14:39:11.823" v="617" actId="14100"/>
          <ac:cxnSpMkLst>
            <pc:docMk/>
            <pc:sldMk cId="3299715198" sldId="276"/>
            <ac:cxnSpMk id="8" creationId="{D0986099-F5F2-4E8B-BE17-81194861A00C}"/>
          </ac:cxnSpMkLst>
        </pc:cxnChg>
        <pc:cxnChg chg="mod">
          <ac:chgData name="Viral Khandhar CA" userId="5072ef4d78666374" providerId="LiveId" clId="{B062DED8-FA16-4F20-9674-930F0B1DD346}" dt="2022-12-14T14:39:16.409" v="618" actId="14100"/>
          <ac:cxnSpMkLst>
            <pc:docMk/>
            <pc:sldMk cId="3299715198" sldId="276"/>
            <ac:cxnSpMk id="14" creationId="{83E690F4-843A-47A5-8620-4FB01C0D8E68}"/>
          </ac:cxnSpMkLst>
        </pc:cxnChg>
      </pc:sldChg>
      <pc:sldChg chg="modSp del mod ord modShow">
        <pc:chgData name="Viral Khandhar CA" userId="5072ef4d78666374" providerId="LiveId" clId="{B062DED8-FA16-4F20-9674-930F0B1DD346}" dt="2022-12-15T03:31:07.555" v="2120" actId="2696"/>
        <pc:sldMkLst>
          <pc:docMk/>
          <pc:sldMk cId="822569134" sldId="277"/>
        </pc:sldMkLst>
        <pc:spChg chg="mod">
          <ac:chgData name="Viral Khandhar CA" userId="5072ef4d78666374" providerId="LiveId" clId="{B062DED8-FA16-4F20-9674-930F0B1DD346}" dt="2022-12-15T03:06:57.954" v="1432" actId="14100"/>
          <ac:spMkLst>
            <pc:docMk/>
            <pc:sldMk cId="822569134" sldId="277"/>
            <ac:spMk id="2" creationId="{5B804E9F-B6B5-41F9-9B63-9AF435FDC2B7}"/>
          </ac:spMkLst>
        </pc:spChg>
        <pc:spChg chg="mod">
          <ac:chgData name="Viral Khandhar CA" userId="5072ef4d78666374" providerId="LiveId" clId="{B062DED8-FA16-4F20-9674-930F0B1DD346}" dt="2022-12-15T03:07:26.424" v="1440" actId="1076"/>
          <ac:spMkLst>
            <pc:docMk/>
            <pc:sldMk cId="822569134" sldId="277"/>
            <ac:spMk id="43" creationId="{0092C447-C8E1-4B12-B012-E6D21CBB1FBE}"/>
          </ac:spMkLst>
        </pc:spChg>
        <pc:spChg chg="mod">
          <ac:chgData name="Viral Khandhar CA" userId="5072ef4d78666374" providerId="LiveId" clId="{B062DED8-FA16-4F20-9674-930F0B1DD346}" dt="2022-12-15T03:07:20.008" v="1438" actId="1076"/>
          <ac:spMkLst>
            <pc:docMk/>
            <pc:sldMk cId="822569134" sldId="277"/>
            <ac:spMk id="44" creationId="{7E139379-1914-4446-8D6D-984A47041A54}"/>
          </ac:spMkLst>
        </pc:spChg>
        <pc:spChg chg="mod">
          <ac:chgData name="Viral Khandhar CA" userId="5072ef4d78666374" providerId="LiveId" clId="{B062DED8-FA16-4F20-9674-930F0B1DD346}" dt="2022-12-15T03:07:22.611" v="1439" actId="1076"/>
          <ac:spMkLst>
            <pc:docMk/>
            <pc:sldMk cId="822569134" sldId="277"/>
            <ac:spMk id="45" creationId="{F79B51BB-1B30-4ED8-B26D-21EE8BC675B2}"/>
          </ac:spMkLst>
        </pc:spChg>
        <pc:spChg chg="mod">
          <ac:chgData name="Viral Khandhar CA" userId="5072ef4d78666374" providerId="LiveId" clId="{B062DED8-FA16-4F20-9674-930F0B1DD346}" dt="2022-12-15T03:07:32.285" v="1441" actId="1076"/>
          <ac:spMkLst>
            <pc:docMk/>
            <pc:sldMk cId="822569134" sldId="277"/>
            <ac:spMk id="46" creationId="{89DA262E-0502-4E65-8ABA-E063880EAC4C}"/>
          </ac:spMkLst>
        </pc:spChg>
      </pc:sldChg>
      <pc:sldChg chg="addSp delSp modSp del mod modShow">
        <pc:chgData name="Viral Khandhar CA" userId="5072ef4d78666374" providerId="LiveId" clId="{B062DED8-FA16-4F20-9674-930F0B1DD346}" dt="2022-12-15T04:40:39.635" v="2545" actId="2696"/>
        <pc:sldMkLst>
          <pc:docMk/>
          <pc:sldMk cId="843768125" sldId="278"/>
        </pc:sldMkLst>
        <pc:spChg chg="add del mod">
          <ac:chgData name="Viral Khandhar CA" userId="5072ef4d78666374" providerId="LiveId" clId="{B062DED8-FA16-4F20-9674-930F0B1DD346}" dt="2022-12-15T02:52:57.784" v="1037"/>
          <ac:spMkLst>
            <pc:docMk/>
            <pc:sldMk cId="843768125" sldId="278"/>
            <ac:spMk id="32" creationId="{47E9621B-67C6-9ADB-0737-0AA2AE325A33}"/>
          </ac:spMkLst>
        </pc:spChg>
        <pc:spChg chg="mod">
          <ac:chgData name="Viral Khandhar CA" userId="5072ef4d78666374" providerId="LiveId" clId="{B062DED8-FA16-4F20-9674-930F0B1DD346}" dt="2022-12-15T02:53:24.864" v="1081" actId="20577"/>
          <ac:spMkLst>
            <pc:docMk/>
            <pc:sldMk cId="843768125" sldId="278"/>
            <ac:spMk id="83" creationId="{9F6EE26A-3174-49AD-900E-08C045755F3C}"/>
          </ac:spMkLst>
        </pc:spChg>
        <pc:spChg chg="mod">
          <ac:chgData name="Viral Khandhar CA" userId="5072ef4d78666374" providerId="LiveId" clId="{B062DED8-FA16-4F20-9674-930F0B1DD346}" dt="2022-12-15T02:53:37.614" v="1112" actId="20577"/>
          <ac:spMkLst>
            <pc:docMk/>
            <pc:sldMk cId="843768125" sldId="278"/>
            <ac:spMk id="84" creationId="{3B69453F-B845-4467-8C29-7A6677641EC0}"/>
          </ac:spMkLst>
        </pc:spChg>
        <pc:spChg chg="mod">
          <ac:chgData name="Viral Khandhar CA" userId="5072ef4d78666374" providerId="LiveId" clId="{B062DED8-FA16-4F20-9674-930F0B1DD346}" dt="2022-12-15T02:53:30.916" v="1098" actId="20577"/>
          <ac:spMkLst>
            <pc:docMk/>
            <pc:sldMk cId="843768125" sldId="278"/>
            <ac:spMk id="85" creationId="{C7CFAFBF-6B2A-49A8-ADCE-FD94A08C87B3}"/>
          </ac:spMkLst>
        </pc:spChg>
      </pc:sldChg>
      <pc:sldChg chg="del mod modShow">
        <pc:chgData name="Viral Khandhar CA" userId="5072ef4d78666374" providerId="LiveId" clId="{B062DED8-FA16-4F20-9674-930F0B1DD346}" dt="2022-12-15T04:40:39.635" v="2545" actId="2696"/>
        <pc:sldMkLst>
          <pc:docMk/>
          <pc:sldMk cId="1212140928" sldId="279"/>
        </pc:sldMkLst>
      </pc:sldChg>
      <pc:sldChg chg="del mod modShow">
        <pc:chgData name="Viral Khandhar CA" userId="5072ef4d78666374" providerId="LiveId" clId="{B062DED8-FA16-4F20-9674-930F0B1DD346}" dt="2022-12-15T04:40:39.635" v="2545" actId="2696"/>
        <pc:sldMkLst>
          <pc:docMk/>
          <pc:sldMk cId="3887579892" sldId="280"/>
        </pc:sldMkLst>
      </pc:sldChg>
      <pc:sldChg chg="del mod modShow">
        <pc:chgData name="Viral Khandhar CA" userId="5072ef4d78666374" providerId="LiveId" clId="{B062DED8-FA16-4F20-9674-930F0B1DD346}" dt="2022-12-15T04:40:35.766" v="2544" actId="2696"/>
        <pc:sldMkLst>
          <pc:docMk/>
          <pc:sldMk cId="875445271" sldId="281"/>
        </pc:sldMkLst>
      </pc:sldChg>
      <pc:sldChg chg="del mod modShow">
        <pc:chgData name="Viral Khandhar CA" userId="5072ef4d78666374" providerId="LiveId" clId="{B062DED8-FA16-4F20-9674-930F0B1DD346}" dt="2022-12-15T04:40:39.635" v="2545" actId="2696"/>
        <pc:sldMkLst>
          <pc:docMk/>
          <pc:sldMk cId="1061713674" sldId="282"/>
        </pc:sldMkLst>
      </pc:sldChg>
      <pc:sldChg chg="del mod modShow">
        <pc:chgData name="Viral Khandhar CA" userId="5072ef4d78666374" providerId="LiveId" clId="{B062DED8-FA16-4F20-9674-930F0B1DD346}" dt="2022-12-15T04:40:39.635" v="2545" actId="2696"/>
        <pc:sldMkLst>
          <pc:docMk/>
          <pc:sldMk cId="727364193" sldId="283"/>
        </pc:sldMkLst>
      </pc:sldChg>
      <pc:sldChg chg="addSp delSp modSp mod ord">
        <pc:chgData name="Viral Khandhar CA" userId="5072ef4d78666374" providerId="LiveId" clId="{B062DED8-FA16-4F20-9674-930F0B1DD346}" dt="2022-12-15T05:19:53.814" v="2553" actId="1076"/>
        <pc:sldMkLst>
          <pc:docMk/>
          <pc:sldMk cId="1923038163" sldId="285"/>
        </pc:sldMkLst>
        <pc:spChg chg="add mod">
          <ac:chgData name="Viral Khandhar CA" userId="5072ef4d78666374" providerId="LiveId" clId="{B062DED8-FA16-4F20-9674-930F0B1DD346}" dt="2022-12-15T05:19:53.814" v="2553" actId="1076"/>
          <ac:spMkLst>
            <pc:docMk/>
            <pc:sldMk cId="1923038163" sldId="285"/>
            <ac:spMk id="2" creationId="{91FD7400-D85D-0B91-AA1F-F3A0EB998FFD}"/>
          </ac:spMkLst>
        </pc:spChg>
        <pc:spChg chg="mod">
          <ac:chgData name="Viral Khandhar CA" userId="5072ef4d78666374" providerId="LiveId" clId="{B062DED8-FA16-4F20-9674-930F0B1DD346}" dt="2022-12-15T05:19:49.971" v="2552" actId="1076"/>
          <ac:spMkLst>
            <pc:docMk/>
            <pc:sldMk cId="1923038163" sldId="285"/>
            <ac:spMk id="15" creationId="{FA061601-468D-486D-B8EE-42BD1BE3ADCC}"/>
          </ac:spMkLst>
        </pc:spChg>
        <pc:grpChg chg="mod">
          <ac:chgData name="Viral Khandhar CA" userId="5072ef4d78666374" providerId="LiveId" clId="{B062DED8-FA16-4F20-9674-930F0B1DD346}" dt="2022-12-15T05:19:47.128" v="2551" actId="1076"/>
          <ac:grpSpMkLst>
            <pc:docMk/>
            <pc:sldMk cId="1923038163" sldId="285"/>
            <ac:grpSpMk id="11" creationId="{62A21665-C64F-4BDA-B2DE-442D70605718}"/>
          </ac:grpSpMkLst>
        </pc:grpChg>
        <pc:picChg chg="add del mod">
          <ac:chgData name="Viral Khandhar CA" userId="5072ef4d78666374" providerId="LiveId" clId="{B062DED8-FA16-4F20-9674-930F0B1DD346}" dt="2022-12-15T05:19:33.597" v="2548" actId="478"/>
          <ac:picMkLst>
            <pc:docMk/>
            <pc:sldMk cId="1923038163" sldId="285"/>
            <ac:picMk id="4" creationId="{58EF1444-87F2-F789-50F1-A12945961C65}"/>
          </ac:picMkLst>
        </pc:picChg>
        <pc:picChg chg="del">
          <ac:chgData name="Viral Khandhar CA" userId="5072ef4d78666374" providerId="LiveId" clId="{B062DED8-FA16-4F20-9674-930F0B1DD346}" dt="2022-12-15T03:32:41.808" v="2121" actId="478"/>
          <ac:picMkLst>
            <pc:docMk/>
            <pc:sldMk cId="1923038163" sldId="285"/>
            <ac:picMk id="6" creationId="{A86744F2-5246-4A0A-B119-35E7FB76A0D8}"/>
          </ac:picMkLst>
        </pc:picChg>
      </pc:sldChg>
      <pc:sldChg chg="del mod modShow">
        <pc:chgData name="Viral Khandhar CA" userId="5072ef4d78666374" providerId="LiveId" clId="{B062DED8-FA16-4F20-9674-930F0B1DD346}" dt="2022-12-15T04:40:57.045" v="2546" actId="2696"/>
        <pc:sldMkLst>
          <pc:docMk/>
          <pc:sldMk cId="2275478364" sldId="287"/>
        </pc:sldMkLst>
      </pc:sldChg>
      <pc:sldChg chg="modSp new mod">
        <pc:chgData name="Viral Khandhar CA" userId="5072ef4d78666374" providerId="LiveId" clId="{B062DED8-FA16-4F20-9674-930F0B1DD346}" dt="2022-12-15T06:25:37.613" v="2645" actId="113"/>
        <pc:sldMkLst>
          <pc:docMk/>
          <pc:sldMk cId="2104507282" sldId="288"/>
        </pc:sldMkLst>
        <pc:spChg chg="mod">
          <ac:chgData name="Viral Khandhar CA" userId="5072ef4d78666374" providerId="LiveId" clId="{B062DED8-FA16-4F20-9674-930F0B1DD346}" dt="2022-12-15T06:25:37.613" v="2645" actId="113"/>
          <ac:spMkLst>
            <pc:docMk/>
            <pc:sldMk cId="2104507282" sldId="288"/>
            <ac:spMk id="2" creationId="{EB22C72A-1ADA-B203-3E13-618EB3CE1AD6}"/>
          </ac:spMkLst>
        </pc:spChg>
        <pc:spChg chg="mod">
          <ac:chgData name="Viral Khandhar CA" userId="5072ef4d78666374" providerId="LiveId" clId="{B062DED8-FA16-4F20-9674-930F0B1DD346}" dt="2022-12-15T04:08:17.913" v="2353" actId="20577"/>
          <ac:spMkLst>
            <pc:docMk/>
            <pc:sldMk cId="2104507282" sldId="288"/>
            <ac:spMk id="3" creationId="{292C8CBE-ADE1-A8D2-4FA4-B51589DA27F4}"/>
          </ac:spMkLst>
        </pc:spChg>
      </pc:sldChg>
      <pc:sldChg chg="addSp delSp modSp new mod ord modClrScheme modAnim chgLayout">
        <pc:chgData name="Viral Khandhar CA" userId="5072ef4d78666374" providerId="LiveId" clId="{B062DED8-FA16-4F20-9674-930F0B1DD346}" dt="2022-12-14T13:49:55.694" v="375"/>
        <pc:sldMkLst>
          <pc:docMk/>
          <pc:sldMk cId="2379963764" sldId="289"/>
        </pc:sldMkLst>
        <pc:spChg chg="del">
          <ac:chgData name="Viral Khandhar CA" userId="5072ef4d78666374" providerId="LiveId" clId="{B062DED8-FA16-4F20-9674-930F0B1DD346}" dt="2022-12-14T12:49:26.983" v="366"/>
          <ac:spMkLst>
            <pc:docMk/>
            <pc:sldMk cId="2379963764" sldId="289"/>
            <ac:spMk id="2" creationId="{82AC41C1-0C97-2DFA-CA18-EB7F497977F2}"/>
          </ac:spMkLst>
        </pc:spChg>
        <pc:spChg chg="del">
          <ac:chgData name="Viral Khandhar CA" userId="5072ef4d78666374" providerId="LiveId" clId="{B062DED8-FA16-4F20-9674-930F0B1DD346}" dt="2022-12-14T12:49:26.983" v="366"/>
          <ac:spMkLst>
            <pc:docMk/>
            <pc:sldMk cId="2379963764" sldId="289"/>
            <ac:spMk id="3" creationId="{3AE12103-DA63-E639-16A6-9B9FD82D2EA6}"/>
          </ac:spMkLst>
        </pc:spChg>
        <pc:spChg chg="add del mod">
          <ac:chgData name="Viral Khandhar CA" userId="5072ef4d78666374" providerId="LiveId" clId="{B062DED8-FA16-4F20-9674-930F0B1DD346}" dt="2022-12-14T12:49:31.763" v="367" actId="700"/>
          <ac:spMkLst>
            <pc:docMk/>
            <pc:sldMk cId="2379963764" sldId="289"/>
            <ac:spMk id="4" creationId="{2A0E3CE3-190B-5238-BF95-E90A65B5C7AF}"/>
          </ac:spMkLst>
        </pc:spChg>
        <pc:spChg chg="add del mod">
          <ac:chgData name="Viral Khandhar CA" userId="5072ef4d78666374" providerId="LiveId" clId="{B062DED8-FA16-4F20-9674-930F0B1DD346}" dt="2022-12-14T12:49:31.763" v="367" actId="700"/>
          <ac:spMkLst>
            <pc:docMk/>
            <pc:sldMk cId="2379963764" sldId="289"/>
            <ac:spMk id="5" creationId="{8F7EE1BE-B931-FEF2-81C0-12BD739B12B6}"/>
          </ac:spMkLst>
        </pc:spChg>
        <pc:picChg chg="add mod">
          <ac:chgData name="Viral Khandhar CA" userId="5072ef4d78666374" providerId="LiveId" clId="{B062DED8-FA16-4F20-9674-930F0B1DD346}" dt="2022-12-14T12:49:33.762" v="368"/>
          <ac:picMkLst>
            <pc:docMk/>
            <pc:sldMk cId="2379963764" sldId="289"/>
            <ac:picMk id="6" creationId="{0124DAC1-38AA-BE32-C2E6-FBC7577D6D49}"/>
          </ac:picMkLst>
        </pc:picChg>
        <pc:picChg chg="add mod">
          <ac:chgData name="Viral Khandhar CA" userId="5072ef4d78666374" providerId="LiveId" clId="{B062DED8-FA16-4F20-9674-930F0B1DD346}" dt="2022-12-14T12:49:33.762" v="368"/>
          <ac:picMkLst>
            <pc:docMk/>
            <pc:sldMk cId="2379963764" sldId="289"/>
            <ac:picMk id="7" creationId="{C6A34195-5B59-53F9-F20D-B1FFCD62B3B5}"/>
          </ac:picMkLst>
        </pc:picChg>
        <pc:picChg chg="add mod">
          <ac:chgData name="Viral Khandhar CA" userId="5072ef4d78666374" providerId="LiveId" clId="{B062DED8-FA16-4F20-9674-930F0B1DD346}" dt="2022-12-14T12:49:33.762" v="368"/>
          <ac:picMkLst>
            <pc:docMk/>
            <pc:sldMk cId="2379963764" sldId="289"/>
            <ac:picMk id="8" creationId="{98A6E1E9-A66B-F620-D62E-E7D4870D7972}"/>
          </ac:picMkLst>
        </pc:picChg>
        <pc:picChg chg="add mod">
          <ac:chgData name="Viral Khandhar CA" userId="5072ef4d78666374" providerId="LiveId" clId="{B062DED8-FA16-4F20-9674-930F0B1DD346}" dt="2022-12-14T12:49:33.762" v="368"/>
          <ac:picMkLst>
            <pc:docMk/>
            <pc:sldMk cId="2379963764" sldId="289"/>
            <ac:picMk id="9" creationId="{C2D09F46-5DFB-C9CA-8393-EE16C5C38AE2}"/>
          </ac:picMkLst>
        </pc:picChg>
        <pc:picChg chg="add mod">
          <ac:chgData name="Viral Khandhar CA" userId="5072ef4d78666374" providerId="LiveId" clId="{B062DED8-FA16-4F20-9674-930F0B1DD346}" dt="2022-12-14T12:49:33.762" v="368"/>
          <ac:picMkLst>
            <pc:docMk/>
            <pc:sldMk cId="2379963764" sldId="289"/>
            <ac:picMk id="10" creationId="{4347B50B-EF93-FE6A-C76A-42EA92C2E54B}"/>
          </ac:picMkLst>
        </pc:picChg>
        <pc:picChg chg="add mod">
          <ac:chgData name="Viral Khandhar CA" userId="5072ef4d78666374" providerId="LiveId" clId="{B062DED8-FA16-4F20-9674-930F0B1DD346}" dt="2022-12-14T12:49:33.762" v="368"/>
          <ac:picMkLst>
            <pc:docMk/>
            <pc:sldMk cId="2379963764" sldId="289"/>
            <ac:picMk id="11" creationId="{B39E35FC-E515-79C9-D47A-21175F5811C8}"/>
          </ac:picMkLst>
        </pc:picChg>
        <pc:picChg chg="add mod">
          <ac:chgData name="Viral Khandhar CA" userId="5072ef4d78666374" providerId="LiveId" clId="{B062DED8-FA16-4F20-9674-930F0B1DD346}" dt="2022-12-14T12:49:33.762" v="368"/>
          <ac:picMkLst>
            <pc:docMk/>
            <pc:sldMk cId="2379963764" sldId="289"/>
            <ac:picMk id="12" creationId="{D9C16857-DFEE-D698-9E21-C7ED06F97746}"/>
          </ac:picMkLst>
        </pc:picChg>
      </pc:sldChg>
      <pc:sldChg chg="addSp modSp new del mod">
        <pc:chgData name="Viral Khandhar CA" userId="5072ef4d78666374" providerId="LiveId" clId="{B062DED8-FA16-4F20-9674-930F0B1DD346}" dt="2022-12-14T13:49:37.889" v="372" actId="2696"/>
        <pc:sldMkLst>
          <pc:docMk/>
          <pc:sldMk cId="144957956" sldId="290"/>
        </pc:sldMkLst>
        <pc:graphicFrameChg chg="add mod modGraphic">
          <ac:chgData name="Viral Khandhar CA" userId="5072ef4d78666374" providerId="LiveId" clId="{B062DED8-FA16-4F20-9674-930F0B1DD346}" dt="2022-12-14T13:46:17.465" v="371" actId="12100"/>
          <ac:graphicFrameMkLst>
            <pc:docMk/>
            <pc:sldMk cId="144957956" sldId="290"/>
            <ac:graphicFrameMk id="2" creationId="{AB0DE962-6B74-12A0-9941-9B4052E66325}"/>
          </ac:graphicFrameMkLst>
        </pc:graphicFrameChg>
      </pc:sldChg>
      <pc:sldChg chg="addSp modSp new mod modAnim">
        <pc:chgData name="Viral Khandhar CA" userId="5072ef4d78666374" providerId="LiveId" clId="{B062DED8-FA16-4F20-9674-930F0B1DD346}" dt="2022-12-14T14:13:28.697" v="417" actId="14100"/>
        <pc:sldMkLst>
          <pc:docMk/>
          <pc:sldMk cId="576046250" sldId="290"/>
        </pc:sldMkLst>
        <pc:picChg chg="add mod modCrop">
          <ac:chgData name="Viral Khandhar CA" userId="5072ef4d78666374" providerId="LiveId" clId="{B062DED8-FA16-4F20-9674-930F0B1DD346}" dt="2022-12-14T13:52:21.494" v="394" actId="1582"/>
          <ac:picMkLst>
            <pc:docMk/>
            <pc:sldMk cId="576046250" sldId="290"/>
            <ac:picMk id="3" creationId="{3E12E25C-FA10-3B67-3488-992FA0144DEE}"/>
          </ac:picMkLst>
        </pc:picChg>
        <pc:picChg chg="add mod modCrop">
          <ac:chgData name="Viral Khandhar CA" userId="5072ef4d78666374" providerId="LiveId" clId="{B062DED8-FA16-4F20-9674-930F0B1DD346}" dt="2022-12-14T14:13:28.697" v="417" actId="14100"/>
          <ac:picMkLst>
            <pc:docMk/>
            <pc:sldMk cId="576046250" sldId="290"/>
            <ac:picMk id="5" creationId="{5FB8F258-77B5-4E30-1C3F-18A4B3B2237A}"/>
          </ac:picMkLst>
        </pc:picChg>
      </pc:sldChg>
      <pc:sldChg chg="addSp modSp new mod">
        <pc:chgData name="Viral Khandhar CA" userId="5072ef4d78666374" providerId="LiveId" clId="{B062DED8-FA16-4F20-9674-930F0B1DD346}" dt="2022-12-14T14:05:53.657" v="415" actId="14100"/>
        <pc:sldMkLst>
          <pc:docMk/>
          <pc:sldMk cId="638705059" sldId="291"/>
        </pc:sldMkLst>
        <pc:picChg chg="add mod modCrop">
          <ac:chgData name="Viral Khandhar CA" userId="5072ef4d78666374" providerId="LiveId" clId="{B062DED8-FA16-4F20-9674-930F0B1DD346}" dt="2022-12-14T14:05:53.657" v="415" actId="14100"/>
          <ac:picMkLst>
            <pc:docMk/>
            <pc:sldMk cId="638705059" sldId="291"/>
            <ac:picMk id="3" creationId="{6D15B118-DE50-624E-E099-57DCAB1DC34B}"/>
          </ac:picMkLst>
        </pc:picChg>
      </pc:sldChg>
      <pc:sldChg chg="addSp modSp new mod modAnim">
        <pc:chgData name="Viral Khandhar CA" userId="5072ef4d78666374" providerId="LiveId" clId="{B062DED8-FA16-4F20-9674-930F0B1DD346}" dt="2022-12-14T14:24:04.145" v="419" actId="14100"/>
        <pc:sldMkLst>
          <pc:docMk/>
          <pc:sldMk cId="204040247" sldId="292"/>
        </pc:sldMkLst>
        <pc:picChg chg="add mod">
          <ac:chgData name="Viral Khandhar CA" userId="5072ef4d78666374" providerId="LiveId" clId="{B062DED8-FA16-4F20-9674-930F0B1DD346}" dt="2022-12-14T14:24:00.657" v="418"/>
          <ac:picMkLst>
            <pc:docMk/>
            <pc:sldMk cId="204040247" sldId="292"/>
            <ac:picMk id="2" creationId="{3E5EF6CA-7700-1F08-39FC-B5587FD3D180}"/>
          </ac:picMkLst>
        </pc:picChg>
        <pc:picChg chg="add mod">
          <ac:chgData name="Viral Khandhar CA" userId="5072ef4d78666374" providerId="LiveId" clId="{B062DED8-FA16-4F20-9674-930F0B1DD346}" dt="2022-12-14T14:24:04.145" v="419" actId="14100"/>
          <ac:picMkLst>
            <pc:docMk/>
            <pc:sldMk cId="204040247" sldId="292"/>
            <ac:picMk id="3" creationId="{954D9E5E-BF16-8E2A-683E-EF80AB7087EA}"/>
          </ac:picMkLst>
        </pc:picChg>
      </pc:sldChg>
      <pc:sldChg chg="addSp modSp new mod">
        <pc:chgData name="Viral Khandhar CA" userId="5072ef4d78666374" providerId="LiveId" clId="{B062DED8-FA16-4F20-9674-930F0B1DD346}" dt="2022-12-14T14:51:43.375" v="717" actId="1076"/>
        <pc:sldMkLst>
          <pc:docMk/>
          <pc:sldMk cId="4049429164" sldId="293"/>
        </pc:sldMkLst>
        <pc:picChg chg="add mod">
          <ac:chgData name="Viral Khandhar CA" userId="5072ef4d78666374" providerId="LiveId" clId="{B062DED8-FA16-4F20-9674-930F0B1DD346}" dt="2022-12-14T14:51:43.375" v="717" actId="1076"/>
          <ac:picMkLst>
            <pc:docMk/>
            <pc:sldMk cId="4049429164" sldId="293"/>
            <ac:picMk id="3" creationId="{9A02BBE0-F93B-CEEF-4EC6-4686390B32E3}"/>
          </ac:picMkLst>
        </pc:picChg>
        <pc:picChg chg="add mod">
          <ac:chgData name="Viral Khandhar CA" userId="5072ef4d78666374" providerId="LiveId" clId="{B062DED8-FA16-4F20-9674-930F0B1DD346}" dt="2022-12-14T14:51:35.879" v="716" actId="14100"/>
          <ac:picMkLst>
            <pc:docMk/>
            <pc:sldMk cId="4049429164" sldId="293"/>
            <ac:picMk id="5" creationId="{43548C14-79FC-76B3-7A32-942EE206587A}"/>
          </ac:picMkLst>
        </pc:picChg>
      </pc:sldChg>
      <pc:sldChg chg="new del">
        <pc:chgData name="Viral Khandhar CA" userId="5072ef4d78666374" providerId="LiveId" clId="{B062DED8-FA16-4F20-9674-930F0B1DD346}" dt="2022-12-14T14:51:27.208" v="715" actId="680"/>
        <pc:sldMkLst>
          <pc:docMk/>
          <pc:sldMk cId="2840245467" sldId="294"/>
        </pc:sldMkLst>
      </pc:sldChg>
      <pc:sldChg chg="addSp delSp modSp new mod modAnim">
        <pc:chgData name="Viral Khandhar CA" userId="5072ef4d78666374" providerId="LiveId" clId="{B062DED8-FA16-4F20-9674-930F0B1DD346}" dt="2022-12-15T02:45:12.755" v="1001" actId="14100"/>
        <pc:sldMkLst>
          <pc:docMk/>
          <pc:sldMk cId="3461246556" sldId="294"/>
        </pc:sldMkLst>
        <pc:spChg chg="add del mod ord">
          <ac:chgData name="Viral Khandhar CA" userId="5072ef4d78666374" providerId="LiveId" clId="{B062DED8-FA16-4F20-9674-930F0B1DD346}" dt="2022-12-14T14:57:42.167" v="740" actId="11529"/>
          <ac:spMkLst>
            <pc:docMk/>
            <pc:sldMk cId="3461246556" sldId="294"/>
            <ac:spMk id="6" creationId="{F9743051-449D-0FF1-23FC-CEB87AFCD4A1}"/>
          </ac:spMkLst>
        </pc:spChg>
        <pc:spChg chg="add del mod">
          <ac:chgData name="Viral Khandhar CA" userId="5072ef4d78666374" providerId="LiveId" clId="{B062DED8-FA16-4F20-9674-930F0B1DD346}" dt="2022-12-14T14:58:48.523" v="753" actId="478"/>
          <ac:spMkLst>
            <pc:docMk/>
            <pc:sldMk cId="3461246556" sldId="294"/>
            <ac:spMk id="7" creationId="{E1EC906C-7824-DC5A-A183-AA892BCB14D4}"/>
          </ac:spMkLst>
        </pc:spChg>
        <pc:spChg chg="add mod">
          <ac:chgData name="Viral Khandhar CA" userId="5072ef4d78666374" providerId="LiveId" clId="{B062DED8-FA16-4F20-9674-930F0B1DD346}" dt="2022-12-14T14:59:55.513" v="816" actId="404"/>
          <ac:spMkLst>
            <pc:docMk/>
            <pc:sldMk cId="3461246556" sldId="294"/>
            <ac:spMk id="12" creationId="{BDF90865-88DD-6DF9-0829-490958634F35}"/>
          </ac:spMkLst>
        </pc:spChg>
        <pc:picChg chg="add del mod">
          <ac:chgData name="Viral Khandhar CA" userId="5072ef4d78666374" providerId="LiveId" clId="{B062DED8-FA16-4F20-9674-930F0B1DD346}" dt="2022-12-14T14:55:48.717" v="728" actId="478"/>
          <ac:picMkLst>
            <pc:docMk/>
            <pc:sldMk cId="3461246556" sldId="294"/>
            <ac:picMk id="3" creationId="{C3500C92-17C6-1EE8-E862-B0B76DA1D10B}"/>
          </ac:picMkLst>
        </pc:picChg>
        <pc:picChg chg="add mod">
          <ac:chgData name="Viral Khandhar CA" userId="5072ef4d78666374" providerId="LiveId" clId="{B062DED8-FA16-4F20-9674-930F0B1DD346}" dt="2022-12-15T02:45:12.755" v="1001" actId="14100"/>
          <ac:picMkLst>
            <pc:docMk/>
            <pc:sldMk cId="3461246556" sldId="294"/>
            <ac:picMk id="5" creationId="{4FF271C0-2647-6BAF-2D70-6DBE95A1D11C}"/>
          </ac:picMkLst>
        </pc:picChg>
        <pc:picChg chg="add mod">
          <ac:chgData name="Viral Khandhar CA" userId="5072ef4d78666374" providerId="LiveId" clId="{B062DED8-FA16-4F20-9674-930F0B1DD346}" dt="2022-12-15T02:45:12.167" v="999" actId="1076"/>
          <ac:picMkLst>
            <pc:docMk/>
            <pc:sldMk cId="3461246556" sldId="294"/>
            <ac:picMk id="9" creationId="{F4EB9FA6-909D-72B4-3129-5D9619D404E7}"/>
          </ac:picMkLst>
        </pc:picChg>
        <pc:picChg chg="add mod">
          <ac:chgData name="Viral Khandhar CA" userId="5072ef4d78666374" providerId="LiveId" clId="{B062DED8-FA16-4F20-9674-930F0B1DD346}" dt="2022-12-15T02:45:11.789" v="998" actId="1076"/>
          <ac:picMkLst>
            <pc:docMk/>
            <pc:sldMk cId="3461246556" sldId="294"/>
            <ac:picMk id="10" creationId="{4762C6CD-4FDA-0C8C-AE7A-CDDA1EEBE218}"/>
          </ac:picMkLst>
        </pc:picChg>
        <pc:cxnChg chg="add mod">
          <ac:chgData name="Viral Khandhar CA" userId="5072ef4d78666374" providerId="LiveId" clId="{B062DED8-FA16-4F20-9674-930F0B1DD346}" dt="2022-12-14T14:59:35.170" v="763"/>
          <ac:cxnSpMkLst>
            <pc:docMk/>
            <pc:sldMk cId="3461246556" sldId="294"/>
            <ac:cxnSpMk id="11" creationId="{FDC07D9C-F7EE-6B3B-DE96-3BA3405291A8}"/>
          </ac:cxnSpMkLst>
        </pc:cxnChg>
        <pc:cxnChg chg="add mod">
          <ac:chgData name="Viral Khandhar CA" userId="5072ef4d78666374" providerId="LiveId" clId="{B062DED8-FA16-4F20-9674-930F0B1DD346}" dt="2022-12-14T14:59:35.170" v="763"/>
          <ac:cxnSpMkLst>
            <pc:docMk/>
            <pc:sldMk cId="3461246556" sldId="294"/>
            <ac:cxnSpMk id="13" creationId="{FD333515-AE5B-C384-2C44-043C7D11C55B}"/>
          </ac:cxnSpMkLst>
        </pc:cxnChg>
      </pc:sldChg>
      <pc:sldChg chg="addSp delSp modSp new mod modClrScheme modAnim chgLayout">
        <pc:chgData name="Viral Khandhar CA" userId="5072ef4d78666374" providerId="LiveId" clId="{B062DED8-FA16-4F20-9674-930F0B1DD346}" dt="2022-12-15T02:46:39.930" v="1014" actId="2711"/>
        <pc:sldMkLst>
          <pc:docMk/>
          <pc:sldMk cId="2239046432" sldId="295"/>
        </pc:sldMkLst>
        <pc:spChg chg="add mod">
          <ac:chgData name="Viral Khandhar CA" userId="5072ef4d78666374" providerId="LiveId" clId="{B062DED8-FA16-4F20-9674-930F0B1DD346}" dt="2022-12-14T15:03:51.623" v="848" actId="122"/>
          <ac:spMkLst>
            <pc:docMk/>
            <pc:sldMk cId="2239046432" sldId="295"/>
            <ac:spMk id="2" creationId="{C4B21085-84B9-30C5-460F-E420DEF70713}"/>
          </ac:spMkLst>
        </pc:spChg>
        <pc:spChg chg="add del mod">
          <ac:chgData name="Viral Khandhar CA" userId="5072ef4d78666374" providerId="LiveId" clId="{B062DED8-FA16-4F20-9674-930F0B1DD346}" dt="2022-12-14T15:01:30.306" v="831"/>
          <ac:spMkLst>
            <pc:docMk/>
            <pc:sldMk cId="2239046432" sldId="295"/>
            <ac:spMk id="3" creationId="{EF1E42E0-2F74-2211-7781-D773C5475FCC}"/>
          </ac:spMkLst>
        </pc:spChg>
        <pc:spChg chg="add mod">
          <ac:chgData name="Viral Khandhar CA" userId="5072ef4d78666374" providerId="LiveId" clId="{B062DED8-FA16-4F20-9674-930F0B1DD346}" dt="2022-12-14T15:02:51.182" v="845" actId="108"/>
          <ac:spMkLst>
            <pc:docMk/>
            <pc:sldMk cId="2239046432" sldId="295"/>
            <ac:spMk id="9" creationId="{A211F58B-84EC-A5EF-143F-57C7476CA31D}"/>
          </ac:spMkLst>
        </pc:spChg>
        <pc:spChg chg="add mod">
          <ac:chgData name="Viral Khandhar CA" userId="5072ef4d78666374" providerId="LiveId" clId="{B062DED8-FA16-4F20-9674-930F0B1DD346}" dt="2022-12-14T15:02:52.095" v="847" actId="108"/>
          <ac:spMkLst>
            <pc:docMk/>
            <pc:sldMk cId="2239046432" sldId="295"/>
            <ac:spMk id="10" creationId="{4D55A461-26E8-C46A-E4C6-7020A4BBF5A6}"/>
          </ac:spMkLst>
        </pc:spChg>
        <pc:spChg chg="add mod">
          <ac:chgData name="Viral Khandhar CA" userId="5072ef4d78666374" providerId="LiveId" clId="{B062DED8-FA16-4F20-9674-930F0B1DD346}" dt="2022-12-15T02:46:19.664" v="1009" actId="14100"/>
          <ac:spMkLst>
            <pc:docMk/>
            <pc:sldMk cId="2239046432" sldId="295"/>
            <ac:spMk id="11" creationId="{82F8FA40-E168-0CF5-BE8A-DE750E48B4E3}"/>
          </ac:spMkLst>
        </pc:spChg>
        <pc:spChg chg="add mod">
          <ac:chgData name="Viral Khandhar CA" userId="5072ef4d78666374" providerId="LiveId" clId="{B062DED8-FA16-4F20-9674-930F0B1DD346}" dt="2022-12-15T02:46:13.520" v="1005" actId="14100"/>
          <ac:spMkLst>
            <pc:docMk/>
            <pc:sldMk cId="2239046432" sldId="295"/>
            <ac:spMk id="12" creationId="{4A974866-0D38-BA7B-BEB6-947FB6747700}"/>
          </ac:spMkLst>
        </pc:spChg>
        <pc:graphicFrameChg chg="add mod">
          <ac:chgData name="Viral Khandhar CA" userId="5072ef4d78666374" providerId="LiveId" clId="{B062DED8-FA16-4F20-9674-930F0B1DD346}" dt="2022-12-15T02:46:39.930" v="1014" actId="2711"/>
          <ac:graphicFrameMkLst>
            <pc:docMk/>
            <pc:sldMk cId="2239046432" sldId="295"/>
            <ac:graphicFrameMk id="4" creationId="{0CEE5C47-714B-2FBA-D318-22B1E1F88730}"/>
          </ac:graphicFrameMkLst>
        </pc:graphicFrameChg>
        <pc:cxnChg chg="add mod">
          <ac:chgData name="Viral Khandhar CA" userId="5072ef4d78666374" providerId="LiveId" clId="{B062DED8-FA16-4F20-9674-930F0B1DD346}" dt="2022-12-14T15:02:06.121" v="834"/>
          <ac:cxnSpMkLst>
            <pc:docMk/>
            <pc:sldMk cId="2239046432" sldId="295"/>
            <ac:cxnSpMk id="5" creationId="{2119E1E3-3E61-ACFF-18A5-DA6156A0ECCD}"/>
          </ac:cxnSpMkLst>
        </pc:cxnChg>
        <pc:cxnChg chg="add mod">
          <ac:chgData name="Viral Khandhar CA" userId="5072ef4d78666374" providerId="LiveId" clId="{B062DED8-FA16-4F20-9674-930F0B1DD346}" dt="2022-12-14T15:02:06.121" v="834"/>
          <ac:cxnSpMkLst>
            <pc:docMk/>
            <pc:sldMk cId="2239046432" sldId="295"/>
            <ac:cxnSpMk id="6" creationId="{91BB7EC3-4A34-06A9-F055-C184B96841AB}"/>
          </ac:cxnSpMkLst>
        </pc:cxnChg>
        <pc:cxnChg chg="add mod">
          <ac:chgData name="Viral Khandhar CA" userId="5072ef4d78666374" providerId="LiveId" clId="{B062DED8-FA16-4F20-9674-930F0B1DD346}" dt="2022-12-14T15:02:06.121" v="834"/>
          <ac:cxnSpMkLst>
            <pc:docMk/>
            <pc:sldMk cId="2239046432" sldId="295"/>
            <ac:cxnSpMk id="7" creationId="{85F665E8-26D8-A12E-9EA9-1EA8DEBB46B1}"/>
          </ac:cxnSpMkLst>
        </pc:cxnChg>
        <pc:cxnChg chg="add mod">
          <ac:chgData name="Viral Khandhar CA" userId="5072ef4d78666374" providerId="LiveId" clId="{B062DED8-FA16-4F20-9674-930F0B1DD346}" dt="2022-12-14T15:02:06.121" v="834"/>
          <ac:cxnSpMkLst>
            <pc:docMk/>
            <pc:sldMk cId="2239046432" sldId="295"/>
            <ac:cxnSpMk id="8" creationId="{545318BE-0605-6B22-7380-10721CC9EC0F}"/>
          </ac:cxnSpMkLst>
        </pc:cxnChg>
      </pc:sldChg>
      <pc:sldChg chg="addSp delSp modSp new mod modClrScheme modAnim chgLayout">
        <pc:chgData name="Viral Khandhar CA" userId="5072ef4d78666374" providerId="LiveId" clId="{B062DED8-FA16-4F20-9674-930F0B1DD346}" dt="2022-12-14T15:04:51.500" v="858" actId="2711"/>
        <pc:sldMkLst>
          <pc:docMk/>
          <pc:sldMk cId="4029569766" sldId="296"/>
        </pc:sldMkLst>
        <pc:spChg chg="del">
          <ac:chgData name="Viral Khandhar CA" userId="5072ef4d78666374" providerId="LiveId" clId="{B062DED8-FA16-4F20-9674-930F0B1DD346}" dt="2022-12-14T15:04:16.239" v="850" actId="700"/>
          <ac:spMkLst>
            <pc:docMk/>
            <pc:sldMk cId="4029569766" sldId="296"/>
            <ac:spMk id="2" creationId="{D8C12F8F-EF3B-849F-5B23-8E9114A761BC}"/>
          </ac:spMkLst>
        </pc:spChg>
        <pc:spChg chg="del">
          <ac:chgData name="Viral Khandhar CA" userId="5072ef4d78666374" providerId="LiveId" clId="{B062DED8-FA16-4F20-9674-930F0B1DD346}" dt="2022-12-14T15:04:16.239" v="850" actId="700"/>
          <ac:spMkLst>
            <pc:docMk/>
            <pc:sldMk cId="4029569766" sldId="296"/>
            <ac:spMk id="3" creationId="{F07316A1-7628-31BF-DAED-DD2AE13FD870}"/>
          </ac:spMkLst>
        </pc:spChg>
        <pc:spChg chg="add del mod">
          <ac:chgData name="Viral Khandhar CA" userId="5072ef4d78666374" providerId="LiveId" clId="{B062DED8-FA16-4F20-9674-930F0B1DD346}" dt="2022-12-14T15:04:17.865" v="852"/>
          <ac:spMkLst>
            <pc:docMk/>
            <pc:sldMk cId="4029569766" sldId="296"/>
            <ac:spMk id="8" creationId="{EE52830A-95EA-7BFD-1A3E-1DF5FD30D135}"/>
          </ac:spMkLst>
        </pc:spChg>
        <pc:spChg chg="add del mod">
          <ac:chgData name="Viral Khandhar CA" userId="5072ef4d78666374" providerId="LiveId" clId="{B062DED8-FA16-4F20-9674-930F0B1DD346}" dt="2022-12-14T15:04:17.865" v="852"/>
          <ac:spMkLst>
            <pc:docMk/>
            <pc:sldMk cId="4029569766" sldId="296"/>
            <ac:spMk id="9" creationId="{A5DDC598-ACCA-DA2F-E046-968BF9D01B0D}"/>
          </ac:spMkLst>
        </pc:spChg>
        <pc:spChg chg="add del mod">
          <ac:chgData name="Viral Khandhar CA" userId="5072ef4d78666374" providerId="LiveId" clId="{B062DED8-FA16-4F20-9674-930F0B1DD346}" dt="2022-12-14T15:04:17.865" v="852"/>
          <ac:spMkLst>
            <pc:docMk/>
            <pc:sldMk cId="4029569766" sldId="296"/>
            <ac:spMk id="10" creationId="{E8778DBD-D737-9517-5172-859BF8A76D1E}"/>
          </ac:spMkLst>
        </pc:spChg>
        <pc:spChg chg="add del mod">
          <ac:chgData name="Viral Khandhar CA" userId="5072ef4d78666374" providerId="LiveId" clId="{B062DED8-FA16-4F20-9674-930F0B1DD346}" dt="2022-12-14T15:04:17.865" v="852"/>
          <ac:spMkLst>
            <pc:docMk/>
            <pc:sldMk cId="4029569766" sldId="296"/>
            <ac:spMk id="11" creationId="{44537DB0-FB3E-7EEE-F42F-6046AED08980}"/>
          </ac:spMkLst>
        </pc:spChg>
        <pc:spChg chg="add del mod">
          <ac:chgData name="Viral Khandhar CA" userId="5072ef4d78666374" providerId="LiveId" clId="{B062DED8-FA16-4F20-9674-930F0B1DD346}" dt="2022-12-14T15:04:20.452" v="854"/>
          <ac:spMkLst>
            <pc:docMk/>
            <pc:sldMk cId="4029569766" sldId="296"/>
            <ac:spMk id="16" creationId="{A5341A39-BC8B-B9DF-9FA9-FAE4FD2C2E65}"/>
          </ac:spMkLst>
        </pc:spChg>
        <pc:spChg chg="add del mod">
          <ac:chgData name="Viral Khandhar CA" userId="5072ef4d78666374" providerId="LiveId" clId="{B062DED8-FA16-4F20-9674-930F0B1DD346}" dt="2022-12-14T15:04:20.452" v="854"/>
          <ac:spMkLst>
            <pc:docMk/>
            <pc:sldMk cId="4029569766" sldId="296"/>
            <ac:spMk id="17" creationId="{E3301DD4-3C1D-7C8A-AE40-C58731D7092B}"/>
          </ac:spMkLst>
        </pc:spChg>
        <pc:spChg chg="add del mod">
          <ac:chgData name="Viral Khandhar CA" userId="5072ef4d78666374" providerId="LiveId" clId="{B062DED8-FA16-4F20-9674-930F0B1DD346}" dt="2022-12-14T15:04:20.452" v="854"/>
          <ac:spMkLst>
            <pc:docMk/>
            <pc:sldMk cId="4029569766" sldId="296"/>
            <ac:spMk id="18" creationId="{324EB083-065D-34E3-01AC-740ACFEDEA87}"/>
          </ac:spMkLst>
        </pc:spChg>
        <pc:spChg chg="add del mod">
          <ac:chgData name="Viral Khandhar CA" userId="5072ef4d78666374" providerId="LiveId" clId="{B062DED8-FA16-4F20-9674-930F0B1DD346}" dt="2022-12-14T15:04:20.452" v="854"/>
          <ac:spMkLst>
            <pc:docMk/>
            <pc:sldMk cId="4029569766" sldId="296"/>
            <ac:spMk id="19" creationId="{6CA422D4-1B93-58EF-84DD-FD8F9DA0BF74}"/>
          </ac:spMkLst>
        </pc:spChg>
        <pc:graphicFrameChg chg="add mod">
          <ac:chgData name="Viral Khandhar CA" userId="5072ef4d78666374" providerId="LiveId" clId="{B062DED8-FA16-4F20-9674-930F0B1DD346}" dt="2022-12-14T15:04:51.500" v="858" actId="2711"/>
          <ac:graphicFrameMkLst>
            <pc:docMk/>
            <pc:sldMk cId="4029569766" sldId="296"/>
            <ac:graphicFrameMk id="20" creationId="{7AC712B1-982D-5F4F-BCFC-AAB1DC310EDB}"/>
          </ac:graphicFrameMkLst>
        </pc:graphicFrameChg>
        <pc:cxnChg chg="add del mod">
          <ac:chgData name="Viral Khandhar CA" userId="5072ef4d78666374" providerId="LiveId" clId="{B062DED8-FA16-4F20-9674-930F0B1DD346}" dt="2022-12-14T15:04:17.865" v="852"/>
          <ac:cxnSpMkLst>
            <pc:docMk/>
            <pc:sldMk cId="4029569766" sldId="296"/>
            <ac:cxnSpMk id="4" creationId="{30EAB16E-2E6B-F2DF-6949-4B1013FBC126}"/>
          </ac:cxnSpMkLst>
        </pc:cxnChg>
        <pc:cxnChg chg="add del mod">
          <ac:chgData name="Viral Khandhar CA" userId="5072ef4d78666374" providerId="LiveId" clId="{B062DED8-FA16-4F20-9674-930F0B1DD346}" dt="2022-12-14T15:04:17.865" v="852"/>
          <ac:cxnSpMkLst>
            <pc:docMk/>
            <pc:sldMk cId="4029569766" sldId="296"/>
            <ac:cxnSpMk id="5" creationId="{73E331B1-9F92-E842-B1C1-E68AFA34C479}"/>
          </ac:cxnSpMkLst>
        </pc:cxnChg>
        <pc:cxnChg chg="add del mod">
          <ac:chgData name="Viral Khandhar CA" userId="5072ef4d78666374" providerId="LiveId" clId="{B062DED8-FA16-4F20-9674-930F0B1DD346}" dt="2022-12-14T15:04:17.865" v="852"/>
          <ac:cxnSpMkLst>
            <pc:docMk/>
            <pc:sldMk cId="4029569766" sldId="296"/>
            <ac:cxnSpMk id="6" creationId="{8AC6CE8D-11C5-0152-79C7-BFF487DC480F}"/>
          </ac:cxnSpMkLst>
        </pc:cxnChg>
        <pc:cxnChg chg="add del mod">
          <ac:chgData name="Viral Khandhar CA" userId="5072ef4d78666374" providerId="LiveId" clId="{B062DED8-FA16-4F20-9674-930F0B1DD346}" dt="2022-12-14T15:04:17.865" v="852"/>
          <ac:cxnSpMkLst>
            <pc:docMk/>
            <pc:sldMk cId="4029569766" sldId="296"/>
            <ac:cxnSpMk id="7" creationId="{6A5ADF34-4A58-15DF-4A1C-C1B64B1D2BC7}"/>
          </ac:cxnSpMkLst>
        </pc:cxnChg>
        <pc:cxnChg chg="add del mod">
          <ac:chgData name="Viral Khandhar CA" userId="5072ef4d78666374" providerId="LiveId" clId="{B062DED8-FA16-4F20-9674-930F0B1DD346}" dt="2022-12-14T15:04:20.452" v="854"/>
          <ac:cxnSpMkLst>
            <pc:docMk/>
            <pc:sldMk cId="4029569766" sldId="296"/>
            <ac:cxnSpMk id="12" creationId="{37D2395D-D030-C05C-9046-C8AAA2A0EBFF}"/>
          </ac:cxnSpMkLst>
        </pc:cxnChg>
        <pc:cxnChg chg="add del mod">
          <ac:chgData name="Viral Khandhar CA" userId="5072ef4d78666374" providerId="LiveId" clId="{B062DED8-FA16-4F20-9674-930F0B1DD346}" dt="2022-12-14T15:04:20.452" v="854"/>
          <ac:cxnSpMkLst>
            <pc:docMk/>
            <pc:sldMk cId="4029569766" sldId="296"/>
            <ac:cxnSpMk id="13" creationId="{9837A1A8-64AD-7EAD-D293-15373B5AE4A2}"/>
          </ac:cxnSpMkLst>
        </pc:cxnChg>
        <pc:cxnChg chg="add del mod">
          <ac:chgData name="Viral Khandhar CA" userId="5072ef4d78666374" providerId="LiveId" clId="{B062DED8-FA16-4F20-9674-930F0B1DD346}" dt="2022-12-14T15:04:20.452" v="854"/>
          <ac:cxnSpMkLst>
            <pc:docMk/>
            <pc:sldMk cId="4029569766" sldId="296"/>
            <ac:cxnSpMk id="14" creationId="{9D97B506-1B2A-F71A-7926-9FDB3FD71069}"/>
          </ac:cxnSpMkLst>
        </pc:cxnChg>
        <pc:cxnChg chg="add del mod">
          <ac:chgData name="Viral Khandhar CA" userId="5072ef4d78666374" providerId="LiveId" clId="{B062DED8-FA16-4F20-9674-930F0B1DD346}" dt="2022-12-14T15:04:20.452" v="854"/>
          <ac:cxnSpMkLst>
            <pc:docMk/>
            <pc:sldMk cId="4029569766" sldId="296"/>
            <ac:cxnSpMk id="15" creationId="{C99F43D8-6372-670E-4020-AC9185D3E823}"/>
          </ac:cxnSpMkLst>
        </pc:cxnChg>
      </pc:sldChg>
      <pc:sldChg chg="addSp delSp modSp new mod">
        <pc:chgData name="Viral Khandhar CA" userId="5072ef4d78666374" providerId="LiveId" clId="{B062DED8-FA16-4F20-9674-930F0B1DD346}" dt="2022-12-14T15:06:08.527" v="873"/>
        <pc:sldMkLst>
          <pc:docMk/>
          <pc:sldMk cId="2825611931" sldId="297"/>
        </pc:sldMkLst>
        <pc:spChg chg="mod">
          <ac:chgData name="Viral Khandhar CA" userId="5072ef4d78666374" providerId="LiveId" clId="{B062DED8-FA16-4F20-9674-930F0B1DD346}" dt="2022-12-14T15:06:03.677" v="872" actId="113"/>
          <ac:spMkLst>
            <pc:docMk/>
            <pc:sldMk cId="2825611931" sldId="297"/>
            <ac:spMk id="2" creationId="{6135F056-1720-29CC-7BE8-06D32CE558FA}"/>
          </ac:spMkLst>
        </pc:spChg>
        <pc:spChg chg="del mod">
          <ac:chgData name="Viral Khandhar CA" userId="5072ef4d78666374" providerId="LiveId" clId="{B062DED8-FA16-4F20-9674-930F0B1DD346}" dt="2022-12-14T15:05:51.081" v="870"/>
          <ac:spMkLst>
            <pc:docMk/>
            <pc:sldMk cId="2825611931" sldId="297"/>
            <ac:spMk id="3" creationId="{310EE659-B451-4010-A172-8D1A674ACFC8}"/>
          </ac:spMkLst>
        </pc:spChg>
        <pc:graphicFrameChg chg="add mod">
          <ac:chgData name="Viral Khandhar CA" userId="5072ef4d78666374" providerId="LiveId" clId="{B062DED8-FA16-4F20-9674-930F0B1DD346}" dt="2022-12-14T15:06:08.527" v="873"/>
          <ac:graphicFrameMkLst>
            <pc:docMk/>
            <pc:sldMk cId="2825611931" sldId="297"/>
            <ac:graphicFrameMk id="4" creationId="{820D9FA8-36C0-516F-F663-73A98987E139}"/>
          </ac:graphicFrameMkLst>
        </pc:graphicFrameChg>
      </pc:sldChg>
      <pc:sldChg chg="addSp delSp modSp add mod modClrScheme chgLayout">
        <pc:chgData name="Viral Khandhar CA" userId="5072ef4d78666374" providerId="LiveId" clId="{B062DED8-FA16-4F20-9674-930F0B1DD346}" dt="2022-12-15T02:57:19.938" v="1293" actId="403"/>
        <pc:sldMkLst>
          <pc:docMk/>
          <pc:sldMk cId="3429976610" sldId="298"/>
        </pc:sldMkLst>
        <pc:spChg chg="del mod ord">
          <ac:chgData name="Viral Khandhar CA" userId="5072ef4d78666374" providerId="LiveId" clId="{B062DED8-FA16-4F20-9674-930F0B1DD346}" dt="2022-12-14T15:09:49.548" v="923" actId="478"/>
          <ac:spMkLst>
            <pc:docMk/>
            <pc:sldMk cId="3429976610" sldId="298"/>
            <ac:spMk id="2" creationId="{6135F056-1720-29CC-7BE8-06D32CE558FA}"/>
          </ac:spMkLst>
        </pc:spChg>
        <pc:spChg chg="add del mod">
          <ac:chgData name="Viral Khandhar CA" userId="5072ef4d78666374" providerId="LiveId" clId="{B062DED8-FA16-4F20-9674-930F0B1DD346}" dt="2022-12-14T15:06:39.792" v="877"/>
          <ac:spMkLst>
            <pc:docMk/>
            <pc:sldMk cId="3429976610" sldId="298"/>
            <ac:spMk id="5" creationId="{E41B734E-8346-3CE0-FED2-F912AEAFA7FF}"/>
          </ac:spMkLst>
        </pc:spChg>
        <pc:graphicFrameChg chg="del mod">
          <ac:chgData name="Viral Khandhar CA" userId="5072ef4d78666374" providerId="LiveId" clId="{B062DED8-FA16-4F20-9674-930F0B1DD346}" dt="2022-12-14T15:06:38.263" v="876" actId="478"/>
          <ac:graphicFrameMkLst>
            <pc:docMk/>
            <pc:sldMk cId="3429976610" sldId="298"/>
            <ac:graphicFrameMk id="4" creationId="{820D9FA8-36C0-516F-F663-73A98987E139}"/>
          </ac:graphicFrameMkLst>
        </pc:graphicFrameChg>
        <pc:graphicFrameChg chg="add mod ord modGraphic">
          <ac:chgData name="Viral Khandhar CA" userId="5072ef4d78666374" providerId="LiveId" clId="{B062DED8-FA16-4F20-9674-930F0B1DD346}" dt="2022-12-15T02:57:19.938" v="1293" actId="403"/>
          <ac:graphicFrameMkLst>
            <pc:docMk/>
            <pc:sldMk cId="3429976610" sldId="298"/>
            <ac:graphicFrameMk id="6" creationId="{2E634060-279B-8367-A0CB-000E80A72211}"/>
          </ac:graphicFrameMkLst>
        </pc:graphicFrameChg>
      </pc:sldChg>
      <pc:sldChg chg="addSp delSp modSp new mod modClrScheme chgLayout">
        <pc:chgData name="Viral Khandhar CA" userId="5072ef4d78666374" providerId="LiveId" clId="{B062DED8-FA16-4F20-9674-930F0B1DD346}" dt="2022-12-14T15:09:19.143" v="920" actId="404"/>
        <pc:sldMkLst>
          <pc:docMk/>
          <pc:sldMk cId="2697355773" sldId="299"/>
        </pc:sldMkLst>
        <pc:spChg chg="del">
          <ac:chgData name="Viral Khandhar CA" userId="5072ef4d78666374" providerId="LiveId" clId="{B062DED8-FA16-4F20-9674-930F0B1DD346}" dt="2022-12-14T15:08:52.996" v="916" actId="700"/>
          <ac:spMkLst>
            <pc:docMk/>
            <pc:sldMk cId="2697355773" sldId="299"/>
            <ac:spMk id="2" creationId="{6E3627B1-31AB-31EE-2DF5-04DFC9D5E77B}"/>
          </ac:spMkLst>
        </pc:spChg>
        <pc:spChg chg="del">
          <ac:chgData name="Viral Khandhar CA" userId="5072ef4d78666374" providerId="LiveId" clId="{B062DED8-FA16-4F20-9674-930F0B1DD346}" dt="2022-12-14T15:08:52.996" v="916" actId="700"/>
          <ac:spMkLst>
            <pc:docMk/>
            <pc:sldMk cId="2697355773" sldId="299"/>
            <ac:spMk id="3" creationId="{A374D616-AD97-290B-60BD-711057CB4521}"/>
          </ac:spMkLst>
        </pc:spChg>
        <pc:graphicFrameChg chg="add mod modGraphic">
          <ac:chgData name="Viral Khandhar CA" userId="5072ef4d78666374" providerId="LiveId" clId="{B062DED8-FA16-4F20-9674-930F0B1DD346}" dt="2022-12-14T15:09:19.143" v="920" actId="404"/>
          <ac:graphicFrameMkLst>
            <pc:docMk/>
            <pc:sldMk cId="2697355773" sldId="299"/>
            <ac:graphicFrameMk id="4" creationId="{3E1F6A4C-0413-A37A-5042-10B7F949F928}"/>
          </ac:graphicFrameMkLst>
        </pc:graphicFrameChg>
      </pc:sldChg>
      <pc:sldChg chg="addSp delSp modSp add mod">
        <pc:chgData name="Viral Khandhar CA" userId="5072ef4d78666374" providerId="LiveId" clId="{B062DED8-FA16-4F20-9674-930F0B1DD346}" dt="2022-12-15T02:57:29.026" v="1294"/>
        <pc:sldMkLst>
          <pc:docMk/>
          <pc:sldMk cId="2023830296" sldId="300"/>
        </pc:sldMkLst>
        <pc:graphicFrameChg chg="add mod">
          <ac:chgData name="Viral Khandhar CA" userId="5072ef4d78666374" providerId="LiveId" clId="{B062DED8-FA16-4F20-9674-930F0B1DD346}" dt="2022-12-15T02:57:29.026" v="1294"/>
          <ac:graphicFrameMkLst>
            <pc:docMk/>
            <pc:sldMk cId="2023830296" sldId="300"/>
            <ac:graphicFrameMk id="3" creationId="{705D5069-C3C1-7784-CE3D-7BDAA6B01C64}"/>
          </ac:graphicFrameMkLst>
        </pc:graphicFrameChg>
        <pc:graphicFrameChg chg="del mod">
          <ac:chgData name="Viral Khandhar CA" userId="5072ef4d78666374" providerId="LiveId" clId="{B062DED8-FA16-4F20-9674-930F0B1DD346}" dt="2022-12-14T15:11:05.685" v="932" actId="478"/>
          <ac:graphicFrameMkLst>
            <pc:docMk/>
            <pc:sldMk cId="2023830296" sldId="300"/>
            <ac:graphicFrameMk id="4" creationId="{3E1F6A4C-0413-A37A-5042-10B7F949F928}"/>
          </ac:graphicFrameMkLst>
        </pc:graphicFrameChg>
      </pc:sldChg>
      <pc:sldChg chg="addSp modSp new mod">
        <pc:chgData name="Viral Khandhar CA" userId="5072ef4d78666374" providerId="LiveId" clId="{B062DED8-FA16-4F20-9674-930F0B1DD346}" dt="2022-12-15T06:07:52.479" v="2554" actId="14100"/>
        <pc:sldMkLst>
          <pc:docMk/>
          <pc:sldMk cId="250735960" sldId="301"/>
        </pc:sldMkLst>
        <pc:picChg chg="add mod">
          <ac:chgData name="Viral Khandhar CA" userId="5072ef4d78666374" providerId="LiveId" clId="{B062DED8-FA16-4F20-9674-930F0B1DD346}" dt="2022-12-15T06:07:52.479" v="2554" actId="14100"/>
          <ac:picMkLst>
            <pc:docMk/>
            <pc:sldMk cId="250735960" sldId="301"/>
            <ac:picMk id="3" creationId="{AB3328DD-F58F-B7D8-ECEB-197BCBEA4400}"/>
          </ac:picMkLst>
        </pc:picChg>
      </pc:sldChg>
      <pc:sldChg chg="addSp modSp new mod">
        <pc:chgData name="Viral Khandhar CA" userId="5072ef4d78666374" providerId="LiveId" clId="{B062DED8-FA16-4F20-9674-930F0B1DD346}" dt="2022-12-15T02:52:54.722" v="1035" actId="14100"/>
        <pc:sldMkLst>
          <pc:docMk/>
          <pc:sldMk cId="3306371874" sldId="302"/>
        </pc:sldMkLst>
        <pc:picChg chg="add mod">
          <ac:chgData name="Viral Khandhar CA" userId="5072ef4d78666374" providerId="LiveId" clId="{B062DED8-FA16-4F20-9674-930F0B1DD346}" dt="2022-12-15T02:52:54.722" v="1035" actId="14100"/>
          <ac:picMkLst>
            <pc:docMk/>
            <pc:sldMk cId="3306371874" sldId="302"/>
            <ac:picMk id="3" creationId="{56195232-41A4-9260-97CF-7437DBBD9FAC}"/>
          </ac:picMkLst>
        </pc:picChg>
      </pc:sldChg>
      <pc:sldChg chg="addSp modSp new del mod ord">
        <pc:chgData name="Viral Khandhar CA" userId="5072ef4d78666374" providerId="LiveId" clId="{B062DED8-FA16-4F20-9674-930F0B1DD346}" dt="2022-12-15T04:28:36.976" v="2430" actId="47"/>
        <pc:sldMkLst>
          <pc:docMk/>
          <pc:sldMk cId="3941514073" sldId="303"/>
        </pc:sldMkLst>
        <pc:picChg chg="add mod modCrop">
          <ac:chgData name="Viral Khandhar CA" userId="5072ef4d78666374" providerId="LiveId" clId="{B062DED8-FA16-4F20-9674-930F0B1DD346}" dt="2022-12-15T02:54:45.943" v="1118" actId="14100"/>
          <ac:picMkLst>
            <pc:docMk/>
            <pc:sldMk cId="3941514073" sldId="303"/>
            <ac:picMk id="2" creationId="{7A859B2C-8BE3-1CBD-5303-4AE62BAEAE4A}"/>
          </ac:picMkLst>
        </pc:picChg>
      </pc:sldChg>
      <pc:sldChg chg="addSp modSp new mod ord">
        <pc:chgData name="Viral Khandhar CA" userId="5072ef4d78666374" providerId="LiveId" clId="{B062DED8-FA16-4F20-9674-930F0B1DD346}" dt="2022-12-15T04:27:22.444" v="2414"/>
        <pc:sldMkLst>
          <pc:docMk/>
          <pc:sldMk cId="2783740049" sldId="304"/>
        </pc:sldMkLst>
        <pc:picChg chg="add mod modCrop">
          <ac:chgData name="Viral Khandhar CA" userId="5072ef4d78666374" providerId="LiveId" clId="{B062DED8-FA16-4F20-9674-930F0B1DD346}" dt="2022-12-15T02:55:22.182" v="1127" actId="14100"/>
          <ac:picMkLst>
            <pc:docMk/>
            <pc:sldMk cId="2783740049" sldId="304"/>
            <ac:picMk id="2" creationId="{7DA69540-AA03-AF29-2887-2736B2119D6D}"/>
          </ac:picMkLst>
        </pc:picChg>
      </pc:sldChg>
      <pc:sldChg chg="addSp delSp modSp new mod modClrScheme chgLayout">
        <pc:chgData name="Viral Khandhar CA" userId="5072ef4d78666374" providerId="LiveId" clId="{B062DED8-FA16-4F20-9674-930F0B1DD346}" dt="2022-12-15T06:18:23.082" v="2564" actId="27636"/>
        <pc:sldMkLst>
          <pc:docMk/>
          <pc:sldMk cId="3735834675" sldId="305"/>
        </pc:sldMkLst>
        <pc:spChg chg="add mod">
          <ac:chgData name="Viral Khandhar CA" userId="5072ef4d78666374" providerId="LiveId" clId="{B062DED8-FA16-4F20-9674-930F0B1DD346}" dt="2022-12-15T06:18:23.082" v="2564" actId="27636"/>
          <ac:spMkLst>
            <pc:docMk/>
            <pc:sldMk cId="3735834675" sldId="305"/>
            <ac:spMk id="2" creationId="{1A2DDB7B-8E01-F59F-F45C-B09D9C0D9D62}"/>
          </ac:spMkLst>
        </pc:spChg>
        <pc:spChg chg="add del mod">
          <ac:chgData name="Viral Khandhar CA" userId="5072ef4d78666374" providerId="LiveId" clId="{B062DED8-FA16-4F20-9674-930F0B1DD346}" dt="2022-12-15T02:56:41.774" v="1219" actId="478"/>
          <ac:spMkLst>
            <pc:docMk/>
            <pc:sldMk cId="3735834675" sldId="305"/>
            <ac:spMk id="3" creationId="{58A14FFA-B670-73C1-FE08-E2B16561A8A7}"/>
          </ac:spMkLst>
        </pc:spChg>
      </pc:sldChg>
      <pc:sldChg chg="addSp delSp modSp new mod modClrScheme chgLayout modNotesTx">
        <pc:chgData name="Viral Khandhar CA" userId="5072ef4d78666374" providerId="LiveId" clId="{B062DED8-FA16-4F20-9674-930F0B1DD346}" dt="2022-12-15T06:21:35.948" v="2570" actId="14100"/>
        <pc:sldMkLst>
          <pc:docMk/>
          <pc:sldMk cId="2980477110" sldId="306"/>
        </pc:sldMkLst>
        <pc:spChg chg="add del mod ord">
          <ac:chgData name="Viral Khandhar CA" userId="5072ef4d78666374" providerId="LiveId" clId="{B062DED8-FA16-4F20-9674-930F0B1DD346}" dt="2022-12-15T03:13:59.924" v="1455" actId="700"/>
          <ac:spMkLst>
            <pc:docMk/>
            <pc:sldMk cId="2980477110" sldId="306"/>
            <ac:spMk id="4" creationId="{A04E2F2A-5699-69FC-875F-2BD084299EA2}"/>
          </ac:spMkLst>
        </pc:spChg>
        <pc:spChg chg="add del mod ord">
          <ac:chgData name="Viral Khandhar CA" userId="5072ef4d78666374" providerId="LiveId" clId="{B062DED8-FA16-4F20-9674-930F0B1DD346}" dt="2022-12-15T03:13:59.924" v="1455" actId="700"/>
          <ac:spMkLst>
            <pc:docMk/>
            <pc:sldMk cId="2980477110" sldId="306"/>
            <ac:spMk id="5" creationId="{FBD6E06B-6BFD-62BC-871D-B33D8A104D66}"/>
          </ac:spMkLst>
        </pc:spChg>
        <pc:spChg chg="add mod ord">
          <ac:chgData name="Viral Khandhar CA" userId="5072ef4d78666374" providerId="LiveId" clId="{B062DED8-FA16-4F20-9674-930F0B1DD346}" dt="2022-12-15T03:14:38.314" v="1498" actId="1076"/>
          <ac:spMkLst>
            <pc:docMk/>
            <pc:sldMk cId="2980477110" sldId="306"/>
            <ac:spMk id="8" creationId="{3D8F011C-DEEB-56DC-2738-08581B7CA1A0}"/>
          </ac:spMkLst>
        </pc:spChg>
        <pc:picChg chg="add mod modCrop">
          <ac:chgData name="Viral Khandhar CA" userId="5072ef4d78666374" providerId="LiveId" clId="{B062DED8-FA16-4F20-9674-930F0B1DD346}" dt="2022-12-15T06:21:35.948" v="2570" actId="14100"/>
          <ac:picMkLst>
            <pc:docMk/>
            <pc:sldMk cId="2980477110" sldId="306"/>
            <ac:picMk id="3" creationId="{7D7E389C-B697-C9B3-BF04-E8811C7A7654}"/>
          </ac:picMkLst>
        </pc:picChg>
      </pc:sldChg>
      <pc:sldChg chg="addSp delSp modSp new mod modClrScheme chgLayout">
        <pc:chgData name="Viral Khandhar CA" userId="5072ef4d78666374" providerId="LiveId" clId="{B062DED8-FA16-4F20-9674-930F0B1DD346}" dt="2022-12-15T03:01:01.816" v="1361" actId="113"/>
        <pc:sldMkLst>
          <pc:docMk/>
          <pc:sldMk cId="1033654267" sldId="307"/>
        </pc:sldMkLst>
        <pc:spChg chg="add mod">
          <ac:chgData name="Viral Khandhar CA" userId="5072ef4d78666374" providerId="LiveId" clId="{B062DED8-FA16-4F20-9674-930F0B1DD346}" dt="2022-12-15T03:01:01.816" v="1361" actId="113"/>
          <ac:spMkLst>
            <pc:docMk/>
            <pc:sldMk cId="1033654267" sldId="307"/>
            <ac:spMk id="2" creationId="{B1795F2B-C325-BCF9-B918-D077786CCB18}"/>
          </ac:spMkLst>
        </pc:spChg>
        <pc:spChg chg="add del mod">
          <ac:chgData name="Viral Khandhar CA" userId="5072ef4d78666374" providerId="LiveId" clId="{B062DED8-FA16-4F20-9674-930F0B1DD346}" dt="2022-12-15T03:00:41.057" v="1316"/>
          <ac:spMkLst>
            <pc:docMk/>
            <pc:sldMk cId="1033654267" sldId="307"/>
            <ac:spMk id="3" creationId="{A6F52849-AE36-9D19-7DC2-BD9183CBF22F}"/>
          </ac:spMkLst>
        </pc:spChg>
        <pc:spChg chg="add mod">
          <ac:chgData name="Viral Khandhar CA" userId="5072ef4d78666374" providerId="LiveId" clId="{B062DED8-FA16-4F20-9674-930F0B1DD346}" dt="2022-12-15T03:00:45.385" v="1317" actId="113"/>
          <ac:spMkLst>
            <pc:docMk/>
            <pc:sldMk cId="1033654267" sldId="307"/>
            <ac:spMk id="5" creationId="{94C119C5-0730-0D73-C636-68DADCD5CE98}"/>
          </ac:spMkLst>
        </pc:spChg>
        <pc:picChg chg="add del mod">
          <ac:chgData name="Viral Khandhar CA" userId="5072ef4d78666374" providerId="LiveId" clId="{B062DED8-FA16-4F20-9674-930F0B1DD346}" dt="2022-12-15T03:00:38.192" v="1315"/>
          <ac:picMkLst>
            <pc:docMk/>
            <pc:sldMk cId="1033654267" sldId="307"/>
            <ac:picMk id="4" creationId="{001317D7-B7DF-C465-5C4C-9D20E20C3616}"/>
          </ac:picMkLst>
        </pc:picChg>
      </pc:sldChg>
      <pc:sldChg chg="addSp delSp modSp new mod">
        <pc:chgData name="Viral Khandhar CA" userId="5072ef4d78666374" providerId="LiveId" clId="{B062DED8-FA16-4F20-9674-930F0B1DD346}" dt="2022-12-15T03:03:54.551" v="1426" actId="1076"/>
        <pc:sldMkLst>
          <pc:docMk/>
          <pc:sldMk cId="2170019063" sldId="308"/>
        </pc:sldMkLst>
        <pc:spChg chg="mod">
          <ac:chgData name="Viral Khandhar CA" userId="5072ef4d78666374" providerId="LiveId" clId="{B062DED8-FA16-4F20-9674-930F0B1DD346}" dt="2022-12-15T03:03:54.551" v="1426" actId="1076"/>
          <ac:spMkLst>
            <pc:docMk/>
            <pc:sldMk cId="2170019063" sldId="308"/>
            <ac:spMk id="2" creationId="{5BDFC0DD-9AE2-56E3-3858-C10371BD95AC}"/>
          </ac:spMkLst>
        </pc:spChg>
        <pc:spChg chg="add del">
          <ac:chgData name="Viral Khandhar CA" userId="5072ef4d78666374" providerId="LiveId" clId="{B062DED8-FA16-4F20-9674-930F0B1DD346}" dt="2022-12-15T03:01:32.700" v="1390"/>
          <ac:spMkLst>
            <pc:docMk/>
            <pc:sldMk cId="2170019063" sldId="308"/>
            <ac:spMk id="3" creationId="{8DECF939-F1D5-6649-5737-EC7B6225EBB4}"/>
          </ac:spMkLst>
        </pc:spChg>
        <pc:spChg chg="add del mod">
          <ac:chgData name="Viral Khandhar CA" userId="5072ef4d78666374" providerId="LiveId" clId="{B062DED8-FA16-4F20-9674-930F0B1DD346}" dt="2022-12-15T03:01:32.254" v="1389"/>
          <ac:spMkLst>
            <pc:docMk/>
            <pc:sldMk cId="2170019063" sldId="308"/>
            <ac:spMk id="4" creationId="{52E82134-6F93-402C-1F9F-F1DCAC00D63D}"/>
          </ac:spMkLst>
        </pc:spChg>
        <pc:spChg chg="add mod">
          <ac:chgData name="Viral Khandhar CA" userId="5072ef4d78666374" providerId="LiveId" clId="{B062DED8-FA16-4F20-9674-930F0B1DD346}" dt="2022-12-15T03:02:02.497" v="1410" actId="1076"/>
          <ac:spMkLst>
            <pc:docMk/>
            <pc:sldMk cId="2170019063" sldId="308"/>
            <ac:spMk id="5" creationId="{6417004B-693B-636D-E09C-772165B79827}"/>
          </ac:spMkLst>
        </pc:spChg>
        <pc:picChg chg="add mod modCrop">
          <ac:chgData name="Viral Khandhar CA" userId="5072ef4d78666374" providerId="LiveId" clId="{B062DED8-FA16-4F20-9674-930F0B1DD346}" dt="2022-12-15T03:03:47.463" v="1425" actId="1076"/>
          <ac:picMkLst>
            <pc:docMk/>
            <pc:sldMk cId="2170019063" sldId="308"/>
            <ac:picMk id="7" creationId="{776B19E9-DE42-AF83-FD08-1F91580DE7EB}"/>
          </ac:picMkLst>
        </pc:picChg>
      </pc:sldChg>
      <pc:sldChg chg="addSp delSp modSp new mod modClrScheme modAnim chgLayout">
        <pc:chgData name="Viral Khandhar CA" userId="5072ef4d78666374" providerId="LiveId" clId="{B062DED8-FA16-4F20-9674-930F0B1DD346}" dt="2022-12-15T06:19:34.199" v="2568"/>
        <pc:sldMkLst>
          <pc:docMk/>
          <pc:sldMk cId="2150814458" sldId="309"/>
        </pc:sldMkLst>
        <pc:spChg chg="mod ord">
          <ac:chgData name="Viral Khandhar CA" userId="5072ef4d78666374" providerId="LiveId" clId="{B062DED8-FA16-4F20-9674-930F0B1DD346}" dt="2022-12-15T03:42:37.562" v="2292" actId="700"/>
          <ac:spMkLst>
            <pc:docMk/>
            <pc:sldMk cId="2150814458" sldId="309"/>
            <ac:spMk id="2" creationId="{C2F05771-0378-A961-0DD3-1D3D7689F9FB}"/>
          </ac:spMkLst>
        </pc:spChg>
        <pc:spChg chg="add del mod ord">
          <ac:chgData name="Viral Khandhar CA" userId="5072ef4d78666374" providerId="LiveId" clId="{B062DED8-FA16-4F20-9674-930F0B1DD346}" dt="2022-12-15T03:38:34.321" v="2261" actId="700"/>
          <ac:spMkLst>
            <pc:docMk/>
            <pc:sldMk cId="2150814458" sldId="309"/>
            <ac:spMk id="5" creationId="{607F6BB4-42E8-A279-6AE6-CEDF61690CDD}"/>
          </ac:spMkLst>
        </pc:spChg>
        <pc:spChg chg="add del mod ord">
          <ac:chgData name="Viral Khandhar CA" userId="5072ef4d78666374" providerId="LiveId" clId="{B062DED8-FA16-4F20-9674-930F0B1DD346}" dt="2022-12-15T03:38:34.321" v="2261" actId="700"/>
          <ac:spMkLst>
            <pc:docMk/>
            <pc:sldMk cId="2150814458" sldId="309"/>
            <ac:spMk id="6" creationId="{86121FC6-7D65-72B7-DFB6-EEBFAED470D7}"/>
          </ac:spMkLst>
        </pc:spChg>
        <pc:spChg chg="add del mod ord">
          <ac:chgData name="Viral Khandhar CA" userId="5072ef4d78666374" providerId="LiveId" clId="{B062DED8-FA16-4F20-9674-930F0B1DD346}" dt="2022-12-15T03:42:43.113" v="2294"/>
          <ac:spMkLst>
            <pc:docMk/>
            <pc:sldMk cId="2150814458" sldId="309"/>
            <ac:spMk id="7" creationId="{95CF3567-E51F-8385-FA9D-3BAF6D1B1471}"/>
          </ac:spMkLst>
        </pc:spChg>
        <pc:spChg chg="add mod">
          <ac:chgData name="Viral Khandhar CA" userId="5072ef4d78666374" providerId="LiveId" clId="{B062DED8-FA16-4F20-9674-930F0B1DD346}" dt="2022-12-15T03:45:07.174" v="2306" actId="1076"/>
          <ac:spMkLst>
            <pc:docMk/>
            <pc:sldMk cId="2150814458" sldId="309"/>
            <ac:spMk id="8" creationId="{3B6A5C79-4841-8AAA-488F-951AEEDC09FD}"/>
          </ac:spMkLst>
        </pc:spChg>
        <pc:picChg chg="add mod">
          <ac:chgData name="Viral Khandhar CA" userId="5072ef4d78666374" providerId="LiveId" clId="{B062DED8-FA16-4F20-9674-930F0B1DD346}" dt="2022-12-15T03:45:05.218" v="2305" actId="1076"/>
          <ac:picMkLst>
            <pc:docMk/>
            <pc:sldMk cId="2150814458" sldId="309"/>
            <ac:picMk id="4" creationId="{50105C26-BE10-5AC4-FAB3-4871662F301D}"/>
          </ac:picMkLst>
        </pc:picChg>
      </pc:sldChg>
      <pc:sldChg chg="addSp modSp new mod ord">
        <pc:chgData name="Viral Khandhar CA" userId="5072ef4d78666374" providerId="LiveId" clId="{B062DED8-FA16-4F20-9674-930F0B1DD346}" dt="2022-12-15T04:28:08.404" v="2429" actId="1076"/>
        <pc:sldMkLst>
          <pc:docMk/>
          <pc:sldMk cId="2725825478" sldId="310"/>
        </pc:sldMkLst>
        <pc:spChg chg="mod">
          <ac:chgData name="Viral Khandhar CA" userId="5072ef4d78666374" providerId="LiveId" clId="{B062DED8-FA16-4F20-9674-930F0B1DD346}" dt="2022-12-15T04:08:54.650" v="2405" actId="113"/>
          <ac:spMkLst>
            <pc:docMk/>
            <pc:sldMk cId="2725825478" sldId="310"/>
            <ac:spMk id="2" creationId="{16762862-93C4-AE48-6A16-23A7C47708D4}"/>
          </ac:spMkLst>
        </pc:spChg>
        <pc:spChg chg="mod">
          <ac:chgData name="Viral Khandhar CA" userId="5072ef4d78666374" providerId="LiveId" clId="{B062DED8-FA16-4F20-9674-930F0B1DD346}" dt="2022-12-15T04:28:01.045" v="2425" actId="5793"/>
          <ac:spMkLst>
            <pc:docMk/>
            <pc:sldMk cId="2725825478" sldId="310"/>
            <ac:spMk id="3" creationId="{09D8BF17-A523-8756-B806-91E5C5022F8A}"/>
          </ac:spMkLst>
        </pc:spChg>
        <pc:picChg chg="add mod">
          <ac:chgData name="Viral Khandhar CA" userId="5072ef4d78666374" providerId="LiveId" clId="{B062DED8-FA16-4F20-9674-930F0B1DD346}" dt="2022-12-15T04:28:08.404" v="2429" actId="1076"/>
          <ac:picMkLst>
            <pc:docMk/>
            <pc:sldMk cId="2725825478" sldId="310"/>
            <ac:picMk id="4" creationId="{36B35C37-FFEB-6828-294A-13E53BE4055F}"/>
          </ac:picMkLst>
        </pc:picChg>
      </pc:sldChg>
      <pc:sldChg chg="addSp modSp new del mod modClrScheme chgLayout">
        <pc:chgData name="Viral Khandhar CA" userId="5072ef4d78666374" providerId="LiveId" clId="{B062DED8-FA16-4F20-9674-930F0B1DD346}" dt="2022-12-15T04:39:23.572" v="2542" actId="2696"/>
        <pc:sldMkLst>
          <pc:docMk/>
          <pc:sldMk cId="3753498749" sldId="311"/>
        </pc:sldMkLst>
        <pc:spChg chg="add mod">
          <ac:chgData name="Viral Khandhar CA" userId="5072ef4d78666374" providerId="LiveId" clId="{B062DED8-FA16-4F20-9674-930F0B1DD346}" dt="2022-12-15T04:29:01.208" v="2463" actId="113"/>
          <ac:spMkLst>
            <pc:docMk/>
            <pc:sldMk cId="3753498749" sldId="311"/>
            <ac:spMk id="2" creationId="{5653E8AB-6E68-FBC0-EDF0-9FABCBEAEC63}"/>
          </ac:spMkLst>
        </pc:spChg>
        <pc:spChg chg="add mod">
          <ac:chgData name="Viral Khandhar CA" userId="5072ef4d78666374" providerId="LiveId" clId="{B062DED8-FA16-4F20-9674-930F0B1DD346}" dt="2022-12-15T04:28:48.596" v="2432" actId="700"/>
          <ac:spMkLst>
            <pc:docMk/>
            <pc:sldMk cId="3753498749" sldId="311"/>
            <ac:spMk id="3" creationId="{9EAAD7FD-1F13-CCB6-E115-6AC9629FBBDC}"/>
          </ac:spMkLst>
        </pc:spChg>
      </pc:sldChg>
      <pc:sldChg chg="modSp new mod">
        <pc:chgData name="Viral Khandhar CA" userId="5072ef4d78666374" providerId="LiveId" clId="{B062DED8-FA16-4F20-9674-930F0B1DD346}" dt="2022-12-15T06:22:19.157" v="2592" actId="20577"/>
        <pc:sldMkLst>
          <pc:docMk/>
          <pc:sldMk cId="2197003409" sldId="312"/>
        </pc:sldMkLst>
        <pc:spChg chg="mod">
          <ac:chgData name="Viral Khandhar CA" userId="5072ef4d78666374" providerId="LiveId" clId="{B062DED8-FA16-4F20-9674-930F0B1DD346}" dt="2022-12-15T06:22:19.157" v="2592" actId="20577"/>
          <ac:spMkLst>
            <pc:docMk/>
            <pc:sldMk cId="2197003409" sldId="312"/>
            <ac:spMk id="2" creationId="{A71611AC-2016-75F8-97EC-C3C838DEDE2E}"/>
          </ac:spMkLst>
        </pc:spChg>
        <pc:spChg chg="mod">
          <ac:chgData name="Viral Khandhar CA" userId="5072ef4d78666374" providerId="LiveId" clId="{B062DED8-FA16-4F20-9674-930F0B1DD346}" dt="2022-12-15T04:33:48.617" v="2525" actId="20577"/>
          <ac:spMkLst>
            <pc:docMk/>
            <pc:sldMk cId="2197003409" sldId="312"/>
            <ac:spMk id="3" creationId="{2A3F8AE7-D472-0509-1C14-9E25242BC60D}"/>
          </ac:spMkLst>
        </pc:spChg>
      </pc:sldChg>
      <pc:sldChg chg="new del">
        <pc:chgData name="Viral Khandhar CA" userId="5072ef4d78666374" providerId="LiveId" clId="{B062DED8-FA16-4F20-9674-930F0B1DD346}" dt="2022-12-15T06:25:08.788" v="2594" actId="680"/>
        <pc:sldMkLst>
          <pc:docMk/>
          <pc:sldMk cId="1992783214" sldId="313"/>
        </pc:sldMkLst>
      </pc:sldChg>
      <pc:sldChg chg="addSp modSp new del mod modClrScheme chgLayout">
        <pc:chgData name="Viral Khandhar CA" userId="5072ef4d78666374" providerId="LiveId" clId="{B062DED8-FA16-4F20-9674-930F0B1DD346}" dt="2022-12-15T04:39:20.477" v="2541" actId="2696"/>
        <pc:sldMkLst>
          <pc:docMk/>
          <pc:sldMk cId="3007897766" sldId="313"/>
        </pc:sldMkLst>
        <pc:spChg chg="add mod">
          <ac:chgData name="Viral Khandhar CA" userId="5072ef4d78666374" providerId="LiveId" clId="{B062DED8-FA16-4F20-9674-930F0B1DD346}" dt="2022-12-15T04:39:15.461" v="2540" actId="1076"/>
          <ac:spMkLst>
            <pc:docMk/>
            <pc:sldMk cId="3007897766" sldId="313"/>
            <ac:spMk id="2" creationId="{9E401179-8E8F-0F28-C9DB-EFFF1781276C}"/>
          </ac:spMkLst>
        </pc:spChg>
        <pc:spChg chg="add mod">
          <ac:chgData name="Viral Khandhar CA" userId="5072ef4d78666374" providerId="LiveId" clId="{B062DED8-FA16-4F20-9674-930F0B1DD346}" dt="2022-12-15T04:39:14.605" v="2538" actId="1076"/>
          <ac:spMkLst>
            <pc:docMk/>
            <pc:sldMk cId="3007897766" sldId="313"/>
            <ac:spMk id="3" creationId="{5ECA76FB-59ED-8216-1686-449775E981D7}"/>
          </ac:spMkLst>
        </pc:spChg>
      </pc:sldChg>
    </pc:docChg>
  </pc:docChgLst>
  <pc:docChgLst>
    <pc:chgData name="Viral Khandhar CA" userId="5072ef4d78666374" providerId="LiveId" clId="{09456CFB-2796-4BD3-A0FC-BA15F965AD6B}"/>
    <pc:docChg chg="undo custSel modSld">
      <pc:chgData name="Viral Khandhar CA" userId="5072ef4d78666374" providerId="LiveId" clId="{09456CFB-2796-4BD3-A0FC-BA15F965AD6B}" dt="2022-12-15T17:28:28.788" v="19" actId="1076"/>
      <pc:docMkLst>
        <pc:docMk/>
      </pc:docMkLst>
      <pc:sldChg chg="modSp mod">
        <pc:chgData name="Viral Khandhar CA" userId="5072ef4d78666374" providerId="LiveId" clId="{09456CFB-2796-4BD3-A0FC-BA15F965AD6B}" dt="2022-12-15T17:27:34.173" v="18" actId="20577"/>
        <pc:sldMkLst>
          <pc:docMk/>
          <pc:sldMk cId="2387849042" sldId="256"/>
        </pc:sldMkLst>
        <pc:spChg chg="mod">
          <ac:chgData name="Viral Khandhar CA" userId="5072ef4d78666374" providerId="LiveId" clId="{09456CFB-2796-4BD3-A0FC-BA15F965AD6B}" dt="2022-12-15T17:27:34.173" v="18" actId="20577"/>
          <ac:spMkLst>
            <pc:docMk/>
            <pc:sldMk cId="2387849042" sldId="256"/>
            <ac:spMk id="2" creationId="{C4300AEF-1595-4419-801B-6E36A33BB8CF}"/>
          </ac:spMkLst>
        </pc:spChg>
        <pc:spChg chg="mod">
          <ac:chgData name="Viral Khandhar CA" userId="5072ef4d78666374" providerId="LiveId" clId="{09456CFB-2796-4BD3-A0FC-BA15F965AD6B}" dt="2022-12-15T17:27:24.925" v="14" actId="1076"/>
          <ac:spMkLst>
            <pc:docMk/>
            <pc:sldMk cId="2387849042" sldId="256"/>
            <ac:spMk id="5" creationId="{A50B1817-3C7F-41BC-8557-7A00C928EE16}"/>
          </ac:spMkLst>
        </pc:spChg>
      </pc:sldChg>
      <pc:sldChg chg="modSp mod">
        <pc:chgData name="Viral Khandhar CA" userId="5072ef4d78666374" providerId="LiveId" clId="{09456CFB-2796-4BD3-A0FC-BA15F965AD6B}" dt="2022-12-15T17:28:28.788" v="19" actId="1076"/>
        <pc:sldMkLst>
          <pc:docMk/>
          <pc:sldMk cId="250735960" sldId="301"/>
        </pc:sldMkLst>
        <pc:picChg chg="mod">
          <ac:chgData name="Viral Khandhar CA" userId="5072ef4d78666374" providerId="LiveId" clId="{09456CFB-2796-4BD3-A0FC-BA15F965AD6B}" dt="2022-12-15T17:28:28.788" v="19" actId="1076"/>
          <ac:picMkLst>
            <pc:docMk/>
            <pc:sldMk cId="250735960" sldId="301"/>
            <ac:picMk id="3" creationId="{AB3328DD-F58F-B7D8-ECEB-197BCBEA4400}"/>
          </ac:picMkLst>
        </pc:picChg>
      </pc:sldChg>
    </pc:docChg>
  </pc:docChgLst>
  <pc:docChgLst>
    <pc:chgData name="Viral Khandhar CA" userId="5072ef4d78666374" providerId="LiveId" clId="{B39CAB05-D332-42BC-AF83-5C5A138C9C1C}"/>
    <pc:docChg chg="modSld">
      <pc:chgData name="Viral Khandhar CA" userId="5072ef4d78666374" providerId="LiveId" clId="{B39CAB05-D332-42BC-AF83-5C5A138C9C1C}" dt="2022-12-18T04:21:09.418" v="35" actId="20577"/>
      <pc:docMkLst>
        <pc:docMk/>
      </pc:docMkLst>
      <pc:sldChg chg="modSp mod">
        <pc:chgData name="Viral Khandhar CA" userId="5072ef4d78666374" providerId="LiveId" clId="{B39CAB05-D332-42BC-AF83-5C5A138C9C1C}" dt="2022-12-18T04:21:09.418" v="35" actId="20577"/>
        <pc:sldMkLst>
          <pc:docMk/>
          <pc:sldMk cId="2387849042" sldId="256"/>
        </pc:sldMkLst>
        <pc:spChg chg="mod">
          <ac:chgData name="Viral Khandhar CA" userId="5072ef4d78666374" providerId="LiveId" clId="{B39CAB05-D332-42BC-AF83-5C5A138C9C1C}" dt="2022-12-18T04:21:09.418" v="35" actId="20577"/>
          <ac:spMkLst>
            <pc:docMk/>
            <pc:sldMk cId="2387849042" sldId="256"/>
            <ac:spMk id="2" creationId="{C4300AEF-1595-4419-801B-6E36A33BB8C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92992E-6C66-4181-A28A-6C77DBB7CC74}" type="doc">
      <dgm:prSet loTypeId="urn:microsoft.com/office/officeart/2005/8/layout/venn2" loCatId="relationship" qsTypeId="urn:microsoft.com/office/officeart/2005/8/quickstyle/simple1" qsCatId="simple" csTypeId="urn:microsoft.com/office/officeart/2005/8/colors/colorful2" csCatId="colorful" phldr="1"/>
      <dgm:spPr/>
      <dgm:t>
        <a:bodyPr/>
        <a:lstStyle/>
        <a:p>
          <a:endParaRPr lang="en-US"/>
        </a:p>
      </dgm:t>
    </dgm:pt>
    <dgm:pt modelId="{B4B7C5F1-7932-4D11-A3F2-1C472348DFD6}">
      <dgm:prSet phldrT="[Text]" custT="1"/>
      <dgm:spPr/>
      <dgm:t>
        <a:bodyPr/>
        <a:lstStyle/>
        <a:p>
          <a:r>
            <a:rPr lang="en-US" sz="2000" b="1" dirty="0">
              <a:latin typeface="Segoe UI" panose="020B0502040204020203" pitchFamily="34" charset="0"/>
              <a:cs typeface="Segoe UI" panose="020B0502040204020203" pitchFamily="34" charset="0"/>
            </a:rPr>
            <a:t>SECTION</a:t>
          </a:r>
        </a:p>
      </dgm:t>
    </dgm:pt>
    <dgm:pt modelId="{BBD5ECB5-7FD5-4205-93D5-1B55754F3524}" type="parTrans" cxnId="{5405C20E-11B6-4988-A320-3FE691E12B1B}">
      <dgm:prSet/>
      <dgm:spPr/>
      <dgm:t>
        <a:bodyPr/>
        <a:lstStyle/>
        <a:p>
          <a:endParaRPr lang="en-US" sz="2000" b="1">
            <a:solidFill>
              <a:schemeClr val="tx2">
                <a:lumMod val="75000"/>
              </a:schemeClr>
            </a:solidFill>
          </a:endParaRPr>
        </a:p>
      </dgm:t>
    </dgm:pt>
    <dgm:pt modelId="{0CD86025-57FF-4A41-BEB9-2403EBA9DD80}" type="sibTrans" cxnId="{5405C20E-11B6-4988-A320-3FE691E12B1B}">
      <dgm:prSet/>
      <dgm:spPr/>
      <dgm:t>
        <a:bodyPr/>
        <a:lstStyle/>
        <a:p>
          <a:endParaRPr lang="en-US" sz="2000" b="1">
            <a:solidFill>
              <a:schemeClr val="tx2">
                <a:lumMod val="75000"/>
              </a:schemeClr>
            </a:solidFill>
          </a:endParaRPr>
        </a:p>
      </dgm:t>
    </dgm:pt>
    <dgm:pt modelId="{EED3E160-08BC-4829-B21F-6F7E31E05CF7}">
      <dgm:prSet phldrT="[Text]" custT="1"/>
      <dgm:spPr/>
      <dgm:t>
        <a:bodyPr/>
        <a:lstStyle/>
        <a:p>
          <a:r>
            <a:rPr lang="en-US" sz="2000" b="1">
              <a:latin typeface="Segoe UI" panose="020B0502040204020203" pitchFamily="34" charset="0"/>
              <a:cs typeface="Segoe UI" panose="020B0502040204020203" pitchFamily="34" charset="0"/>
            </a:rPr>
            <a:t>CHAPTER</a:t>
          </a:r>
          <a:endParaRPr lang="en-US" sz="2000" b="1" dirty="0">
            <a:latin typeface="Segoe UI" panose="020B0502040204020203" pitchFamily="34" charset="0"/>
            <a:cs typeface="Segoe UI" panose="020B0502040204020203" pitchFamily="34" charset="0"/>
          </a:endParaRPr>
        </a:p>
      </dgm:t>
    </dgm:pt>
    <dgm:pt modelId="{2A9D76CB-950B-465F-AACD-7B6D43166B4C}" type="parTrans" cxnId="{BF2D3B69-B29F-4C6D-A182-8C0F2019E1A2}">
      <dgm:prSet/>
      <dgm:spPr/>
      <dgm:t>
        <a:bodyPr/>
        <a:lstStyle/>
        <a:p>
          <a:endParaRPr lang="en-US" sz="2000" b="1">
            <a:solidFill>
              <a:schemeClr val="tx2">
                <a:lumMod val="75000"/>
              </a:schemeClr>
            </a:solidFill>
          </a:endParaRPr>
        </a:p>
      </dgm:t>
    </dgm:pt>
    <dgm:pt modelId="{1DDCAF2D-61F8-41C7-874A-BF4672269525}" type="sibTrans" cxnId="{BF2D3B69-B29F-4C6D-A182-8C0F2019E1A2}">
      <dgm:prSet/>
      <dgm:spPr/>
      <dgm:t>
        <a:bodyPr/>
        <a:lstStyle/>
        <a:p>
          <a:endParaRPr lang="en-US" sz="2000" b="1">
            <a:solidFill>
              <a:schemeClr val="tx2">
                <a:lumMod val="75000"/>
              </a:schemeClr>
            </a:solidFill>
          </a:endParaRPr>
        </a:p>
      </dgm:t>
    </dgm:pt>
    <dgm:pt modelId="{32F4EB22-584D-4FBE-82C7-169321E59B53}">
      <dgm:prSet phldrT="[Text]" custT="1"/>
      <dgm:spPr/>
      <dgm:t>
        <a:bodyPr/>
        <a:lstStyle/>
        <a:p>
          <a:r>
            <a:rPr lang="en-US" sz="2000" b="1" dirty="0">
              <a:latin typeface="Segoe UI" panose="020B0502040204020203" pitchFamily="34" charset="0"/>
              <a:cs typeface="Segoe UI" panose="020B0502040204020203" pitchFamily="34" charset="0"/>
            </a:rPr>
            <a:t>HEADING</a:t>
          </a:r>
        </a:p>
      </dgm:t>
    </dgm:pt>
    <dgm:pt modelId="{B8E491D9-7A8A-4815-9847-0B77B4CD831F}" type="parTrans" cxnId="{9A4E4350-6B16-4137-B237-4D30C0EA62C7}">
      <dgm:prSet/>
      <dgm:spPr/>
      <dgm:t>
        <a:bodyPr/>
        <a:lstStyle/>
        <a:p>
          <a:endParaRPr lang="en-US" sz="2000" b="1">
            <a:solidFill>
              <a:schemeClr val="tx2">
                <a:lumMod val="75000"/>
              </a:schemeClr>
            </a:solidFill>
          </a:endParaRPr>
        </a:p>
      </dgm:t>
    </dgm:pt>
    <dgm:pt modelId="{6FDBE5B6-CEF6-4274-A0B6-9463DE2367EC}" type="sibTrans" cxnId="{9A4E4350-6B16-4137-B237-4D30C0EA62C7}">
      <dgm:prSet/>
      <dgm:spPr/>
      <dgm:t>
        <a:bodyPr/>
        <a:lstStyle/>
        <a:p>
          <a:endParaRPr lang="en-US" sz="2000" b="1">
            <a:solidFill>
              <a:schemeClr val="tx2">
                <a:lumMod val="75000"/>
              </a:schemeClr>
            </a:solidFill>
          </a:endParaRPr>
        </a:p>
      </dgm:t>
    </dgm:pt>
    <dgm:pt modelId="{5D4293C6-9C2B-45BA-A307-C65FC2250DF3}">
      <dgm:prSet phldrT="[Text]" custT="1"/>
      <dgm:spPr/>
      <dgm:t>
        <a:bodyPr/>
        <a:lstStyle/>
        <a:p>
          <a:r>
            <a:rPr lang="en-US" sz="2000" b="1" dirty="0">
              <a:latin typeface="Segoe UI" panose="020B0502040204020203" pitchFamily="34" charset="0"/>
              <a:cs typeface="Segoe UI" panose="020B0502040204020203" pitchFamily="34" charset="0"/>
            </a:rPr>
            <a:t>SUB-HEADING</a:t>
          </a:r>
        </a:p>
      </dgm:t>
    </dgm:pt>
    <dgm:pt modelId="{12187201-9FA9-4AB9-8A89-E052AF210C76}" type="parTrans" cxnId="{2811A751-BB1F-4D0E-B1E2-4412AAD4FC74}">
      <dgm:prSet/>
      <dgm:spPr/>
      <dgm:t>
        <a:bodyPr/>
        <a:lstStyle/>
        <a:p>
          <a:endParaRPr lang="en-US" sz="2000" b="1">
            <a:solidFill>
              <a:schemeClr val="tx2">
                <a:lumMod val="75000"/>
              </a:schemeClr>
            </a:solidFill>
          </a:endParaRPr>
        </a:p>
      </dgm:t>
    </dgm:pt>
    <dgm:pt modelId="{EA9219B0-885C-4C43-8EB9-887797596E2A}" type="sibTrans" cxnId="{2811A751-BB1F-4D0E-B1E2-4412AAD4FC74}">
      <dgm:prSet/>
      <dgm:spPr/>
      <dgm:t>
        <a:bodyPr/>
        <a:lstStyle/>
        <a:p>
          <a:endParaRPr lang="en-US" sz="2000" b="1">
            <a:solidFill>
              <a:schemeClr val="tx2">
                <a:lumMod val="75000"/>
              </a:schemeClr>
            </a:solidFill>
          </a:endParaRPr>
        </a:p>
      </dgm:t>
    </dgm:pt>
    <dgm:pt modelId="{C19697BA-F0D9-4BFF-A5B9-CDD6E0809225}">
      <dgm:prSet custT="1"/>
      <dgm:spPr/>
      <dgm:t>
        <a:bodyPr/>
        <a:lstStyle/>
        <a:p>
          <a:r>
            <a:rPr lang="en-US" sz="2000" b="1">
              <a:latin typeface="Segoe UI" panose="020B0502040204020203" pitchFamily="34" charset="0"/>
              <a:cs typeface="Segoe UI" panose="020B0502040204020203" pitchFamily="34" charset="0"/>
            </a:rPr>
            <a:t>TARIFF ITEM</a:t>
          </a:r>
          <a:endParaRPr lang="en-US" sz="2000" b="1" dirty="0">
            <a:latin typeface="Segoe UI" panose="020B0502040204020203" pitchFamily="34" charset="0"/>
            <a:cs typeface="Segoe UI" panose="020B0502040204020203" pitchFamily="34" charset="0"/>
          </a:endParaRPr>
        </a:p>
      </dgm:t>
    </dgm:pt>
    <dgm:pt modelId="{3299063F-B155-435B-9178-CF41FC96B489}" type="parTrans" cxnId="{9815E8CC-2ECB-4513-9393-3B9DAA20A23B}">
      <dgm:prSet/>
      <dgm:spPr/>
      <dgm:t>
        <a:bodyPr/>
        <a:lstStyle/>
        <a:p>
          <a:endParaRPr lang="en-US" sz="2000" b="1">
            <a:solidFill>
              <a:schemeClr val="tx2">
                <a:lumMod val="75000"/>
              </a:schemeClr>
            </a:solidFill>
          </a:endParaRPr>
        </a:p>
      </dgm:t>
    </dgm:pt>
    <dgm:pt modelId="{8266E069-D26A-4E83-BDE0-E6AD89F3AF5E}" type="sibTrans" cxnId="{9815E8CC-2ECB-4513-9393-3B9DAA20A23B}">
      <dgm:prSet/>
      <dgm:spPr/>
      <dgm:t>
        <a:bodyPr/>
        <a:lstStyle/>
        <a:p>
          <a:endParaRPr lang="en-US" sz="2000" b="1">
            <a:solidFill>
              <a:schemeClr val="tx2">
                <a:lumMod val="75000"/>
              </a:schemeClr>
            </a:solidFill>
          </a:endParaRPr>
        </a:p>
      </dgm:t>
    </dgm:pt>
    <dgm:pt modelId="{B4C1CDAC-4B37-40B8-90A1-9DBAAB9C54DF}" type="pres">
      <dgm:prSet presAssocID="{0092992E-6C66-4181-A28A-6C77DBB7CC74}" presName="Name0" presStyleCnt="0">
        <dgm:presLayoutVars>
          <dgm:chMax val="7"/>
          <dgm:resizeHandles val="exact"/>
        </dgm:presLayoutVars>
      </dgm:prSet>
      <dgm:spPr/>
    </dgm:pt>
    <dgm:pt modelId="{334C18CA-EB4C-4D52-8B18-0AC4D8A856ED}" type="pres">
      <dgm:prSet presAssocID="{0092992E-6C66-4181-A28A-6C77DBB7CC74}" presName="comp1" presStyleCnt="0"/>
      <dgm:spPr/>
    </dgm:pt>
    <dgm:pt modelId="{C2B4D2E4-8B36-42D9-9A6A-E8D6D1F834F8}" type="pres">
      <dgm:prSet presAssocID="{0092992E-6C66-4181-A28A-6C77DBB7CC74}" presName="circle1" presStyleLbl="node1" presStyleIdx="0" presStyleCnt="5"/>
      <dgm:spPr/>
    </dgm:pt>
    <dgm:pt modelId="{2D30AAC1-5A5B-44F1-B08A-FD7BFB1A939E}" type="pres">
      <dgm:prSet presAssocID="{0092992E-6C66-4181-A28A-6C77DBB7CC74}" presName="c1text" presStyleLbl="node1" presStyleIdx="0" presStyleCnt="5">
        <dgm:presLayoutVars>
          <dgm:bulletEnabled val="1"/>
        </dgm:presLayoutVars>
      </dgm:prSet>
      <dgm:spPr/>
    </dgm:pt>
    <dgm:pt modelId="{417C6D90-F158-4CE4-B05B-7BA071728D66}" type="pres">
      <dgm:prSet presAssocID="{0092992E-6C66-4181-A28A-6C77DBB7CC74}" presName="comp2" presStyleCnt="0"/>
      <dgm:spPr/>
    </dgm:pt>
    <dgm:pt modelId="{E60ED542-9827-4DCA-8998-3EFAE94E2746}" type="pres">
      <dgm:prSet presAssocID="{0092992E-6C66-4181-A28A-6C77DBB7CC74}" presName="circle2" presStyleLbl="node1" presStyleIdx="1" presStyleCnt="5"/>
      <dgm:spPr/>
    </dgm:pt>
    <dgm:pt modelId="{0D26F3B3-75F7-440E-9A24-BCE8A5ED8206}" type="pres">
      <dgm:prSet presAssocID="{0092992E-6C66-4181-A28A-6C77DBB7CC74}" presName="c2text" presStyleLbl="node1" presStyleIdx="1" presStyleCnt="5">
        <dgm:presLayoutVars>
          <dgm:bulletEnabled val="1"/>
        </dgm:presLayoutVars>
      </dgm:prSet>
      <dgm:spPr/>
    </dgm:pt>
    <dgm:pt modelId="{BC34DFC7-901A-4985-A464-6B8D09E387A1}" type="pres">
      <dgm:prSet presAssocID="{0092992E-6C66-4181-A28A-6C77DBB7CC74}" presName="comp3" presStyleCnt="0"/>
      <dgm:spPr/>
    </dgm:pt>
    <dgm:pt modelId="{7D2C9877-E219-488E-AB7E-40774861075F}" type="pres">
      <dgm:prSet presAssocID="{0092992E-6C66-4181-A28A-6C77DBB7CC74}" presName="circle3" presStyleLbl="node1" presStyleIdx="2" presStyleCnt="5"/>
      <dgm:spPr/>
    </dgm:pt>
    <dgm:pt modelId="{4E0535B2-715F-4F5A-87A4-A22CE4C7B3F2}" type="pres">
      <dgm:prSet presAssocID="{0092992E-6C66-4181-A28A-6C77DBB7CC74}" presName="c3text" presStyleLbl="node1" presStyleIdx="2" presStyleCnt="5">
        <dgm:presLayoutVars>
          <dgm:bulletEnabled val="1"/>
        </dgm:presLayoutVars>
      </dgm:prSet>
      <dgm:spPr/>
    </dgm:pt>
    <dgm:pt modelId="{E0D7116D-3173-4AC8-A352-9A9FB2AF9C86}" type="pres">
      <dgm:prSet presAssocID="{0092992E-6C66-4181-A28A-6C77DBB7CC74}" presName="comp4" presStyleCnt="0"/>
      <dgm:spPr/>
    </dgm:pt>
    <dgm:pt modelId="{A7A60A19-A4D3-48A1-8EAC-968CDFB0FBAA}" type="pres">
      <dgm:prSet presAssocID="{0092992E-6C66-4181-A28A-6C77DBB7CC74}" presName="circle4" presStyleLbl="node1" presStyleIdx="3" presStyleCnt="5" custScaleX="117796" custScaleY="101936"/>
      <dgm:spPr/>
    </dgm:pt>
    <dgm:pt modelId="{0A7F282A-B7E7-4241-82CC-54196DECA63C}" type="pres">
      <dgm:prSet presAssocID="{0092992E-6C66-4181-A28A-6C77DBB7CC74}" presName="c4text" presStyleLbl="node1" presStyleIdx="3" presStyleCnt="5">
        <dgm:presLayoutVars>
          <dgm:bulletEnabled val="1"/>
        </dgm:presLayoutVars>
      </dgm:prSet>
      <dgm:spPr/>
    </dgm:pt>
    <dgm:pt modelId="{B85521A5-6FF3-4F48-85B0-0737361B0935}" type="pres">
      <dgm:prSet presAssocID="{0092992E-6C66-4181-A28A-6C77DBB7CC74}" presName="comp5" presStyleCnt="0"/>
      <dgm:spPr/>
    </dgm:pt>
    <dgm:pt modelId="{80CF2E7E-8CF3-4168-AE9D-9563B1E326FA}" type="pres">
      <dgm:prSet presAssocID="{0092992E-6C66-4181-A28A-6C77DBB7CC74}" presName="circle5" presStyleLbl="node1" presStyleIdx="4" presStyleCnt="5" custScaleX="112909" custScaleY="95955" custLinFactNeighborX="522" custLinFactNeighborY="5741"/>
      <dgm:spPr/>
    </dgm:pt>
    <dgm:pt modelId="{1591BFB6-3072-4833-A440-606C5EEEC490}" type="pres">
      <dgm:prSet presAssocID="{0092992E-6C66-4181-A28A-6C77DBB7CC74}" presName="c5text" presStyleLbl="node1" presStyleIdx="4" presStyleCnt="5">
        <dgm:presLayoutVars>
          <dgm:bulletEnabled val="1"/>
        </dgm:presLayoutVars>
      </dgm:prSet>
      <dgm:spPr/>
    </dgm:pt>
  </dgm:ptLst>
  <dgm:cxnLst>
    <dgm:cxn modelId="{5405C20E-11B6-4988-A320-3FE691E12B1B}" srcId="{0092992E-6C66-4181-A28A-6C77DBB7CC74}" destId="{B4B7C5F1-7932-4D11-A3F2-1C472348DFD6}" srcOrd="0" destOrd="0" parTransId="{BBD5ECB5-7FD5-4205-93D5-1B55754F3524}" sibTransId="{0CD86025-57FF-4A41-BEB9-2403EBA9DD80}"/>
    <dgm:cxn modelId="{852FA63B-B2BD-411B-85E7-67792F26E8C8}" type="presOf" srcId="{EED3E160-08BC-4829-B21F-6F7E31E05CF7}" destId="{E60ED542-9827-4DCA-8998-3EFAE94E2746}" srcOrd="0" destOrd="0" presId="urn:microsoft.com/office/officeart/2005/8/layout/venn2"/>
    <dgm:cxn modelId="{479C9F41-A4C5-4E26-B46B-BDF183DFDCA4}" type="presOf" srcId="{C19697BA-F0D9-4BFF-A5B9-CDD6E0809225}" destId="{1591BFB6-3072-4833-A440-606C5EEEC490}" srcOrd="1" destOrd="0" presId="urn:microsoft.com/office/officeart/2005/8/layout/venn2"/>
    <dgm:cxn modelId="{861A9E44-02DC-4D7C-8A54-7197C34920C9}" type="presOf" srcId="{0092992E-6C66-4181-A28A-6C77DBB7CC74}" destId="{B4C1CDAC-4B37-40B8-90A1-9DBAAB9C54DF}" srcOrd="0" destOrd="0" presId="urn:microsoft.com/office/officeart/2005/8/layout/venn2"/>
    <dgm:cxn modelId="{BF2D3B69-B29F-4C6D-A182-8C0F2019E1A2}" srcId="{0092992E-6C66-4181-A28A-6C77DBB7CC74}" destId="{EED3E160-08BC-4829-B21F-6F7E31E05CF7}" srcOrd="1" destOrd="0" parTransId="{2A9D76CB-950B-465F-AACD-7B6D43166B4C}" sibTransId="{1DDCAF2D-61F8-41C7-874A-BF4672269525}"/>
    <dgm:cxn modelId="{9A4E4350-6B16-4137-B237-4D30C0EA62C7}" srcId="{0092992E-6C66-4181-A28A-6C77DBB7CC74}" destId="{32F4EB22-584D-4FBE-82C7-169321E59B53}" srcOrd="2" destOrd="0" parTransId="{B8E491D9-7A8A-4815-9847-0B77B4CD831F}" sibTransId="{6FDBE5B6-CEF6-4274-A0B6-9463DE2367EC}"/>
    <dgm:cxn modelId="{2811A751-BB1F-4D0E-B1E2-4412AAD4FC74}" srcId="{0092992E-6C66-4181-A28A-6C77DBB7CC74}" destId="{5D4293C6-9C2B-45BA-A307-C65FC2250DF3}" srcOrd="3" destOrd="0" parTransId="{12187201-9FA9-4AB9-8A89-E052AF210C76}" sibTransId="{EA9219B0-885C-4C43-8EB9-887797596E2A}"/>
    <dgm:cxn modelId="{549B177F-631C-4AA6-A0F9-D219016970DC}" type="presOf" srcId="{32F4EB22-584D-4FBE-82C7-169321E59B53}" destId="{4E0535B2-715F-4F5A-87A4-A22CE4C7B3F2}" srcOrd="1" destOrd="0" presId="urn:microsoft.com/office/officeart/2005/8/layout/venn2"/>
    <dgm:cxn modelId="{E6211385-9AF4-4862-81C2-1576ECA73CF8}" type="presOf" srcId="{5D4293C6-9C2B-45BA-A307-C65FC2250DF3}" destId="{A7A60A19-A4D3-48A1-8EAC-968CDFB0FBAA}" srcOrd="0" destOrd="0" presId="urn:microsoft.com/office/officeart/2005/8/layout/venn2"/>
    <dgm:cxn modelId="{24CC9BA7-F2AF-426A-8340-561A6BE9772E}" type="presOf" srcId="{B4B7C5F1-7932-4D11-A3F2-1C472348DFD6}" destId="{C2B4D2E4-8B36-42D9-9A6A-E8D6D1F834F8}" srcOrd="0" destOrd="0" presId="urn:microsoft.com/office/officeart/2005/8/layout/venn2"/>
    <dgm:cxn modelId="{C3A0F4B8-895C-4F27-B596-09828031D313}" type="presOf" srcId="{5D4293C6-9C2B-45BA-A307-C65FC2250DF3}" destId="{0A7F282A-B7E7-4241-82CC-54196DECA63C}" srcOrd="1" destOrd="0" presId="urn:microsoft.com/office/officeart/2005/8/layout/venn2"/>
    <dgm:cxn modelId="{8BAB2EC3-2110-4B80-9F4E-456165B52E96}" type="presOf" srcId="{B4B7C5F1-7932-4D11-A3F2-1C472348DFD6}" destId="{2D30AAC1-5A5B-44F1-B08A-FD7BFB1A939E}" srcOrd="1" destOrd="0" presId="urn:microsoft.com/office/officeart/2005/8/layout/venn2"/>
    <dgm:cxn modelId="{8223C1C6-6F3D-416A-B29D-A7F3AFB95B97}" type="presOf" srcId="{EED3E160-08BC-4829-B21F-6F7E31E05CF7}" destId="{0D26F3B3-75F7-440E-9A24-BCE8A5ED8206}" srcOrd="1" destOrd="0" presId="urn:microsoft.com/office/officeart/2005/8/layout/venn2"/>
    <dgm:cxn modelId="{9815E8CC-2ECB-4513-9393-3B9DAA20A23B}" srcId="{0092992E-6C66-4181-A28A-6C77DBB7CC74}" destId="{C19697BA-F0D9-4BFF-A5B9-CDD6E0809225}" srcOrd="4" destOrd="0" parTransId="{3299063F-B155-435B-9178-CF41FC96B489}" sibTransId="{8266E069-D26A-4E83-BDE0-E6AD89F3AF5E}"/>
    <dgm:cxn modelId="{26D4E3D2-9526-4104-A62F-19F154BA02AF}" type="presOf" srcId="{32F4EB22-584D-4FBE-82C7-169321E59B53}" destId="{7D2C9877-E219-488E-AB7E-40774861075F}" srcOrd="0" destOrd="0" presId="urn:microsoft.com/office/officeart/2005/8/layout/venn2"/>
    <dgm:cxn modelId="{C7ADD6F1-673E-43AD-A556-AB48936C6A55}" type="presOf" srcId="{C19697BA-F0D9-4BFF-A5B9-CDD6E0809225}" destId="{80CF2E7E-8CF3-4168-AE9D-9563B1E326FA}" srcOrd="0" destOrd="0" presId="urn:microsoft.com/office/officeart/2005/8/layout/venn2"/>
    <dgm:cxn modelId="{0DB8FFB0-C705-4D37-B6AE-150619996982}" type="presParOf" srcId="{B4C1CDAC-4B37-40B8-90A1-9DBAAB9C54DF}" destId="{334C18CA-EB4C-4D52-8B18-0AC4D8A856ED}" srcOrd="0" destOrd="0" presId="urn:microsoft.com/office/officeart/2005/8/layout/venn2"/>
    <dgm:cxn modelId="{7CFD6C4F-3813-4C65-ADB8-EDFC6351F585}" type="presParOf" srcId="{334C18CA-EB4C-4D52-8B18-0AC4D8A856ED}" destId="{C2B4D2E4-8B36-42D9-9A6A-E8D6D1F834F8}" srcOrd="0" destOrd="0" presId="urn:microsoft.com/office/officeart/2005/8/layout/venn2"/>
    <dgm:cxn modelId="{4EC48D71-4DC4-49D9-8C23-F1378641F62F}" type="presParOf" srcId="{334C18CA-EB4C-4D52-8B18-0AC4D8A856ED}" destId="{2D30AAC1-5A5B-44F1-B08A-FD7BFB1A939E}" srcOrd="1" destOrd="0" presId="urn:microsoft.com/office/officeart/2005/8/layout/venn2"/>
    <dgm:cxn modelId="{5B028FBF-8A3D-4739-990E-656DBC45F058}" type="presParOf" srcId="{B4C1CDAC-4B37-40B8-90A1-9DBAAB9C54DF}" destId="{417C6D90-F158-4CE4-B05B-7BA071728D66}" srcOrd="1" destOrd="0" presId="urn:microsoft.com/office/officeart/2005/8/layout/venn2"/>
    <dgm:cxn modelId="{EE1E64D6-5D94-40DD-B86B-A3B31EB84F02}" type="presParOf" srcId="{417C6D90-F158-4CE4-B05B-7BA071728D66}" destId="{E60ED542-9827-4DCA-8998-3EFAE94E2746}" srcOrd="0" destOrd="0" presId="urn:microsoft.com/office/officeart/2005/8/layout/venn2"/>
    <dgm:cxn modelId="{BCEF2DB1-158A-44CC-B5E5-0206FA340EB0}" type="presParOf" srcId="{417C6D90-F158-4CE4-B05B-7BA071728D66}" destId="{0D26F3B3-75F7-440E-9A24-BCE8A5ED8206}" srcOrd="1" destOrd="0" presId="urn:microsoft.com/office/officeart/2005/8/layout/venn2"/>
    <dgm:cxn modelId="{E1766EBC-1631-4C04-9128-CBA7E57E3DFF}" type="presParOf" srcId="{B4C1CDAC-4B37-40B8-90A1-9DBAAB9C54DF}" destId="{BC34DFC7-901A-4985-A464-6B8D09E387A1}" srcOrd="2" destOrd="0" presId="urn:microsoft.com/office/officeart/2005/8/layout/venn2"/>
    <dgm:cxn modelId="{D3B9A2C7-DDAB-4841-B40B-81DED24AA7D1}" type="presParOf" srcId="{BC34DFC7-901A-4985-A464-6B8D09E387A1}" destId="{7D2C9877-E219-488E-AB7E-40774861075F}" srcOrd="0" destOrd="0" presId="urn:microsoft.com/office/officeart/2005/8/layout/venn2"/>
    <dgm:cxn modelId="{DDEE349F-F1C2-4341-A421-5375A4BDB99A}" type="presParOf" srcId="{BC34DFC7-901A-4985-A464-6B8D09E387A1}" destId="{4E0535B2-715F-4F5A-87A4-A22CE4C7B3F2}" srcOrd="1" destOrd="0" presId="urn:microsoft.com/office/officeart/2005/8/layout/venn2"/>
    <dgm:cxn modelId="{E07EC825-DD89-4CD6-B011-B404FF820568}" type="presParOf" srcId="{B4C1CDAC-4B37-40B8-90A1-9DBAAB9C54DF}" destId="{E0D7116D-3173-4AC8-A352-9A9FB2AF9C86}" srcOrd="3" destOrd="0" presId="urn:microsoft.com/office/officeart/2005/8/layout/venn2"/>
    <dgm:cxn modelId="{B2B8C9DA-65A1-458A-88E7-FF338239A94D}" type="presParOf" srcId="{E0D7116D-3173-4AC8-A352-9A9FB2AF9C86}" destId="{A7A60A19-A4D3-48A1-8EAC-968CDFB0FBAA}" srcOrd="0" destOrd="0" presId="urn:microsoft.com/office/officeart/2005/8/layout/venn2"/>
    <dgm:cxn modelId="{FC13F56A-4063-4840-A5F3-5F5773F32FF2}" type="presParOf" srcId="{E0D7116D-3173-4AC8-A352-9A9FB2AF9C86}" destId="{0A7F282A-B7E7-4241-82CC-54196DECA63C}" srcOrd="1" destOrd="0" presId="urn:microsoft.com/office/officeart/2005/8/layout/venn2"/>
    <dgm:cxn modelId="{3B6EC58E-F9E1-44D7-94DE-4583CE7C2769}" type="presParOf" srcId="{B4C1CDAC-4B37-40B8-90A1-9DBAAB9C54DF}" destId="{B85521A5-6FF3-4F48-85B0-0737361B0935}" srcOrd="4" destOrd="0" presId="urn:microsoft.com/office/officeart/2005/8/layout/venn2"/>
    <dgm:cxn modelId="{1A977D26-9C64-42C0-B476-13BC8948B7BE}" type="presParOf" srcId="{B85521A5-6FF3-4F48-85B0-0737361B0935}" destId="{80CF2E7E-8CF3-4168-AE9D-9563B1E326FA}" srcOrd="0" destOrd="0" presId="urn:microsoft.com/office/officeart/2005/8/layout/venn2"/>
    <dgm:cxn modelId="{13B4DFDD-23E7-4DD5-8F06-03F969B8384D}" type="presParOf" srcId="{B85521A5-6FF3-4F48-85B0-0737361B0935}" destId="{1591BFB6-3072-4833-A440-606C5EEEC490}"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E15231-141D-40AA-ADB6-6B4616DB21BE}" type="doc">
      <dgm:prSet loTypeId="urn:diagrams.loki3.com/VaryingWidthList" loCatId="list" qsTypeId="urn:microsoft.com/office/officeart/2005/8/quickstyle/simple3" qsCatId="simple" csTypeId="urn:microsoft.com/office/officeart/2005/8/colors/colorful2" csCatId="colorful" phldr="1"/>
      <dgm:spPr/>
      <dgm:t>
        <a:bodyPr/>
        <a:lstStyle/>
        <a:p>
          <a:endParaRPr lang="en-US"/>
        </a:p>
      </dgm:t>
    </dgm:pt>
    <dgm:pt modelId="{0F94176B-F199-4524-BEF5-A011ED0B5354}">
      <dgm:prSet/>
      <dgm:spPr/>
      <dgm:t>
        <a:bodyPr/>
        <a:lstStyle/>
        <a:p>
          <a:r>
            <a:rPr lang="en-US" b="0" dirty="0"/>
            <a:t>SECTION I</a:t>
          </a:r>
          <a:r>
            <a:rPr lang="en-US" b="1" dirty="0"/>
            <a:t>. LIVE ANIMALS, ANIMAL PRODUCTS</a:t>
          </a:r>
          <a:endParaRPr lang="en-US" dirty="0"/>
        </a:p>
      </dgm:t>
    </dgm:pt>
    <dgm:pt modelId="{EED5E55A-A39A-41DB-95F8-38942E9EB4FF}" type="parTrans" cxnId="{A4CCB135-7814-4E05-B0BA-0AA91B374D3B}">
      <dgm:prSet/>
      <dgm:spPr/>
      <dgm:t>
        <a:bodyPr/>
        <a:lstStyle/>
        <a:p>
          <a:endParaRPr lang="en-US"/>
        </a:p>
      </dgm:t>
    </dgm:pt>
    <dgm:pt modelId="{255D7BAB-5955-481B-8777-06136B13F6C6}" type="sibTrans" cxnId="{A4CCB135-7814-4E05-B0BA-0AA91B374D3B}">
      <dgm:prSet/>
      <dgm:spPr/>
      <dgm:t>
        <a:bodyPr/>
        <a:lstStyle/>
        <a:p>
          <a:endParaRPr lang="en-US"/>
        </a:p>
      </dgm:t>
    </dgm:pt>
    <dgm:pt modelId="{97B2F083-32FD-44D1-BD8B-714E377B279A}">
      <dgm:prSet/>
      <dgm:spPr/>
      <dgm:t>
        <a:bodyPr/>
        <a:lstStyle/>
        <a:p>
          <a:r>
            <a:rPr lang="en-US" b="0" dirty="0"/>
            <a:t>SECTION II</a:t>
          </a:r>
          <a:r>
            <a:rPr lang="en-US" b="1" dirty="0"/>
            <a:t>. VEGETABLE PRODUCTS</a:t>
          </a:r>
          <a:endParaRPr lang="en-US" dirty="0"/>
        </a:p>
      </dgm:t>
    </dgm:pt>
    <dgm:pt modelId="{7FC390F5-02CE-44C2-9DCA-157030137A6A}" type="parTrans" cxnId="{06735B0A-2FBA-4982-BB7D-C1A30291A953}">
      <dgm:prSet/>
      <dgm:spPr/>
      <dgm:t>
        <a:bodyPr/>
        <a:lstStyle/>
        <a:p>
          <a:endParaRPr lang="en-US"/>
        </a:p>
      </dgm:t>
    </dgm:pt>
    <dgm:pt modelId="{C5E2F0C5-94BD-4F0D-8D2D-A1CB31509089}" type="sibTrans" cxnId="{06735B0A-2FBA-4982-BB7D-C1A30291A953}">
      <dgm:prSet/>
      <dgm:spPr/>
      <dgm:t>
        <a:bodyPr/>
        <a:lstStyle/>
        <a:p>
          <a:endParaRPr lang="en-US"/>
        </a:p>
      </dgm:t>
    </dgm:pt>
    <dgm:pt modelId="{24D51B9C-C2A6-4DE9-8EE7-B0038D68DB27}">
      <dgm:prSet/>
      <dgm:spPr/>
      <dgm:t>
        <a:bodyPr/>
        <a:lstStyle/>
        <a:p>
          <a:r>
            <a:rPr lang="en-US" b="0" dirty="0"/>
            <a:t>SECTION VII. </a:t>
          </a:r>
          <a:r>
            <a:rPr lang="en-US" b="1" dirty="0"/>
            <a:t>PLASTICS AND ARTICLES THEREOF, RUBBER AND ARTICLES THEREOF</a:t>
          </a:r>
          <a:endParaRPr lang="en-US" dirty="0"/>
        </a:p>
      </dgm:t>
    </dgm:pt>
    <dgm:pt modelId="{88F45490-1804-4A4B-8F11-D3E105D2EDF1}" type="parTrans" cxnId="{D9D64B45-2185-4197-9C92-08832B730A68}">
      <dgm:prSet/>
      <dgm:spPr/>
      <dgm:t>
        <a:bodyPr/>
        <a:lstStyle/>
        <a:p>
          <a:endParaRPr lang="en-US"/>
        </a:p>
      </dgm:t>
    </dgm:pt>
    <dgm:pt modelId="{6CA078C0-716A-47B1-9ACC-C044C8677DED}" type="sibTrans" cxnId="{D9D64B45-2185-4197-9C92-08832B730A68}">
      <dgm:prSet/>
      <dgm:spPr/>
      <dgm:t>
        <a:bodyPr/>
        <a:lstStyle/>
        <a:p>
          <a:endParaRPr lang="en-US"/>
        </a:p>
      </dgm:t>
    </dgm:pt>
    <dgm:pt modelId="{89897AFF-44B5-4103-AB21-DCDA602FEE3C}">
      <dgm:prSet/>
      <dgm:spPr/>
      <dgm:t>
        <a:bodyPr/>
        <a:lstStyle/>
        <a:p>
          <a:r>
            <a:rPr lang="fr-FR" b="0" dirty="0"/>
            <a:t>SECTION XI. </a:t>
          </a:r>
          <a:r>
            <a:rPr lang="fr-FR" b="1" dirty="0"/>
            <a:t>TEXTILE &amp; TEXTILE ARTICLES</a:t>
          </a:r>
          <a:endParaRPr lang="en-US" dirty="0"/>
        </a:p>
      </dgm:t>
    </dgm:pt>
    <dgm:pt modelId="{0706C183-7F0C-419A-B064-08EFEA903E3B}" type="parTrans" cxnId="{FE9C4340-EFBC-4E5D-808C-D4A626EC148F}">
      <dgm:prSet/>
      <dgm:spPr/>
      <dgm:t>
        <a:bodyPr/>
        <a:lstStyle/>
        <a:p>
          <a:endParaRPr lang="en-US"/>
        </a:p>
      </dgm:t>
    </dgm:pt>
    <dgm:pt modelId="{ACCAE866-C2DB-4D1B-87E0-C3C6577F59D4}" type="sibTrans" cxnId="{FE9C4340-EFBC-4E5D-808C-D4A626EC148F}">
      <dgm:prSet/>
      <dgm:spPr/>
      <dgm:t>
        <a:bodyPr/>
        <a:lstStyle/>
        <a:p>
          <a:endParaRPr lang="en-US"/>
        </a:p>
      </dgm:t>
    </dgm:pt>
    <dgm:pt modelId="{F2DA7ED3-C276-4AD8-B18D-DB9E14E0E7C7}">
      <dgm:prSet/>
      <dgm:spPr/>
      <dgm:t>
        <a:bodyPr/>
        <a:lstStyle/>
        <a:p>
          <a:r>
            <a:rPr lang="en-US" b="0" dirty="0"/>
            <a:t>SECTION XVII</a:t>
          </a:r>
          <a:r>
            <a:rPr lang="en-US" b="1" dirty="0"/>
            <a:t>. VEHICLES; AIRCRAFT; VESSELS &amp; ASSOCIATED TRANSPORT EQUIPMENT</a:t>
          </a:r>
          <a:endParaRPr lang="en-US" dirty="0"/>
        </a:p>
      </dgm:t>
    </dgm:pt>
    <dgm:pt modelId="{A434B073-F36D-48CF-B9F1-642F5FA38E75}" type="parTrans" cxnId="{5CB114DD-CEE7-4523-8AD6-F6BFFB54AD56}">
      <dgm:prSet/>
      <dgm:spPr/>
      <dgm:t>
        <a:bodyPr/>
        <a:lstStyle/>
        <a:p>
          <a:endParaRPr lang="en-US"/>
        </a:p>
      </dgm:t>
    </dgm:pt>
    <dgm:pt modelId="{48CF03E2-92C4-42BA-A78C-CBD1FBEFCFA6}" type="sibTrans" cxnId="{5CB114DD-CEE7-4523-8AD6-F6BFFB54AD56}">
      <dgm:prSet/>
      <dgm:spPr/>
      <dgm:t>
        <a:bodyPr/>
        <a:lstStyle/>
        <a:p>
          <a:endParaRPr lang="en-US"/>
        </a:p>
      </dgm:t>
    </dgm:pt>
    <dgm:pt modelId="{43F04FE3-65ED-430D-9E63-F41F122F54A9}">
      <dgm:prSet/>
      <dgm:spPr/>
      <dgm:t>
        <a:bodyPr/>
        <a:lstStyle/>
        <a:p>
          <a:r>
            <a:rPr lang="en-US" b="0" dirty="0"/>
            <a:t>SECTION XIX</a:t>
          </a:r>
          <a:r>
            <a:rPr lang="en-US" b="1" dirty="0"/>
            <a:t>. ARMS AND AMMUNITION; PARTS AND ACCESSORIES THEREOF</a:t>
          </a:r>
          <a:endParaRPr lang="en-US" dirty="0"/>
        </a:p>
      </dgm:t>
    </dgm:pt>
    <dgm:pt modelId="{3E7DC976-ABE4-40E6-B8AA-6961E5A58498}" type="parTrans" cxnId="{35BB308F-9470-40A6-8C56-52070693642C}">
      <dgm:prSet/>
      <dgm:spPr/>
      <dgm:t>
        <a:bodyPr/>
        <a:lstStyle/>
        <a:p>
          <a:endParaRPr lang="en-US"/>
        </a:p>
      </dgm:t>
    </dgm:pt>
    <dgm:pt modelId="{65A84292-EAD8-4CAF-9A1E-8164A4B7A681}" type="sibTrans" cxnId="{35BB308F-9470-40A6-8C56-52070693642C}">
      <dgm:prSet/>
      <dgm:spPr/>
      <dgm:t>
        <a:bodyPr/>
        <a:lstStyle/>
        <a:p>
          <a:endParaRPr lang="en-US"/>
        </a:p>
      </dgm:t>
    </dgm:pt>
    <dgm:pt modelId="{032B4656-19E6-4D71-BD35-A854285EE513}">
      <dgm:prSet/>
      <dgm:spPr/>
      <dgm:t>
        <a:bodyPr/>
        <a:lstStyle/>
        <a:p>
          <a:r>
            <a:rPr lang="en-US" b="0" dirty="0"/>
            <a:t>SECTION XXI. </a:t>
          </a:r>
          <a:r>
            <a:rPr lang="en-US" b="1" dirty="0"/>
            <a:t>WORKS OF ART, COLLECTORS' PIECES AND ANTIQUES</a:t>
          </a:r>
          <a:endParaRPr lang="en-US" dirty="0"/>
        </a:p>
      </dgm:t>
    </dgm:pt>
    <dgm:pt modelId="{40EA25A6-F456-45B1-88FE-2F87F8D3E668}" type="parTrans" cxnId="{EADECA17-1912-4382-B0AA-F6D5CF8BF6CD}">
      <dgm:prSet/>
      <dgm:spPr/>
      <dgm:t>
        <a:bodyPr/>
        <a:lstStyle/>
        <a:p>
          <a:endParaRPr lang="en-US"/>
        </a:p>
      </dgm:t>
    </dgm:pt>
    <dgm:pt modelId="{5153E6E0-DEFA-42CB-A3C5-2088FD225DCC}" type="sibTrans" cxnId="{EADECA17-1912-4382-B0AA-F6D5CF8BF6CD}">
      <dgm:prSet/>
      <dgm:spPr/>
      <dgm:t>
        <a:bodyPr/>
        <a:lstStyle/>
        <a:p>
          <a:endParaRPr lang="en-US"/>
        </a:p>
      </dgm:t>
    </dgm:pt>
    <dgm:pt modelId="{DED67B06-CC58-4321-A877-99F26537CB91}" type="pres">
      <dgm:prSet presAssocID="{87E15231-141D-40AA-ADB6-6B4616DB21BE}" presName="Name0" presStyleCnt="0">
        <dgm:presLayoutVars>
          <dgm:resizeHandles/>
        </dgm:presLayoutVars>
      </dgm:prSet>
      <dgm:spPr/>
    </dgm:pt>
    <dgm:pt modelId="{6196CA21-AB8C-4763-AFCC-81B504366D11}" type="pres">
      <dgm:prSet presAssocID="{0F94176B-F199-4524-BEF5-A011ED0B5354}" presName="text" presStyleLbl="node1" presStyleIdx="0" presStyleCnt="7" custScaleX="190206" custLinFactY="-27068" custLinFactNeighborX="-843" custLinFactNeighborY="-100000">
        <dgm:presLayoutVars>
          <dgm:bulletEnabled val="1"/>
        </dgm:presLayoutVars>
      </dgm:prSet>
      <dgm:spPr/>
    </dgm:pt>
    <dgm:pt modelId="{154C5FBD-6470-429B-A578-E2CB81FC5E6E}" type="pres">
      <dgm:prSet presAssocID="{255D7BAB-5955-481B-8777-06136B13F6C6}" presName="space" presStyleCnt="0"/>
      <dgm:spPr/>
    </dgm:pt>
    <dgm:pt modelId="{04087A90-38D4-4DC1-B1F7-A05D51994981}" type="pres">
      <dgm:prSet presAssocID="{97B2F083-32FD-44D1-BD8B-714E377B279A}" presName="text" presStyleLbl="node1" presStyleIdx="1" presStyleCnt="7" custScaleX="248095">
        <dgm:presLayoutVars>
          <dgm:bulletEnabled val="1"/>
        </dgm:presLayoutVars>
      </dgm:prSet>
      <dgm:spPr/>
    </dgm:pt>
    <dgm:pt modelId="{2A2BF436-BA45-480E-B85D-D4C0BC4182DA}" type="pres">
      <dgm:prSet presAssocID="{C5E2F0C5-94BD-4F0D-8D2D-A1CB31509089}" presName="space" presStyleCnt="0"/>
      <dgm:spPr/>
    </dgm:pt>
    <dgm:pt modelId="{D6D1324D-3695-45CD-82BB-B9E0CDD61164}" type="pres">
      <dgm:prSet presAssocID="{24D51B9C-C2A6-4DE9-8EE7-B0038D68DB27}" presName="text" presStyleLbl="node1" presStyleIdx="2" presStyleCnt="7" custScaleX="107664">
        <dgm:presLayoutVars>
          <dgm:bulletEnabled val="1"/>
        </dgm:presLayoutVars>
      </dgm:prSet>
      <dgm:spPr/>
    </dgm:pt>
    <dgm:pt modelId="{E21E8D9B-58BF-4D57-943C-0B94CA0C8962}" type="pres">
      <dgm:prSet presAssocID="{6CA078C0-716A-47B1-9ACC-C044C8677DED}" presName="space" presStyleCnt="0"/>
      <dgm:spPr/>
    </dgm:pt>
    <dgm:pt modelId="{46763E47-1896-4E49-A9AB-D3785844A72B}" type="pres">
      <dgm:prSet presAssocID="{89897AFF-44B5-4103-AB21-DCDA602FEE3C}" presName="text" presStyleLbl="node1" presStyleIdx="3" presStyleCnt="7" custScaleX="208643">
        <dgm:presLayoutVars>
          <dgm:bulletEnabled val="1"/>
        </dgm:presLayoutVars>
      </dgm:prSet>
      <dgm:spPr/>
    </dgm:pt>
    <dgm:pt modelId="{1D6153AF-9064-4A77-AD08-519F15ACE57C}" type="pres">
      <dgm:prSet presAssocID="{ACCAE866-C2DB-4D1B-87E0-C3C6577F59D4}" presName="space" presStyleCnt="0"/>
      <dgm:spPr/>
    </dgm:pt>
    <dgm:pt modelId="{35EF0013-B209-405F-BFD1-CAC2737BFD61}" type="pres">
      <dgm:prSet presAssocID="{F2DA7ED3-C276-4AD8-B18D-DB9E14E0E7C7}" presName="text" presStyleLbl="node1" presStyleIdx="4" presStyleCnt="7" custScaleX="101329">
        <dgm:presLayoutVars>
          <dgm:bulletEnabled val="1"/>
        </dgm:presLayoutVars>
      </dgm:prSet>
      <dgm:spPr/>
    </dgm:pt>
    <dgm:pt modelId="{FC9E9DF7-9673-48B6-ABCA-72548F95F56B}" type="pres">
      <dgm:prSet presAssocID="{48CF03E2-92C4-42BA-A78C-CBD1FBEFCFA6}" presName="space" presStyleCnt="0"/>
      <dgm:spPr/>
    </dgm:pt>
    <dgm:pt modelId="{F534842A-E361-4C6A-8855-D92444A8D761}" type="pres">
      <dgm:prSet presAssocID="{43F04FE3-65ED-430D-9E63-F41F122F54A9}" presName="text" presStyleLbl="node1" presStyleIdx="5" presStyleCnt="7" custScaleX="116237">
        <dgm:presLayoutVars>
          <dgm:bulletEnabled val="1"/>
        </dgm:presLayoutVars>
      </dgm:prSet>
      <dgm:spPr/>
    </dgm:pt>
    <dgm:pt modelId="{2D24F8DB-7621-4B87-9628-EB8980EFDC3E}" type="pres">
      <dgm:prSet presAssocID="{65A84292-EAD8-4CAF-9A1E-8164A4B7A681}" presName="space" presStyleCnt="0"/>
      <dgm:spPr/>
    </dgm:pt>
    <dgm:pt modelId="{AAA0ADBB-CAB3-4396-9779-1A0C31D1784C}" type="pres">
      <dgm:prSet presAssocID="{032B4656-19E6-4D71-BD35-A854285EE513}" presName="text" presStyleLbl="node1" presStyleIdx="6" presStyleCnt="7" custScaleX="129205">
        <dgm:presLayoutVars>
          <dgm:bulletEnabled val="1"/>
        </dgm:presLayoutVars>
      </dgm:prSet>
      <dgm:spPr/>
    </dgm:pt>
  </dgm:ptLst>
  <dgm:cxnLst>
    <dgm:cxn modelId="{06735B0A-2FBA-4982-BB7D-C1A30291A953}" srcId="{87E15231-141D-40AA-ADB6-6B4616DB21BE}" destId="{97B2F083-32FD-44D1-BD8B-714E377B279A}" srcOrd="1" destOrd="0" parTransId="{7FC390F5-02CE-44C2-9DCA-157030137A6A}" sibTransId="{C5E2F0C5-94BD-4F0D-8D2D-A1CB31509089}"/>
    <dgm:cxn modelId="{62267914-25B3-401F-8E04-E5584B43B1A6}" type="presOf" srcId="{89897AFF-44B5-4103-AB21-DCDA602FEE3C}" destId="{46763E47-1896-4E49-A9AB-D3785844A72B}" srcOrd="0" destOrd="0" presId="urn:diagrams.loki3.com/VaryingWidthList"/>
    <dgm:cxn modelId="{EADECA17-1912-4382-B0AA-F6D5CF8BF6CD}" srcId="{87E15231-141D-40AA-ADB6-6B4616DB21BE}" destId="{032B4656-19E6-4D71-BD35-A854285EE513}" srcOrd="6" destOrd="0" parTransId="{40EA25A6-F456-45B1-88FE-2F87F8D3E668}" sibTransId="{5153E6E0-DEFA-42CB-A3C5-2088FD225DCC}"/>
    <dgm:cxn modelId="{647B5518-8012-4FEF-B1B9-7748DB2F0A26}" type="presOf" srcId="{F2DA7ED3-C276-4AD8-B18D-DB9E14E0E7C7}" destId="{35EF0013-B209-405F-BFD1-CAC2737BFD61}" srcOrd="0" destOrd="0" presId="urn:diagrams.loki3.com/VaryingWidthList"/>
    <dgm:cxn modelId="{49BA0334-0EBD-4142-A197-2D51964682F7}" type="presOf" srcId="{43F04FE3-65ED-430D-9E63-F41F122F54A9}" destId="{F534842A-E361-4C6A-8855-D92444A8D761}" srcOrd="0" destOrd="0" presId="urn:diagrams.loki3.com/VaryingWidthList"/>
    <dgm:cxn modelId="{A4CCB135-7814-4E05-B0BA-0AA91B374D3B}" srcId="{87E15231-141D-40AA-ADB6-6B4616DB21BE}" destId="{0F94176B-F199-4524-BEF5-A011ED0B5354}" srcOrd="0" destOrd="0" parTransId="{EED5E55A-A39A-41DB-95F8-38942E9EB4FF}" sibTransId="{255D7BAB-5955-481B-8777-06136B13F6C6}"/>
    <dgm:cxn modelId="{FE9C4340-EFBC-4E5D-808C-D4A626EC148F}" srcId="{87E15231-141D-40AA-ADB6-6B4616DB21BE}" destId="{89897AFF-44B5-4103-AB21-DCDA602FEE3C}" srcOrd="3" destOrd="0" parTransId="{0706C183-7F0C-419A-B064-08EFEA903E3B}" sibTransId="{ACCAE866-C2DB-4D1B-87E0-C3C6577F59D4}"/>
    <dgm:cxn modelId="{E2E3B563-4336-4BC1-8414-BC5AAA54D78F}" type="presOf" srcId="{24D51B9C-C2A6-4DE9-8EE7-B0038D68DB27}" destId="{D6D1324D-3695-45CD-82BB-B9E0CDD61164}" srcOrd="0" destOrd="0" presId="urn:diagrams.loki3.com/VaryingWidthList"/>
    <dgm:cxn modelId="{D9D64B45-2185-4197-9C92-08832B730A68}" srcId="{87E15231-141D-40AA-ADB6-6B4616DB21BE}" destId="{24D51B9C-C2A6-4DE9-8EE7-B0038D68DB27}" srcOrd="2" destOrd="0" parTransId="{88F45490-1804-4A4B-8F11-D3E105D2EDF1}" sibTransId="{6CA078C0-716A-47B1-9ACC-C044C8677DED}"/>
    <dgm:cxn modelId="{7B71C157-4F7E-4835-91EA-5162680D5694}" type="presOf" srcId="{87E15231-141D-40AA-ADB6-6B4616DB21BE}" destId="{DED67B06-CC58-4321-A877-99F26537CB91}" srcOrd="0" destOrd="0" presId="urn:diagrams.loki3.com/VaryingWidthList"/>
    <dgm:cxn modelId="{35BB308F-9470-40A6-8C56-52070693642C}" srcId="{87E15231-141D-40AA-ADB6-6B4616DB21BE}" destId="{43F04FE3-65ED-430D-9E63-F41F122F54A9}" srcOrd="5" destOrd="0" parTransId="{3E7DC976-ABE4-40E6-B8AA-6961E5A58498}" sibTransId="{65A84292-EAD8-4CAF-9A1E-8164A4B7A681}"/>
    <dgm:cxn modelId="{7DCE9BC7-584C-405F-A960-3D08C6367BF9}" type="presOf" srcId="{0F94176B-F199-4524-BEF5-A011ED0B5354}" destId="{6196CA21-AB8C-4763-AFCC-81B504366D11}" srcOrd="0" destOrd="0" presId="urn:diagrams.loki3.com/VaryingWidthList"/>
    <dgm:cxn modelId="{5CB114DD-CEE7-4523-8AD6-F6BFFB54AD56}" srcId="{87E15231-141D-40AA-ADB6-6B4616DB21BE}" destId="{F2DA7ED3-C276-4AD8-B18D-DB9E14E0E7C7}" srcOrd="4" destOrd="0" parTransId="{A434B073-F36D-48CF-B9F1-642F5FA38E75}" sibTransId="{48CF03E2-92C4-42BA-A78C-CBD1FBEFCFA6}"/>
    <dgm:cxn modelId="{1AA723DE-7FC2-424F-9249-9A27CA374D06}" type="presOf" srcId="{032B4656-19E6-4D71-BD35-A854285EE513}" destId="{AAA0ADBB-CAB3-4396-9779-1A0C31D1784C}" srcOrd="0" destOrd="0" presId="urn:diagrams.loki3.com/VaryingWidthList"/>
    <dgm:cxn modelId="{C617C3FB-80D9-4C60-9E6F-9C4DBBED485F}" type="presOf" srcId="{97B2F083-32FD-44D1-BD8B-714E377B279A}" destId="{04087A90-38D4-4DC1-B1F7-A05D51994981}" srcOrd="0" destOrd="0" presId="urn:diagrams.loki3.com/VaryingWidthList"/>
    <dgm:cxn modelId="{3E75A428-0834-4B9F-A61E-2B312CFD4AD2}" type="presParOf" srcId="{DED67B06-CC58-4321-A877-99F26537CB91}" destId="{6196CA21-AB8C-4763-AFCC-81B504366D11}" srcOrd="0" destOrd="0" presId="urn:diagrams.loki3.com/VaryingWidthList"/>
    <dgm:cxn modelId="{23FB2813-AAB3-4015-BFBD-364807DD8FB3}" type="presParOf" srcId="{DED67B06-CC58-4321-A877-99F26537CB91}" destId="{154C5FBD-6470-429B-A578-E2CB81FC5E6E}" srcOrd="1" destOrd="0" presId="urn:diagrams.loki3.com/VaryingWidthList"/>
    <dgm:cxn modelId="{006CDD97-1752-473A-BE03-4A312667E555}" type="presParOf" srcId="{DED67B06-CC58-4321-A877-99F26537CB91}" destId="{04087A90-38D4-4DC1-B1F7-A05D51994981}" srcOrd="2" destOrd="0" presId="urn:diagrams.loki3.com/VaryingWidthList"/>
    <dgm:cxn modelId="{61EED721-3234-40F3-AFDA-633ADEE6844D}" type="presParOf" srcId="{DED67B06-CC58-4321-A877-99F26537CB91}" destId="{2A2BF436-BA45-480E-B85D-D4C0BC4182DA}" srcOrd="3" destOrd="0" presId="urn:diagrams.loki3.com/VaryingWidthList"/>
    <dgm:cxn modelId="{725517DC-931D-42CA-9542-35C5AEC3D0E2}" type="presParOf" srcId="{DED67B06-CC58-4321-A877-99F26537CB91}" destId="{D6D1324D-3695-45CD-82BB-B9E0CDD61164}" srcOrd="4" destOrd="0" presId="urn:diagrams.loki3.com/VaryingWidthList"/>
    <dgm:cxn modelId="{C9807002-9247-4D26-BFCF-1310337596CE}" type="presParOf" srcId="{DED67B06-CC58-4321-A877-99F26537CB91}" destId="{E21E8D9B-58BF-4D57-943C-0B94CA0C8962}" srcOrd="5" destOrd="0" presId="urn:diagrams.loki3.com/VaryingWidthList"/>
    <dgm:cxn modelId="{7EDC867A-5ACE-43C3-95C0-4F83189E8329}" type="presParOf" srcId="{DED67B06-CC58-4321-A877-99F26537CB91}" destId="{46763E47-1896-4E49-A9AB-D3785844A72B}" srcOrd="6" destOrd="0" presId="urn:diagrams.loki3.com/VaryingWidthList"/>
    <dgm:cxn modelId="{9D8AE0B4-BF5C-4101-8EB3-A48E519764C0}" type="presParOf" srcId="{DED67B06-CC58-4321-A877-99F26537CB91}" destId="{1D6153AF-9064-4A77-AD08-519F15ACE57C}" srcOrd="7" destOrd="0" presId="urn:diagrams.loki3.com/VaryingWidthList"/>
    <dgm:cxn modelId="{05AED521-D4EF-44A6-9766-5338246DBFE4}" type="presParOf" srcId="{DED67B06-CC58-4321-A877-99F26537CB91}" destId="{35EF0013-B209-405F-BFD1-CAC2737BFD61}" srcOrd="8" destOrd="0" presId="urn:diagrams.loki3.com/VaryingWidthList"/>
    <dgm:cxn modelId="{1FAEF400-4D87-4B1E-8A7A-089DB299FAFB}" type="presParOf" srcId="{DED67B06-CC58-4321-A877-99F26537CB91}" destId="{FC9E9DF7-9673-48B6-ABCA-72548F95F56B}" srcOrd="9" destOrd="0" presId="urn:diagrams.loki3.com/VaryingWidthList"/>
    <dgm:cxn modelId="{F792E676-7E45-4494-9DF4-3A11BFD5527E}" type="presParOf" srcId="{DED67B06-CC58-4321-A877-99F26537CB91}" destId="{F534842A-E361-4C6A-8855-D92444A8D761}" srcOrd="10" destOrd="0" presId="urn:diagrams.loki3.com/VaryingWidthList"/>
    <dgm:cxn modelId="{E25E625A-AB61-4B4B-ABB9-A73ECC71DDB2}" type="presParOf" srcId="{DED67B06-CC58-4321-A877-99F26537CB91}" destId="{2D24F8DB-7621-4B87-9628-EB8980EFDC3E}" srcOrd="11" destOrd="0" presId="urn:diagrams.loki3.com/VaryingWidthList"/>
    <dgm:cxn modelId="{96E1413D-9749-4974-A865-DEB3559C1DAB}" type="presParOf" srcId="{DED67B06-CC58-4321-A877-99F26537CB91}" destId="{AAA0ADBB-CAB3-4396-9779-1A0C31D1784C}" srcOrd="12"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826A33-FDAA-48A3-ADE0-3BF55A2718C8}" type="doc">
      <dgm:prSet loTypeId="urn:microsoft.com/office/officeart/2005/8/layout/hierarchy3" loCatId="hierarchy" qsTypeId="urn:microsoft.com/office/officeart/2005/8/quickstyle/simple5" qsCatId="simple" csTypeId="urn:microsoft.com/office/officeart/2005/8/colors/colorful2" csCatId="colorful" phldr="1"/>
      <dgm:spPr/>
      <dgm:t>
        <a:bodyPr/>
        <a:lstStyle/>
        <a:p>
          <a:endParaRPr lang="en-US"/>
        </a:p>
      </dgm:t>
    </dgm:pt>
    <dgm:pt modelId="{6CA1BF99-32C8-40ED-A990-9D5C2DF6DE37}">
      <dgm:prSet custT="1"/>
      <dgm:spPr/>
      <dgm:t>
        <a:bodyPr/>
        <a:lstStyle/>
        <a:p>
          <a:pPr algn="ctr"/>
          <a:r>
            <a:rPr lang="en-US" sz="2400" b="1" dirty="0">
              <a:latin typeface="Segoe UI" panose="020B0502040204020203" pitchFamily="34" charset="0"/>
              <a:cs typeface="Segoe UI" panose="020B0502040204020203" pitchFamily="34" charset="0"/>
            </a:rPr>
            <a:t>SECTION II</a:t>
          </a:r>
        </a:p>
      </dgm:t>
    </dgm:pt>
    <dgm:pt modelId="{92F9D4AD-1478-468F-9864-516C7CBC4221}" type="parTrans" cxnId="{AB00A847-AD1E-42FA-98CD-9C25423586BE}">
      <dgm:prSet/>
      <dgm:spPr/>
      <dgm:t>
        <a:bodyPr/>
        <a:lstStyle/>
        <a:p>
          <a:pPr algn="ctr"/>
          <a:endParaRPr lang="en-US" sz="1800" b="1">
            <a:solidFill>
              <a:schemeClr val="tx1"/>
            </a:solidFill>
            <a:latin typeface="Segoe UI" panose="020B0502040204020203" pitchFamily="34" charset="0"/>
            <a:cs typeface="Segoe UI" panose="020B0502040204020203" pitchFamily="34" charset="0"/>
          </a:endParaRPr>
        </a:p>
      </dgm:t>
    </dgm:pt>
    <dgm:pt modelId="{3E8EF600-9B81-4868-A42E-6F8B03395347}" type="sibTrans" cxnId="{AB00A847-AD1E-42FA-98CD-9C25423586BE}">
      <dgm:prSet/>
      <dgm:spPr/>
      <dgm:t>
        <a:bodyPr/>
        <a:lstStyle/>
        <a:p>
          <a:pPr algn="ctr"/>
          <a:endParaRPr lang="en-US" sz="1800" b="1">
            <a:solidFill>
              <a:schemeClr val="tx1"/>
            </a:solidFill>
            <a:latin typeface="Segoe UI" panose="020B0502040204020203" pitchFamily="34" charset="0"/>
            <a:cs typeface="Segoe UI" panose="020B0502040204020203" pitchFamily="34" charset="0"/>
          </a:endParaRPr>
        </a:p>
      </dgm:t>
    </dgm:pt>
    <dgm:pt modelId="{F658745B-B767-4E24-9752-4AB80937D640}">
      <dgm:prSet custT="1"/>
      <dgm:spPr/>
      <dgm:t>
        <a:bodyPr/>
        <a:lstStyle/>
        <a:p>
          <a:pPr algn="ctr"/>
          <a:r>
            <a:rPr lang="en-US" sz="1800" b="1" dirty="0">
              <a:latin typeface="Segoe UI" panose="020B0502040204020203" pitchFamily="34" charset="0"/>
              <a:cs typeface="Segoe UI" panose="020B0502040204020203" pitchFamily="34" charset="0"/>
            </a:rPr>
            <a:t>Chapter 6 - Live trees and other plants; bulbs, roots and the like; cut flowers and ornamental foliage</a:t>
          </a:r>
        </a:p>
      </dgm:t>
    </dgm:pt>
    <dgm:pt modelId="{7A78B7B2-18D6-4AB0-BC85-09C615539A1B}" type="parTrans" cxnId="{56DBE4CC-D875-4579-851F-87D43E93FA33}">
      <dgm:prSet/>
      <dgm:spPr/>
      <dgm:t>
        <a:bodyPr/>
        <a:lstStyle/>
        <a:p>
          <a:pPr algn="ctr"/>
          <a:endParaRPr lang="en-US" sz="1800" b="1">
            <a:solidFill>
              <a:schemeClr val="tx1"/>
            </a:solidFill>
            <a:latin typeface="Segoe UI" panose="020B0502040204020203" pitchFamily="34" charset="0"/>
            <a:cs typeface="Segoe UI" panose="020B0502040204020203" pitchFamily="34" charset="0"/>
          </a:endParaRPr>
        </a:p>
      </dgm:t>
    </dgm:pt>
    <dgm:pt modelId="{075F4527-98BA-4CE3-B667-6423C70E7D4F}" type="sibTrans" cxnId="{56DBE4CC-D875-4579-851F-87D43E93FA33}">
      <dgm:prSet/>
      <dgm:spPr/>
      <dgm:t>
        <a:bodyPr/>
        <a:lstStyle/>
        <a:p>
          <a:pPr algn="ctr"/>
          <a:endParaRPr lang="en-US" sz="1800" b="1">
            <a:solidFill>
              <a:schemeClr val="tx1"/>
            </a:solidFill>
            <a:latin typeface="Segoe UI" panose="020B0502040204020203" pitchFamily="34" charset="0"/>
            <a:cs typeface="Segoe UI" panose="020B0502040204020203" pitchFamily="34" charset="0"/>
          </a:endParaRPr>
        </a:p>
      </dgm:t>
    </dgm:pt>
    <dgm:pt modelId="{D875B28F-B024-4131-B4D8-E55393A13304}">
      <dgm:prSet custT="1"/>
      <dgm:spPr/>
      <dgm:t>
        <a:bodyPr/>
        <a:lstStyle/>
        <a:p>
          <a:pPr algn="ctr"/>
          <a:r>
            <a:rPr lang="en-US" sz="1800" b="1" dirty="0">
              <a:latin typeface="Segoe UI" panose="020B0502040204020203" pitchFamily="34" charset="0"/>
              <a:cs typeface="Segoe UI" panose="020B0502040204020203" pitchFamily="34" charset="0"/>
            </a:rPr>
            <a:t>Chapter 7 - Edible vegetables and certain roots and tubers</a:t>
          </a:r>
        </a:p>
      </dgm:t>
    </dgm:pt>
    <dgm:pt modelId="{73B769BA-B3BE-45D3-B132-B074AF375843}" type="parTrans" cxnId="{B25CB009-0808-44EB-A49F-100ECE0C7DD0}">
      <dgm:prSet/>
      <dgm:spPr/>
      <dgm:t>
        <a:bodyPr/>
        <a:lstStyle/>
        <a:p>
          <a:pPr algn="ctr"/>
          <a:endParaRPr lang="en-US" sz="1800" b="1">
            <a:solidFill>
              <a:schemeClr val="tx1"/>
            </a:solidFill>
            <a:latin typeface="Segoe UI" panose="020B0502040204020203" pitchFamily="34" charset="0"/>
            <a:cs typeface="Segoe UI" panose="020B0502040204020203" pitchFamily="34" charset="0"/>
          </a:endParaRPr>
        </a:p>
      </dgm:t>
    </dgm:pt>
    <dgm:pt modelId="{39D668DE-D229-459D-9B32-91CF54D33D6F}" type="sibTrans" cxnId="{B25CB009-0808-44EB-A49F-100ECE0C7DD0}">
      <dgm:prSet/>
      <dgm:spPr/>
      <dgm:t>
        <a:bodyPr/>
        <a:lstStyle/>
        <a:p>
          <a:pPr algn="ctr"/>
          <a:endParaRPr lang="en-US" sz="1800" b="1">
            <a:solidFill>
              <a:schemeClr val="tx1"/>
            </a:solidFill>
            <a:latin typeface="Segoe UI" panose="020B0502040204020203" pitchFamily="34" charset="0"/>
            <a:cs typeface="Segoe UI" panose="020B0502040204020203" pitchFamily="34" charset="0"/>
          </a:endParaRPr>
        </a:p>
      </dgm:t>
    </dgm:pt>
    <dgm:pt modelId="{F31EEE6A-2E73-4F6A-B918-10929228C6C4}">
      <dgm:prSet custT="1"/>
      <dgm:spPr/>
      <dgm:t>
        <a:bodyPr/>
        <a:lstStyle/>
        <a:p>
          <a:pPr marL="0" lvl="0" indent="0" algn="ctr" defTabSz="977900">
            <a:lnSpc>
              <a:spcPct val="90000"/>
            </a:lnSpc>
            <a:spcBef>
              <a:spcPct val="0"/>
            </a:spcBef>
            <a:spcAft>
              <a:spcPct val="35000"/>
            </a:spcAft>
            <a:buNone/>
          </a:pPr>
          <a:r>
            <a:rPr lang="en-US" sz="1800" b="1" kern="1200">
              <a:latin typeface="Segoe UI" panose="020B0502040204020203" pitchFamily="34" charset="0"/>
              <a:ea typeface="+mn-ea"/>
              <a:cs typeface="Segoe UI" panose="020B0502040204020203" pitchFamily="34" charset="0"/>
            </a:rPr>
            <a:t>Chapter 8- Edible fruit and nuts; peel of citrus fruits or melons</a:t>
          </a:r>
          <a:endParaRPr lang="en-US" sz="1800" b="1" kern="1200" dirty="0">
            <a:latin typeface="Segoe UI" panose="020B0502040204020203" pitchFamily="34" charset="0"/>
            <a:ea typeface="+mn-ea"/>
            <a:cs typeface="Segoe UI" panose="020B0502040204020203" pitchFamily="34" charset="0"/>
          </a:endParaRPr>
        </a:p>
      </dgm:t>
    </dgm:pt>
    <dgm:pt modelId="{C10593C5-EC28-4C4D-B2B2-32259C7CFF3B}" type="parTrans" cxnId="{86C70BE8-3B97-4ACF-B2C6-DB32C81A997F}">
      <dgm:prSet/>
      <dgm:spPr/>
      <dgm:t>
        <a:bodyPr/>
        <a:lstStyle/>
        <a:p>
          <a:pPr algn="ctr"/>
          <a:endParaRPr lang="en-US" sz="1800" b="1">
            <a:solidFill>
              <a:schemeClr val="tx1"/>
            </a:solidFill>
            <a:latin typeface="Segoe UI" panose="020B0502040204020203" pitchFamily="34" charset="0"/>
            <a:cs typeface="Segoe UI" panose="020B0502040204020203" pitchFamily="34" charset="0"/>
          </a:endParaRPr>
        </a:p>
      </dgm:t>
    </dgm:pt>
    <dgm:pt modelId="{A60B3580-5CCD-4B37-B99F-21DFB5F3280A}" type="sibTrans" cxnId="{86C70BE8-3B97-4ACF-B2C6-DB32C81A997F}">
      <dgm:prSet/>
      <dgm:spPr/>
      <dgm:t>
        <a:bodyPr/>
        <a:lstStyle/>
        <a:p>
          <a:pPr algn="ctr"/>
          <a:endParaRPr lang="en-US" sz="1800" b="1">
            <a:solidFill>
              <a:schemeClr val="tx1"/>
            </a:solidFill>
            <a:latin typeface="Segoe UI" panose="020B0502040204020203" pitchFamily="34" charset="0"/>
            <a:cs typeface="Segoe UI" panose="020B0502040204020203" pitchFamily="34" charset="0"/>
          </a:endParaRPr>
        </a:p>
      </dgm:t>
    </dgm:pt>
    <dgm:pt modelId="{5D04E185-00F4-40D2-B9E6-6D83DAFFD999}">
      <dgm:prSet custT="1"/>
      <dgm:spPr/>
      <dgm:t>
        <a:bodyPr/>
        <a:lstStyle/>
        <a:p>
          <a:pPr marL="0" lvl="0" indent="0" algn="ctr" defTabSz="977900">
            <a:lnSpc>
              <a:spcPct val="90000"/>
            </a:lnSpc>
            <a:spcBef>
              <a:spcPct val="0"/>
            </a:spcBef>
            <a:spcAft>
              <a:spcPct val="35000"/>
            </a:spcAft>
            <a:buNone/>
          </a:pPr>
          <a:r>
            <a:rPr lang="en-US" sz="1800" b="1" kern="1200">
              <a:latin typeface="Segoe UI" panose="020B0502040204020203" pitchFamily="34" charset="0"/>
              <a:ea typeface="+mn-ea"/>
              <a:cs typeface="Segoe UI" panose="020B0502040204020203" pitchFamily="34" charset="0"/>
            </a:rPr>
            <a:t> Chapter 10 - Cereals</a:t>
          </a:r>
          <a:endParaRPr lang="en-US" sz="1800" b="1" kern="1200" dirty="0">
            <a:latin typeface="Segoe UI" panose="020B0502040204020203" pitchFamily="34" charset="0"/>
            <a:ea typeface="+mn-ea"/>
            <a:cs typeface="Segoe UI" panose="020B0502040204020203" pitchFamily="34" charset="0"/>
          </a:endParaRPr>
        </a:p>
      </dgm:t>
    </dgm:pt>
    <dgm:pt modelId="{D1FA2325-5B47-4F85-A69E-58DBF4FD4E8A}" type="parTrans" cxnId="{595B50F2-2532-467B-B304-3854C7027557}">
      <dgm:prSet/>
      <dgm:spPr/>
      <dgm:t>
        <a:bodyPr/>
        <a:lstStyle/>
        <a:p>
          <a:pPr algn="ctr"/>
          <a:endParaRPr lang="en-US" sz="1800" b="1">
            <a:solidFill>
              <a:schemeClr val="tx1"/>
            </a:solidFill>
            <a:latin typeface="Segoe UI" panose="020B0502040204020203" pitchFamily="34" charset="0"/>
            <a:cs typeface="Segoe UI" panose="020B0502040204020203" pitchFamily="34" charset="0"/>
          </a:endParaRPr>
        </a:p>
      </dgm:t>
    </dgm:pt>
    <dgm:pt modelId="{6C4A0186-B456-4533-BFDB-32900ABEA212}" type="sibTrans" cxnId="{595B50F2-2532-467B-B304-3854C7027557}">
      <dgm:prSet/>
      <dgm:spPr/>
      <dgm:t>
        <a:bodyPr/>
        <a:lstStyle/>
        <a:p>
          <a:pPr algn="ctr"/>
          <a:endParaRPr lang="en-US" sz="1800" b="1">
            <a:solidFill>
              <a:schemeClr val="tx1"/>
            </a:solidFill>
            <a:latin typeface="Segoe UI" panose="020B0502040204020203" pitchFamily="34" charset="0"/>
            <a:cs typeface="Segoe UI" panose="020B0502040204020203" pitchFamily="34" charset="0"/>
          </a:endParaRPr>
        </a:p>
      </dgm:t>
    </dgm:pt>
    <dgm:pt modelId="{A3DACD1D-4194-42D5-82F0-D5D6434ADCDD}">
      <dgm:prSet custT="1"/>
      <dgm:spPr/>
      <dgm:t>
        <a:bodyPr/>
        <a:lstStyle/>
        <a:p>
          <a:pPr algn="ctr"/>
          <a:r>
            <a:rPr lang="en-US" sz="1800" b="1" kern="1200">
              <a:latin typeface="Segoe UI" panose="020B0502040204020203" pitchFamily="34" charset="0"/>
              <a:cs typeface="Segoe UI" panose="020B0502040204020203" pitchFamily="34" charset="0"/>
            </a:rPr>
            <a:t>  </a:t>
          </a:r>
          <a:r>
            <a:rPr lang="en-US" sz="1800" b="1" kern="1200">
              <a:latin typeface="Segoe UI" panose="020B0502040204020203" pitchFamily="34" charset="0"/>
              <a:ea typeface="+mn-ea"/>
              <a:cs typeface="Segoe UI" panose="020B0502040204020203" pitchFamily="34" charset="0"/>
            </a:rPr>
            <a:t>Chapter 9 - Coffee, tea, mate and spices</a:t>
          </a:r>
          <a:endParaRPr lang="en-US" sz="1800" b="1" kern="1200" dirty="0">
            <a:latin typeface="Segoe UI" panose="020B0502040204020203" pitchFamily="34" charset="0"/>
            <a:ea typeface="+mn-ea"/>
            <a:cs typeface="Segoe UI" panose="020B0502040204020203" pitchFamily="34" charset="0"/>
          </a:endParaRPr>
        </a:p>
      </dgm:t>
    </dgm:pt>
    <dgm:pt modelId="{D6AAD4AD-0CA0-46F3-8125-0B34BAAAADAB}" type="parTrans" cxnId="{DAE0E9EF-6F87-40FB-86B7-1FC0329C4837}">
      <dgm:prSet/>
      <dgm:spPr/>
      <dgm:t>
        <a:bodyPr/>
        <a:lstStyle/>
        <a:p>
          <a:pPr algn="ctr"/>
          <a:endParaRPr lang="en-US" sz="1800" b="1">
            <a:solidFill>
              <a:schemeClr val="tx1"/>
            </a:solidFill>
            <a:latin typeface="Segoe UI" panose="020B0502040204020203" pitchFamily="34" charset="0"/>
            <a:cs typeface="Segoe UI" panose="020B0502040204020203" pitchFamily="34" charset="0"/>
          </a:endParaRPr>
        </a:p>
      </dgm:t>
    </dgm:pt>
    <dgm:pt modelId="{E607BAA5-1DA4-4C19-9565-5045CD5CA161}" type="sibTrans" cxnId="{DAE0E9EF-6F87-40FB-86B7-1FC0329C4837}">
      <dgm:prSet/>
      <dgm:spPr/>
      <dgm:t>
        <a:bodyPr/>
        <a:lstStyle/>
        <a:p>
          <a:pPr algn="ctr"/>
          <a:endParaRPr lang="en-US" sz="1800" b="1">
            <a:solidFill>
              <a:schemeClr val="tx1"/>
            </a:solidFill>
            <a:latin typeface="Segoe UI" panose="020B0502040204020203" pitchFamily="34" charset="0"/>
            <a:cs typeface="Segoe UI" panose="020B0502040204020203" pitchFamily="34" charset="0"/>
          </a:endParaRPr>
        </a:p>
      </dgm:t>
    </dgm:pt>
    <dgm:pt modelId="{47A7DDFD-28AD-45DC-9F20-C65D77A243EA}" type="pres">
      <dgm:prSet presAssocID="{AB826A33-FDAA-48A3-ADE0-3BF55A2718C8}" presName="diagram" presStyleCnt="0">
        <dgm:presLayoutVars>
          <dgm:chPref val="1"/>
          <dgm:dir/>
          <dgm:animOne val="branch"/>
          <dgm:animLvl val="lvl"/>
          <dgm:resizeHandles/>
        </dgm:presLayoutVars>
      </dgm:prSet>
      <dgm:spPr/>
    </dgm:pt>
    <dgm:pt modelId="{8A0FAD48-33DE-419B-BA36-6A22A34ED028}" type="pres">
      <dgm:prSet presAssocID="{6CA1BF99-32C8-40ED-A990-9D5C2DF6DE37}" presName="root" presStyleCnt="0"/>
      <dgm:spPr/>
    </dgm:pt>
    <dgm:pt modelId="{6857C4FB-C447-4CCE-A269-78E41590B38F}" type="pres">
      <dgm:prSet presAssocID="{6CA1BF99-32C8-40ED-A990-9D5C2DF6DE37}" presName="rootComposite" presStyleCnt="0"/>
      <dgm:spPr/>
    </dgm:pt>
    <dgm:pt modelId="{C4F9F21E-77E3-447F-A54D-712667A90F58}" type="pres">
      <dgm:prSet presAssocID="{6CA1BF99-32C8-40ED-A990-9D5C2DF6DE37}" presName="rootText" presStyleLbl="node1" presStyleIdx="0" presStyleCnt="1" custScaleX="219322" custLinFactNeighborX="1788" custLinFactNeighborY="-1788"/>
      <dgm:spPr/>
    </dgm:pt>
    <dgm:pt modelId="{82B7A23D-552F-4A00-8C0F-2F45E5659275}" type="pres">
      <dgm:prSet presAssocID="{6CA1BF99-32C8-40ED-A990-9D5C2DF6DE37}" presName="rootConnector" presStyleLbl="node1" presStyleIdx="0" presStyleCnt="1"/>
      <dgm:spPr/>
    </dgm:pt>
    <dgm:pt modelId="{B59F9840-E0A4-4416-AEAC-5BA4A60A9010}" type="pres">
      <dgm:prSet presAssocID="{6CA1BF99-32C8-40ED-A990-9D5C2DF6DE37}" presName="childShape" presStyleCnt="0"/>
      <dgm:spPr/>
    </dgm:pt>
    <dgm:pt modelId="{A45027C4-1DE7-4CF7-944A-D208F656EA96}" type="pres">
      <dgm:prSet presAssocID="{7A78B7B2-18D6-4AB0-BC85-09C615539A1B}" presName="Name13" presStyleLbl="parChTrans1D2" presStyleIdx="0" presStyleCnt="5"/>
      <dgm:spPr/>
    </dgm:pt>
    <dgm:pt modelId="{967519F7-FC5B-4A0A-955E-10322004E94D}" type="pres">
      <dgm:prSet presAssocID="{F658745B-B767-4E24-9752-4AB80937D640}" presName="childText" presStyleLbl="bgAcc1" presStyleIdx="0" presStyleCnt="5" custScaleX="567062">
        <dgm:presLayoutVars>
          <dgm:bulletEnabled val="1"/>
        </dgm:presLayoutVars>
      </dgm:prSet>
      <dgm:spPr/>
    </dgm:pt>
    <dgm:pt modelId="{722FEA10-3718-47DA-B148-9A79983920EC}" type="pres">
      <dgm:prSet presAssocID="{73B769BA-B3BE-45D3-B132-B074AF375843}" presName="Name13" presStyleLbl="parChTrans1D2" presStyleIdx="1" presStyleCnt="5"/>
      <dgm:spPr/>
    </dgm:pt>
    <dgm:pt modelId="{0D208B8B-230D-42D2-A254-B9CDC138F34B}" type="pres">
      <dgm:prSet presAssocID="{D875B28F-B024-4131-B4D8-E55393A13304}" presName="childText" presStyleLbl="bgAcc1" presStyleIdx="1" presStyleCnt="5" custScaleX="562503">
        <dgm:presLayoutVars>
          <dgm:bulletEnabled val="1"/>
        </dgm:presLayoutVars>
      </dgm:prSet>
      <dgm:spPr/>
    </dgm:pt>
    <dgm:pt modelId="{E258D8DE-C767-4380-8D63-673210A972F9}" type="pres">
      <dgm:prSet presAssocID="{C10593C5-EC28-4C4D-B2B2-32259C7CFF3B}" presName="Name13" presStyleLbl="parChTrans1D2" presStyleIdx="2" presStyleCnt="5"/>
      <dgm:spPr/>
    </dgm:pt>
    <dgm:pt modelId="{80B71DC8-DED2-4B78-B77C-068B4D2EE858}" type="pres">
      <dgm:prSet presAssocID="{F31EEE6A-2E73-4F6A-B918-10929228C6C4}" presName="childText" presStyleLbl="bgAcc1" presStyleIdx="2" presStyleCnt="5" custScaleX="561087" custLinFactNeighborX="4960" custLinFactNeighborY="-2296">
        <dgm:presLayoutVars>
          <dgm:bulletEnabled val="1"/>
        </dgm:presLayoutVars>
      </dgm:prSet>
      <dgm:spPr/>
    </dgm:pt>
    <dgm:pt modelId="{A8ECAB27-8000-48FF-B01B-4138894E0E98}" type="pres">
      <dgm:prSet presAssocID="{D6AAD4AD-0CA0-46F3-8125-0B34BAAAADAB}" presName="Name13" presStyleLbl="parChTrans1D2" presStyleIdx="3" presStyleCnt="5"/>
      <dgm:spPr/>
    </dgm:pt>
    <dgm:pt modelId="{73DA3002-4292-4D4D-9336-020CF2574C0C}" type="pres">
      <dgm:prSet presAssocID="{A3DACD1D-4194-42D5-82F0-D5D6434ADCDD}" presName="childText" presStyleLbl="bgAcc1" presStyleIdx="3" presStyleCnt="5" custScaleX="569590" custLinFactNeighborX="-2126" custLinFactNeighborY="1134">
        <dgm:presLayoutVars>
          <dgm:bulletEnabled val="1"/>
        </dgm:presLayoutVars>
      </dgm:prSet>
      <dgm:spPr/>
    </dgm:pt>
    <dgm:pt modelId="{B5F6AEC6-1FD6-494E-9F97-54328B66EC9F}" type="pres">
      <dgm:prSet presAssocID="{D1FA2325-5B47-4F85-A69E-58DBF4FD4E8A}" presName="Name13" presStyleLbl="parChTrans1D2" presStyleIdx="4" presStyleCnt="5"/>
      <dgm:spPr/>
    </dgm:pt>
    <dgm:pt modelId="{1352170D-30E3-4EF4-9637-4E6C0299D8CC}" type="pres">
      <dgm:prSet presAssocID="{5D04E185-00F4-40D2-B9E6-6D83DAFFD999}" presName="childText" presStyleLbl="bgAcc1" presStyleIdx="4" presStyleCnt="5" custScaleX="566364">
        <dgm:presLayoutVars>
          <dgm:bulletEnabled val="1"/>
        </dgm:presLayoutVars>
      </dgm:prSet>
      <dgm:spPr/>
    </dgm:pt>
  </dgm:ptLst>
  <dgm:cxnLst>
    <dgm:cxn modelId="{CCA29300-DA4E-45B0-8996-E44A1C2872C7}" type="presOf" srcId="{6CA1BF99-32C8-40ED-A990-9D5C2DF6DE37}" destId="{C4F9F21E-77E3-447F-A54D-712667A90F58}" srcOrd="0" destOrd="0" presId="urn:microsoft.com/office/officeart/2005/8/layout/hierarchy3"/>
    <dgm:cxn modelId="{B25CB009-0808-44EB-A49F-100ECE0C7DD0}" srcId="{6CA1BF99-32C8-40ED-A990-9D5C2DF6DE37}" destId="{D875B28F-B024-4131-B4D8-E55393A13304}" srcOrd="1" destOrd="0" parTransId="{73B769BA-B3BE-45D3-B132-B074AF375843}" sibTransId="{39D668DE-D229-459D-9B32-91CF54D33D6F}"/>
    <dgm:cxn modelId="{6E37C30B-3333-4674-AA19-00AC08F233A5}" type="presOf" srcId="{A3DACD1D-4194-42D5-82F0-D5D6434ADCDD}" destId="{73DA3002-4292-4D4D-9336-020CF2574C0C}" srcOrd="0" destOrd="0" presId="urn:microsoft.com/office/officeart/2005/8/layout/hierarchy3"/>
    <dgm:cxn modelId="{FDA2A520-A4BE-4BDB-AF37-80A8CDC40FC6}" type="presOf" srcId="{5D04E185-00F4-40D2-B9E6-6D83DAFFD999}" destId="{1352170D-30E3-4EF4-9637-4E6C0299D8CC}" srcOrd="0" destOrd="0" presId="urn:microsoft.com/office/officeart/2005/8/layout/hierarchy3"/>
    <dgm:cxn modelId="{FF968D3E-F6D2-4171-8382-D2A3F469CC2D}" type="presOf" srcId="{D1FA2325-5B47-4F85-A69E-58DBF4FD4E8A}" destId="{B5F6AEC6-1FD6-494E-9F97-54328B66EC9F}" srcOrd="0" destOrd="0" presId="urn:microsoft.com/office/officeart/2005/8/layout/hierarchy3"/>
    <dgm:cxn modelId="{AB00A847-AD1E-42FA-98CD-9C25423586BE}" srcId="{AB826A33-FDAA-48A3-ADE0-3BF55A2718C8}" destId="{6CA1BF99-32C8-40ED-A990-9D5C2DF6DE37}" srcOrd="0" destOrd="0" parTransId="{92F9D4AD-1478-468F-9864-516C7CBC4221}" sibTransId="{3E8EF600-9B81-4868-A42E-6F8B03395347}"/>
    <dgm:cxn modelId="{E74FDC7F-DBB8-415A-A298-8F70DEE0B46C}" type="presOf" srcId="{73B769BA-B3BE-45D3-B132-B074AF375843}" destId="{722FEA10-3718-47DA-B148-9A79983920EC}" srcOrd="0" destOrd="0" presId="urn:microsoft.com/office/officeart/2005/8/layout/hierarchy3"/>
    <dgm:cxn modelId="{7D75FB98-AA7C-4A64-BFD1-2C5D82BBFF24}" type="presOf" srcId="{F31EEE6A-2E73-4F6A-B918-10929228C6C4}" destId="{80B71DC8-DED2-4B78-B77C-068B4D2EE858}" srcOrd="0" destOrd="0" presId="urn:microsoft.com/office/officeart/2005/8/layout/hierarchy3"/>
    <dgm:cxn modelId="{61688CB3-80C9-4D6F-85CA-EA2B18AA3AFD}" type="presOf" srcId="{6CA1BF99-32C8-40ED-A990-9D5C2DF6DE37}" destId="{82B7A23D-552F-4A00-8C0F-2F45E5659275}" srcOrd="1" destOrd="0" presId="urn:microsoft.com/office/officeart/2005/8/layout/hierarchy3"/>
    <dgm:cxn modelId="{2615DFB5-55A8-4308-912E-F653D31C2C4F}" type="presOf" srcId="{D875B28F-B024-4131-B4D8-E55393A13304}" destId="{0D208B8B-230D-42D2-A254-B9CDC138F34B}" srcOrd="0" destOrd="0" presId="urn:microsoft.com/office/officeart/2005/8/layout/hierarchy3"/>
    <dgm:cxn modelId="{E29547C6-6595-49F4-8691-8ADBD2385ACD}" type="presOf" srcId="{D6AAD4AD-0CA0-46F3-8125-0B34BAAAADAB}" destId="{A8ECAB27-8000-48FF-B01B-4138894E0E98}" srcOrd="0" destOrd="0" presId="urn:microsoft.com/office/officeart/2005/8/layout/hierarchy3"/>
    <dgm:cxn modelId="{56DBE4CC-D875-4579-851F-87D43E93FA33}" srcId="{6CA1BF99-32C8-40ED-A990-9D5C2DF6DE37}" destId="{F658745B-B767-4E24-9752-4AB80937D640}" srcOrd="0" destOrd="0" parTransId="{7A78B7B2-18D6-4AB0-BC85-09C615539A1B}" sibTransId="{075F4527-98BA-4CE3-B667-6423C70E7D4F}"/>
    <dgm:cxn modelId="{1A014CCF-A1AB-4714-AE24-92583AAFBAE5}" type="presOf" srcId="{C10593C5-EC28-4C4D-B2B2-32259C7CFF3B}" destId="{E258D8DE-C767-4380-8D63-673210A972F9}" srcOrd="0" destOrd="0" presId="urn:microsoft.com/office/officeart/2005/8/layout/hierarchy3"/>
    <dgm:cxn modelId="{D5E4C0DF-B063-4DFA-B705-A9E33A0B0447}" type="presOf" srcId="{F658745B-B767-4E24-9752-4AB80937D640}" destId="{967519F7-FC5B-4A0A-955E-10322004E94D}" srcOrd="0" destOrd="0" presId="urn:microsoft.com/office/officeart/2005/8/layout/hierarchy3"/>
    <dgm:cxn modelId="{86C70BE8-3B97-4ACF-B2C6-DB32C81A997F}" srcId="{6CA1BF99-32C8-40ED-A990-9D5C2DF6DE37}" destId="{F31EEE6A-2E73-4F6A-B918-10929228C6C4}" srcOrd="2" destOrd="0" parTransId="{C10593C5-EC28-4C4D-B2B2-32259C7CFF3B}" sibTransId="{A60B3580-5CCD-4B37-B99F-21DFB5F3280A}"/>
    <dgm:cxn modelId="{FEAA5AE8-8CF4-418C-A1C6-AC226FA996A0}" type="presOf" srcId="{7A78B7B2-18D6-4AB0-BC85-09C615539A1B}" destId="{A45027C4-1DE7-4CF7-944A-D208F656EA96}" srcOrd="0" destOrd="0" presId="urn:microsoft.com/office/officeart/2005/8/layout/hierarchy3"/>
    <dgm:cxn modelId="{C6281AEC-1A6F-4488-B6F6-DC93BED154F2}" type="presOf" srcId="{AB826A33-FDAA-48A3-ADE0-3BF55A2718C8}" destId="{47A7DDFD-28AD-45DC-9F20-C65D77A243EA}" srcOrd="0" destOrd="0" presId="urn:microsoft.com/office/officeart/2005/8/layout/hierarchy3"/>
    <dgm:cxn modelId="{DAE0E9EF-6F87-40FB-86B7-1FC0329C4837}" srcId="{6CA1BF99-32C8-40ED-A990-9D5C2DF6DE37}" destId="{A3DACD1D-4194-42D5-82F0-D5D6434ADCDD}" srcOrd="3" destOrd="0" parTransId="{D6AAD4AD-0CA0-46F3-8125-0B34BAAAADAB}" sibTransId="{E607BAA5-1DA4-4C19-9565-5045CD5CA161}"/>
    <dgm:cxn modelId="{595B50F2-2532-467B-B304-3854C7027557}" srcId="{6CA1BF99-32C8-40ED-A990-9D5C2DF6DE37}" destId="{5D04E185-00F4-40D2-B9E6-6D83DAFFD999}" srcOrd="4" destOrd="0" parTransId="{D1FA2325-5B47-4F85-A69E-58DBF4FD4E8A}" sibTransId="{6C4A0186-B456-4533-BFDB-32900ABEA212}"/>
    <dgm:cxn modelId="{83CFCF90-6C8F-437F-80C5-7556FF1A1636}" type="presParOf" srcId="{47A7DDFD-28AD-45DC-9F20-C65D77A243EA}" destId="{8A0FAD48-33DE-419B-BA36-6A22A34ED028}" srcOrd="0" destOrd="0" presId="urn:microsoft.com/office/officeart/2005/8/layout/hierarchy3"/>
    <dgm:cxn modelId="{C2FB1AFF-32BF-4CB6-822E-D1C876D7428A}" type="presParOf" srcId="{8A0FAD48-33DE-419B-BA36-6A22A34ED028}" destId="{6857C4FB-C447-4CCE-A269-78E41590B38F}" srcOrd="0" destOrd="0" presId="urn:microsoft.com/office/officeart/2005/8/layout/hierarchy3"/>
    <dgm:cxn modelId="{6AE5491A-3D36-4786-A9AD-625948DB4826}" type="presParOf" srcId="{6857C4FB-C447-4CCE-A269-78E41590B38F}" destId="{C4F9F21E-77E3-447F-A54D-712667A90F58}" srcOrd="0" destOrd="0" presId="urn:microsoft.com/office/officeart/2005/8/layout/hierarchy3"/>
    <dgm:cxn modelId="{2E046C20-3280-472A-B3BF-E548BA191F7A}" type="presParOf" srcId="{6857C4FB-C447-4CCE-A269-78E41590B38F}" destId="{82B7A23D-552F-4A00-8C0F-2F45E5659275}" srcOrd="1" destOrd="0" presId="urn:microsoft.com/office/officeart/2005/8/layout/hierarchy3"/>
    <dgm:cxn modelId="{842FB79B-FC22-49B3-82D4-FEAE8C7277AE}" type="presParOf" srcId="{8A0FAD48-33DE-419B-BA36-6A22A34ED028}" destId="{B59F9840-E0A4-4416-AEAC-5BA4A60A9010}" srcOrd="1" destOrd="0" presId="urn:microsoft.com/office/officeart/2005/8/layout/hierarchy3"/>
    <dgm:cxn modelId="{9A402DA5-C2A5-447B-8FFC-C4EE0BB6C37D}" type="presParOf" srcId="{B59F9840-E0A4-4416-AEAC-5BA4A60A9010}" destId="{A45027C4-1DE7-4CF7-944A-D208F656EA96}" srcOrd="0" destOrd="0" presId="urn:microsoft.com/office/officeart/2005/8/layout/hierarchy3"/>
    <dgm:cxn modelId="{8BA45EBB-C78F-4B63-B599-3E87D7EBFC1A}" type="presParOf" srcId="{B59F9840-E0A4-4416-AEAC-5BA4A60A9010}" destId="{967519F7-FC5B-4A0A-955E-10322004E94D}" srcOrd="1" destOrd="0" presId="urn:microsoft.com/office/officeart/2005/8/layout/hierarchy3"/>
    <dgm:cxn modelId="{CD24FCED-7D16-4EA3-8292-1EBB198D16EE}" type="presParOf" srcId="{B59F9840-E0A4-4416-AEAC-5BA4A60A9010}" destId="{722FEA10-3718-47DA-B148-9A79983920EC}" srcOrd="2" destOrd="0" presId="urn:microsoft.com/office/officeart/2005/8/layout/hierarchy3"/>
    <dgm:cxn modelId="{EFD86420-40D5-48E0-8C33-876F8B219544}" type="presParOf" srcId="{B59F9840-E0A4-4416-AEAC-5BA4A60A9010}" destId="{0D208B8B-230D-42D2-A254-B9CDC138F34B}" srcOrd="3" destOrd="0" presId="urn:microsoft.com/office/officeart/2005/8/layout/hierarchy3"/>
    <dgm:cxn modelId="{7543ABB1-0B1D-484D-BDFD-D0CD8BAC6B71}" type="presParOf" srcId="{B59F9840-E0A4-4416-AEAC-5BA4A60A9010}" destId="{E258D8DE-C767-4380-8D63-673210A972F9}" srcOrd="4" destOrd="0" presId="urn:microsoft.com/office/officeart/2005/8/layout/hierarchy3"/>
    <dgm:cxn modelId="{5CEC1D46-CC5E-4696-A790-59828B4BC931}" type="presParOf" srcId="{B59F9840-E0A4-4416-AEAC-5BA4A60A9010}" destId="{80B71DC8-DED2-4B78-B77C-068B4D2EE858}" srcOrd="5" destOrd="0" presId="urn:microsoft.com/office/officeart/2005/8/layout/hierarchy3"/>
    <dgm:cxn modelId="{1AF0AAF8-F1D3-4AB2-A67E-6B4C7F48AFFB}" type="presParOf" srcId="{B59F9840-E0A4-4416-AEAC-5BA4A60A9010}" destId="{A8ECAB27-8000-48FF-B01B-4138894E0E98}" srcOrd="6" destOrd="0" presId="urn:microsoft.com/office/officeart/2005/8/layout/hierarchy3"/>
    <dgm:cxn modelId="{7C93BA65-AA34-460F-B5FC-FED1E8417746}" type="presParOf" srcId="{B59F9840-E0A4-4416-AEAC-5BA4A60A9010}" destId="{73DA3002-4292-4D4D-9336-020CF2574C0C}" srcOrd="7" destOrd="0" presId="urn:microsoft.com/office/officeart/2005/8/layout/hierarchy3"/>
    <dgm:cxn modelId="{734E68EB-FD58-4EE9-AAB1-1CA4A4D2164B}" type="presParOf" srcId="{B59F9840-E0A4-4416-AEAC-5BA4A60A9010}" destId="{B5F6AEC6-1FD6-494E-9F97-54328B66EC9F}" srcOrd="8" destOrd="0" presId="urn:microsoft.com/office/officeart/2005/8/layout/hierarchy3"/>
    <dgm:cxn modelId="{5A7AA1AC-05BF-4C2F-8E60-F4D8BAF82907}" type="presParOf" srcId="{B59F9840-E0A4-4416-AEAC-5BA4A60A9010}" destId="{1352170D-30E3-4EF4-9637-4E6C0299D8CC}" srcOrd="9" destOrd="0" presId="urn:microsoft.com/office/officeart/2005/8/layout/hierarchy3"/>
  </dgm:cxnLst>
  <dgm:bg/>
  <dgm:whole>
    <a:ln w="19050"/>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826A33-FDAA-48A3-ADE0-3BF55A2718C8}" type="doc">
      <dgm:prSet loTypeId="urn:microsoft.com/office/officeart/2005/8/layout/hierarchy3" loCatId="hierarchy" qsTypeId="urn:microsoft.com/office/officeart/2005/8/quickstyle/simple5" qsCatId="simple" csTypeId="urn:microsoft.com/office/officeart/2005/8/colors/colorful2" csCatId="colorful" phldr="1"/>
      <dgm:spPr/>
      <dgm:t>
        <a:bodyPr/>
        <a:lstStyle/>
        <a:p>
          <a:endParaRPr lang="en-US"/>
        </a:p>
      </dgm:t>
    </dgm:pt>
    <dgm:pt modelId="{6CA1BF99-32C8-40ED-A990-9D5C2DF6DE37}">
      <dgm:prSet custT="1"/>
      <dgm:spPr/>
      <dgm:t>
        <a:bodyPr/>
        <a:lstStyle/>
        <a:p>
          <a:pPr algn="ctr"/>
          <a:r>
            <a:rPr lang="en-US" sz="2800" b="1" dirty="0">
              <a:latin typeface="Segoe UI" panose="020B0502040204020203" pitchFamily="34" charset="0"/>
              <a:cs typeface="Segoe UI" panose="020B0502040204020203" pitchFamily="34" charset="0"/>
            </a:rPr>
            <a:t>Chapter 10 – Cereals </a:t>
          </a:r>
        </a:p>
      </dgm:t>
    </dgm:pt>
    <dgm:pt modelId="{92F9D4AD-1478-468F-9864-516C7CBC4221}" type="parTrans" cxnId="{AB00A847-AD1E-42FA-98CD-9C25423586BE}">
      <dgm:prSet/>
      <dgm:spPr/>
      <dgm:t>
        <a:bodyPr/>
        <a:lstStyle/>
        <a:p>
          <a:pPr algn="ctr"/>
          <a:endParaRPr lang="en-US">
            <a:solidFill>
              <a:schemeClr val="tx1"/>
            </a:solidFill>
            <a:latin typeface="Segoe UI" panose="020B0502040204020203" pitchFamily="34" charset="0"/>
            <a:cs typeface="Segoe UI" panose="020B0502040204020203" pitchFamily="34" charset="0"/>
          </a:endParaRPr>
        </a:p>
      </dgm:t>
    </dgm:pt>
    <dgm:pt modelId="{3E8EF600-9B81-4868-A42E-6F8B03395347}" type="sibTrans" cxnId="{AB00A847-AD1E-42FA-98CD-9C25423586BE}">
      <dgm:prSet/>
      <dgm:spPr/>
      <dgm:t>
        <a:bodyPr/>
        <a:lstStyle/>
        <a:p>
          <a:pPr algn="ctr"/>
          <a:endParaRPr lang="en-US">
            <a:solidFill>
              <a:schemeClr val="tx1"/>
            </a:solidFill>
            <a:latin typeface="Segoe UI" panose="020B0502040204020203" pitchFamily="34" charset="0"/>
            <a:cs typeface="Segoe UI" panose="020B0502040204020203" pitchFamily="34" charset="0"/>
          </a:endParaRPr>
        </a:p>
      </dgm:t>
    </dgm:pt>
    <dgm:pt modelId="{F658745B-B767-4E24-9752-4AB80937D640}">
      <dgm:prSet custT="1"/>
      <dgm:spPr/>
      <dgm:t>
        <a:bodyPr/>
        <a:lstStyle/>
        <a:p>
          <a:pPr algn="l"/>
          <a:r>
            <a:rPr lang="en-US" sz="2200" b="1" dirty="0">
              <a:latin typeface="Segoe UI" panose="020B0502040204020203" pitchFamily="34" charset="0"/>
              <a:cs typeface="Segoe UI" panose="020B0502040204020203" pitchFamily="34" charset="0"/>
            </a:rPr>
            <a:t>1001</a:t>
          </a:r>
          <a:r>
            <a:rPr lang="en-US" sz="2200" dirty="0">
              <a:latin typeface="Segoe UI" panose="020B0502040204020203" pitchFamily="34" charset="0"/>
              <a:cs typeface="Segoe UI" panose="020B0502040204020203" pitchFamily="34" charset="0"/>
            </a:rPr>
            <a:t> – WHEAT AND MESLIN</a:t>
          </a:r>
        </a:p>
      </dgm:t>
    </dgm:pt>
    <dgm:pt modelId="{7A78B7B2-18D6-4AB0-BC85-09C615539A1B}" type="parTrans" cxnId="{56DBE4CC-D875-4579-851F-87D43E93FA33}">
      <dgm:prSet/>
      <dgm:spPr/>
      <dgm:t>
        <a:bodyPr/>
        <a:lstStyle/>
        <a:p>
          <a:pPr algn="ctr"/>
          <a:endParaRPr lang="en-US">
            <a:solidFill>
              <a:schemeClr val="tx1"/>
            </a:solidFill>
            <a:latin typeface="Segoe UI" panose="020B0502040204020203" pitchFamily="34" charset="0"/>
            <a:cs typeface="Segoe UI" panose="020B0502040204020203" pitchFamily="34" charset="0"/>
          </a:endParaRPr>
        </a:p>
      </dgm:t>
    </dgm:pt>
    <dgm:pt modelId="{075F4527-98BA-4CE3-B667-6423C70E7D4F}" type="sibTrans" cxnId="{56DBE4CC-D875-4579-851F-87D43E93FA33}">
      <dgm:prSet/>
      <dgm:spPr/>
      <dgm:t>
        <a:bodyPr/>
        <a:lstStyle/>
        <a:p>
          <a:pPr algn="ctr"/>
          <a:endParaRPr lang="en-US">
            <a:solidFill>
              <a:schemeClr val="tx1"/>
            </a:solidFill>
            <a:latin typeface="Segoe UI" panose="020B0502040204020203" pitchFamily="34" charset="0"/>
            <a:cs typeface="Segoe UI" panose="020B0502040204020203" pitchFamily="34" charset="0"/>
          </a:endParaRPr>
        </a:p>
      </dgm:t>
    </dgm:pt>
    <dgm:pt modelId="{D875B28F-B024-4131-B4D8-E55393A13304}">
      <dgm:prSet custT="1"/>
      <dgm:spPr/>
      <dgm:t>
        <a:bodyPr/>
        <a:lstStyle/>
        <a:p>
          <a:pPr algn="l"/>
          <a:r>
            <a:rPr lang="en-US" sz="2200" b="1" dirty="0">
              <a:latin typeface="Segoe UI" panose="020B0502040204020203" pitchFamily="34" charset="0"/>
              <a:cs typeface="Segoe UI" panose="020B0502040204020203" pitchFamily="34" charset="0"/>
            </a:rPr>
            <a:t>1002</a:t>
          </a:r>
          <a:r>
            <a:rPr lang="en-US" sz="2200" dirty="0">
              <a:latin typeface="Segoe UI" panose="020B0502040204020203" pitchFamily="34" charset="0"/>
              <a:cs typeface="Segoe UI" panose="020B0502040204020203" pitchFamily="34" charset="0"/>
            </a:rPr>
            <a:t> - RYE</a:t>
          </a:r>
        </a:p>
      </dgm:t>
    </dgm:pt>
    <dgm:pt modelId="{73B769BA-B3BE-45D3-B132-B074AF375843}" type="parTrans" cxnId="{B25CB009-0808-44EB-A49F-100ECE0C7DD0}">
      <dgm:prSet/>
      <dgm:spPr/>
      <dgm:t>
        <a:bodyPr/>
        <a:lstStyle/>
        <a:p>
          <a:pPr algn="ctr"/>
          <a:endParaRPr lang="en-US">
            <a:solidFill>
              <a:schemeClr val="tx1"/>
            </a:solidFill>
            <a:latin typeface="Segoe UI" panose="020B0502040204020203" pitchFamily="34" charset="0"/>
            <a:cs typeface="Segoe UI" panose="020B0502040204020203" pitchFamily="34" charset="0"/>
          </a:endParaRPr>
        </a:p>
      </dgm:t>
    </dgm:pt>
    <dgm:pt modelId="{39D668DE-D229-459D-9B32-91CF54D33D6F}" type="sibTrans" cxnId="{B25CB009-0808-44EB-A49F-100ECE0C7DD0}">
      <dgm:prSet/>
      <dgm:spPr/>
      <dgm:t>
        <a:bodyPr/>
        <a:lstStyle/>
        <a:p>
          <a:pPr algn="ctr"/>
          <a:endParaRPr lang="en-US">
            <a:solidFill>
              <a:schemeClr val="tx1"/>
            </a:solidFill>
            <a:latin typeface="Segoe UI" panose="020B0502040204020203" pitchFamily="34" charset="0"/>
            <a:cs typeface="Segoe UI" panose="020B0502040204020203" pitchFamily="34" charset="0"/>
          </a:endParaRPr>
        </a:p>
      </dgm:t>
    </dgm:pt>
    <dgm:pt modelId="{F31EEE6A-2E73-4F6A-B918-10929228C6C4}">
      <dgm:prSet custT="1"/>
      <dgm:spPr/>
      <dgm:t>
        <a:bodyPr/>
        <a:lstStyle/>
        <a:p>
          <a:pPr marL="0" lvl="0" indent="0" algn="l" defTabSz="977900">
            <a:lnSpc>
              <a:spcPct val="90000"/>
            </a:lnSpc>
            <a:spcBef>
              <a:spcPct val="0"/>
            </a:spcBef>
            <a:spcAft>
              <a:spcPct val="35000"/>
            </a:spcAft>
            <a:buNone/>
          </a:pPr>
          <a:r>
            <a:rPr lang="en-US" sz="2200" b="1" kern="1200" dirty="0">
              <a:latin typeface="Segoe UI" panose="020B0502040204020203" pitchFamily="34" charset="0"/>
              <a:ea typeface="+mn-ea"/>
              <a:cs typeface="Segoe UI" panose="020B0502040204020203" pitchFamily="34" charset="0"/>
            </a:rPr>
            <a:t>1003</a:t>
          </a:r>
          <a:r>
            <a:rPr lang="en-US" sz="2200" kern="1200" dirty="0">
              <a:latin typeface="Segoe UI" panose="020B0502040204020203" pitchFamily="34" charset="0"/>
              <a:ea typeface="+mn-ea"/>
              <a:cs typeface="Segoe UI" panose="020B0502040204020203" pitchFamily="34" charset="0"/>
            </a:rPr>
            <a:t> - BARLEY</a:t>
          </a:r>
        </a:p>
      </dgm:t>
    </dgm:pt>
    <dgm:pt modelId="{C10593C5-EC28-4C4D-B2B2-32259C7CFF3B}" type="parTrans" cxnId="{86C70BE8-3B97-4ACF-B2C6-DB32C81A997F}">
      <dgm:prSet/>
      <dgm:spPr/>
      <dgm:t>
        <a:bodyPr/>
        <a:lstStyle/>
        <a:p>
          <a:pPr algn="ctr"/>
          <a:endParaRPr lang="en-US">
            <a:solidFill>
              <a:schemeClr val="tx1"/>
            </a:solidFill>
            <a:latin typeface="Segoe UI" panose="020B0502040204020203" pitchFamily="34" charset="0"/>
            <a:cs typeface="Segoe UI" panose="020B0502040204020203" pitchFamily="34" charset="0"/>
          </a:endParaRPr>
        </a:p>
      </dgm:t>
    </dgm:pt>
    <dgm:pt modelId="{A60B3580-5CCD-4B37-B99F-21DFB5F3280A}" type="sibTrans" cxnId="{86C70BE8-3B97-4ACF-B2C6-DB32C81A997F}">
      <dgm:prSet/>
      <dgm:spPr/>
      <dgm:t>
        <a:bodyPr/>
        <a:lstStyle/>
        <a:p>
          <a:pPr algn="ctr"/>
          <a:endParaRPr lang="en-US">
            <a:solidFill>
              <a:schemeClr val="tx1"/>
            </a:solidFill>
            <a:latin typeface="Segoe UI" panose="020B0502040204020203" pitchFamily="34" charset="0"/>
            <a:cs typeface="Segoe UI" panose="020B0502040204020203" pitchFamily="34" charset="0"/>
          </a:endParaRPr>
        </a:p>
      </dgm:t>
    </dgm:pt>
    <dgm:pt modelId="{5D04E185-00F4-40D2-B9E6-6D83DAFFD999}">
      <dgm:prSet custT="1"/>
      <dgm:spPr/>
      <dgm:t>
        <a:bodyPr/>
        <a:lstStyle/>
        <a:p>
          <a:pPr marL="0" lvl="0" indent="0" algn="l" defTabSz="977900">
            <a:lnSpc>
              <a:spcPct val="90000"/>
            </a:lnSpc>
            <a:spcBef>
              <a:spcPct val="0"/>
            </a:spcBef>
            <a:spcAft>
              <a:spcPct val="35000"/>
            </a:spcAft>
            <a:buNone/>
          </a:pPr>
          <a:r>
            <a:rPr lang="en-US" sz="2200" kern="1200" dirty="0">
              <a:latin typeface="Segoe UI" panose="020B0502040204020203" pitchFamily="34" charset="0"/>
              <a:ea typeface="+mn-ea"/>
              <a:cs typeface="Segoe UI" panose="020B0502040204020203" pitchFamily="34" charset="0"/>
            </a:rPr>
            <a:t> </a:t>
          </a:r>
          <a:r>
            <a:rPr lang="en-US" sz="2200" b="1" kern="1200" dirty="0">
              <a:latin typeface="Segoe UI" panose="020B0502040204020203" pitchFamily="34" charset="0"/>
              <a:ea typeface="+mn-ea"/>
              <a:cs typeface="Segoe UI" panose="020B0502040204020203" pitchFamily="34" charset="0"/>
            </a:rPr>
            <a:t>1005</a:t>
          </a:r>
          <a:r>
            <a:rPr lang="en-US" sz="2200" kern="1200" dirty="0">
              <a:latin typeface="Segoe UI" panose="020B0502040204020203" pitchFamily="34" charset="0"/>
              <a:ea typeface="+mn-ea"/>
              <a:cs typeface="Segoe UI" panose="020B0502040204020203" pitchFamily="34" charset="0"/>
            </a:rPr>
            <a:t> – MAIZE (CORN)</a:t>
          </a:r>
        </a:p>
      </dgm:t>
    </dgm:pt>
    <dgm:pt modelId="{D1FA2325-5B47-4F85-A69E-58DBF4FD4E8A}" type="parTrans" cxnId="{595B50F2-2532-467B-B304-3854C7027557}">
      <dgm:prSet/>
      <dgm:spPr/>
      <dgm:t>
        <a:bodyPr/>
        <a:lstStyle/>
        <a:p>
          <a:pPr algn="ctr"/>
          <a:endParaRPr lang="en-US">
            <a:solidFill>
              <a:schemeClr val="tx1"/>
            </a:solidFill>
            <a:latin typeface="Segoe UI" panose="020B0502040204020203" pitchFamily="34" charset="0"/>
            <a:cs typeface="Segoe UI" panose="020B0502040204020203" pitchFamily="34" charset="0"/>
          </a:endParaRPr>
        </a:p>
      </dgm:t>
    </dgm:pt>
    <dgm:pt modelId="{6C4A0186-B456-4533-BFDB-32900ABEA212}" type="sibTrans" cxnId="{595B50F2-2532-467B-B304-3854C7027557}">
      <dgm:prSet/>
      <dgm:spPr/>
      <dgm:t>
        <a:bodyPr/>
        <a:lstStyle/>
        <a:p>
          <a:pPr algn="ctr"/>
          <a:endParaRPr lang="en-US">
            <a:solidFill>
              <a:schemeClr val="tx1"/>
            </a:solidFill>
            <a:latin typeface="Segoe UI" panose="020B0502040204020203" pitchFamily="34" charset="0"/>
            <a:cs typeface="Segoe UI" panose="020B0502040204020203" pitchFamily="34" charset="0"/>
          </a:endParaRPr>
        </a:p>
      </dgm:t>
    </dgm:pt>
    <dgm:pt modelId="{A3DACD1D-4194-42D5-82F0-D5D6434ADCDD}">
      <dgm:prSet custT="1"/>
      <dgm:spPr/>
      <dgm:t>
        <a:bodyPr/>
        <a:lstStyle/>
        <a:p>
          <a:pPr algn="l"/>
          <a:r>
            <a:rPr lang="en-US" sz="2200" kern="1200" dirty="0">
              <a:latin typeface="Segoe UI" panose="020B0502040204020203" pitchFamily="34" charset="0"/>
              <a:cs typeface="Segoe UI" panose="020B0502040204020203" pitchFamily="34" charset="0"/>
            </a:rPr>
            <a:t>  </a:t>
          </a:r>
          <a:r>
            <a:rPr lang="en-US" sz="2200" b="1" kern="1200" dirty="0">
              <a:latin typeface="Segoe UI" panose="020B0502040204020203" pitchFamily="34" charset="0"/>
              <a:ea typeface="+mn-ea"/>
              <a:cs typeface="Segoe UI" panose="020B0502040204020203" pitchFamily="34" charset="0"/>
            </a:rPr>
            <a:t>1004</a:t>
          </a:r>
          <a:r>
            <a:rPr lang="en-US" sz="2200" kern="1200" dirty="0">
              <a:latin typeface="Segoe UI" panose="020B0502040204020203" pitchFamily="34" charset="0"/>
              <a:ea typeface="+mn-ea"/>
              <a:cs typeface="Segoe UI" panose="020B0502040204020203" pitchFamily="34" charset="0"/>
            </a:rPr>
            <a:t> – OATS </a:t>
          </a:r>
        </a:p>
      </dgm:t>
    </dgm:pt>
    <dgm:pt modelId="{D6AAD4AD-0CA0-46F3-8125-0B34BAAAADAB}" type="parTrans" cxnId="{DAE0E9EF-6F87-40FB-86B7-1FC0329C4837}">
      <dgm:prSet/>
      <dgm:spPr/>
      <dgm:t>
        <a:bodyPr/>
        <a:lstStyle/>
        <a:p>
          <a:pPr algn="ctr"/>
          <a:endParaRPr lang="en-US">
            <a:solidFill>
              <a:schemeClr val="tx1"/>
            </a:solidFill>
            <a:latin typeface="Segoe UI" panose="020B0502040204020203" pitchFamily="34" charset="0"/>
            <a:cs typeface="Segoe UI" panose="020B0502040204020203" pitchFamily="34" charset="0"/>
          </a:endParaRPr>
        </a:p>
      </dgm:t>
    </dgm:pt>
    <dgm:pt modelId="{E607BAA5-1DA4-4C19-9565-5045CD5CA161}" type="sibTrans" cxnId="{DAE0E9EF-6F87-40FB-86B7-1FC0329C4837}">
      <dgm:prSet/>
      <dgm:spPr/>
      <dgm:t>
        <a:bodyPr/>
        <a:lstStyle/>
        <a:p>
          <a:pPr algn="ctr"/>
          <a:endParaRPr lang="en-US">
            <a:solidFill>
              <a:schemeClr val="tx1"/>
            </a:solidFill>
            <a:latin typeface="Segoe UI" panose="020B0502040204020203" pitchFamily="34" charset="0"/>
            <a:cs typeface="Segoe UI" panose="020B0502040204020203" pitchFamily="34" charset="0"/>
          </a:endParaRPr>
        </a:p>
      </dgm:t>
    </dgm:pt>
    <dgm:pt modelId="{DF41546F-EEC6-46F8-9C78-7DFDD46EDB67}">
      <dgm:prSet custT="1"/>
      <dgm:spPr/>
      <dgm:t>
        <a:bodyPr/>
        <a:lstStyle/>
        <a:p>
          <a:pPr algn="l"/>
          <a:r>
            <a:rPr lang="en-US" sz="2200" b="1" kern="1200" dirty="0">
              <a:latin typeface="Segoe UI" panose="020B0502040204020203" pitchFamily="34" charset="0"/>
              <a:ea typeface="+mn-ea"/>
              <a:cs typeface="Segoe UI" panose="020B0502040204020203" pitchFamily="34" charset="0"/>
            </a:rPr>
            <a:t>1006</a:t>
          </a:r>
          <a:r>
            <a:rPr lang="en-US" sz="2200" kern="1200" dirty="0">
              <a:latin typeface="Segoe UI" panose="020B0502040204020203" pitchFamily="34" charset="0"/>
              <a:ea typeface="+mn-ea"/>
              <a:cs typeface="Segoe UI" panose="020B0502040204020203" pitchFamily="34" charset="0"/>
            </a:rPr>
            <a:t> – RICE </a:t>
          </a:r>
        </a:p>
      </dgm:t>
    </dgm:pt>
    <dgm:pt modelId="{841C9517-FBBD-43B1-8150-A57ABA601BFF}" type="parTrans" cxnId="{0FDE64A3-ACA9-416E-9652-0A70A6D96B2A}">
      <dgm:prSet/>
      <dgm:spPr/>
      <dgm:t>
        <a:bodyPr/>
        <a:lstStyle/>
        <a:p>
          <a:endParaRPr lang="en-US">
            <a:latin typeface="Segoe UI" panose="020B0502040204020203" pitchFamily="34" charset="0"/>
            <a:cs typeface="Segoe UI" panose="020B0502040204020203" pitchFamily="34" charset="0"/>
          </a:endParaRPr>
        </a:p>
      </dgm:t>
    </dgm:pt>
    <dgm:pt modelId="{DC0047EA-681C-47EF-BE63-4FCA254B04F3}" type="sibTrans" cxnId="{0FDE64A3-ACA9-416E-9652-0A70A6D96B2A}">
      <dgm:prSet/>
      <dgm:spPr/>
      <dgm:t>
        <a:bodyPr/>
        <a:lstStyle/>
        <a:p>
          <a:endParaRPr lang="en-US">
            <a:latin typeface="Segoe UI" panose="020B0502040204020203" pitchFamily="34" charset="0"/>
            <a:cs typeface="Segoe UI" panose="020B0502040204020203" pitchFamily="34" charset="0"/>
          </a:endParaRPr>
        </a:p>
      </dgm:t>
    </dgm:pt>
    <dgm:pt modelId="{47A7DDFD-28AD-45DC-9F20-C65D77A243EA}" type="pres">
      <dgm:prSet presAssocID="{AB826A33-FDAA-48A3-ADE0-3BF55A2718C8}" presName="diagram" presStyleCnt="0">
        <dgm:presLayoutVars>
          <dgm:chPref val="1"/>
          <dgm:dir/>
          <dgm:animOne val="branch"/>
          <dgm:animLvl val="lvl"/>
          <dgm:resizeHandles/>
        </dgm:presLayoutVars>
      </dgm:prSet>
      <dgm:spPr/>
    </dgm:pt>
    <dgm:pt modelId="{8A0FAD48-33DE-419B-BA36-6A22A34ED028}" type="pres">
      <dgm:prSet presAssocID="{6CA1BF99-32C8-40ED-A990-9D5C2DF6DE37}" presName="root" presStyleCnt="0"/>
      <dgm:spPr/>
    </dgm:pt>
    <dgm:pt modelId="{6857C4FB-C447-4CCE-A269-78E41590B38F}" type="pres">
      <dgm:prSet presAssocID="{6CA1BF99-32C8-40ED-A990-9D5C2DF6DE37}" presName="rootComposite" presStyleCnt="0"/>
      <dgm:spPr/>
    </dgm:pt>
    <dgm:pt modelId="{C4F9F21E-77E3-447F-A54D-712667A90F58}" type="pres">
      <dgm:prSet presAssocID="{6CA1BF99-32C8-40ED-A990-9D5C2DF6DE37}" presName="rootText" presStyleLbl="node1" presStyleIdx="0" presStyleCnt="1" custScaleX="277841" custLinFactNeighborX="1788" custLinFactNeighborY="-1788"/>
      <dgm:spPr/>
    </dgm:pt>
    <dgm:pt modelId="{82B7A23D-552F-4A00-8C0F-2F45E5659275}" type="pres">
      <dgm:prSet presAssocID="{6CA1BF99-32C8-40ED-A990-9D5C2DF6DE37}" presName="rootConnector" presStyleLbl="node1" presStyleIdx="0" presStyleCnt="1"/>
      <dgm:spPr/>
    </dgm:pt>
    <dgm:pt modelId="{B59F9840-E0A4-4416-AEAC-5BA4A60A9010}" type="pres">
      <dgm:prSet presAssocID="{6CA1BF99-32C8-40ED-A990-9D5C2DF6DE37}" presName="childShape" presStyleCnt="0"/>
      <dgm:spPr/>
    </dgm:pt>
    <dgm:pt modelId="{A45027C4-1DE7-4CF7-944A-D208F656EA96}" type="pres">
      <dgm:prSet presAssocID="{7A78B7B2-18D6-4AB0-BC85-09C615539A1B}" presName="Name13" presStyleLbl="parChTrans1D2" presStyleIdx="0" presStyleCnt="6"/>
      <dgm:spPr/>
    </dgm:pt>
    <dgm:pt modelId="{967519F7-FC5B-4A0A-955E-10322004E94D}" type="pres">
      <dgm:prSet presAssocID="{F658745B-B767-4E24-9752-4AB80937D640}" presName="childText" presStyleLbl="bgAcc1" presStyleIdx="0" presStyleCnt="6" custScaleX="569031">
        <dgm:presLayoutVars>
          <dgm:bulletEnabled val="1"/>
        </dgm:presLayoutVars>
      </dgm:prSet>
      <dgm:spPr/>
    </dgm:pt>
    <dgm:pt modelId="{722FEA10-3718-47DA-B148-9A79983920EC}" type="pres">
      <dgm:prSet presAssocID="{73B769BA-B3BE-45D3-B132-B074AF375843}" presName="Name13" presStyleLbl="parChTrans1D2" presStyleIdx="1" presStyleCnt="6"/>
      <dgm:spPr/>
    </dgm:pt>
    <dgm:pt modelId="{0D208B8B-230D-42D2-A254-B9CDC138F34B}" type="pres">
      <dgm:prSet presAssocID="{D875B28F-B024-4131-B4D8-E55393A13304}" presName="childText" presStyleLbl="bgAcc1" presStyleIdx="1" presStyleCnt="6" custScaleX="564609">
        <dgm:presLayoutVars>
          <dgm:bulletEnabled val="1"/>
        </dgm:presLayoutVars>
      </dgm:prSet>
      <dgm:spPr/>
    </dgm:pt>
    <dgm:pt modelId="{E258D8DE-C767-4380-8D63-673210A972F9}" type="pres">
      <dgm:prSet presAssocID="{C10593C5-EC28-4C4D-B2B2-32259C7CFF3B}" presName="Name13" presStyleLbl="parChTrans1D2" presStyleIdx="2" presStyleCnt="6"/>
      <dgm:spPr/>
    </dgm:pt>
    <dgm:pt modelId="{80B71DC8-DED2-4B78-B77C-068B4D2EE858}" type="pres">
      <dgm:prSet presAssocID="{F31EEE6A-2E73-4F6A-B918-10929228C6C4}" presName="childText" presStyleLbl="bgAcc1" presStyleIdx="2" presStyleCnt="6" custScaleX="561087" custLinFactNeighborX="4960" custLinFactNeighborY="-2296">
        <dgm:presLayoutVars>
          <dgm:bulletEnabled val="1"/>
        </dgm:presLayoutVars>
      </dgm:prSet>
      <dgm:spPr/>
    </dgm:pt>
    <dgm:pt modelId="{A8ECAB27-8000-48FF-B01B-4138894E0E98}" type="pres">
      <dgm:prSet presAssocID="{D6AAD4AD-0CA0-46F3-8125-0B34BAAAADAB}" presName="Name13" presStyleLbl="parChTrans1D2" presStyleIdx="3" presStyleCnt="6"/>
      <dgm:spPr/>
    </dgm:pt>
    <dgm:pt modelId="{73DA3002-4292-4D4D-9336-020CF2574C0C}" type="pres">
      <dgm:prSet presAssocID="{A3DACD1D-4194-42D5-82F0-D5D6434ADCDD}" presName="childText" presStyleLbl="bgAcc1" presStyleIdx="3" presStyleCnt="6" custScaleX="569590" custLinFactNeighborX="-2126" custLinFactNeighborY="1134">
        <dgm:presLayoutVars>
          <dgm:bulletEnabled val="1"/>
        </dgm:presLayoutVars>
      </dgm:prSet>
      <dgm:spPr/>
    </dgm:pt>
    <dgm:pt modelId="{B5F6AEC6-1FD6-494E-9F97-54328B66EC9F}" type="pres">
      <dgm:prSet presAssocID="{D1FA2325-5B47-4F85-A69E-58DBF4FD4E8A}" presName="Name13" presStyleLbl="parChTrans1D2" presStyleIdx="4" presStyleCnt="6"/>
      <dgm:spPr/>
    </dgm:pt>
    <dgm:pt modelId="{1352170D-30E3-4EF4-9637-4E6C0299D8CC}" type="pres">
      <dgm:prSet presAssocID="{5D04E185-00F4-40D2-B9E6-6D83DAFFD999}" presName="childText" presStyleLbl="bgAcc1" presStyleIdx="4" presStyleCnt="6" custScaleX="566364">
        <dgm:presLayoutVars>
          <dgm:bulletEnabled val="1"/>
        </dgm:presLayoutVars>
      </dgm:prSet>
      <dgm:spPr/>
    </dgm:pt>
    <dgm:pt modelId="{726CA780-0872-4129-A891-44AA39EB9A9A}" type="pres">
      <dgm:prSet presAssocID="{841C9517-FBBD-43B1-8150-A57ABA601BFF}" presName="Name13" presStyleLbl="parChTrans1D2" presStyleIdx="5" presStyleCnt="6"/>
      <dgm:spPr/>
    </dgm:pt>
    <dgm:pt modelId="{83287F18-420A-40EE-B679-9B5FE05E021D}" type="pres">
      <dgm:prSet presAssocID="{DF41546F-EEC6-46F8-9C78-7DFDD46EDB67}" presName="childText" presStyleLbl="bgAcc1" presStyleIdx="5" presStyleCnt="6" custScaleX="568437">
        <dgm:presLayoutVars>
          <dgm:bulletEnabled val="1"/>
        </dgm:presLayoutVars>
      </dgm:prSet>
      <dgm:spPr/>
    </dgm:pt>
  </dgm:ptLst>
  <dgm:cxnLst>
    <dgm:cxn modelId="{CCA29300-DA4E-45B0-8996-E44A1C2872C7}" type="presOf" srcId="{6CA1BF99-32C8-40ED-A990-9D5C2DF6DE37}" destId="{C4F9F21E-77E3-447F-A54D-712667A90F58}" srcOrd="0" destOrd="0" presId="urn:microsoft.com/office/officeart/2005/8/layout/hierarchy3"/>
    <dgm:cxn modelId="{B25CB009-0808-44EB-A49F-100ECE0C7DD0}" srcId="{6CA1BF99-32C8-40ED-A990-9D5C2DF6DE37}" destId="{D875B28F-B024-4131-B4D8-E55393A13304}" srcOrd="1" destOrd="0" parTransId="{73B769BA-B3BE-45D3-B132-B074AF375843}" sibTransId="{39D668DE-D229-459D-9B32-91CF54D33D6F}"/>
    <dgm:cxn modelId="{6E37C30B-3333-4674-AA19-00AC08F233A5}" type="presOf" srcId="{A3DACD1D-4194-42D5-82F0-D5D6434ADCDD}" destId="{73DA3002-4292-4D4D-9336-020CF2574C0C}" srcOrd="0" destOrd="0" presId="urn:microsoft.com/office/officeart/2005/8/layout/hierarchy3"/>
    <dgm:cxn modelId="{FDA2A520-A4BE-4BDB-AF37-80A8CDC40FC6}" type="presOf" srcId="{5D04E185-00F4-40D2-B9E6-6D83DAFFD999}" destId="{1352170D-30E3-4EF4-9637-4E6C0299D8CC}" srcOrd="0" destOrd="0" presId="urn:microsoft.com/office/officeart/2005/8/layout/hierarchy3"/>
    <dgm:cxn modelId="{DBA0CC3A-7559-4672-B420-BE245EDD3B73}" type="presOf" srcId="{841C9517-FBBD-43B1-8150-A57ABA601BFF}" destId="{726CA780-0872-4129-A891-44AA39EB9A9A}" srcOrd="0" destOrd="0" presId="urn:microsoft.com/office/officeart/2005/8/layout/hierarchy3"/>
    <dgm:cxn modelId="{FF968D3E-F6D2-4171-8382-D2A3F469CC2D}" type="presOf" srcId="{D1FA2325-5B47-4F85-A69E-58DBF4FD4E8A}" destId="{B5F6AEC6-1FD6-494E-9F97-54328B66EC9F}" srcOrd="0" destOrd="0" presId="urn:microsoft.com/office/officeart/2005/8/layout/hierarchy3"/>
    <dgm:cxn modelId="{F7A56241-3B0E-4646-8ABB-18A980D96430}" type="presOf" srcId="{DF41546F-EEC6-46F8-9C78-7DFDD46EDB67}" destId="{83287F18-420A-40EE-B679-9B5FE05E021D}" srcOrd="0" destOrd="0" presId="urn:microsoft.com/office/officeart/2005/8/layout/hierarchy3"/>
    <dgm:cxn modelId="{AB00A847-AD1E-42FA-98CD-9C25423586BE}" srcId="{AB826A33-FDAA-48A3-ADE0-3BF55A2718C8}" destId="{6CA1BF99-32C8-40ED-A990-9D5C2DF6DE37}" srcOrd="0" destOrd="0" parTransId="{92F9D4AD-1478-468F-9864-516C7CBC4221}" sibTransId="{3E8EF600-9B81-4868-A42E-6F8B03395347}"/>
    <dgm:cxn modelId="{E74FDC7F-DBB8-415A-A298-8F70DEE0B46C}" type="presOf" srcId="{73B769BA-B3BE-45D3-B132-B074AF375843}" destId="{722FEA10-3718-47DA-B148-9A79983920EC}" srcOrd="0" destOrd="0" presId="urn:microsoft.com/office/officeart/2005/8/layout/hierarchy3"/>
    <dgm:cxn modelId="{7D75FB98-AA7C-4A64-BFD1-2C5D82BBFF24}" type="presOf" srcId="{F31EEE6A-2E73-4F6A-B918-10929228C6C4}" destId="{80B71DC8-DED2-4B78-B77C-068B4D2EE858}" srcOrd="0" destOrd="0" presId="urn:microsoft.com/office/officeart/2005/8/layout/hierarchy3"/>
    <dgm:cxn modelId="{0FDE64A3-ACA9-416E-9652-0A70A6D96B2A}" srcId="{6CA1BF99-32C8-40ED-A990-9D5C2DF6DE37}" destId="{DF41546F-EEC6-46F8-9C78-7DFDD46EDB67}" srcOrd="5" destOrd="0" parTransId="{841C9517-FBBD-43B1-8150-A57ABA601BFF}" sibTransId="{DC0047EA-681C-47EF-BE63-4FCA254B04F3}"/>
    <dgm:cxn modelId="{61688CB3-80C9-4D6F-85CA-EA2B18AA3AFD}" type="presOf" srcId="{6CA1BF99-32C8-40ED-A990-9D5C2DF6DE37}" destId="{82B7A23D-552F-4A00-8C0F-2F45E5659275}" srcOrd="1" destOrd="0" presId="urn:microsoft.com/office/officeart/2005/8/layout/hierarchy3"/>
    <dgm:cxn modelId="{2615DFB5-55A8-4308-912E-F653D31C2C4F}" type="presOf" srcId="{D875B28F-B024-4131-B4D8-E55393A13304}" destId="{0D208B8B-230D-42D2-A254-B9CDC138F34B}" srcOrd="0" destOrd="0" presId="urn:microsoft.com/office/officeart/2005/8/layout/hierarchy3"/>
    <dgm:cxn modelId="{E29547C6-6595-49F4-8691-8ADBD2385ACD}" type="presOf" srcId="{D6AAD4AD-0CA0-46F3-8125-0B34BAAAADAB}" destId="{A8ECAB27-8000-48FF-B01B-4138894E0E98}" srcOrd="0" destOrd="0" presId="urn:microsoft.com/office/officeart/2005/8/layout/hierarchy3"/>
    <dgm:cxn modelId="{56DBE4CC-D875-4579-851F-87D43E93FA33}" srcId="{6CA1BF99-32C8-40ED-A990-9D5C2DF6DE37}" destId="{F658745B-B767-4E24-9752-4AB80937D640}" srcOrd="0" destOrd="0" parTransId="{7A78B7B2-18D6-4AB0-BC85-09C615539A1B}" sibTransId="{075F4527-98BA-4CE3-B667-6423C70E7D4F}"/>
    <dgm:cxn modelId="{1A014CCF-A1AB-4714-AE24-92583AAFBAE5}" type="presOf" srcId="{C10593C5-EC28-4C4D-B2B2-32259C7CFF3B}" destId="{E258D8DE-C767-4380-8D63-673210A972F9}" srcOrd="0" destOrd="0" presId="urn:microsoft.com/office/officeart/2005/8/layout/hierarchy3"/>
    <dgm:cxn modelId="{D5E4C0DF-B063-4DFA-B705-A9E33A0B0447}" type="presOf" srcId="{F658745B-B767-4E24-9752-4AB80937D640}" destId="{967519F7-FC5B-4A0A-955E-10322004E94D}" srcOrd="0" destOrd="0" presId="urn:microsoft.com/office/officeart/2005/8/layout/hierarchy3"/>
    <dgm:cxn modelId="{86C70BE8-3B97-4ACF-B2C6-DB32C81A997F}" srcId="{6CA1BF99-32C8-40ED-A990-9D5C2DF6DE37}" destId="{F31EEE6A-2E73-4F6A-B918-10929228C6C4}" srcOrd="2" destOrd="0" parTransId="{C10593C5-EC28-4C4D-B2B2-32259C7CFF3B}" sibTransId="{A60B3580-5CCD-4B37-B99F-21DFB5F3280A}"/>
    <dgm:cxn modelId="{FEAA5AE8-8CF4-418C-A1C6-AC226FA996A0}" type="presOf" srcId="{7A78B7B2-18D6-4AB0-BC85-09C615539A1B}" destId="{A45027C4-1DE7-4CF7-944A-D208F656EA96}" srcOrd="0" destOrd="0" presId="urn:microsoft.com/office/officeart/2005/8/layout/hierarchy3"/>
    <dgm:cxn modelId="{C6281AEC-1A6F-4488-B6F6-DC93BED154F2}" type="presOf" srcId="{AB826A33-FDAA-48A3-ADE0-3BF55A2718C8}" destId="{47A7DDFD-28AD-45DC-9F20-C65D77A243EA}" srcOrd="0" destOrd="0" presId="urn:microsoft.com/office/officeart/2005/8/layout/hierarchy3"/>
    <dgm:cxn modelId="{DAE0E9EF-6F87-40FB-86B7-1FC0329C4837}" srcId="{6CA1BF99-32C8-40ED-A990-9D5C2DF6DE37}" destId="{A3DACD1D-4194-42D5-82F0-D5D6434ADCDD}" srcOrd="3" destOrd="0" parTransId="{D6AAD4AD-0CA0-46F3-8125-0B34BAAAADAB}" sibTransId="{E607BAA5-1DA4-4C19-9565-5045CD5CA161}"/>
    <dgm:cxn modelId="{595B50F2-2532-467B-B304-3854C7027557}" srcId="{6CA1BF99-32C8-40ED-A990-9D5C2DF6DE37}" destId="{5D04E185-00F4-40D2-B9E6-6D83DAFFD999}" srcOrd="4" destOrd="0" parTransId="{D1FA2325-5B47-4F85-A69E-58DBF4FD4E8A}" sibTransId="{6C4A0186-B456-4533-BFDB-32900ABEA212}"/>
    <dgm:cxn modelId="{83CFCF90-6C8F-437F-80C5-7556FF1A1636}" type="presParOf" srcId="{47A7DDFD-28AD-45DC-9F20-C65D77A243EA}" destId="{8A0FAD48-33DE-419B-BA36-6A22A34ED028}" srcOrd="0" destOrd="0" presId="urn:microsoft.com/office/officeart/2005/8/layout/hierarchy3"/>
    <dgm:cxn modelId="{C2FB1AFF-32BF-4CB6-822E-D1C876D7428A}" type="presParOf" srcId="{8A0FAD48-33DE-419B-BA36-6A22A34ED028}" destId="{6857C4FB-C447-4CCE-A269-78E41590B38F}" srcOrd="0" destOrd="0" presId="urn:microsoft.com/office/officeart/2005/8/layout/hierarchy3"/>
    <dgm:cxn modelId="{6AE5491A-3D36-4786-A9AD-625948DB4826}" type="presParOf" srcId="{6857C4FB-C447-4CCE-A269-78E41590B38F}" destId="{C4F9F21E-77E3-447F-A54D-712667A90F58}" srcOrd="0" destOrd="0" presId="urn:microsoft.com/office/officeart/2005/8/layout/hierarchy3"/>
    <dgm:cxn modelId="{2E046C20-3280-472A-B3BF-E548BA191F7A}" type="presParOf" srcId="{6857C4FB-C447-4CCE-A269-78E41590B38F}" destId="{82B7A23D-552F-4A00-8C0F-2F45E5659275}" srcOrd="1" destOrd="0" presId="urn:microsoft.com/office/officeart/2005/8/layout/hierarchy3"/>
    <dgm:cxn modelId="{842FB79B-FC22-49B3-82D4-FEAE8C7277AE}" type="presParOf" srcId="{8A0FAD48-33DE-419B-BA36-6A22A34ED028}" destId="{B59F9840-E0A4-4416-AEAC-5BA4A60A9010}" srcOrd="1" destOrd="0" presId="urn:microsoft.com/office/officeart/2005/8/layout/hierarchy3"/>
    <dgm:cxn modelId="{9A402DA5-C2A5-447B-8FFC-C4EE0BB6C37D}" type="presParOf" srcId="{B59F9840-E0A4-4416-AEAC-5BA4A60A9010}" destId="{A45027C4-1DE7-4CF7-944A-D208F656EA96}" srcOrd="0" destOrd="0" presId="urn:microsoft.com/office/officeart/2005/8/layout/hierarchy3"/>
    <dgm:cxn modelId="{8BA45EBB-C78F-4B63-B599-3E87D7EBFC1A}" type="presParOf" srcId="{B59F9840-E0A4-4416-AEAC-5BA4A60A9010}" destId="{967519F7-FC5B-4A0A-955E-10322004E94D}" srcOrd="1" destOrd="0" presId="urn:microsoft.com/office/officeart/2005/8/layout/hierarchy3"/>
    <dgm:cxn modelId="{CD24FCED-7D16-4EA3-8292-1EBB198D16EE}" type="presParOf" srcId="{B59F9840-E0A4-4416-AEAC-5BA4A60A9010}" destId="{722FEA10-3718-47DA-B148-9A79983920EC}" srcOrd="2" destOrd="0" presId="urn:microsoft.com/office/officeart/2005/8/layout/hierarchy3"/>
    <dgm:cxn modelId="{EFD86420-40D5-48E0-8C33-876F8B219544}" type="presParOf" srcId="{B59F9840-E0A4-4416-AEAC-5BA4A60A9010}" destId="{0D208B8B-230D-42D2-A254-B9CDC138F34B}" srcOrd="3" destOrd="0" presId="urn:microsoft.com/office/officeart/2005/8/layout/hierarchy3"/>
    <dgm:cxn modelId="{7543ABB1-0B1D-484D-BDFD-D0CD8BAC6B71}" type="presParOf" srcId="{B59F9840-E0A4-4416-AEAC-5BA4A60A9010}" destId="{E258D8DE-C767-4380-8D63-673210A972F9}" srcOrd="4" destOrd="0" presId="urn:microsoft.com/office/officeart/2005/8/layout/hierarchy3"/>
    <dgm:cxn modelId="{5CEC1D46-CC5E-4696-A790-59828B4BC931}" type="presParOf" srcId="{B59F9840-E0A4-4416-AEAC-5BA4A60A9010}" destId="{80B71DC8-DED2-4B78-B77C-068B4D2EE858}" srcOrd="5" destOrd="0" presId="urn:microsoft.com/office/officeart/2005/8/layout/hierarchy3"/>
    <dgm:cxn modelId="{1AF0AAF8-F1D3-4AB2-A67E-6B4C7F48AFFB}" type="presParOf" srcId="{B59F9840-E0A4-4416-AEAC-5BA4A60A9010}" destId="{A8ECAB27-8000-48FF-B01B-4138894E0E98}" srcOrd="6" destOrd="0" presId="urn:microsoft.com/office/officeart/2005/8/layout/hierarchy3"/>
    <dgm:cxn modelId="{7C93BA65-AA34-460F-B5FC-FED1E8417746}" type="presParOf" srcId="{B59F9840-E0A4-4416-AEAC-5BA4A60A9010}" destId="{73DA3002-4292-4D4D-9336-020CF2574C0C}" srcOrd="7" destOrd="0" presId="urn:microsoft.com/office/officeart/2005/8/layout/hierarchy3"/>
    <dgm:cxn modelId="{734E68EB-FD58-4EE9-AAB1-1CA4A4D2164B}" type="presParOf" srcId="{B59F9840-E0A4-4416-AEAC-5BA4A60A9010}" destId="{B5F6AEC6-1FD6-494E-9F97-54328B66EC9F}" srcOrd="8" destOrd="0" presId="urn:microsoft.com/office/officeart/2005/8/layout/hierarchy3"/>
    <dgm:cxn modelId="{5A7AA1AC-05BF-4C2F-8E60-F4D8BAF82907}" type="presParOf" srcId="{B59F9840-E0A4-4416-AEAC-5BA4A60A9010}" destId="{1352170D-30E3-4EF4-9637-4E6C0299D8CC}" srcOrd="9" destOrd="0" presId="urn:microsoft.com/office/officeart/2005/8/layout/hierarchy3"/>
    <dgm:cxn modelId="{463C0072-2A06-48E5-8EDE-F7FF12CDA2CF}" type="presParOf" srcId="{B59F9840-E0A4-4416-AEAC-5BA4A60A9010}" destId="{726CA780-0872-4129-A891-44AA39EB9A9A}" srcOrd="10" destOrd="0" presId="urn:microsoft.com/office/officeart/2005/8/layout/hierarchy3"/>
    <dgm:cxn modelId="{A37648F3-7333-4CBE-9BE1-67225D0515ED}" type="presParOf" srcId="{B59F9840-E0A4-4416-AEAC-5BA4A60A9010}" destId="{83287F18-420A-40EE-B679-9B5FE05E021D}" srcOrd="1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826A33-FDAA-48A3-ADE0-3BF55A2718C8}" type="doc">
      <dgm:prSet loTypeId="urn:microsoft.com/office/officeart/2005/8/layout/hierarchy3" loCatId="hierarchy" qsTypeId="urn:microsoft.com/office/officeart/2005/8/quickstyle/simple5" qsCatId="simple" csTypeId="urn:microsoft.com/office/officeart/2005/8/colors/colorful2" csCatId="colorful" phldr="1"/>
      <dgm:spPr/>
      <dgm:t>
        <a:bodyPr/>
        <a:lstStyle/>
        <a:p>
          <a:endParaRPr lang="en-US"/>
        </a:p>
      </dgm:t>
    </dgm:pt>
    <dgm:pt modelId="{6CA1BF99-32C8-40ED-A990-9D5C2DF6DE37}">
      <dgm:prSet custT="1"/>
      <dgm:spPr/>
      <dgm:t>
        <a:bodyPr/>
        <a:lstStyle/>
        <a:p>
          <a:pPr algn="ctr"/>
          <a:r>
            <a:rPr lang="en-US" sz="3200" b="1">
              <a:latin typeface="Segoe UI" panose="020B0502040204020203" pitchFamily="34" charset="0"/>
              <a:cs typeface="Segoe UI" panose="020B0502040204020203" pitchFamily="34" charset="0"/>
            </a:rPr>
            <a:t>1006 – RICE </a:t>
          </a:r>
          <a:endParaRPr lang="en-US" sz="3200" b="1" dirty="0">
            <a:latin typeface="Segoe UI" panose="020B0502040204020203" pitchFamily="34" charset="0"/>
            <a:cs typeface="Segoe UI" panose="020B0502040204020203" pitchFamily="34" charset="0"/>
          </a:endParaRPr>
        </a:p>
      </dgm:t>
    </dgm:pt>
    <dgm:pt modelId="{92F9D4AD-1478-468F-9864-516C7CBC4221}" type="parTrans" cxnId="{AB00A847-AD1E-42FA-98CD-9C25423586BE}">
      <dgm:prSet/>
      <dgm:spPr/>
      <dgm:t>
        <a:bodyPr/>
        <a:lstStyle/>
        <a:p>
          <a:pPr algn="ctr"/>
          <a:endParaRPr lang="en-US">
            <a:solidFill>
              <a:schemeClr val="tx1"/>
            </a:solidFill>
            <a:latin typeface="Segoe UI" panose="020B0502040204020203" pitchFamily="34" charset="0"/>
            <a:cs typeface="Segoe UI" panose="020B0502040204020203" pitchFamily="34" charset="0"/>
          </a:endParaRPr>
        </a:p>
      </dgm:t>
    </dgm:pt>
    <dgm:pt modelId="{3E8EF600-9B81-4868-A42E-6F8B03395347}" type="sibTrans" cxnId="{AB00A847-AD1E-42FA-98CD-9C25423586BE}">
      <dgm:prSet/>
      <dgm:spPr/>
      <dgm:t>
        <a:bodyPr/>
        <a:lstStyle/>
        <a:p>
          <a:pPr algn="ctr"/>
          <a:endParaRPr lang="en-US">
            <a:solidFill>
              <a:schemeClr val="tx1"/>
            </a:solidFill>
            <a:latin typeface="Segoe UI" panose="020B0502040204020203" pitchFamily="34" charset="0"/>
            <a:cs typeface="Segoe UI" panose="020B0502040204020203" pitchFamily="34" charset="0"/>
          </a:endParaRPr>
        </a:p>
      </dgm:t>
    </dgm:pt>
    <dgm:pt modelId="{F658745B-B767-4E24-9752-4AB80937D640}">
      <dgm:prSet custT="1"/>
      <dgm:spPr/>
      <dgm:t>
        <a:bodyPr/>
        <a:lstStyle/>
        <a:p>
          <a:pPr algn="l"/>
          <a:r>
            <a:rPr lang="en-US" sz="1800" b="1" dirty="0">
              <a:latin typeface="Segoe UI" panose="020B0502040204020203" pitchFamily="34" charset="0"/>
              <a:cs typeface="Segoe UI" panose="020B0502040204020203" pitchFamily="34" charset="0"/>
            </a:rPr>
            <a:t>1006 10 – Rice in the husk ( Paddy or rough)</a:t>
          </a:r>
          <a:endParaRPr lang="en-US" sz="1800" dirty="0">
            <a:latin typeface="Segoe UI" panose="020B0502040204020203" pitchFamily="34" charset="0"/>
            <a:cs typeface="Segoe UI" panose="020B0502040204020203" pitchFamily="34" charset="0"/>
          </a:endParaRPr>
        </a:p>
      </dgm:t>
    </dgm:pt>
    <dgm:pt modelId="{7A78B7B2-18D6-4AB0-BC85-09C615539A1B}" type="parTrans" cxnId="{56DBE4CC-D875-4579-851F-87D43E93FA33}">
      <dgm:prSet/>
      <dgm:spPr/>
      <dgm:t>
        <a:bodyPr/>
        <a:lstStyle/>
        <a:p>
          <a:pPr algn="ctr"/>
          <a:endParaRPr lang="en-US">
            <a:solidFill>
              <a:schemeClr val="tx1"/>
            </a:solidFill>
            <a:latin typeface="Segoe UI" panose="020B0502040204020203" pitchFamily="34" charset="0"/>
            <a:cs typeface="Segoe UI" panose="020B0502040204020203" pitchFamily="34" charset="0"/>
          </a:endParaRPr>
        </a:p>
      </dgm:t>
    </dgm:pt>
    <dgm:pt modelId="{075F4527-98BA-4CE3-B667-6423C70E7D4F}" type="sibTrans" cxnId="{56DBE4CC-D875-4579-851F-87D43E93FA33}">
      <dgm:prSet/>
      <dgm:spPr/>
      <dgm:t>
        <a:bodyPr/>
        <a:lstStyle/>
        <a:p>
          <a:pPr algn="ctr"/>
          <a:endParaRPr lang="en-US">
            <a:solidFill>
              <a:schemeClr val="tx1"/>
            </a:solidFill>
            <a:latin typeface="Segoe UI" panose="020B0502040204020203" pitchFamily="34" charset="0"/>
            <a:cs typeface="Segoe UI" panose="020B0502040204020203" pitchFamily="34" charset="0"/>
          </a:endParaRPr>
        </a:p>
      </dgm:t>
    </dgm:pt>
    <dgm:pt modelId="{D875B28F-B024-4131-B4D8-E55393A13304}">
      <dgm:prSet custT="1"/>
      <dgm:spPr/>
      <dgm:t>
        <a:bodyPr/>
        <a:lstStyle/>
        <a:p>
          <a:pPr algn="l"/>
          <a:r>
            <a:rPr lang="en-US" sz="1800" b="1" dirty="0">
              <a:latin typeface="Segoe UI" panose="020B0502040204020203" pitchFamily="34" charset="0"/>
              <a:cs typeface="Segoe UI" panose="020B0502040204020203" pitchFamily="34" charset="0"/>
            </a:rPr>
            <a:t>1006 20 </a:t>
          </a:r>
          <a:r>
            <a:rPr lang="en-US" sz="1800" dirty="0">
              <a:latin typeface="Segoe UI" panose="020B0502040204020203" pitchFamily="34" charset="0"/>
              <a:cs typeface="Segoe UI" panose="020B0502040204020203" pitchFamily="34" charset="0"/>
            </a:rPr>
            <a:t> - </a:t>
          </a:r>
          <a:r>
            <a:rPr lang="en-US" sz="1800" b="1" dirty="0">
              <a:latin typeface="Segoe UI" panose="020B0502040204020203" pitchFamily="34" charset="0"/>
              <a:cs typeface="Segoe UI" panose="020B0502040204020203" pitchFamily="34" charset="0"/>
            </a:rPr>
            <a:t>Husked (Brown) Rice </a:t>
          </a:r>
        </a:p>
      </dgm:t>
    </dgm:pt>
    <dgm:pt modelId="{73B769BA-B3BE-45D3-B132-B074AF375843}" type="parTrans" cxnId="{B25CB009-0808-44EB-A49F-100ECE0C7DD0}">
      <dgm:prSet/>
      <dgm:spPr/>
      <dgm:t>
        <a:bodyPr/>
        <a:lstStyle/>
        <a:p>
          <a:pPr algn="ctr"/>
          <a:endParaRPr lang="en-US">
            <a:solidFill>
              <a:schemeClr val="tx1"/>
            </a:solidFill>
            <a:latin typeface="Segoe UI" panose="020B0502040204020203" pitchFamily="34" charset="0"/>
            <a:cs typeface="Segoe UI" panose="020B0502040204020203" pitchFamily="34" charset="0"/>
          </a:endParaRPr>
        </a:p>
      </dgm:t>
    </dgm:pt>
    <dgm:pt modelId="{39D668DE-D229-459D-9B32-91CF54D33D6F}" type="sibTrans" cxnId="{B25CB009-0808-44EB-A49F-100ECE0C7DD0}">
      <dgm:prSet/>
      <dgm:spPr/>
      <dgm:t>
        <a:bodyPr/>
        <a:lstStyle/>
        <a:p>
          <a:pPr algn="ctr"/>
          <a:endParaRPr lang="en-US">
            <a:solidFill>
              <a:schemeClr val="tx1"/>
            </a:solidFill>
            <a:latin typeface="Segoe UI" panose="020B0502040204020203" pitchFamily="34" charset="0"/>
            <a:cs typeface="Segoe UI" panose="020B0502040204020203" pitchFamily="34" charset="0"/>
          </a:endParaRPr>
        </a:p>
      </dgm:t>
    </dgm:pt>
    <dgm:pt modelId="{F31EEE6A-2E73-4F6A-B918-10929228C6C4}">
      <dgm:prSet custT="1"/>
      <dgm:spPr/>
      <dgm:t>
        <a:bodyPr/>
        <a:lstStyle/>
        <a:p>
          <a:pPr marL="0" lvl="0" indent="0" algn="l" defTabSz="977900">
            <a:lnSpc>
              <a:spcPct val="90000"/>
            </a:lnSpc>
            <a:spcBef>
              <a:spcPct val="0"/>
            </a:spcBef>
            <a:spcAft>
              <a:spcPct val="35000"/>
            </a:spcAft>
            <a:buNone/>
          </a:pPr>
          <a:endParaRPr lang="en-US" sz="1800" b="1" kern="1200" dirty="0">
            <a:latin typeface="Segoe UI" panose="020B0502040204020203" pitchFamily="34" charset="0"/>
            <a:ea typeface="+mn-ea"/>
            <a:cs typeface="Segoe UI" panose="020B0502040204020203" pitchFamily="34" charset="0"/>
          </a:endParaRPr>
        </a:p>
        <a:p>
          <a:pPr marL="0" lvl="0" indent="0" algn="l" defTabSz="977900">
            <a:lnSpc>
              <a:spcPct val="90000"/>
            </a:lnSpc>
            <a:spcBef>
              <a:spcPct val="0"/>
            </a:spcBef>
            <a:spcAft>
              <a:spcPct val="35000"/>
            </a:spcAft>
            <a:buNone/>
          </a:pPr>
          <a:r>
            <a:rPr lang="en-US" sz="1800" b="1" kern="1200" dirty="0">
              <a:latin typeface="Segoe UI" panose="020B0502040204020203" pitchFamily="34" charset="0"/>
              <a:ea typeface="+mn-ea"/>
              <a:cs typeface="Segoe UI" panose="020B0502040204020203" pitchFamily="34" charset="0"/>
            </a:rPr>
            <a:t>1006 30 </a:t>
          </a:r>
          <a:r>
            <a:rPr lang="en-US" sz="1800" kern="1200" dirty="0">
              <a:latin typeface="Segoe UI" panose="020B0502040204020203" pitchFamily="34" charset="0"/>
              <a:ea typeface="+mn-ea"/>
              <a:cs typeface="Segoe UI" panose="020B0502040204020203" pitchFamily="34" charset="0"/>
            </a:rPr>
            <a:t> - </a:t>
          </a:r>
          <a:r>
            <a:rPr lang="en-US" sz="1800" b="1" kern="1200" dirty="0">
              <a:latin typeface="Segoe UI" panose="020B0502040204020203" pitchFamily="34" charset="0"/>
              <a:ea typeface="+mn-ea"/>
              <a:cs typeface="Segoe UI" panose="020B0502040204020203" pitchFamily="34" charset="0"/>
            </a:rPr>
            <a:t>Semi-milled or wholly-milled rice, whether or not polished or glazed </a:t>
          </a:r>
          <a:r>
            <a:rPr lang="en-US" sz="1800" kern="1200" dirty="0">
              <a:latin typeface="Segoe UI" panose="020B0502040204020203" pitchFamily="34" charset="0"/>
              <a:ea typeface="+mn-ea"/>
              <a:cs typeface="Segoe UI" panose="020B0502040204020203" pitchFamily="34" charset="0"/>
            </a:rPr>
            <a:t>:</a:t>
          </a:r>
        </a:p>
        <a:p>
          <a:pPr marL="0" lvl="0" indent="0" algn="l" defTabSz="977900">
            <a:lnSpc>
              <a:spcPct val="90000"/>
            </a:lnSpc>
            <a:spcBef>
              <a:spcPct val="0"/>
            </a:spcBef>
            <a:spcAft>
              <a:spcPct val="35000"/>
            </a:spcAft>
            <a:buNone/>
          </a:pPr>
          <a:r>
            <a:rPr lang="en-US" sz="1800" kern="1200" dirty="0">
              <a:latin typeface="Segoe UI" panose="020B0502040204020203" pitchFamily="34" charset="0"/>
              <a:ea typeface="+mn-ea"/>
              <a:cs typeface="Segoe UI" panose="020B0502040204020203" pitchFamily="34" charset="0"/>
            </a:rPr>
            <a:t>1006 30 10 - - - Rice, parboiled </a:t>
          </a:r>
        </a:p>
        <a:p>
          <a:pPr marL="0" lvl="0" indent="0" algn="l" defTabSz="977900">
            <a:lnSpc>
              <a:spcPct val="90000"/>
            </a:lnSpc>
            <a:spcBef>
              <a:spcPct val="0"/>
            </a:spcBef>
            <a:spcAft>
              <a:spcPct val="35000"/>
            </a:spcAft>
            <a:buNone/>
          </a:pPr>
          <a:r>
            <a:rPr lang="en-US" sz="1800" kern="1200" dirty="0">
              <a:latin typeface="Segoe UI" panose="020B0502040204020203" pitchFamily="34" charset="0"/>
              <a:ea typeface="+mn-ea"/>
              <a:cs typeface="Segoe UI" panose="020B0502040204020203" pitchFamily="34" charset="0"/>
            </a:rPr>
            <a:t>1006 30 20 - - - Basmati Rice </a:t>
          </a:r>
        </a:p>
        <a:p>
          <a:pPr marL="0" lvl="0" indent="0" algn="l" defTabSz="977900">
            <a:lnSpc>
              <a:spcPct val="90000"/>
            </a:lnSpc>
            <a:spcBef>
              <a:spcPct val="0"/>
            </a:spcBef>
            <a:spcAft>
              <a:spcPct val="35000"/>
            </a:spcAft>
            <a:buNone/>
          </a:pPr>
          <a:r>
            <a:rPr lang="en-US" sz="1800" kern="1200" dirty="0">
              <a:latin typeface="Segoe UI" panose="020B0502040204020203" pitchFamily="34" charset="0"/>
              <a:ea typeface="+mn-ea"/>
              <a:cs typeface="Segoe UI" panose="020B0502040204020203" pitchFamily="34" charset="0"/>
            </a:rPr>
            <a:t>1006 30 90 - - - Other </a:t>
          </a:r>
        </a:p>
        <a:p>
          <a:pPr marL="0" lvl="0" indent="0" algn="l" defTabSz="977900">
            <a:lnSpc>
              <a:spcPct val="90000"/>
            </a:lnSpc>
            <a:spcBef>
              <a:spcPct val="0"/>
            </a:spcBef>
            <a:spcAft>
              <a:spcPct val="35000"/>
            </a:spcAft>
            <a:buNone/>
          </a:pPr>
          <a:endParaRPr lang="en-US" sz="1800" kern="1200" dirty="0">
            <a:latin typeface="Segoe UI" panose="020B0502040204020203" pitchFamily="34" charset="0"/>
            <a:ea typeface="+mn-ea"/>
            <a:cs typeface="Segoe UI" panose="020B0502040204020203" pitchFamily="34" charset="0"/>
          </a:endParaRPr>
        </a:p>
      </dgm:t>
    </dgm:pt>
    <dgm:pt modelId="{C10593C5-EC28-4C4D-B2B2-32259C7CFF3B}" type="parTrans" cxnId="{86C70BE8-3B97-4ACF-B2C6-DB32C81A997F}">
      <dgm:prSet/>
      <dgm:spPr/>
      <dgm:t>
        <a:bodyPr/>
        <a:lstStyle/>
        <a:p>
          <a:pPr algn="ctr"/>
          <a:endParaRPr lang="en-US">
            <a:solidFill>
              <a:schemeClr val="tx1"/>
            </a:solidFill>
            <a:latin typeface="Segoe UI" panose="020B0502040204020203" pitchFamily="34" charset="0"/>
            <a:cs typeface="Segoe UI" panose="020B0502040204020203" pitchFamily="34" charset="0"/>
          </a:endParaRPr>
        </a:p>
      </dgm:t>
    </dgm:pt>
    <dgm:pt modelId="{A60B3580-5CCD-4B37-B99F-21DFB5F3280A}" type="sibTrans" cxnId="{86C70BE8-3B97-4ACF-B2C6-DB32C81A997F}">
      <dgm:prSet/>
      <dgm:spPr/>
      <dgm:t>
        <a:bodyPr/>
        <a:lstStyle/>
        <a:p>
          <a:pPr algn="ctr"/>
          <a:endParaRPr lang="en-US">
            <a:solidFill>
              <a:schemeClr val="tx1"/>
            </a:solidFill>
            <a:latin typeface="Segoe UI" panose="020B0502040204020203" pitchFamily="34" charset="0"/>
            <a:cs typeface="Segoe UI" panose="020B0502040204020203" pitchFamily="34" charset="0"/>
          </a:endParaRPr>
        </a:p>
      </dgm:t>
    </dgm:pt>
    <dgm:pt modelId="{47A7DDFD-28AD-45DC-9F20-C65D77A243EA}" type="pres">
      <dgm:prSet presAssocID="{AB826A33-FDAA-48A3-ADE0-3BF55A2718C8}" presName="diagram" presStyleCnt="0">
        <dgm:presLayoutVars>
          <dgm:chPref val="1"/>
          <dgm:dir/>
          <dgm:animOne val="branch"/>
          <dgm:animLvl val="lvl"/>
          <dgm:resizeHandles/>
        </dgm:presLayoutVars>
      </dgm:prSet>
      <dgm:spPr/>
    </dgm:pt>
    <dgm:pt modelId="{8A0FAD48-33DE-419B-BA36-6A22A34ED028}" type="pres">
      <dgm:prSet presAssocID="{6CA1BF99-32C8-40ED-A990-9D5C2DF6DE37}" presName="root" presStyleCnt="0"/>
      <dgm:spPr/>
    </dgm:pt>
    <dgm:pt modelId="{6857C4FB-C447-4CCE-A269-78E41590B38F}" type="pres">
      <dgm:prSet presAssocID="{6CA1BF99-32C8-40ED-A990-9D5C2DF6DE37}" presName="rootComposite" presStyleCnt="0"/>
      <dgm:spPr/>
    </dgm:pt>
    <dgm:pt modelId="{C4F9F21E-77E3-447F-A54D-712667A90F58}" type="pres">
      <dgm:prSet presAssocID="{6CA1BF99-32C8-40ED-A990-9D5C2DF6DE37}" presName="rootText" presStyleLbl="node1" presStyleIdx="0" presStyleCnt="1" custScaleX="134410" custScaleY="23420" custLinFactNeighborX="1788" custLinFactNeighborY="-1788"/>
      <dgm:spPr/>
    </dgm:pt>
    <dgm:pt modelId="{82B7A23D-552F-4A00-8C0F-2F45E5659275}" type="pres">
      <dgm:prSet presAssocID="{6CA1BF99-32C8-40ED-A990-9D5C2DF6DE37}" presName="rootConnector" presStyleLbl="node1" presStyleIdx="0" presStyleCnt="1"/>
      <dgm:spPr/>
    </dgm:pt>
    <dgm:pt modelId="{B59F9840-E0A4-4416-AEAC-5BA4A60A9010}" type="pres">
      <dgm:prSet presAssocID="{6CA1BF99-32C8-40ED-A990-9D5C2DF6DE37}" presName="childShape" presStyleCnt="0"/>
      <dgm:spPr/>
    </dgm:pt>
    <dgm:pt modelId="{A45027C4-1DE7-4CF7-944A-D208F656EA96}" type="pres">
      <dgm:prSet presAssocID="{7A78B7B2-18D6-4AB0-BC85-09C615539A1B}" presName="Name13" presStyleLbl="parChTrans1D2" presStyleIdx="0" presStyleCnt="3"/>
      <dgm:spPr/>
    </dgm:pt>
    <dgm:pt modelId="{967519F7-FC5B-4A0A-955E-10322004E94D}" type="pres">
      <dgm:prSet presAssocID="{F658745B-B767-4E24-9752-4AB80937D640}" presName="childText" presStyleLbl="bgAcc1" presStyleIdx="0" presStyleCnt="3" custScaleX="217305" custScaleY="25271">
        <dgm:presLayoutVars>
          <dgm:bulletEnabled val="1"/>
        </dgm:presLayoutVars>
      </dgm:prSet>
      <dgm:spPr/>
    </dgm:pt>
    <dgm:pt modelId="{722FEA10-3718-47DA-B148-9A79983920EC}" type="pres">
      <dgm:prSet presAssocID="{73B769BA-B3BE-45D3-B132-B074AF375843}" presName="Name13" presStyleLbl="parChTrans1D2" presStyleIdx="1" presStyleCnt="3"/>
      <dgm:spPr/>
    </dgm:pt>
    <dgm:pt modelId="{0D208B8B-230D-42D2-A254-B9CDC138F34B}" type="pres">
      <dgm:prSet presAssocID="{D875B28F-B024-4131-B4D8-E55393A13304}" presName="childText" presStyleLbl="bgAcc1" presStyleIdx="1" presStyleCnt="3" custScaleX="218218" custScaleY="21922">
        <dgm:presLayoutVars>
          <dgm:bulletEnabled val="1"/>
        </dgm:presLayoutVars>
      </dgm:prSet>
      <dgm:spPr/>
    </dgm:pt>
    <dgm:pt modelId="{E258D8DE-C767-4380-8D63-673210A972F9}" type="pres">
      <dgm:prSet presAssocID="{C10593C5-EC28-4C4D-B2B2-32259C7CFF3B}" presName="Name13" presStyleLbl="parChTrans1D2" presStyleIdx="2" presStyleCnt="3"/>
      <dgm:spPr/>
    </dgm:pt>
    <dgm:pt modelId="{80B71DC8-DED2-4B78-B77C-068B4D2EE858}" type="pres">
      <dgm:prSet presAssocID="{F31EEE6A-2E73-4F6A-B918-10929228C6C4}" presName="childText" presStyleLbl="bgAcc1" presStyleIdx="2" presStyleCnt="3" custScaleX="213940" custScaleY="63432" custLinFactNeighborX="1563" custLinFactNeighborY="-2296">
        <dgm:presLayoutVars>
          <dgm:bulletEnabled val="1"/>
        </dgm:presLayoutVars>
      </dgm:prSet>
      <dgm:spPr/>
    </dgm:pt>
  </dgm:ptLst>
  <dgm:cxnLst>
    <dgm:cxn modelId="{CCA29300-DA4E-45B0-8996-E44A1C2872C7}" type="presOf" srcId="{6CA1BF99-32C8-40ED-A990-9D5C2DF6DE37}" destId="{C4F9F21E-77E3-447F-A54D-712667A90F58}" srcOrd="0" destOrd="0" presId="urn:microsoft.com/office/officeart/2005/8/layout/hierarchy3"/>
    <dgm:cxn modelId="{B25CB009-0808-44EB-A49F-100ECE0C7DD0}" srcId="{6CA1BF99-32C8-40ED-A990-9D5C2DF6DE37}" destId="{D875B28F-B024-4131-B4D8-E55393A13304}" srcOrd="1" destOrd="0" parTransId="{73B769BA-B3BE-45D3-B132-B074AF375843}" sibTransId="{39D668DE-D229-459D-9B32-91CF54D33D6F}"/>
    <dgm:cxn modelId="{AB00A847-AD1E-42FA-98CD-9C25423586BE}" srcId="{AB826A33-FDAA-48A3-ADE0-3BF55A2718C8}" destId="{6CA1BF99-32C8-40ED-A990-9D5C2DF6DE37}" srcOrd="0" destOrd="0" parTransId="{92F9D4AD-1478-468F-9864-516C7CBC4221}" sibTransId="{3E8EF600-9B81-4868-A42E-6F8B03395347}"/>
    <dgm:cxn modelId="{E74FDC7F-DBB8-415A-A298-8F70DEE0B46C}" type="presOf" srcId="{73B769BA-B3BE-45D3-B132-B074AF375843}" destId="{722FEA10-3718-47DA-B148-9A79983920EC}" srcOrd="0" destOrd="0" presId="urn:microsoft.com/office/officeart/2005/8/layout/hierarchy3"/>
    <dgm:cxn modelId="{7D75FB98-AA7C-4A64-BFD1-2C5D82BBFF24}" type="presOf" srcId="{F31EEE6A-2E73-4F6A-B918-10929228C6C4}" destId="{80B71DC8-DED2-4B78-B77C-068B4D2EE858}" srcOrd="0" destOrd="0" presId="urn:microsoft.com/office/officeart/2005/8/layout/hierarchy3"/>
    <dgm:cxn modelId="{61688CB3-80C9-4D6F-85CA-EA2B18AA3AFD}" type="presOf" srcId="{6CA1BF99-32C8-40ED-A990-9D5C2DF6DE37}" destId="{82B7A23D-552F-4A00-8C0F-2F45E5659275}" srcOrd="1" destOrd="0" presId="urn:microsoft.com/office/officeart/2005/8/layout/hierarchy3"/>
    <dgm:cxn modelId="{2615DFB5-55A8-4308-912E-F653D31C2C4F}" type="presOf" srcId="{D875B28F-B024-4131-B4D8-E55393A13304}" destId="{0D208B8B-230D-42D2-A254-B9CDC138F34B}" srcOrd="0" destOrd="0" presId="urn:microsoft.com/office/officeart/2005/8/layout/hierarchy3"/>
    <dgm:cxn modelId="{56DBE4CC-D875-4579-851F-87D43E93FA33}" srcId="{6CA1BF99-32C8-40ED-A990-9D5C2DF6DE37}" destId="{F658745B-B767-4E24-9752-4AB80937D640}" srcOrd="0" destOrd="0" parTransId="{7A78B7B2-18D6-4AB0-BC85-09C615539A1B}" sibTransId="{075F4527-98BA-4CE3-B667-6423C70E7D4F}"/>
    <dgm:cxn modelId="{1A014CCF-A1AB-4714-AE24-92583AAFBAE5}" type="presOf" srcId="{C10593C5-EC28-4C4D-B2B2-32259C7CFF3B}" destId="{E258D8DE-C767-4380-8D63-673210A972F9}" srcOrd="0" destOrd="0" presId="urn:microsoft.com/office/officeart/2005/8/layout/hierarchy3"/>
    <dgm:cxn modelId="{D5E4C0DF-B063-4DFA-B705-A9E33A0B0447}" type="presOf" srcId="{F658745B-B767-4E24-9752-4AB80937D640}" destId="{967519F7-FC5B-4A0A-955E-10322004E94D}" srcOrd="0" destOrd="0" presId="urn:microsoft.com/office/officeart/2005/8/layout/hierarchy3"/>
    <dgm:cxn modelId="{86C70BE8-3B97-4ACF-B2C6-DB32C81A997F}" srcId="{6CA1BF99-32C8-40ED-A990-9D5C2DF6DE37}" destId="{F31EEE6A-2E73-4F6A-B918-10929228C6C4}" srcOrd="2" destOrd="0" parTransId="{C10593C5-EC28-4C4D-B2B2-32259C7CFF3B}" sibTransId="{A60B3580-5CCD-4B37-B99F-21DFB5F3280A}"/>
    <dgm:cxn modelId="{FEAA5AE8-8CF4-418C-A1C6-AC226FA996A0}" type="presOf" srcId="{7A78B7B2-18D6-4AB0-BC85-09C615539A1B}" destId="{A45027C4-1DE7-4CF7-944A-D208F656EA96}" srcOrd="0" destOrd="0" presId="urn:microsoft.com/office/officeart/2005/8/layout/hierarchy3"/>
    <dgm:cxn modelId="{C6281AEC-1A6F-4488-B6F6-DC93BED154F2}" type="presOf" srcId="{AB826A33-FDAA-48A3-ADE0-3BF55A2718C8}" destId="{47A7DDFD-28AD-45DC-9F20-C65D77A243EA}" srcOrd="0" destOrd="0" presId="urn:microsoft.com/office/officeart/2005/8/layout/hierarchy3"/>
    <dgm:cxn modelId="{83CFCF90-6C8F-437F-80C5-7556FF1A1636}" type="presParOf" srcId="{47A7DDFD-28AD-45DC-9F20-C65D77A243EA}" destId="{8A0FAD48-33DE-419B-BA36-6A22A34ED028}" srcOrd="0" destOrd="0" presId="urn:microsoft.com/office/officeart/2005/8/layout/hierarchy3"/>
    <dgm:cxn modelId="{C2FB1AFF-32BF-4CB6-822E-D1C876D7428A}" type="presParOf" srcId="{8A0FAD48-33DE-419B-BA36-6A22A34ED028}" destId="{6857C4FB-C447-4CCE-A269-78E41590B38F}" srcOrd="0" destOrd="0" presId="urn:microsoft.com/office/officeart/2005/8/layout/hierarchy3"/>
    <dgm:cxn modelId="{6AE5491A-3D36-4786-A9AD-625948DB4826}" type="presParOf" srcId="{6857C4FB-C447-4CCE-A269-78E41590B38F}" destId="{C4F9F21E-77E3-447F-A54D-712667A90F58}" srcOrd="0" destOrd="0" presId="urn:microsoft.com/office/officeart/2005/8/layout/hierarchy3"/>
    <dgm:cxn modelId="{2E046C20-3280-472A-B3BF-E548BA191F7A}" type="presParOf" srcId="{6857C4FB-C447-4CCE-A269-78E41590B38F}" destId="{82B7A23D-552F-4A00-8C0F-2F45E5659275}" srcOrd="1" destOrd="0" presId="urn:microsoft.com/office/officeart/2005/8/layout/hierarchy3"/>
    <dgm:cxn modelId="{842FB79B-FC22-49B3-82D4-FEAE8C7277AE}" type="presParOf" srcId="{8A0FAD48-33DE-419B-BA36-6A22A34ED028}" destId="{B59F9840-E0A4-4416-AEAC-5BA4A60A9010}" srcOrd="1" destOrd="0" presId="urn:microsoft.com/office/officeart/2005/8/layout/hierarchy3"/>
    <dgm:cxn modelId="{9A402DA5-C2A5-447B-8FFC-C4EE0BB6C37D}" type="presParOf" srcId="{B59F9840-E0A4-4416-AEAC-5BA4A60A9010}" destId="{A45027C4-1DE7-4CF7-944A-D208F656EA96}" srcOrd="0" destOrd="0" presId="urn:microsoft.com/office/officeart/2005/8/layout/hierarchy3"/>
    <dgm:cxn modelId="{8BA45EBB-C78F-4B63-B599-3E87D7EBFC1A}" type="presParOf" srcId="{B59F9840-E0A4-4416-AEAC-5BA4A60A9010}" destId="{967519F7-FC5B-4A0A-955E-10322004E94D}" srcOrd="1" destOrd="0" presId="urn:microsoft.com/office/officeart/2005/8/layout/hierarchy3"/>
    <dgm:cxn modelId="{CD24FCED-7D16-4EA3-8292-1EBB198D16EE}" type="presParOf" srcId="{B59F9840-E0A4-4416-AEAC-5BA4A60A9010}" destId="{722FEA10-3718-47DA-B148-9A79983920EC}" srcOrd="2" destOrd="0" presId="urn:microsoft.com/office/officeart/2005/8/layout/hierarchy3"/>
    <dgm:cxn modelId="{EFD86420-40D5-48E0-8C33-876F8B219544}" type="presParOf" srcId="{B59F9840-E0A4-4416-AEAC-5BA4A60A9010}" destId="{0D208B8B-230D-42D2-A254-B9CDC138F34B}" srcOrd="3" destOrd="0" presId="urn:microsoft.com/office/officeart/2005/8/layout/hierarchy3"/>
    <dgm:cxn modelId="{7543ABB1-0B1D-484D-BDFD-D0CD8BAC6B71}" type="presParOf" srcId="{B59F9840-E0A4-4416-AEAC-5BA4A60A9010}" destId="{E258D8DE-C767-4380-8D63-673210A972F9}" srcOrd="4" destOrd="0" presId="urn:microsoft.com/office/officeart/2005/8/layout/hierarchy3"/>
    <dgm:cxn modelId="{5CEC1D46-CC5E-4696-A790-59828B4BC931}" type="presParOf" srcId="{B59F9840-E0A4-4416-AEAC-5BA4A60A9010}" destId="{80B71DC8-DED2-4B78-B77C-068B4D2EE858}"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C3B6FB-F574-4808-A609-16ACCDD409D7}" type="doc">
      <dgm:prSet loTypeId="urn:microsoft.com/office/officeart/2005/8/layout/orgChart1" loCatId="hierarchy" qsTypeId="urn:microsoft.com/office/officeart/2005/8/quickstyle/simple5" qsCatId="simple" csTypeId="urn:microsoft.com/office/officeart/2005/8/colors/colorful3" csCatId="colorful" phldr="1"/>
      <dgm:spPr/>
      <dgm:t>
        <a:bodyPr/>
        <a:lstStyle/>
        <a:p>
          <a:endParaRPr lang="en-US"/>
        </a:p>
      </dgm:t>
    </dgm:pt>
    <dgm:pt modelId="{FFA3780D-C36A-4B03-96B8-FDCBBC41A381}">
      <dgm:prSet/>
      <dgm:spPr/>
      <dgm:t>
        <a:bodyPr/>
        <a:lstStyle/>
        <a:p>
          <a:r>
            <a:rPr lang="en-US" b="1">
              <a:latin typeface="Segoe UI" panose="020B0502040204020203" pitchFamily="34" charset="0"/>
              <a:cs typeface="Segoe UI" panose="020B0502040204020203" pitchFamily="34" charset="0"/>
            </a:rPr>
            <a:t>ROSES </a:t>
          </a:r>
        </a:p>
        <a:p>
          <a:r>
            <a:rPr lang="en-US" b="1">
              <a:latin typeface="Segoe UI" panose="020B0502040204020203" pitchFamily="34" charset="0"/>
              <a:cs typeface="Segoe UI" panose="020B0502040204020203" pitchFamily="34" charset="0"/>
            </a:rPr>
            <a:t>(HSN 06 03 11 00)</a:t>
          </a:r>
          <a:endParaRPr lang="en-US" b="1" dirty="0">
            <a:latin typeface="Segoe UI" panose="020B0502040204020203" pitchFamily="34" charset="0"/>
            <a:cs typeface="Segoe UI" panose="020B0502040204020203" pitchFamily="34" charset="0"/>
          </a:endParaRPr>
        </a:p>
      </dgm:t>
    </dgm:pt>
    <dgm:pt modelId="{12ACDE52-7BB7-4A4E-A48C-621381DA490D}" type="parTrans" cxnId="{EBFD974B-BC1B-4B27-AEEB-29C8F6B90188}">
      <dgm:prSet/>
      <dgm:spPr/>
      <dgm:t>
        <a:bodyPr/>
        <a:lstStyle/>
        <a:p>
          <a:endParaRPr lang="en-US" b="1">
            <a:solidFill>
              <a:schemeClr val="tx1"/>
            </a:solidFill>
            <a:latin typeface="Segoe UI" panose="020B0502040204020203" pitchFamily="34" charset="0"/>
            <a:cs typeface="Segoe UI" panose="020B0502040204020203" pitchFamily="34" charset="0"/>
          </a:endParaRPr>
        </a:p>
      </dgm:t>
    </dgm:pt>
    <dgm:pt modelId="{0A46B7FE-5CAE-4691-8175-9629534E43AA}" type="sibTrans" cxnId="{EBFD974B-BC1B-4B27-AEEB-29C8F6B90188}">
      <dgm:prSet/>
      <dgm:spPr/>
      <dgm:t>
        <a:bodyPr/>
        <a:lstStyle/>
        <a:p>
          <a:endParaRPr lang="en-US" b="1">
            <a:solidFill>
              <a:schemeClr val="tx1"/>
            </a:solidFill>
            <a:latin typeface="Segoe UI" panose="020B0502040204020203" pitchFamily="34" charset="0"/>
            <a:cs typeface="Segoe UI" panose="020B0502040204020203" pitchFamily="34" charset="0"/>
          </a:endParaRPr>
        </a:p>
      </dgm:t>
    </dgm:pt>
    <dgm:pt modelId="{441F36A0-924A-4330-B152-C0AF032B0D8B}">
      <dgm:prSet custT="1"/>
      <dgm:spPr/>
      <dgm:t>
        <a:bodyPr/>
        <a:lstStyle/>
        <a:p>
          <a:r>
            <a:rPr lang="en-US" sz="2400" b="1">
              <a:latin typeface="Segoe UI" panose="020B0502040204020203" pitchFamily="34" charset="0"/>
              <a:cs typeface="Segoe UI" panose="020B0502040204020203" pitchFamily="34" charset="0"/>
            </a:rPr>
            <a:t>06</a:t>
          </a:r>
        </a:p>
        <a:p>
          <a:r>
            <a:rPr lang="en-US" sz="1900" b="0">
              <a:latin typeface="Segoe UI" panose="020B0502040204020203" pitchFamily="34" charset="0"/>
              <a:cs typeface="Segoe UI" panose="020B0502040204020203" pitchFamily="34" charset="0"/>
            </a:rPr>
            <a:t>The First two digits indicates the Chapter Number </a:t>
          </a:r>
          <a:endParaRPr lang="en-US" sz="1900" b="0" dirty="0">
            <a:latin typeface="Segoe UI" panose="020B0502040204020203" pitchFamily="34" charset="0"/>
            <a:cs typeface="Segoe UI" panose="020B0502040204020203" pitchFamily="34" charset="0"/>
          </a:endParaRPr>
        </a:p>
      </dgm:t>
    </dgm:pt>
    <dgm:pt modelId="{7E14CF72-0217-43DA-95A6-7CC297640590}" type="parTrans" cxnId="{F2475584-7CE9-4806-99D3-1D209F61D63C}">
      <dgm:prSet/>
      <dgm:spPr/>
      <dgm:t>
        <a:bodyPr/>
        <a:lstStyle/>
        <a:p>
          <a:endParaRPr lang="en-US" b="1">
            <a:solidFill>
              <a:schemeClr val="tx1"/>
            </a:solidFill>
            <a:latin typeface="Segoe UI" panose="020B0502040204020203" pitchFamily="34" charset="0"/>
            <a:cs typeface="Segoe UI" panose="020B0502040204020203" pitchFamily="34" charset="0"/>
          </a:endParaRPr>
        </a:p>
      </dgm:t>
    </dgm:pt>
    <dgm:pt modelId="{60731164-6868-42D8-8E5C-BECE803A9B4A}" type="sibTrans" cxnId="{F2475584-7CE9-4806-99D3-1D209F61D63C}">
      <dgm:prSet/>
      <dgm:spPr/>
      <dgm:t>
        <a:bodyPr/>
        <a:lstStyle/>
        <a:p>
          <a:endParaRPr lang="en-US" b="1">
            <a:solidFill>
              <a:schemeClr val="tx1"/>
            </a:solidFill>
            <a:latin typeface="Segoe UI" panose="020B0502040204020203" pitchFamily="34" charset="0"/>
            <a:cs typeface="Segoe UI" panose="020B0502040204020203" pitchFamily="34" charset="0"/>
          </a:endParaRPr>
        </a:p>
      </dgm:t>
    </dgm:pt>
    <dgm:pt modelId="{1654CED8-B1E3-47A9-B009-561CF82ACEE9}">
      <dgm:prSet custT="1"/>
      <dgm:spPr/>
      <dgm:t>
        <a:bodyPr/>
        <a:lstStyle/>
        <a:p>
          <a:r>
            <a:rPr lang="en-US" sz="2400" b="1" i="0">
              <a:latin typeface="Segoe UI" panose="020B0502040204020203" pitchFamily="34" charset="0"/>
              <a:cs typeface="Segoe UI" panose="020B0502040204020203" pitchFamily="34" charset="0"/>
            </a:rPr>
            <a:t>03</a:t>
          </a:r>
        </a:p>
        <a:p>
          <a:r>
            <a:rPr lang="en-US" sz="1900" b="0">
              <a:latin typeface="Segoe UI" panose="020B0502040204020203" pitchFamily="34" charset="0"/>
              <a:cs typeface="Segoe UI" panose="020B0502040204020203" pitchFamily="34" charset="0"/>
            </a:rPr>
            <a:t>The next two digits indicates the Heading under the Chapter </a:t>
          </a:r>
          <a:endParaRPr lang="en-US" sz="1900" b="0" dirty="0">
            <a:latin typeface="Segoe UI" panose="020B0502040204020203" pitchFamily="34" charset="0"/>
            <a:cs typeface="Segoe UI" panose="020B0502040204020203" pitchFamily="34" charset="0"/>
          </a:endParaRPr>
        </a:p>
      </dgm:t>
    </dgm:pt>
    <dgm:pt modelId="{CFD0657A-3412-4090-9ADB-BA32B5B44366}" type="parTrans" cxnId="{986E58AD-FF4F-4FB5-9D9C-A45FFA217BB6}">
      <dgm:prSet/>
      <dgm:spPr/>
      <dgm:t>
        <a:bodyPr/>
        <a:lstStyle/>
        <a:p>
          <a:endParaRPr lang="en-US" b="1">
            <a:solidFill>
              <a:schemeClr val="tx1"/>
            </a:solidFill>
            <a:latin typeface="Segoe UI" panose="020B0502040204020203" pitchFamily="34" charset="0"/>
            <a:cs typeface="Segoe UI" panose="020B0502040204020203" pitchFamily="34" charset="0"/>
          </a:endParaRPr>
        </a:p>
      </dgm:t>
    </dgm:pt>
    <dgm:pt modelId="{29275778-D19C-43D4-AB72-9D4F11F81A55}" type="sibTrans" cxnId="{986E58AD-FF4F-4FB5-9D9C-A45FFA217BB6}">
      <dgm:prSet/>
      <dgm:spPr/>
      <dgm:t>
        <a:bodyPr/>
        <a:lstStyle/>
        <a:p>
          <a:endParaRPr lang="en-US" b="1">
            <a:solidFill>
              <a:schemeClr val="tx1"/>
            </a:solidFill>
            <a:latin typeface="Segoe UI" panose="020B0502040204020203" pitchFamily="34" charset="0"/>
            <a:cs typeface="Segoe UI" panose="020B0502040204020203" pitchFamily="34" charset="0"/>
          </a:endParaRPr>
        </a:p>
      </dgm:t>
    </dgm:pt>
    <dgm:pt modelId="{48FF5531-BA16-416A-8A7A-32F34FFB5D5F}">
      <dgm:prSet custT="1"/>
      <dgm:spPr/>
      <dgm:t>
        <a:bodyPr/>
        <a:lstStyle/>
        <a:p>
          <a:pPr marL="0" lvl="0" indent="0" algn="ctr" defTabSz="1066800">
            <a:lnSpc>
              <a:spcPct val="90000"/>
            </a:lnSpc>
            <a:spcBef>
              <a:spcPct val="0"/>
            </a:spcBef>
            <a:spcAft>
              <a:spcPct val="35000"/>
            </a:spcAft>
            <a:buNone/>
          </a:pPr>
          <a:r>
            <a:rPr lang="en-US" sz="2400" b="1" i="0" kern="1200">
              <a:latin typeface="Segoe UI" panose="020B0502040204020203" pitchFamily="34" charset="0"/>
              <a:ea typeface="+mn-ea"/>
              <a:cs typeface="Segoe UI" panose="020B0502040204020203" pitchFamily="34" charset="0"/>
            </a:rPr>
            <a:t>11</a:t>
          </a:r>
        </a:p>
        <a:p>
          <a:pPr marL="0" lvl="0" algn="ctr" defTabSz="1066800">
            <a:lnSpc>
              <a:spcPct val="90000"/>
            </a:lnSpc>
            <a:spcBef>
              <a:spcPct val="0"/>
            </a:spcBef>
            <a:spcAft>
              <a:spcPct val="35000"/>
            </a:spcAft>
            <a:buNone/>
          </a:pPr>
          <a:r>
            <a:rPr lang="en-US" sz="1900" b="0" kern="1200">
              <a:latin typeface="Segoe UI" panose="020B0502040204020203" pitchFamily="34" charset="0"/>
              <a:cs typeface="Segoe UI" panose="020B0502040204020203" pitchFamily="34" charset="0"/>
            </a:rPr>
            <a:t>The next two digits indicates the sub-heading under the Heading – 6 digit code </a:t>
          </a:r>
          <a:endParaRPr lang="en-US" sz="1900" b="0" kern="1200" dirty="0">
            <a:latin typeface="Segoe UI" panose="020B0502040204020203" pitchFamily="34" charset="0"/>
            <a:cs typeface="Segoe UI" panose="020B0502040204020203" pitchFamily="34" charset="0"/>
          </a:endParaRPr>
        </a:p>
      </dgm:t>
    </dgm:pt>
    <dgm:pt modelId="{F8A4B694-DC33-4B08-B58D-B5A1622EAD0A}" type="parTrans" cxnId="{A4D83E2B-0E2E-45B2-86DF-D14B84A93061}">
      <dgm:prSet/>
      <dgm:spPr/>
      <dgm:t>
        <a:bodyPr/>
        <a:lstStyle/>
        <a:p>
          <a:endParaRPr lang="en-US" b="1">
            <a:solidFill>
              <a:schemeClr val="tx1"/>
            </a:solidFill>
            <a:latin typeface="Segoe UI" panose="020B0502040204020203" pitchFamily="34" charset="0"/>
            <a:cs typeface="Segoe UI" panose="020B0502040204020203" pitchFamily="34" charset="0"/>
          </a:endParaRPr>
        </a:p>
      </dgm:t>
    </dgm:pt>
    <dgm:pt modelId="{5D0960F1-6039-4F93-93E5-67DBB5E99C4B}" type="sibTrans" cxnId="{A4D83E2B-0E2E-45B2-86DF-D14B84A93061}">
      <dgm:prSet/>
      <dgm:spPr/>
      <dgm:t>
        <a:bodyPr/>
        <a:lstStyle/>
        <a:p>
          <a:endParaRPr lang="en-US" b="1">
            <a:solidFill>
              <a:schemeClr val="tx1"/>
            </a:solidFill>
            <a:latin typeface="Segoe UI" panose="020B0502040204020203" pitchFamily="34" charset="0"/>
            <a:cs typeface="Segoe UI" panose="020B0502040204020203" pitchFamily="34" charset="0"/>
          </a:endParaRPr>
        </a:p>
      </dgm:t>
    </dgm:pt>
    <dgm:pt modelId="{47C40A16-B96C-4019-AB6C-F38D65BCFD67}">
      <dgm:prSet custT="1"/>
      <dgm:spPr/>
      <dgm:t>
        <a:bodyPr/>
        <a:lstStyle/>
        <a:p>
          <a:endParaRPr lang="en-US" sz="700" b="1">
            <a:latin typeface="Segoe UI" panose="020B0502040204020203" pitchFamily="34" charset="0"/>
            <a:cs typeface="Segoe UI" panose="020B0502040204020203" pitchFamily="34" charset="0"/>
          </a:endParaRPr>
        </a:p>
        <a:p>
          <a:r>
            <a:rPr lang="en-US" sz="2400" b="1">
              <a:latin typeface="Segoe UI" panose="020B0502040204020203" pitchFamily="34" charset="0"/>
              <a:cs typeface="Segoe UI" panose="020B0502040204020203" pitchFamily="34" charset="0"/>
            </a:rPr>
            <a:t>00</a:t>
          </a:r>
        </a:p>
        <a:p>
          <a:r>
            <a:rPr lang="en-US" sz="1900" b="0">
              <a:latin typeface="Segoe UI" panose="020B0502040204020203" pitchFamily="34" charset="0"/>
              <a:cs typeface="Segoe UI" panose="020B0502040204020203" pitchFamily="34" charset="0"/>
            </a:rPr>
            <a:t>The last two digits classify the product under the sub-heading – Tariff item </a:t>
          </a:r>
          <a:endParaRPr lang="en-US" sz="1900" b="0" dirty="0">
            <a:latin typeface="Segoe UI" panose="020B0502040204020203" pitchFamily="34" charset="0"/>
            <a:cs typeface="Segoe UI" panose="020B0502040204020203" pitchFamily="34" charset="0"/>
          </a:endParaRPr>
        </a:p>
      </dgm:t>
    </dgm:pt>
    <dgm:pt modelId="{164B8B79-A49E-4621-9D35-1B52DF457950}" type="parTrans" cxnId="{B0C15B87-1702-4374-A419-99CE4DE6757F}">
      <dgm:prSet/>
      <dgm:spPr/>
      <dgm:t>
        <a:bodyPr/>
        <a:lstStyle/>
        <a:p>
          <a:endParaRPr lang="en-US" b="1">
            <a:solidFill>
              <a:schemeClr val="tx1"/>
            </a:solidFill>
            <a:latin typeface="Segoe UI" panose="020B0502040204020203" pitchFamily="34" charset="0"/>
            <a:cs typeface="Segoe UI" panose="020B0502040204020203" pitchFamily="34" charset="0"/>
          </a:endParaRPr>
        </a:p>
      </dgm:t>
    </dgm:pt>
    <dgm:pt modelId="{F074F1B9-244D-4558-A7AF-AF4C9BDCEA1F}" type="sibTrans" cxnId="{B0C15B87-1702-4374-A419-99CE4DE6757F}">
      <dgm:prSet/>
      <dgm:spPr/>
      <dgm:t>
        <a:bodyPr/>
        <a:lstStyle/>
        <a:p>
          <a:endParaRPr lang="en-US" b="1">
            <a:solidFill>
              <a:schemeClr val="tx1"/>
            </a:solidFill>
            <a:latin typeface="Segoe UI" panose="020B0502040204020203" pitchFamily="34" charset="0"/>
            <a:cs typeface="Segoe UI" panose="020B0502040204020203" pitchFamily="34" charset="0"/>
          </a:endParaRPr>
        </a:p>
      </dgm:t>
    </dgm:pt>
    <dgm:pt modelId="{2CE1A64C-8BFB-49AE-BAD4-E63CEFDBFF0D}" type="pres">
      <dgm:prSet presAssocID="{A9C3B6FB-F574-4808-A609-16ACCDD409D7}" presName="hierChild1" presStyleCnt="0">
        <dgm:presLayoutVars>
          <dgm:orgChart val="1"/>
          <dgm:chPref val="1"/>
          <dgm:dir/>
          <dgm:animOne val="branch"/>
          <dgm:animLvl val="lvl"/>
          <dgm:resizeHandles/>
        </dgm:presLayoutVars>
      </dgm:prSet>
      <dgm:spPr/>
    </dgm:pt>
    <dgm:pt modelId="{485C122F-A8A9-418A-AD2D-0C352D3EF995}" type="pres">
      <dgm:prSet presAssocID="{FFA3780D-C36A-4B03-96B8-FDCBBC41A381}" presName="hierRoot1" presStyleCnt="0">
        <dgm:presLayoutVars>
          <dgm:hierBranch val="init"/>
        </dgm:presLayoutVars>
      </dgm:prSet>
      <dgm:spPr/>
    </dgm:pt>
    <dgm:pt modelId="{124B8EA2-D25E-40E6-9AAF-394912C0A1FD}" type="pres">
      <dgm:prSet presAssocID="{FFA3780D-C36A-4B03-96B8-FDCBBC41A381}" presName="rootComposite1" presStyleCnt="0"/>
      <dgm:spPr/>
    </dgm:pt>
    <dgm:pt modelId="{1712C7AA-7741-48F6-805A-5870A1B8EEF7}" type="pres">
      <dgm:prSet presAssocID="{FFA3780D-C36A-4B03-96B8-FDCBBC41A381}" presName="rootText1" presStyleLbl="node0" presStyleIdx="0" presStyleCnt="1" custScaleX="108647">
        <dgm:presLayoutVars>
          <dgm:chPref val="3"/>
        </dgm:presLayoutVars>
      </dgm:prSet>
      <dgm:spPr/>
    </dgm:pt>
    <dgm:pt modelId="{F429D1FE-CE6C-43B5-B8FC-2E48B19C3D64}" type="pres">
      <dgm:prSet presAssocID="{FFA3780D-C36A-4B03-96B8-FDCBBC41A381}" presName="rootConnector1" presStyleLbl="node1" presStyleIdx="0" presStyleCnt="0"/>
      <dgm:spPr/>
    </dgm:pt>
    <dgm:pt modelId="{D217B588-2608-47F8-81AC-65215F3807C6}" type="pres">
      <dgm:prSet presAssocID="{FFA3780D-C36A-4B03-96B8-FDCBBC41A381}" presName="hierChild2" presStyleCnt="0"/>
      <dgm:spPr/>
    </dgm:pt>
    <dgm:pt modelId="{44CF52BA-C703-49D4-B804-7D66F208712C}" type="pres">
      <dgm:prSet presAssocID="{7E14CF72-0217-43DA-95A6-7CC297640590}" presName="Name37" presStyleLbl="parChTrans1D2" presStyleIdx="0" presStyleCnt="4"/>
      <dgm:spPr/>
    </dgm:pt>
    <dgm:pt modelId="{B60366F1-7A99-4FD8-ACB3-9A5004424E98}" type="pres">
      <dgm:prSet presAssocID="{441F36A0-924A-4330-B152-C0AF032B0D8B}" presName="hierRoot2" presStyleCnt="0">
        <dgm:presLayoutVars>
          <dgm:hierBranch val="init"/>
        </dgm:presLayoutVars>
      </dgm:prSet>
      <dgm:spPr/>
    </dgm:pt>
    <dgm:pt modelId="{5F246AE6-CDD8-464F-9035-321201558EC8}" type="pres">
      <dgm:prSet presAssocID="{441F36A0-924A-4330-B152-C0AF032B0D8B}" presName="rootComposite" presStyleCnt="0"/>
      <dgm:spPr/>
    </dgm:pt>
    <dgm:pt modelId="{9E789C3E-28A5-4953-B7A5-637A78FF1BE2}" type="pres">
      <dgm:prSet presAssocID="{441F36A0-924A-4330-B152-C0AF032B0D8B}" presName="rootText" presStyleLbl="node2" presStyleIdx="0" presStyleCnt="4" custScaleY="152748">
        <dgm:presLayoutVars>
          <dgm:chPref val="3"/>
        </dgm:presLayoutVars>
      </dgm:prSet>
      <dgm:spPr/>
    </dgm:pt>
    <dgm:pt modelId="{8675ACC7-530D-41EC-BD1D-7C1468912222}" type="pres">
      <dgm:prSet presAssocID="{441F36A0-924A-4330-B152-C0AF032B0D8B}" presName="rootConnector" presStyleLbl="node2" presStyleIdx="0" presStyleCnt="4"/>
      <dgm:spPr/>
    </dgm:pt>
    <dgm:pt modelId="{0DFCFA67-FEE9-443F-BC13-08EC5DD4D4B1}" type="pres">
      <dgm:prSet presAssocID="{441F36A0-924A-4330-B152-C0AF032B0D8B}" presName="hierChild4" presStyleCnt="0"/>
      <dgm:spPr/>
    </dgm:pt>
    <dgm:pt modelId="{61E36856-47FA-4DA7-8851-8F0A41BB1C14}" type="pres">
      <dgm:prSet presAssocID="{441F36A0-924A-4330-B152-C0AF032B0D8B}" presName="hierChild5" presStyleCnt="0"/>
      <dgm:spPr/>
    </dgm:pt>
    <dgm:pt modelId="{1B1EFF31-3FD0-41F4-A9F3-CBDFC31E9F6E}" type="pres">
      <dgm:prSet presAssocID="{CFD0657A-3412-4090-9ADB-BA32B5B44366}" presName="Name37" presStyleLbl="parChTrans1D2" presStyleIdx="1" presStyleCnt="4"/>
      <dgm:spPr/>
    </dgm:pt>
    <dgm:pt modelId="{22D3611C-0679-4263-8C89-D95CDCFFF3CB}" type="pres">
      <dgm:prSet presAssocID="{1654CED8-B1E3-47A9-B009-561CF82ACEE9}" presName="hierRoot2" presStyleCnt="0">
        <dgm:presLayoutVars>
          <dgm:hierBranch val="init"/>
        </dgm:presLayoutVars>
      </dgm:prSet>
      <dgm:spPr/>
    </dgm:pt>
    <dgm:pt modelId="{2976B738-B1B0-4DEA-8C9D-FB9E753A5992}" type="pres">
      <dgm:prSet presAssocID="{1654CED8-B1E3-47A9-B009-561CF82ACEE9}" presName="rootComposite" presStyleCnt="0"/>
      <dgm:spPr/>
    </dgm:pt>
    <dgm:pt modelId="{4F786F70-F042-4C7D-B77A-B6DA21E8A9F6}" type="pres">
      <dgm:prSet presAssocID="{1654CED8-B1E3-47A9-B009-561CF82ACEE9}" presName="rootText" presStyleLbl="node2" presStyleIdx="1" presStyleCnt="4" custScaleY="153161" custLinFactNeighborX="2602">
        <dgm:presLayoutVars>
          <dgm:chPref val="3"/>
        </dgm:presLayoutVars>
      </dgm:prSet>
      <dgm:spPr/>
    </dgm:pt>
    <dgm:pt modelId="{FDA96EEB-BFBD-4662-BE15-104D20BC9790}" type="pres">
      <dgm:prSet presAssocID="{1654CED8-B1E3-47A9-B009-561CF82ACEE9}" presName="rootConnector" presStyleLbl="node2" presStyleIdx="1" presStyleCnt="4"/>
      <dgm:spPr/>
    </dgm:pt>
    <dgm:pt modelId="{8DE95DDF-B3E3-4502-A4E4-DEF9800C489F}" type="pres">
      <dgm:prSet presAssocID="{1654CED8-B1E3-47A9-B009-561CF82ACEE9}" presName="hierChild4" presStyleCnt="0"/>
      <dgm:spPr/>
    </dgm:pt>
    <dgm:pt modelId="{4361C408-11D1-4680-A583-89BE98A0C0D8}" type="pres">
      <dgm:prSet presAssocID="{1654CED8-B1E3-47A9-B009-561CF82ACEE9}" presName="hierChild5" presStyleCnt="0"/>
      <dgm:spPr/>
    </dgm:pt>
    <dgm:pt modelId="{9DDA6C28-1297-4D0F-BA77-47A3FC6ADC17}" type="pres">
      <dgm:prSet presAssocID="{F8A4B694-DC33-4B08-B58D-B5A1622EAD0A}" presName="Name37" presStyleLbl="parChTrans1D2" presStyleIdx="2" presStyleCnt="4"/>
      <dgm:spPr/>
    </dgm:pt>
    <dgm:pt modelId="{A2F09B9A-8A94-452F-A37F-8F48DB1B962C}" type="pres">
      <dgm:prSet presAssocID="{48FF5531-BA16-416A-8A7A-32F34FFB5D5F}" presName="hierRoot2" presStyleCnt="0">
        <dgm:presLayoutVars>
          <dgm:hierBranch val="init"/>
        </dgm:presLayoutVars>
      </dgm:prSet>
      <dgm:spPr/>
    </dgm:pt>
    <dgm:pt modelId="{58FD043B-F593-4C4A-808A-0FB4F3E79756}" type="pres">
      <dgm:prSet presAssocID="{48FF5531-BA16-416A-8A7A-32F34FFB5D5F}" presName="rootComposite" presStyleCnt="0"/>
      <dgm:spPr/>
    </dgm:pt>
    <dgm:pt modelId="{3153E614-2EBD-4C57-9AFC-0A8BF72BD75D}" type="pres">
      <dgm:prSet presAssocID="{48FF5531-BA16-416A-8A7A-32F34FFB5D5F}" presName="rootText" presStyleLbl="node2" presStyleIdx="2" presStyleCnt="4" custScaleX="113029" custScaleY="157373">
        <dgm:presLayoutVars>
          <dgm:chPref val="3"/>
        </dgm:presLayoutVars>
      </dgm:prSet>
      <dgm:spPr/>
    </dgm:pt>
    <dgm:pt modelId="{779A00F6-18A2-4BD5-8802-C25EB48B8FFA}" type="pres">
      <dgm:prSet presAssocID="{48FF5531-BA16-416A-8A7A-32F34FFB5D5F}" presName="rootConnector" presStyleLbl="node2" presStyleIdx="2" presStyleCnt="4"/>
      <dgm:spPr/>
    </dgm:pt>
    <dgm:pt modelId="{ACA6E75E-016C-43EC-AD08-6EF893612501}" type="pres">
      <dgm:prSet presAssocID="{48FF5531-BA16-416A-8A7A-32F34FFB5D5F}" presName="hierChild4" presStyleCnt="0"/>
      <dgm:spPr/>
    </dgm:pt>
    <dgm:pt modelId="{1CC79BEB-47AB-4337-8D28-0B6F98E70FEC}" type="pres">
      <dgm:prSet presAssocID="{48FF5531-BA16-416A-8A7A-32F34FFB5D5F}" presName="hierChild5" presStyleCnt="0"/>
      <dgm:spPr/>
    </dgm:pt>
    <dgm:pt modelId="{92FEB9E4-4716-409A-893A-CAB500A3E2A7}" type="pres">
      <dgm:prSet presAssocID="{164B8B79-A49E-4621-9D35-1B52DF457950}" presName="Name37" presStyleLbl="parChTrans1D2" presStyleIdx="3" presStyleCnt="4"/>
      <dgm:spPr/>
    </dgm:pt>
    <dgm:pt modelId="{CB65C620-E98B-47F7-8AEB-F86404777C77}" type="pres">
      <dgm:prSet presAssocID="{47C40A16-B96C-4019-AB6C-F38D65BCFD67}" presName="hierRoot2" presStyleCnt="0">
        <dgm:presLayoutVars>
          <dgm:hierBranch val="init"/>
        </dgm:presLayoutVars>
      </dgm:prSet>
      <dgm:spPr/>
    </dgm:pt>
    <dgm:pt modelId="{A13EBCF1-DED9-4340-A4F1-CC98F268AF62}" type="pres">
      <dgm:prSet presAssocID="{47C40A16-B96C-4019-AB6C-F38D65BCFD67}" presName="rootComposite" presStyleCnt="0"/>
      <dgm:spPr/>
    </dgm:pt>
    <dgm:pt modelId="{284C5976-FBD6-46B2-ABDC-1F58A17D8AE8}" type="pres">
      <dgm:prSet presAssocID="{47C40A16-B96C-4019-AB6C-F38D65BCFD67}" presName="rootText" presStyleLbl="node2" presStyleIdx="3" presStyleCnt="4" custScaleX="117644" custScaleY="159099">
        <dgm:presLayoutVars>
          <dgm:chPref val="3"/>
        </dgm:presLayoutVars>
      </dgm:prSet>
      <dgm:spPr/>
    </dgm:pt>
    <dgm:pt modelId="{6D5367C6-3EA7-4B44-89C4-8F2352F7FC4F}" type="pres">
      <dgm:prSet presAssocID="{47C40A16-B96C-4019-AB6C-F38D65BCFD67}" presName="rootConnector" presStyleLbl="node2" presStyleIdx="3" presStyleCnt="4"/>
      <dgm:spPr/>
    </dgm:pt>
    <dgm:pt modelId="{63354040-4E0A-48DA-B532-83FA9399ECDA}" type="pres">
      <dgm:prSet presAssocID="{47C40A16-B96C-4019-AB6C-F38D65BCFD67}" presName="hierChild4" presStyleCnt="0"/>
      <dgm:spPr/>
    </dgm:pt>
    <dgm:pt modelId="{8C530839-648C-44B7-AFD4-F0083FCF0C55}" type="pres">
      <dgm:prSet presAssocID="{47C40A16-B96C-4019-AB6C-F38D65BCFD67}" presName="hierChild5" presStyleCnt="0"/>
      <dgm:spPr/>
    </dgm:pt>
    <dgm:pt modelId="{85F07E99-B7DD-4C63-B088-D9ECF21F6FDA}" type="pres">
      <dgm:prSet presAssocID="{FFA3780D-C36A-4B03-96B8-FDCBBC41A381}" presName="hierChild3" presStyleCnt="0"/>
      <dgm:spPr/>
    </dgm:pt>
  </dgm:ptLst>
  <dgm:cxnLst>
    <dgm:cxn modelId="{A9599A03-86FF-42C3-BAB5-8D6DFDE170DF}" type="presOf" srcId="{1654CED8-B1E3-47A9-B009-561CF82ACEE9}" destId="{FDA96EEB-BFBD-4662-BE15-104D20BC9790}" srcOrd="1" destOrd="0" presId="urn:microsoft.com/office/officeart/2005/8/layout/orgChart1"/>
    <dgm:cxn modelId="{A4D83E2B-0E2E-45B2-86DF-D14B84A93061}" srcId="{FFA3780D-C36A-4B03-96B8-FDCBBC41A381}" destId="{48FF5531-BA16-416A-8A7A-32F34FFB5D5F}" srcOrd="2" destOrd="0" parTransId="{F8A4B694-DC33-4B08-B58D-B5A1622EAD0A}" sibTransId="{5D0960F1-6039-4F93-93E5-67DBB5E99C4B}"/>
    <dgm:cxn modelId="{8ABB1338-2485-4443-B7AE-0BA24E58A031}" type="presOf" srcId="{441F36A0-924A-4330-B152-C0AF032B0D8B}" destId="{8675ACC7-530D-41EC-BD1D-7C1468912222}" srcOrd="1" destOrd="0" presId="urn:microsoft.com/office/officeart/2005/8/layout/orgChart1"/>
    <dgm:cxn modelId="{5371D65F-35C7-4829-9356-F8E44B55583C}" type="presOf" srcId="{164B8B79-A49E-4621-9D35-1B52DF457950}" destId="{92FEB9E4-4716-409A-893A-CAB500A3E2A7}" srcOrd="0" destOrd="0" presId="urn:microsoft.com/office/officeart/2005/8/layout/orgChart1"/>
    <dgm:cxn modelId="{CAAE5147-1EB2-4761-8FB6-94227D17C602}" type="presOf" srcId="{48FF5531-BA16-416A-8A7A-32F34FFB5D5F}" destId="{779A00F6-18A2-4BD5-8802-C25EB48B8FFA}" srcOrd="1" destOrd="0" presId="urn:microsoft.com/office/officeart/2005/8/layout/orgChart1"/>
    <dgm:cxn modelId="{ADE0276B-8956-4227-8CA6-20BDF3977C78}" type="presOf" srcId="{47C40A16-B96C-4019-AB6C-F38D65BCFD67}" destId="{6D5367C6-3EA7-4B44-89C4-8F2352F7FC4F}" srcOrd="1" destOrd="0" presId="urn:microsoft.com/office/officeart/2005/8/layout/orgChart1"/>
    <dgm:cxn modelId="{EBFD974B-BC1B-4B27-AEEB-29C8F6B90188}" srcId="{A9C3B6FB-F574-4808-A609-16ACCDD409D7}" destId="{FFA3780D-C36A-4B03-96B8-FDCBBC41A381}" srcOrd="0" destOrd="0" parTransId="{12ACDE52-7BB7-4A4E-A48C-621381DA490D}" sibTransId="{0A46B7FE-5CAE-4691-8175-9629534E43AA}"/>
    <dgm:cxn modelId="{6030E96C-025A-481B-AA75-5DD2BD119D22}" type="presOf" srcId="{7E14CF72-0217-43DA-95A6-7CC297640590}" destId="{44CF52BA-C703-49D4-B804-7D66F208712C}" srcOrd="0" destOrd="0" presId="urn:microsoft.com/office/officeart/2005/8/layout/orgChart1"/>
    <dgm:cxn modelId="{05F9CE72-932E-4DB4-B6F1-183F012009AA}" type="presOf" srcId="{441F36A0-924A-4330-B152-C0AF032B0D8B}" destId="{9E789C3E-28A5-4953-B7A5-637A78FF1BE2}" srcOrd="0" destOrd="0" presId="urn:microsoft.com/office/officeart/2005/8/layout/orgChart1"/>
    <dgm:cxn modelId="{6EE1F177-84B0-4373-87B5-8CADAAF9640F}" type="presOf" srcId="{CFD0657A-3412-4090-9ADB-BA32B5B44366}" destId="{1B1EFF31-3FD0-41F4-A9F3-CBDFC31E9F6E}" srcOrd="0" destOrd="0" presId="urn:microsoft.com/office/officeart/2005/8/layout/orgChart1"/>
    <dgm:cxn modelId="{69E8F47A-B47F-4F8C-AB53-0C6D28A1133F}" type="presOf" srcId="{1654CED8-B1E3-47A9-B009-561CF82ACEE9}" destId="{4F786F70-F042-4C7D-B77A-B6DA21E8A9F6}" srcOrd="0" destOrd="0" presId="urn:microsoft.com/office/officeart/2005/8/layout/orgChart1"/>
    <dgm:cxn modelId="{F2475584-7CE9-4806-99D3-1D209F61D63C}" srcId="{FFA3780D-C36A-4B03-96B8-FDCBBC41A381}" destId="{441F36A0-924A-4330-B152-C0AF032B0D8B}" srcOrd="0" destOrd="0" parTransId="{7E14CF72-0217-43DA-95A6-7CC297640590}" sibTransId="{60731164-6868-42D8-8E5C-BECE803A9B4A}"/>
    <dgm:cxn modelId="{B0C15B87-1702-4374-A419-99CE4DE6757F}" srcId="{FFA3780D-C36A-4B03-96B8-FDCBBC41A381}" destId="{47C40A16-B96C-4019-AB6C-F38D65BCFD67}" srcOrd="3" destOrd="0" parTransId="{164B8B79-A49E-4621-9D35-1B52DF457950}" sibTransId="{F074F1B9-244D-4558-A7AF-AF4C9BDCEA1F}"/>
    <dgm:cxn modelId="{B5038FA7-D141-4F09-BCD5-DE20896B6DD6}" type="presOf" srcId="{FFA3780D-C36A-4B03-96B8-FDCBBC41A381}" destId="{1712C7AA-7741-48F6-805A-5870A1B8EEF7}" srcOrd="0" destOrd="0" presId="urn:microsoft.com/office/officeart/2005/8/layout/orgChart1"/>
    <dgm:cxn modelId="{986E58AD-FF4F-4FB5-9D9C-A45FFA217BB6}" srcId="{FFA3780D-C36A-4B03-96B8-FDCBBC41A381}" destId="{1654CED8-B1E3-47A9-B009-561CF82ACEE9}" srcOrd="1" destOrd="0" parTransId="{CFD0657A-3412-4090-9ADB-BA32B5B44366}" sibTransId="{29275778-D19C-43D4-AB72-9D4F11F81A55}"/>
    <dgm:cxn modelId="{682AE9B5-A583-4658-AE72-CB7299B99D23}" type="presOf" srcId="{48FF5531-BA16-416A-8A7A-32F34FFB5D5F}" destId="{3153E614-2EBD-4C57-9AFC-0A8BF72BD75D}" srcOrd="0" destOrd="0" presId="urn:microsoft.com/office/officeart/2005/8/layout/orgChart1"/>
    <dgm:cxn modelId="{3B1588BD-03A5-4102-879D-0F788F6BC772}" type="presOf" srcId="{A9C3B6FB-F574-4808-A609-16ACCDD409D7}" destId="{2CE1A64C-8BFB-49AE-BAD4-E63CEFDBFF0D}" srcOrd="0" destOrd="0" presId="urn:microsoft.com/office/officeart/2005/8/layout/orgChart1"/>
    <dgm:cxn modelId="{94CFA0D6-BAD6-45B3-8A9F-C44EEFD9DB09}" type="presOf" srcId="{FFA3780D-C36A-4B03-96B8-FDCBBC41A381}" destId="{F429D1FE-CE6C-43B5-B8FC-2E48B19C3D64}" srcOrd="1" destOrd="0" presId="urn:microsoft.com/office/officeart/2005/8/layout/orgChart1"/>
    <dgm:cxn modelId="{56B40EE1-B4B9-4029-92C0-28A9F189B2ED}" type="presOf" srcId="{47C40A16-B96C-4019-AB6C-F38D65BCFD67}" destId="{284C5976-FBD6-46B2-ABDC-1F58A17D8AE8}" srcOrd="0" destOrd="0" presId="urn:microsoft.com/office/officeart/2005/8/layout/orgChart1"/>
    <dgm:cxn modelId="{B8A805FF-3DEA-4D43-93A7-B9E59E66CF7D}" type="presOf" srcId="{F8A4B694-DC33-4B08-B58D-B5A1622EAD0A}" destId="{9DDA6C28-1297-4D0F-BA77-47A3FC6ADC17}" srcOrd="0" destOrd="0" presId="urn:microsoft.com/office/officeart/2005/8/layout/orgChart1"/>
    <dgm:cxn modelId="{763CA455-FDF8-4FDC-A14D-98FA3F08951F}" type="presParOf" srcId="{2CE1A64C-8BFB-49AE-BAD4-E63CEFDBFF0D}" destId="{485C122F-A8A9-418A-AD2D-0C352D3EF995}" srcOrd="0" destOrd="0" presId="urn:microsoft.com/office/officeart/2005/8/layout/orgChart1"/>
    <dgm:cxn modelId="{EFE7E1CB-57ED-4290-97A4-3C45429C47BE}" type="presParOf" srcId="{485C122F-A8A9-418A-AD2D-0C352D3EF995}" destId="{124B8EA2-D25E-40E6-9AAF-394912C0A1FD}" srcOrd="0" destOrd="0" presId="urn:microsoft.com/office/officeart/2005/8/layout/orgChart1"/>
    <dgm:cxn modelId="{C82E516E-B42B-4690-B82D-FDA3BE3BFD71}" type="presParOf" srcId="{124B8EA2-D25E-40E6-9AAF-394912C0A1FD}" destId="{1712C7AA-7741-48F6-805A-5870A1B8EEF7}" srcOrd="0" destOrd="0" presId="urn:microsoft.com/office/officeart/2005/8/layout/orgChart1"/>
    <dgm:cxn modelId="{82EF242C-FF94-4691-B7D8-5AD30E9A17A9}" type="presParOf" srcId="{124B8EA2-D25E-40E6-9AAF-394912C0A1FD}" destId="{F429D1FE-CE6C-43B5-B8FC-2E48B19C3D64}" srcOrd="1" destOrd="0" presId="urn:microsoft.com/office/officeart/2005/8/layout/orgChart1"/>
    <dgm:cxn modelId="{DE4397A9-BE1E-4F9C-A8F1-D084FDA5D409}" type="presParOf" srcId="{485C122F-A8A9-418A-AD2D-0C352D3EF995}" destId="{D217B588-2608-47F8-81AC-65215F3807C6}" srcOrd="1" destOrd="0" presId="urn:microsoft.com/office/officeart/2005/8/layout/orgChart1"/>
    <dgm:cxn modelId="{770B4476-273B-4938-AE3B-5740B25DE926}" type="presParOf" srcId="{D217B588-2608-47F8-81AC-65215F3807C6}" destId="{44CF52BA-C703-49D4-B804-7D66F208712C}" srcOrd="0" destOrd="0" presId="urn:microsoft.com/office/officeart/2005/8/layout/orgChart1"/>
    <dgm:cxn modelId="{476C10F2-29B0-461C-83BA-1F4FF1AA6A29}" type="presParOf" srcId="{D217B588-2608-47F8-81AC-65215F3807C6}" destId="{B60366F1-7A99-4FD8-ACB3-9A5004424E98}" srcOrd="1" destOrd="0" presId="urn:microsoft.com/office/officeart/2005/8/layout/orgChart1"/>
    <dgm:cxn modelId="{FBC8101D-2C0D-413E-BCB2-E153380817C7}" type="presParOf" srcId="{B60366F1-7A99-4FD8-ACB3-9A5004424E98}" destId="{5F246AE6-CDD8-464F-9035-321201558EC8}" srcOrd="0" destOrd="0" presId="urn:microsoft.com/office/officeart/2005/8/layout/orgChart1"/>
    <dgm:cxn modelId="{D9E4F342-56C3-4DB0-A829-75E64D58FD06}" type="presParOf" srcId="{5F246AE6-CDD8-464F-9035-321201558EC8}" destId="{9E789C3E-28A5-4953-B7A5-637A78FF1BE2}" srcOrd="0" destOrd="0" presId="urn:microsoft.com/office/officeart/2005/8/layout/orgChart1"/>
    <dgm:cxn modelId="{D5691649-E1A3-46AA-9E28-8B04B97C6C83}" type="presParOf" srcId="{5F246AE6-CDD8-464F-9035-321201558EC8}" destId="{8675ACC7-530D-41EC-BD1D-7C1468912222}" srcOrd="1" destOrd="0" presId="urn:microsoft.com/office/officeart/2005/8/layout/orgChart1"/>
    <dgm:cxn modelId="{FAC024C5-2D0F-4E93-9579-56096CEBC886}" type="presParOf" srcId="{B60366F1-7A99-4FD8-ACB3-9A5004424E98}" destId="{0DFCFA67-FEE9-443F-BC13-08EC5DD4D4B1}" srcOrd="1" destOrd="0" presId="urn:microsoft.com/office/officeart/2005/8/layout/orgChart1"/>
    <dgm:cxn modelId="{22C4907C-3B07-4E81-A3F1-BCF478F6C362}" type="presParOf" srcId="{B60366F1-7A99-4FD8-ACB3-9A5004424E98}" destId="{61E36856-47FA-4DA7-8851-8F0A41BB1C14}" srcOrd="2" destOrd="0" presId="urn:microsoft.com/office/officeart/2005/8/layout/orgChart1"/>
    <dgm:cxn modelId="{46F663EA-C64F-4688-A8D3-3BAC905EC5DB}" type="presParOf" srcId="{D217B588-2608-47F8-81AC-65215F3807C6}" destId="{1B1EFF31-3FD0-41F4-A9F3-CBDFC31E9F6E}" srcOrd="2" destOrd="0" presId="urn:microsoft.com/office/officeart/2005/8/layout/orgChart1"/>
    <dgm:cxn modelId="{0822D30D-12B8-4D54-9522-D920567803DB}" type="presParOf" srcId="{D217B588-2608-47F8-81AC-65215F3807C6}" destId="{22D3611C-0679-4263-8C89-D95CDCFFF3CB}" srcOrd="3" destOrd="0" presId="urn:microsoft.com/office/officeart/2005/8/layout/orgChart1"/>
    <dgm:cxn modelId="{D6DE6D1C-A4A8-40F4-AD5D-06E8305A7ADD}" type="presParOf" srcId="{22D3611C-0679-4263-8C89-D95CDCFFF3CB}" destId="{2976B738-B1B0-4DEA-8C9D-FB9E753A5992}" srcOrd="0" destOrd="0" presId="urn:microsoft.com/office/officeart/2005/8/layout/orgChart1"/>
    <dgm:cxn modelId="{4AD5B0D1-6327-4B50-98E9-DBE9ECE791B8}" type="presParOf" srcId="{2976B738-B1B0-4DEA-8C9D-FB9E753A5992}" destId="{4F786F70-F042-4C7D-B77A-B6DA21E8A9F6}" srcOrd="0" destOrd="0" presId="urn:microsoft.com/office/officeart/2005/8/layout/orgChart1"/>
    <dgm:cxn modelId="{1338BC99-933A-4638-8A9D-DFB7EB0F3F97}" type="presParOf" srcId="{2976B738-B1B0-4DEA-8C9D-FB9E753A5992}" destId="{FDA96EEB-BFBD-4662-BE15-104D20BC9790}" srcOrd="1" destOrd="0" presId="urn:microsoft.com/office/officeart/2005/8/layout/orgChart1"/>
    <dgm:cxn modelId="{06C8B4B9-2F7B-4238-98E7-6BE6E27A64AC}" type="presParOf" srcId="{22D3611C-0679-4263-8C89-D95CDCFFF3CB}" destId="{8DE95DDF-B3E3-4502-A4E4-DEF9800C489F}" srcOrd="1" destOrd="0" presId="urn:microsoft.com/office/officeart/2005/8/layout/orgChart1"/>
    <dgm:cxn modelId="{C3135622-4D6C-4096-8F97-D5EC308A10CB}" type="presParOf" srcId="{22D3611C-0679-4263-8C89-D95CDCFFF3CB}" destId="{4361C408-11D1-4680-A583-89BE98A0C0D8}" srcOrd="2" destOrd="0" presId="urn:microsoft.com/office/officeart/2005/8/layout/orgChart1"/>
    <dgm:cxn modelId="{45B7E08B-0CF5-43BE-BDDA-5CD6544B0F80}" type="presParOf" srcId="{D217B588-2608-47F8-81AC-65215F3807C6}" destId="{9DDA6C28-1297-4D0F-BA77-47A3FC6ADC17}" srcOrd="4" destOrd="0" presId="urn:microsoft.com/office/officeart/2005/8/layout/orgChart1"/>
    <dgm:cxn modelId="{182FEA03-371B-49A8-8A91-1A5DF6117086}" type="presParOf" srcId="{D217B588-2608-47F8-81AC-65215F3807C6}" destId="{A2F09B9A-8A94-452F-A37F-8F48DB1B962C}" srcOrd="5" destOrd="0" presId="urn:microsoft.com/office/officeart/2005/8/layout/orgChart1"/>
    <dgm:cxn modelId="{A683A1D3-7B93-43B9-9228-1C4AFFD3C1E5}" type="presParOf" srcId="{A2F09B9A-8A94-452F-A37F-8F48DB1B962C}" destId="{58FD043B-F593-4C4A-808A-0FB4F3E79756}" srcOrd="0" destOrd="0" presId="urn:microsoft.com/office/officeart/2005/8/layout/orgChart1"/>
    <dgm:cxn modelId="{75C4926F-043A-4DB0-B5FA-EB3CA6085FED}" type="presParOf" srcId="{58FD043B-F593-4C4A-808A-0FB4F3E79756}" destId="{3153E614-2EBD-4C57-9AFC-0A8BF72BD75D}" srcOrd="0" destOrd="0" presId="urn:microsoft.com/office/officeart/2005/8/layout/orgChart1"/>
    <dgm:cxn modelId="{9CE8394D-1F93-4C2F-8587-D4B13D9F346A}" type="presParOf" srcId="{58FD043B-F593-4C4A-808A-0FB4F3E79756}" destId="{779A00F6-18A2-4BD5-8802-C25EB48B8FFA}" srcOrd="1" destOrd="0" presId="urn:microsoft.com/office/officeart/2005/8/layout/orgChart1"/>
    <dgm:cxn modelId="{1E4CAC49-9CDA-413F-ACDA-54A881F0FAE3}" type="presParOf" srcId="{A2F09B9A-8A94-452F-A37F-8F48DB1B962C}" destId="{ACA6E75E-016C-43EC-AD08-6EF893612501}" srcOrd="1" destOrd="0" presId="urn:microsoft.com/office/officeart/2005/8/layout/orgChart1"/>
    <dgm:cxn modelId="{ECB33103-B610-4EB3-8F74-73C96F7A2B7F}" type="presParOf" srcId="{A2F09B9A-8A94-452F-A37F-8F48DB1B962C}" destId="{1CC79BEB-47AB-4337-8D28-0B6F98E70FEC}" srcOrd="2" destOrd="0" presId="urn:microsoft.com/office/officeart/2005/8/layout/orgChart1"/>
    <dgm:cxn modelId="{21378F57-2AD3-463D-93A3-94260466332B}" type="presParOf" srcId="{D217B588-2608-47F8-81AC-65215F3807C6}" destId="{92FEB9E4-4716-409A-893A-CAB500A3E2A7}" srcOrd="6" destOrd="0" presId="urn:microsoft.com/office/officeart/2005/8/layout/orgChart1"/>
    <dgm:cxn modelId="{11029426-8CD3-4519-94ED-DC634865701C}" type="presParOf" srcId="{D217B588-2608-47F8-81AC-65215F3807C6}" destId="{CB65C620-E98B-47F7-8AEB-F86404777C77}" srcOrd="7" destOrd="0" presId="urn:microsoft.com/office/officeart/2005/8/layout/orgChart1"/>
    <dgm:cxn modelId="{AC1AEC35-FEAC-4AFD-BF2C-9CDED39538E8}" type="presParOf" srcId="{CB65C620-E98B-47F7-8AEB-F86404777C77}" destId="{A13EBCF1-DED9-4340-A4F1-CC98F268AF62}" srcOrd="0" destOrd="0" presId="urn:microsoft.com/office/officeart/2005/8/layout/orgChart1"/>
    <dgm:cxn modelId="{C1CB9A76-48FB-4EAF-8471-333B137F1906}" type="presParOf" srcId="{A13EBCF1-DED9-4340-A4F1-CC98F268AF62}" destId="{284C5976-FBD6-46B2-ABDC-1F58A17D8AE8}" srcOrd="0" destOrd="0" presId="urn:microsoft.com/office/officeart/2005/8/layout/orgChart1"/>
    <dgm:cxn modelId="{8813886E-2035-4ED5-8513-B780C3F64535}" type="presParOf" srcId="{A13EBCF1-DED9-4340-A4F1-CC98F268AF62}" destId="{6D5367C6-3EA7-4B44-89C4-8F2352F7FC4F}" srcOrd="1" destOrd="0" presId="urn:microsoft.com/office/officeart/2005/8/layout/orgChart1"/>
    <dgm:cxn modelId="{E358D108-9228-4830-B9DF-5FBAFB00ED78}" type="presParOf" srcId="{CB65C620-E98B-47F7-8AEB-F86404777C77}" destId="{63354040-4E0A-48DA-B532-83FA9399ECDA}" srcOrd="1" destOrd="0" presId="urn:microsoft.com/office/officeart/2005/8/layout/orgChart1"/>
    <dgm:cxn modelId="{572956E7-010C-420F-87A5-50B9DE64F6EA}" type="presParOf" srcId="{CB65C620-E98B-47F7-8AEB-F86404777C77}" destId="{8C530839-648C-44B7-AFD4-F0083FCF0C55}" srcOrd="2" destOrd="0" presId="urn:microsoft.com/office/officeart/2005/8/layout/orgChart1"/>
    <dgm:cxn modelId="{ED241FDA-B538-41C1-BD73-B34400B0E166}" type="presParOf" srcId="{485C122F-A8A9-418A-AD2D-0C352D3EF995}" destId="{85F07E99-B7DD-4C63-B088-D9ECF21F6FD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4D2E4-8B36-42D9-9A6A-E8D6D1F834F8}">
      <dsp:nvSpPr>
        <dsp:cNvPr id="0" name=""/>
        <dsp:cNvSpPr/>
      </dsp:nvSpPr>
      <dsp:spPr>
        <a:xfrm>
          <a:off x="3082131" y="-11583"/>
          <a:ext cx="4351338" cy="435133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Segoe UI" panose="020B0502040204020203" pitchFamily="34" charset="0"/>
              <a:cs typeface="Segoe UI" panose="020B0502040204020203" pitchFamily="34" charset="0"/>
            </a:rPr>
            <a:t>SECTION</a:t>
          </a:r>
        </a:p>
      </dsp:txBody>
      <dsp:txXfrm>
        <a:off x="4441924" y="205983"/>
        <a:ext cx="1631751" cy="435133"/>
      </dsp:txXfrm>
    </dsp:sp>
    <dsp:sp modelId="{E60ED542-9827-4DCA-8998-3EFAE94E2746}">
      <dsp:nvSpPr>
        <dsp:cNvPr id="0" name=""/>
        <dsp:cNvSpPr/>
      </dsp:nvSpPr>
      <dsp:spPr>
        <a:xfrm>
          <a:off x="3408481" y="641117"/>
          <a:ext cx="3698637" cy="3698637"/>
        </a:xfrm>
        <a:prstGeom prst="ellipse">
          <a:avLst/>
        </a:prstGeom>
        <a:solidFill>
          <a:schemeClr val="accent2">
            <a:hueOff val="1771421"/>
            <a:satOff val="7353"/>
            <a:lumOff val="-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a:latin typeface="Segoe UI" panose="020B0502040204020203" pitchFamily="34" charset="0"/>
              <a:cs typeface="Segoe UI" panose="020B0502040204020203" pitchFamily="34" charset="0"/>
            </a:rPr>
            <a:t>CHAPTER</a:t>
          </a:r>
          <a:endParaRPr lang="en-US" sz="2000" b="1" kern="1200" dirty="0">
            <a:latin typeface="Segoe UI" panose="020B0502040204020203" pitchFamily="34" charset="0"/>
            <a:cs typeface="Segoe UI" panose="020B0502040204020203" pitchFamily="34" charset="0"/>
          </a:endParaRPr>
        </a:p>
      </dsp:txBody>
      <dsp:txXfrm>
        <a:off x="4460281" y="853789"/>
        <a:ext cx="1595037" cy="425343"/>
      </dsp:txXfrm>
    </dsp:sp>
    <dsp:sp modelId="{7D2C9877-E219-488E-AB7E-40774861075F}">
      <dsp:nvSpPr>
        <dsp:cNvPr id="0" name=""/>
        <dsp:cNvSpPr/>
      </dsp:nvSpPr>
      <dsp:spPr>
        <a:xfrm>
          <a:off x="3734831" y="1293818"/>
          <a:ext cx="3045936" cy="3045936"/>
        </a:xfrm>
        <a:prstGeom prst="ellipse">
          <a:avLst/>
        </a:prstGeom>
        <a:solidFill>
          <a:schemeClr val="accent2">
            <a:hueOff val="3542842"/>
            <a:satOff val="14706"/>
            <a:lumOff val="-31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Segoe UI" panose="020B0502040204020203" pitchFamily="34" charset="0"/>
              <a:cs typeface="Segoe UI" panose="020B0502040204020203" pitchFamily="34" charset="0"/>
            </a:rPr>
            <a:t>HEADING</a:t>
          </a:r>
        </a:p>
      </dsp:txBody>
      <dsp:txXfrm>
        <a:off x="4469663" y="1503987"/>
        <a:ext cx="1576272" cy="420339"/>
      </dsp:txXfrm>
    </dsp:sp>
    <dsp:sp modelId="{A7A60A19-A4D3-48A1-8EAC-968CDFB0FBAA}">
      <dsp:nvSpPr>
        <dsp:cNvPr id="0" name=""/>
        <dsp:cNvSpPr/>
      </dsp:nvSpPr>
      <dsp:spPr>
        <a:xfrm>
          <a:off x="3848231" y="1923352"/>
          <a:ext cx="2819136" cy="2439568"/>
        </a:xfrm>
        <a:prstGeom prst="ellipse">
          <a:avLst/>
        </a:prstGeom>
        <a:solidFill>
          <a:schemeClr val="accent2">
            <a:hueOff val="5314264"/>
            <a:satOff val="22060"/>
            <a:lumOff val="-47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Segoe UI" panose="020B0502040204020203" pitchFamily="34" charset="0"/>
              <a:cs typeface="Segoe UI" panose="020B0502040204020203" pitchFamily="34" charset="0"/>
            </a:rPr>
            <a:t>SUB-HEADING</a:t>
          </a:r>
        </a:p>
      </dsp:txBody>
      <dsp:txXfrm>
        <a:off x="4496633" y="2142913"/>
        <a:ext cx="1522333" cy="439122"/>
      </dsp:txXfrm>
    </dsp:sp>
    <dsp:sp modelId="{80CF2E7E-8CF3-4168-AE9D-9563B1E326FA}">
      <dsp:nvSpPr>
        <dsp:cNvPr id="0" name=""/>
        <dsp:cNvSpPr/>
      </dsp:nvSpPr>
      <dsp:spPr>
        <a:xfrm>
          <a:off x="4284275" y="2681207"/>
          <a:ext cx="1965220" cy="1670130"/>
        </a:xfrm>
        <a:prstGeom prst="ellipse">
          <a:avLst/>
        </a:prstGeom>
        <a:solidFill>
          <a:schemeClr val="accent2">
            <a:hueOff val="7085685"/>
            <a:satOff val="29413"/>
            <a:lumOff val="-62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a:latin typeface="Segoe UI" panose="020B0502040204020203" pitchFamily="34" charset="0"/>
              <a:cs typeface="Segoe UI" panose="020B0502040204020203" pitchFamily="34" charset="0"/>
            </a:rPr>
            <a:t>TARIFF ITEM</a:t>
          </a:r>
          <a:endParaRPr lang="en-US" sz="2000" b="1" kern="1200" dirty="0">
            <a:latin typeface="Segoe UI" panose="020B0502040204020203" pitchFamily="34" charset="0"/>
            <a:cs typeface="Segoe UI" panose="020B0502040204020203" pitchFamily="34" charset="0"/>
          </a:endParaRPr>
        </a:p>
      </dsp:txBody>
      <dsp:txXfrm>
        <a:off x="4572075" y="3098740"/>
        <a:ext cx="1389621" cy="8350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6CA21-AB8C-4763-AFCC-81B504366D11}">
      <dsp:nvSpPr>
        <dsp:cNvPr id="0" name=""/>
        <dsp:cNvSpPr/>
      </dsp:nvSpPr>
      <dsp:spPr>
        <a:xfrm>
          <a:off x="0" y="0"/>
          <a:ext cx="10515600" cy="59597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b="0" kern="1200" dirty="0"/>
            <a:t>SECTION I</a:t>
          </a:r>
          <a:r>
            <a:rPr lang="en-US" sz="2200" b="1" kern="1200" dirty="0"/>
            <a:t>. LIVE ANIMALS, ANIMAL PRODUCTS</a:t>
          </a:r>
          <a:endParaRPr lang="en-US" sz="2200" kern="1200" dirty="0"/>
        </a:p>
      </dsp:txBody>
      <dsp:txXfrm>
        <a:off x="0" y="0"/>
        <a:ext cx="10515600" cy="595971"/>
      </dsp:txXfrm>
    </dsp:sp>
    <dsp:sp modelId="{04087A90-38D4-4DC1-B1F7-A05D51994981}">
      <dsp:nvSpPr>
        <dsp:cNvPr id="0" name=""/>
        <dsp:cNvSpPr/>
      </dsp:nvSpPr>
      <dsp:spPr>
        <a:xfrm>
          <a:off x="0" y="626142"/>
          <a:ext cx="10515600" cy="595971"/>
        </a:xfrm>
        <a:prstGeom prst="rect">
          <a:avLst/>
        </a:prstGeom>
        <a:gradFill rotWithShape="0">
          <a:gsLst>
            <a:gs pos="0">
              <a:schemeClr val="accent2">
                <a:hueOff val="1180948"/>
                <a:satOff val="4902"/>
                <a:lumOff val="-1045"/>
                <a:alphaOff val="0"/>
                <a:lumMod val="110000"/>
                <a:satMod val="105000"/>
                <a:tint val="67000"/>
              </a:schemeClr>
            </a:gs>
            <a:gs pos="50000">
              <a:schemeClr val="accent2">
                <a:hueOff val="1180948"/>
                <a:satOff val="4902"/>
                <a:lumOff val="-1045"/>
                <a:alphaOff val="0"/>
                <a:lumMod val="105000"/>
                <a:satMod val="103000"/>
                <a:tint val="73000"/>
              </a:schemeClr>
            </a:gs>
            <a:gs pos="100000">
              <a:schemeClr val="accent2">
                <a:hueOff val="1180948"/>
                <a:satOff val="4902"/>
                <a:lumOff val="-104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b="0" kern="1200" dirty="0"/>
            <a:t>SECTION II</a:t>
          </a:r>
          <a:r>
            <a:rPr lang="en-US" sz="2200" b="1" kern="1200" dirty="0"/>
            <a:t>. VEGETABLE PRODUCTS</a:t>
          </a:r>
          <a:endParaRPr lang="en-US" sz="2200" kern="1200" dirty="0"/>
        </a:p>
      </dsp:txBody>
      <dsp:txXfrm>
        <a:off x="0" y="626142"/>
        <a:ext cx="10515600" cy="595971"/>
      </dsp:txXfrm>
    </dsp:sp>
    <dsp:sp modelId="{D6D1324D-3695-45CD-82BB-B9E0CDD61164}">
      <dsp:nvSpPr>
        <dsp:cNvPr id="0" name=""/>
        <dsp:cNvSpPr/>
      </dsp:nvSpPr>
      <dsp:spPr>
        <a:xfrm>
          <a:off x="0" y="1251912"/>
          <a:ext cx="10515600" cy="595971"/>
        </a:xfrm>
        <a:prstGeom prst="rect">
          <a:avLst/>
        </a:prstGeom>
        <a:gradFill rotWithShape="0">
          <a:gsLst>
            <a:gs pos="0">
              <a:schemeClr val="accent2">
                <a:hueOff val="2361895"/>
                <a:satOff val="9804"/>
                <a:lumOff val="-2091"/>
                <a:alphaOff val="0"/>
                <a:lumMod val="110000"/>
                <a:satMod val="105000"/>
                <a:tint val="67000"/>
              </a:schemeClr>
            </a:gs>
            <a:gs pos="50000">
              <a:schemeClr val="accent2">
                <a:hueOff val="2361895"/>
                <a:satOff val="9804"/>
                <a:lumOff val="-2091"/>
                <a:alphaOff val="0"/>
                <a:lumMod val="105000"/>
                <a:satMod val="103000"/>
                <a:tint val="73000"/>
              </a:schemeClr>
            </a:gs>
            <a:gs pos="100000">
              <a:schemeClr val="accent2">
                <a:hueOff val="2361895"/>
                <a:satOff val="9804"/>
                <a:lumOff val="-209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b="0" kern="1200" dirty="0"/>
            <a:t>SECTION VII. </a:t>
          </a:r>
          <a:r>
            <a:rPr lang="en-US" sz="2200" b="1" kern="1200" dirty="0"/>
            <a:t>PLASTICS AND ARTICLES THEREOF, RUBBER AND ARTICLES THEREOF</a:t>
          </a:r>
          <a:endParaRPr lang="en-US" sz="2200" kern="1200" dirty="0"/>
        </a:p>
      </dsp:txBody>
      <dsp:txXfrm>
        <a:off x="0" y="1251912"/>
        <a:ext cx="10515600" cy="595971"/>
      </dsp:txXfrm>
    </dsp:sp>
    <dsp:sp modelId="{46763E47-1896-4E49-A9AB-D3785844A72B}">
      <dsp:nvSpPr>
        <dsp:cNvPr id="0" name=""/>
        <dsp:cNvSpPr/>
      </dsp:nvSpPr>
      <dsp:spPr>
        <a:xfrm>
          <a:off x="0" y="1877683"/>
          <a:ext cx="10515600" cy="595971"/>
        </a:xfrm>
        <a:prstGeom prst="rect">
          <a:avLst/>
        </a:prstGeom>
        <a:gradFill rotWithShape="0">
          <a:gsLst>
            <a:gs pos="0">
              <a:schemeClr val="accent2">
                <a:hueOff val="3542842"/>
                <a:satOff val="14706"/>
                <a:lumOff val="-3136"/>
                <a:alphaOff val="0"/>
                <a:lumMod val="110000"/>
                <a:satMod val="105000"/>
                <a:tint val="67000"/>
              </a:schemeClr>
            </a:gs>
            <a:gs pos="50000">
              <a:schemeClr val="accent2">
                <a:hueOff val="3542842"/>
                <a:satOff val="14706"/>
                <a:lumOff val="-3136"/>
                <a:alphaOff val="0"/>
                <a:lumMod val="105000"/>
                <a:satMod val="103000"/>
                <a:tint val="73000"/>
              </a:schemeClr>
            </a:gs>
            <a:gs pos="100000">
              <a:schemeClr val="accent2">
                <a:hueOff val="3542842"/>
                <a:satOff val="14706"/>
                <a:lumOff val="-313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fr-FR" sz="2200" b="0" kern="1200" dirty="0"/>
            <a:t>SECTION XI. </a:t>
          </a:r>
          <a:r>
            <a:rPr lang="fr-FR" sz="2200" b="1" kern="1200" dirty="0"/>
            <a:t>TEXTILE &amp; TEXTILE ARTICLES</a:t>
          </a:r>
          <a:endParaRPr lang="en-US" sz="2200" kern="1200" dirty="0"/>
        </a:p>
      </dsp:txBody>
      <dsp:txXfrm>
        <a:off x="0" y="1877683"/>
        <a:ext cx="10515600" cy="595971"/>
      </dsp:txXfrm>
    </dsp:sp>
    <dsp:sp modelId="{35EF0013-B209-405F-BFD1-CAC2737BFD61}">
      <dsp:nvSpPr>
        <dsp:cNvPr id="0" name=""/>
        <dsp:cNvSpPr/>
      </dsp:nvSpPr>
      <dsp:spPr>
        <a:xfrm>
          <a:off x="0" y="2503453"/>
          <a:ext cx="10515600" cy="595971"/>
        </a:xfrm>
        <a:prstGeom prst="rect">
          <a:avLst/>
        </a:prstGeom>
        <a:gradFill rotWithShape="0">
          <a:gsLst>
            <a:gs pos="0">
              <a:schemeClr val="accent2">
                <a:hueOff val="4723790"/>
                <a:satOff val="19609"/>
                <a:lumOff val="-4182"/>
                <a:alphaOff val="0"/>
                <a:lumMod val="110000"/>
                <a:satMod val="105000"/>
                <a:tint val="67000"/>
              </a:schemeClr>
            </a:gs>
            <a:gs pos="50000">
              <a:schemeClr val="accent2">
                <a:hueOff val="4723790"/>
                <a:satOff val="19609"/>
                <a:lumOff val="-4182"/>
                <a:alphaOff val="0"/>
                <a:lumMod val="105000"/>
                <a:satMod val="103000"/>
                <a:tint val="73000"/>
              </a:schemeClr>
            </a:gs>
            <a:gs pos="100000">
              <a:schemeClr val="accent2">
                <a:hueOff val="4723790"/>
                <a:satOff val="19609"/>
                <a:lumOff val="-418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b="0" kern="1200" dirty="0"/>
            <a:t>SECTION XVII</a:t>
          </a:r>
          <a:r>
            <a:rPr lang="en-US" sz="2200" b="1" kern="1200" dirty="0"/>
            <a:t>. VEHICLES; AIRCRAFT; VESSELS &amp; ASSOCIATED TRANSPORT EQUIPMENT</a:t>
          </a:r>
          <a:endParaRPr lang="en-US" sz="2200" kern="1200" dirty="0"/>
        </a:p>
      </dsp:txBody>
      <dsp:txXfrm>
        <a:off x="0" y="2503453"/>
        <a:ext cx="10515600" cy="595971"/>
      </dsp:txXfrm>
    </dsp:sp>
    <dsp:sp modelId="{F534842A-E361-4C6A-8855-D92444A8D761}">
      <dsp:nvSpPr>
        <dsp:cNvPr id="0" name=""/>
        <dsp:cNvSpPr/>
      </dsp:nvSpPr>
      <dsp:spPr>
        <a:xfrm>
          <a:off x="0" y="3129223"/>
          <a:ext cx="10515600" cy="595971"/>
        </a:xfrm>
        <a:prstGeom prst="rect">
          <a:avLst/>
        </a:prstGeom>
        <a:gradFill rotWithShape="0">
          <a:gsLst>
            <a:gs pos="0">
              <a:schemeClr val="accent2">
                <a:hueOff val="5904738"/>
                <a:satOff val="24511"/>
                <a:lumOff val="-5227"/>
                <a:alphaOff val="0"/>
                <a:lumMod val="110000"/>
                <a:satMod val="105000"/>
                <a:tint val="67000"/>
              </a:schemeClr>
            </a:gs>
            <a:gs pos="50000">
              <a:schemeClr val="accent2">
                <a:hueOff val="5904738"/>
                <a:satOff val="24511"/>
                <a:lumOff val="-5227"/>
                <a:alphaOff val="0"/>
                <a:lumMod val="105000"/>
                <a:satMod val="103000"/>
                <a:tint val="73000"/>
              </a:schemeClr>
            </a:gs>
            <a:gs pos="100000">
              <a:schemeClr val="accent2">
                <a:hueOff val="5904738"/>
                <a:satOff val="24511"/>
                <a:lumOff val="-522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b="0" kern="1200" dirty="0"/>
            <a:t>SECTION XIX</a:t>
          </a:r>
          <a:r>
            <a:rPr lang="en-US" sz="2200" b="1" kern="1200" dirty="0"/>
            <a:t>. ARMS AND AMMUNITION; PARTS AND ACCESSORIES THEREOF</a:t>
          </a:r>
          <a:endParaRPr lang="en-US" sz="2200" kern="1200" dirty="0"/>
        </a:p>
      </dsp:txBody>
      <dsp:txXfrm>
        <a:off x="0" y="3129223"/>
        <a:ext cx="10515600" cy="595971"/>
      </dsp:txXfrm>
    </dsp:sp>
    <dsp:sp modelId="{AAA0ADBB-CAB3-4396-9779-1A0C31D1784C}">
      <dsp:nvSpPr>
        <dsp:cNvPr id="0" name=""/>
        <dsp:cNvSpPr/>
      </dsp:nvSpPr>
      <dsp:spPr>
        <a:xfrm>
          <a:off x="0" y="3754994"/>
          <a:ext cx="10515600" cy="595971"/>
        </a:xfrm>
        <a:prstGeom prst="rect">
          <a:avLst/>
        </a:prstGeom>
        <a:gradFill rotWithShape="0">
          <a:gsLst>
            <a:gs pos="0">
              <a:schemeClr val="accent2">
                <a:hueOff val="7085685"/>
                <a:satOff val="29413"/>
                <a:lumOff val="-6273"/>
                <a:alphaOff val="0"/>
                <a:lumMod val="110000"/>
                <a:satMod val="105000"/>
                <a:tint val="67000"/>
              </a:schemeClr>
            </a:gs>
            <a:gs pos="50000">
              <a:schemeClr val="accent2">
                <a:hueOff val="7085685"/>
                <a:satOff val="29413"/>
                <a:lumOff val="-6273"/>
                <a:alphaOff val="0"/>
                <a:lumMod val="105000"/>
                <a:satMod val="103000"/>
                <a:tint val="73000"/>
              </a:schemeClr>
            </a:gs>
            <a:gs pos="100000">
              <a:schemeClr val="accent2">
                <a:hueOff val="7085685"/>
                <a:satOff val="29413"/>
                <a:lumOff val="-627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b="0" kern="1200" dirty="0"/>
            <a:t>SECTION XXI. </a:t>
          </a:r>
          <a:r>
            <a:rPr lang="en-US" sz="2200" b="1" kern="1200" dirty="0"/>
            <a:t>WORKS OF ART, COLLECTORS' PIECES AND ANTIQUES</a:t>
          </a:r>
          <a:endParaRPr lang="en-US" sz="2200" kern="1200" dirty="0"/>
        </a:p>
      </dsp:txBody>
      <dsp:txXfrm>
        <a:off x="0" y="3754994"/>
        <a:ext cx="10515600" cy="5959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9F21E-77E3-447F-A54D-712667A90F58}">
      <dsp:nvSpPr>
        <dsp:cNvPr id="0" name=""/>
        <dsp:cNvSpPr/>
      </dsp:nvSpPr>
      <dsp:spPr>
        <a:xfrm>
          <a:off x="1425107" y="0"/>
          <a:ext cx="3629558" cy="82744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Segoe UI" panose="020B0502040204020203" pitchFamily="34" charset="0"/>
              <a:cs typeface="Segoe UI" panose="020B0502040204020203" pitchFamily="34" charset="0"/>
            </a:rPr>
            <a:t>SECTION II</a:t>
          </a:r>
        </a:p>
      </dsp:txBody>
      <dsp:txXfrm>
        <a:off x="1449342" y="24235"/>
        <a:ext cx="3581088" cy="778979"/>
      </dsp:txXfrm>
    </dsp:sp>
    <dsp:sp modelId="{A45027C4-1DE7-4CF7-944A-D208F656EA96}">
      <dsp:nvSpPr>
        <dsp:cNvPr id="0" name=""/>
        <dsp:cNvSpPr/>
      </dsp:nvSpPr>
      <dsp:spPr>
        <a:xfrm>
          <a:off x="1788062" y="827449"/>
          <a:ext cx="333366" cy="624779"/>
        </a:xfrm>
        <a:custGeom>
          <a:avLst/>
          <a:gdLst/>
          <a:ahLst/>
          <a:cxnLst/>
          <a:rect l="0" t="0" r="0" b="0"/>
          <a:pathLst>
            <a:path>
              <a:moveTo>
                <a:pt x="0" y="0"/>
              </a:moveTo>
              <a:lnTo>
                <a:pt x="0" y="624779"/>
              </a:lnTo>
              <a:lnTo>
                <a:pt x="333366" y="62477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7519F7-FC5B-4A0A-955E-10322004E94D}">
      <dsp:nvSpPr>
        <dsp:cNvPr id="0" name=""/>
        <dsp:cNvSpPr/>
      </dsp:nvSpPr>
      <dsp:spPr>
        <a:xfrm>
          <a:off x="2121429" y="1038503"/>
          <a:ext cx="7507444" cy="827449"/>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Segoe UI" panose="020B0502040204020203" pitchFamily="34" charset="0"/>
              <a:cs typeface="Segoe UI" panose="020B0502040204020203" pitchFamily="34" charset="0"/>
            </a:rPr>
            <a:t>Chapter 6 - Live trees and other plants; bulbs, roots and the like; cut flowers and ornamental foliage</a:t>
          </a:r>
        </a:p>
      </dsp:txBody>
      <dsp:txXfrm>
        <a:off x="2145664" y="1062738"/>
        <a:ext cx="7458974" cy="778979"/>
      </dsp:txXfrm>
    </dsp:sp>
    <dsp:sp modelId="{722FEA10-3718-47DA-B148-9A79983920EC}">
      <dsp:nvSpPr>
        <dsp:cNvPr id="0" name=""/>
        <dsp:cNvSpPr/>
      </dsp:nvSpPr>
      <dsp:spPr>
        <a:xfrm>
          <a:off x="1788062" y="827449"/>
          <a:ext cx="333366" cy="1659091"/>
        </a:xfrm>
        <a:custGeom>
          <a:avLst/>
          <a:gdLst/>
          <a:ahLst/>
          <a:cxnLst/>
          <a:rect l="0" t="0" r="0" b="0"/>
          <a:pathLst>
            <a:path>
              <a:moveTo>
                <a:pt x="0" y="0"/>
              </a:moveTo>
              <a:lnTo>
                <a:pt x="0" y="1659091"/>
              </a:lnTo>
              <a:lnTo>
                <a:pt x="333366" y="165909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208B8B-230D-42D2-A254-B9CDC138F34B}">
      <dsp:nvSpPr>
        <dsp:cNvPr id="0" name=""/>
        <dsp:cNvSpPr/>
      </dsp:nvSpPr>
      <dsp:spPr>
        <a:xfrm>
          <a:off x="2121429" y="2072816"/>
          <a:ext cx="7447087" cy="827449"/>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1771421"/>
              <a:satOff val="7353"/>
              <a:lumOff val="-156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Segoe UI" panose="020B0502040204020203" pitchFamily="34" charset="0"/>
              <a:cs typeface="Segoe UI" panose="020B0502040204020203" pitchFamily="34" charset="0"/>
            </a:rPr>
            <a:t>Chapter 7 - Edible vegetables and certain roots and tubers</a:t>
          </a:r>
        </a:p>
      </dsp:txBody>
      <dsp:txXfrm>
        <a:off x="2145664" y="2097051"/>
        <a:ext cx="7398617" cy="778979"/>
      </dsp:txXfrm>
    </dsp:sp>
    <dsp:sp modelId="{E258D8DE-C767-4380-8D63-673210A972F9}">
      <dsp:nvSpPr>
        <dsp:cNvPr id="0" name=""/>
        <dsp:cNvSpPr/>
      </dsp:nvSpPr>
      <dsp:spPr>
        <a:xfrm>
          <a:off x="1788062" y="827449"/>
          <a:ext cx="399032" cy="2674405"/>
        </a:xfrm>
        <a:custGeom>
          <a:avLst/>
          <a:gdLst/>
          <a:ahLst/>
          <a:cxnLst/>
          <a:rect l="0" t="0" r="0" b="0"/>
          <a:pathLst>
            <a:path>
              <a:moveTo>
                <a:pt x="0" y="0"/>
              </a:moveTo>
              <a:lnTo>
                <a:pt x="0" y="2674405"/>
              </a:lnTo>
              <a:lnTo>
                <a:pt x="399032" y="267440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B71DC8-DED2-4B78-B77C-068B4D2EE858}">
      <dsp:nvSpPr>
        <dsp:cNvPr id="0" name=""/>
        <dsp:cNvSpPr/>
      </dsp:nvSpPr>
      <dsp:spPr>
        <a:xfrm>
          <a:off x="2187095" y="3088129"/>
          <a:ext cx="7428340" cy="827449"/>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3542842"/>
              <a:satOff val="14706"/>
              <a:lumOff val="-3136"/>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977900">
            <a:lnSpc>
              <a:spcPct val="90000"/>
            </a:lnSpc>
            <a:spcBef>
              <a:spcPct val="0"/>
            </a:spcBef>
            <a:spcAft>
              <a:spcPct val="35000"/>
            </a:spcAft>
            <a:buNone/>
          </a:pPr>
          <a:r>
            <a:rPr lang="en-US" sz="1800" b="1" kern="1200">
              <a:latin typeface="Segoe UI" panose="020B0502040204020203" pitchFamily="34" charset="0"/>
              <a:ea typeface="+mn-ea"/>
              <a:cs typeface="Segoe UI" panose="020B0502040204020203" pitchFamily="34" charset="0"/>
            </a:rPr>
            <a:t>Chapter 8- Edible fruit and nuts; peel of citrus fruits or melons</a:t>
          </a:r>
          <a:endParaRPr lang="en-US" sz="1800" b="1" kern="1200" dirty="0">
            <a:latin typeface="Segoe UI" panose="020B0502040204020203" pitchFamily="34" charset="0"/>
            <a:ea typeface="+mn-ea"/>
            <a:cs typeface="Segoe UI" panose="020B0502040204020203" pitchFamily="34" charset="0"/>
          </a:endParaRPr>
        </a:p>
      </dsp:txBody>
      <dsp:txXfrm>
        <a:off x="2211330" y="3112364"/>
        <a:ext cx="7379870" cy="778979"/>
      </dsp:txXfrm>
    </dsp:sp>
    <dsp:sp modelId="{A8ECAB27-8000-48FF-B01B-4138894E0E98}">
      <dsp:nvSpPr>
        <dsp:cNvPr id="0" name=""/>
        <dsp:cNvSpPr/>
      </dsp:nvSpPr>
      <dsp:spPr>
        <a:xfrm>
          <a:off x="1788062" y="827449"/>
          <a:ext cx="305219" cy="3737098"/>
        </a:xfrm>
        <a:custGeom>
          <a:avLst/>
          <a:gdLst/>
          <a:ahLst/>
          <a:cxnLst/>
          <a:rect l="0" t="0" r="0" b="0"/>
          <a:pathLst>
            <a:path>
              <a:moveTo>
                <a:pt x="0" y="0"/>
              </a:moveTo>
              <a:lnTo>
                <a:pt x="0" y="3737098"/>
              </a:lnTo>
              <a:lnTo>
                <a:pt x="305219" y="373709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DA3002-4292-4D4D-9336-020CF2574C0C}">
      <dsp:nvSpPr>
        <dsp:cNvPr id="0" name=""/>
        <dsp:cNvSpPr/>
      </dsp:nvSpPr>
      <dsp:spPr>
        <a:xfrm>
          <a:off x="2093282" y="4150823"/>
          <a:ext cx="7540913" cy="827449"/>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5314264"/>
              <a:satOff val="22060"/>
              <a:lumOff val="-470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a:latin typeface="Segoe UI" panose="020B0502040204020203" pitchFamily="34" charset="0"/>
              <a:cs typeface="Segoe UI" panose="020B0502040204020203" pitchFamily="34" charset="0"/>
            </a:rPr>
            <a:t>  </a:t>
          </a:r>
          <a:r>
            <a:rPr lang="en-US" sz="1800" b="1" kern="1200">
              <a:latin typeface="Segoe UI" panose="020B0502040204020203" pitchFamily="34" charset="0"/>
              <a:ea typeface="+mn-ea"/>
              <a:cs typeface="Segoe UI" panose="020B0502040204020203" pitchFamily="34" charset="0"/>
            </a:rPr>
            <a:t>Chapter 9 - Coffee, tea, mate and spices</a:t>
          </a:r>
          <a:endParaRPr lang="en-US" sz="1800" b="1" kern="1200" dirty="0">
            <a:latin typeface="Segoe UI" panose="020B0502040204020203" pitchFamily="34" charset="0"/>
            <a:ea typeface="+mn-ea"/>
            <a:cs typeface="Segoe UI" panose="020B0502040204020203" pitchFamily="34" charset="0"/>
          </a:endParaRPr>
        </a:p>
      </dsp:txBody>
      <dsp:txXfrm>
        <a:off x="2117517" y="4175058"/>
        <a:ext cx="7492443" cy="778979"/>
      </dsp:txXfrm>
    </dsp:sp>
    <dsp:sp modelId="{B5F6AEC6-1FD6-494E-9F97-54328B66EC9F}">
      <dsp:nvSpPr>
        <dsp:cNvPr id="0" name=""/>
        <dsp:cNvSpPr/>
      </dsp:nvSpPr>
      <dsp:spPr>
        <a:xfrm>
          <a:off x="1788062" y="827449"/>
          <a:ext cx="333366" cy="4762027"/>
        </a:xfrm>
        <a:custGeom>
          <a:avLst/>
          <a:gdLst/>
          <a:ahLst/>
          <a:cxnLst/>
          <a:rect l="0" t="0" r="0" b="0"/>
          <a:pathLst>
            <a:path>
              <a:moveTo>
                <a:pt x="0" y="0"/>
              </a:moveTo>
              <a:lnTo>
                <a:pt x="0" y="4762027"/>
              </a:lnTo>
              <a:lnTo>
                <a:pt x="333366" y="476202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52170D-30E3-4EF4-9637-4E6C0299D8CC}">
      <dsp:nvSpPr>
        <dsp:cNvPr id="0" name=""/>
        <dsp:cNvSpPr/>
      </dsp:nvSpPr>
      <dsp:spPr>
        <a:xfrm>
          <a:off x="2121429" y="5175752"/>
          <a:ext cx="7498203" cy="827449"/>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7085685"/>
              <a:satOff val="29413"/>
              <a:lumOff val="-627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977900">
            <a:lnSpc>
              <a:spcPct val="90000"/>
            </a:lnSpc>
            <a:spcBef>
              <a:spcPct val="0"/>
            </a:spcBef>
            <a:spcAft>
              <a:spcPct val="35000"/>
            </a:spcAft>
            <a:buNone/>
          </a:pPr>
          <a:r>
            <a:rPr lang="en-US" sz="1800" b="1" kern="1200">
              <a:latin typeface="Segoe UI" panose="020B0502040204020203" pitchFamily="34" charset="0"/>
              <a:ea typeface="+mn-ea"/>
              <a:cs typeface="Segoe UI" panose="020B0502040204020203" pitchFamily="34" charset="0"/>
            </a:rPr>
            <a:t> Chapter 10 - Cereals</a:t>
          </a:r>
          <a:endParaRPr lang="en-US" sz="1800" b="1" kern="1200" dirty="0">
            <a:latin typeface="Segoe UI" panose="020B0502040204020203" pitchFamily="34" charset="0"/>
            <a:ea typeface="+mn-ea"/>
            <a:cs typeface="Segoe UI" panose="020B0502040204020203" pitchFamily="34" charset="0"/>
          </a:endParaRPr>
        </a:p>
      </dsp:txBody>
      <dsp:txXfrm>
        <a:off x="2145664" y="5199987"/>
        <a:ext cx="7449733" cy="7789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9F21E-77E3-447F-A54D-712667A90F58}">
      <dsp:nvSpPr>
        <dsp:cNvPr id="0" name=""/>
        <dsp:cNvSpPr/>
      </dsp:nvSpPr>
      <dsp:spPr>
        <a:xfrm>
          <a:off x="1954424" y="0"/>
          <a:ext cx="3985079" cy="71715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Segoe UI" panose="020B0502040204020203" pitchFamily="34" charset="0"/>
              <a:cs typeface="Segoe UI" panose="020B0502040204020203" pitchFamily="34" charset="0"/>
            </a:rPr>
            <a:t>Chapter 10 – Cereals </a:t>
          </a:r>
        </a:p>
      </dsp:txBody>
      <dsp:txXfrm>
        <a:off x="1975429" y="21005"/>
        <a:ext cx="3943069" cy="675141"/>
      </dsp:txXfrm>
    </dsp:sp>
    <dsp:sp modelId="{A45027C4-1DE7-4CF7-944A-D208F656EA96}">
      <dsp:nvSpPr>
        <dsp:cNvPr id="0" name=""/>
        <dsp:cNvSpPr/>
      </dsp:nvSpPr>
      <dsp:spPr>
        <a:xfrm>
          <a:off x="2352932" y="717151"/>
          <a:ext cx="372862" cy="537971"/>
        </a:xfrm>
        <a:custGeom>
          <a:avLst/>
          <a:gdLst/>
          <a:ahLst/>
          <a:cxnLst/>
          <a:rect l="0" t="0" r="0" b="0"/>
          <a:pathLst>
            <a:path>
              <a:moveTo>
                <a:pt x="0" y="0"/>
              </a:moveTo>
              <a:lnTo>
                <a:pt x="0" y="537971"/>
              </a:lnTo>
              <a:lnTo>
                <a:pt x="372862" y="53797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7519F7-FC5B-4A0A-955E-10322004E94D}">
      <dsp:nvSpPr>
        <dsp:cNvPr id="0" name=""/>
        <dsp:cNvSpPr/>
      </dsp:nvSpPr>
      <dsp:spPr>
        <a:xfrm>
          <a:off x="2725795" y="896546"/>
          <a:ext cx="6529298" cy="717151"/>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marL="0" lvl="0" indent="0" algn="l" defTabSz="977900">
            <a:lnSpc>
              <a:spcPct val="90000"/>
            </a:lnSpc>
            <a:spcBef>
              <a:spcPct val="0"/>
            </a:spcBef>
            <a:spcAft>
              <a:spcPct val="35000"/>
            </a:spcAft>
            <a:buNone/>
          </a:pPr>
          <a:r>
            <a:rPr lang="en-US" sz="2200" b="1" kern="1200" dirty="0">
              <a:latin typeface="Segoe UI" panose="020B0502040204020203" pitchFamily="34" charset="0"/>
              <a:cs typeface="Segoe UI" panose="020B0502040204020203" pitchFamily="34" charset="0"/>
            </a:rPr>
            <a:t>1001</a:t>
          </a:r>
          <a:r>
            <a:rPr lang="en-US" sz="2200" kern="1200" dirty="0">
              <a:latin typeface="Segoe UI" panose="020B0502040204020203" pitchFamily="34" charset="0"/>
              <a:cs typeface="Segoe UI" panose="020B0502040204020203" pitchFamily="34" charset="0"/>
            </a:rPr>
            <a:t> – WHEAT AND MESLIN</a:t>
          </a:r>
        </a:p>
      </dsp:txBody>
      <dsp:txXfrm>
        <a:off x="2746800" y="917551"/>
        <a:ext cx="6487288" cy="675141"/>
      </dsp:txXfrm>
    </dsp:sp>
    <dsp:sp modelId="{722FEA10-3718-47DA-B148-9A79983920EC}">
      <dsp:nvSpPr>
        <dsp:cNvPr id="0" name=""/>
        <dsp:cNvSpPr/>
      </dsp:nvSpPr>
      <dsp:spPr>
        <a:xfrm>
          <a:off x="2352932" y="717151"/>
          <a:ext cx="372862" cy="1434410"/>
        </a:xfrm>
        <a:custGeom>
          <a:avLst/>
          <a:gdLst/>
          <a:ahLst/>
          <a:cxnLst/>
          <a:rect l="0" t="0" r="0" b="0"/>
          <a:pathLst>
            <a:path>
              <a:moveTo>
                <a:pt x="0" y="0"/>
              </a:moveTo>
              <a:lnTo>
                <a:pt x="0" y="1434410"/>
              </a:lnTo>
              <a:lnTo>
                <a:pt x="372862" y="143441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208B8B-230D-42D2-A254-B9CDC138F34B}">
      <dsp:nvSpPr>
        <dsp:cNvPr id="0" name=""/>
        <dsp:cNvSpPr/>
      </dsp:nvSpPr>
      <dsp:spPr>
        <a:xfrm>
          <a:off x="2725795" y="1792985"/>
          <a:ext cx="6478558" cy="717151"/>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1417137"/>
              <a:satOff val="5883"/>
              <a:lumOff val="-125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marL="0" lvl="0" indent="0" algn="l" defTabSz="977900">
            <a:lnSpc>
              <a:spcPct val="90000"/>
            </a:lnSpc>
            <a:spcBef>
              <a:spcPct val="0"/>
            </a:spcBef>
            <a:spcAft>
              <a:spcPct val="35000"/>
            </a:spcAft>
            <a:buNone/>
          </a:pPr>
          <a:r>
            <a:rPr lang="en-US" sz="2200" b="1" kern="1200" dirty="0">
              <a:latin typeface="Segoe UI" panose="020B0502040204020203" pitchFamily="34" charset="0"/>
              <a:cs typeface="Segoe UI" panose="020B0502040204020203" pitchFamily="34" charset="0"/>
            </a:rPr>
            <a:t>1002</a:t>
          </a:r>
          <a:r>
            <a:rPr lang="en-US" sz="2200" kern="1200" dirty="0">
              <a:latin typeface="Segoe UI" panose="020B0502040204020203" pitchFamily="34" charset="0"/>
              <a:cs typeface="Segoe UI" panose="020B0502040204020203" pitchFamily="34" charset="0"/>
            </a:rPr>
            <a:t> - RYE</a:t>
          </a:r>
        </a:p>
      </dsp:txBody>
      <dsp:txXfrm>
        <a:off x="2746800" y="1813990"/>
        <a:ext cx="6436548" cy="675141"/>
      </dsp:txXfrm>
    </dsp:sp>
    <dsp:sp modelId="{E258D8DE-C767-4380-8D63-673210A972F9}">
      <dsp:nvSpPr>
        <dsp:cNvPr id="0" name=""/>
        <dsp:cNvSpPr/>
      </dsp:nvSpPr>
      <dsp:spPr>
        <a:xfrm>
          <a:off x="2352932" y="717151"/>
          <a:ext cx="429775" cy="2314383"/>
        </a:xfrm>
        <a:custGeom>
          <a:avLst/>
          <a:gdLst/>
          <a:ahLst/>
          <a:cxnLst/>
          <a:rect l="0" t="0" r="0" b="0"/>
          <a:pathLst>
            <a:path>
              <a:moveTo>
                <a:pt x="0" y="0"/>
              </a:moveTo>
              <a:lnTo>
                <a:pt x="0" y="2314383"/>
              </a:lnTo>
              <a:lnTo>
                <a:pt x="429775" y="231438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B71DC8-DED2-4B78-B77C-068B4D2EE858}">
      <dsp:nvSpPr>
        <dsp:cNvPr id="0" name=""/>
        <dsp:cNvSpPr/>
      </dsp:nvSpPr>
      <dsp:spPr>
        <a:xfrm>
          <a:off x="2782708" y="2672958"/>
          <a:ext cx="6438145" cy="717151"/>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2834274"/>
              <a:satOff val="11765"/>
              <a:lumOff val="-250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marL="0" lvl="0" indent="0" algn="l" defTabSz="977900">
            <a:lnSpc>
              <a:spcPct val="90000"/>
            </a:lnSpc>
            <a:spcBef>
              <a:spcPct val="0"/>
            </a:spcBef>
            <a:spcAft>
              <a:spcPct val="35000"/>
            </a:spcAft>
            <a:buNone/>
          </a:pPr>
          <a:r>
            <a:rPr lang="en-US" sz="2200" b="1" kern="1200" dirty="0">
              <a:latin typeface="Segoe UI" panose="020B0502040204020203" pitchFamily="34" charset="0"/>
              <a:ea typeface="+mn-ea"/>
              <a:cs typeface="Segoe UI" panose="020B0502040204020203" pitchFamily="34" charset="0"/>
            </a:rPr>
            <a:t>1003</a:t>
          </a:r>
          <a:r>
            <a:rPr lang="en-US" sz="2200" kern="1200" dirty="0">
              <a:latin typeface="Segoe UI" panose="020B0502040204020203" pitchFamily="34" charset="0"/>
              <a:ea typeface="+mn-ea"/>
              <a:cs typeface="Segoe UI" panose="020B0502040204020203" pitchFamily="34" charset="0"/>
            </a:rPr>
            <a:t> - BARLEY</a:t>
          </a:r>
        </a:p>
      </dsp:txBody>
      <dsp:txXfrm>
        <a:off x="2803713" y="2693963"/>
        <a:ext cx="6396135" cy="675141"/>
      </dsp:txXfrm>
    </dsp:sp>
    <dsp:sp modelId="{A8ECAB27-8000-48FF-B01B-4138894E0E98}">
      <dsp:nvSpPr>
        <dsp:cNvPr id="0" name=""/>
        <dsp:cNvSpPr/>
      </dsp:nvSpPr>
      <dsp:spPr>
        <a:xfrm>
          <a:off x="2352932" y="717151"/>
          <a:ext cx="348467" cy="3235420"/>
        </a:xfrm>
        <a:custGeom>
          <a:avLst/>
          <a:gdLst/>
          <a:ahLst/>
          <a:cxnLst/>
          <a:rect l="0" t="0" r="0" b="0"/>
          <a:pathLst>
            <a:path>
              <a:moveTo>
                <a:pt x="0" y="0"/>
              </a:moveTo>
              <a:lnTo>
                <a:pt x="0" y="3235420"/>
              </a:lnTo>
              <a:lnTo>
                <a:pt x="348467" y="323542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DA3002-4292-4D4D-9336-020CF2574C0C}">
      <dsp:nvSpPr>
        <dsp:cNvPr id="0" name=""/>
        <dsp:cNvSpPr/>
      </dsp:nvSpPr>
      <dsp:spPr>
        <a:xfrm>
          <a:off x="2701400" y="3593995"/>
          <a:ext cx="6535712" cy="717151"/>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4251411"/>
              <a:satOff val="17648"/>
              <a:lumOff val="-376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Segoe UI" panose="020B0502040204020203" pitchFamily="34" charset="0"/>
              <a:cs typeface="Segoe UI" panose="020B0502040204020203" pitchFamily="34" charset="0"/>
            </a:rPr>
            <a:t>  </a:t>
          </a:r>
          <a:r>
            <a:rPr lang="en-US" sz="2200" b="1" kern="1200" dirty="0">
              <a:latin typeface="Segoe UI" panose="020B0502040204020203" pitchFamily="34" charset="0"/>
              <a:ea typeface="+mn-ea"/>
              <a:cs typeface="Segoe UI" panose="020B0502040204020203" pitchFamily="34" charset="0"/>
            </a:rPr>
            <a:t>1004</a:t>
          </a:r>
          <a:r>
            <a:rPr lang="en-US" sz="2200" kern="1200" dirty="0">
              <a:latin typeface="Segoe UI" panose="020B0502040204020203" pitchFamily="34" charset="0"/>
              <a:ea typeface="+mn-ea"/>
              <a:cs typeface="Segoe UI" panose="020B0502040204020203" pitchFamily="34" charset="0"/>
            </a:rPr>
            <a:t> – OATS </a:t>
          </a:r>
        </a:p>
      </dsp:txBody>
      <dsp:txXfrm>
        <a:off x="2722405" y="3615000"/>
        <a:ext cx="6493702" cy="675141"/>
      </dsp:txXfrm>
    </dsp:sp>
    <dsp:sp modelId="{B5F6AEC6-1FD6-494E-9F97-54328B66EC9F}">
      <dsp:nvSpPr>
        <dsp:cNvPr id="0" name=""/>
        <dsp:cNvSpPr/>
      </dsp:nvSpPr>
      <dsp:spPr>
        <a:xfrm>
          <a:off x="2352932" y="717151"/>
          <a:ext cx="372862" cy="4123726"/>
        </a:xfrm>
        <a:custGeom>
          <a:avLst/>
          <a:gdLst/>
          <a:ahLst/>
          <a:cxnLst/>
          <a:rect l="0" t="0" r="0" b="0"/>
          <a:pathLst>
            <a:path>
              <a:moveTo>
                <a:pt x="0" y="0"/>
              </a:moveTo>
              <a:lnTo>
                <a:pt x="0" y="4123726"/>
              </a:lnTo>
              <a:lnTo>
                <a:pt x="372862" y="412372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52170D-30E3-4EF4-9637-4E6C0299D8CC}">
      <dsp:nvSpPr>
        <dsp:cNvPr id="0" name=""/>
        <dsp:cNvSpPr/>
      </dsp:nvSpPr>
      <dsp:spPr>
        <a:xfrm>
          <a:off x="2725795" y="4482302"/>
          <a:ext cx="6498696" cy="717151"/>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5668548"/>
              <a:satOff val="23530"/>
              <a:lumOff val="-501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Segoe UI" panose="020B0502040204020203" pitchFamily="34" charset="0"/>
              <a:ea typeface="+mn-ea"/>
              <a:cs typeface="Segoe UI" panose="020B0502040204020203" pitchFamily="34" charset="0"/>
            </a:rPr>
            <a:t> </a:t>
          </a:r>
          <a:r>
            <a:rPr lang="en-US" sz="2200" b="1" kern="1200" dirty="0">
              <a:latin typeface="Segoe UI" panose="020B0502040204020203" pitchFamily="34" charset="0"/>
              <a:ea typeface="+mn-ea"/>
              <a:cs typeface="Segoe UI" panose="020B0502040204020203" pitchFamily="34" charset="0"/>
            </a:rPr>
            <a:t>1005</a:t>
          </a:r>
          <a:r>
            <a:rPr lang="en-US" sz="2200" kern="1200" dirty="0">
              <a:latin typeface="Segoe UI" panose="020B0502040204020203" pitchFamily="34" charset="0"/>
              <a:ea typeface="+mn-ea"/>
              <a:cs typeface="Segoe UI" panose="020B0502040204020203" pitchFamily="34" charset="0"/>
            </a:rPr>
            <a:t> – MAIZE (CORN)</a:t>
          </a:r>
        </a:p>
      </dsp:txBody>
      <dsp:txXfrm>
        <a:off x="2746800" y="4503307"/>
        <a:ext cx="6456686" cy="675141"/>
      </dsp:txXfrm>
    </dsp:sp>
    <dsp:sp modelId="{726CA780-0872-4129-A891-44AA39EB9A9A}">
      <dsp:nvSpPr>
        <dsp:cNvPr id="0" name=""/>
        <dsp:cNvSpPr/>
      </dsp:nvSpPr>
      <dsp:spPr>
        <a:xfrm>
          <a:off x="2352932" y="717151"/>
          <a:ext cx="372862" cy="5020165"/>
        </a:xfrm>
        <a:custGeom>
          <a:avLst/>
          <a:gdLst/>
          <a:ahLst/>
          <a:cxnLst/>
          <a:rect l="0" t="0" r="0" b="0"/>
          <a:pathLst>
            <a:path>
              <a:moveTo>
                <a:pt x="0" y="0"/>
              </a:moveTo>
              <a:lnTo>
                <a:pt x="0" y="5020165"/>
              </a:lnTo>
              <a:lnTo>
                <a:pt x="372862" y="502016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287F18-420A-40EE-B679-9B5FE05E021D}">
      <dsp:nvSpPr>
        <dsp:cNvPr id="0" name=""/>
        <dsp:cNvSpPr/>
      </dsp:nvSpPr>
      <dsp:spPr>
        <a:xfrm>
          <a:off x="2725795" y="5378740"/>
          <a:ext cx="6522482" cy="717151"/>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7085685"/>
              <a:satOff val="29413"/>
              <a:lumOff val="-627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1910" tIns="27940" rIns="41910" bIns="27940" numCol="1" spcCol="1270" anchor="ctr" anchorCtr="0">
          <a:noAutofit/>
        </a:bodyPr>
        <a:lstStyle/>
        <a:p>
          <a:pPr marL="0" lvl="0" indent="0" algn="l" defTabSz="977900">
            <a:lnSpc>
              <a:spcPct val="90000"/>
            </a:lnSpc>
            <a:spcBef>
              <a:spcPct val="0"/>
            </a:spcBef>
            <a:spcAft>
              <a:spcPct val="35000"/>
            </a:spcAft>
            <a:buNone/>
          </a:pPr>
          <a:r>
            <a:rPr lang="en-US" sz="2200" b="1" kern="1200" dirty="0">
              <a:latin typeface="Segoe UI" panose="020B0502040204020203" pitchFamily="34" charset="0"/>
              <a:ea typeface="+mn-ea"/>
              <a:cs typeface="Segoe UI" panose="020B0502040204020203" pitchFamily="34" charset="0"/>
            </a:rPr>
            <a:t>1006</a:t>
          </a:r>
          <a:r>
            <a:rPr lang="en-US" sz="2200" kern="1200" dirty="0">
              <a:latin typeface="Segoe UI" panose="020B0502040204020203" pitchFamily="34" charset="0"/>
              <a:ea typeface="+mn-ea"/>
              <a:cs typeface="Segoe UI" panose="020B0502040204020203" pitchFamily="34" charset="0"/>
            </a:rPr>
            <a:t> – RICE </a:t>
          </a:r>
        </a:p>
      </dsp:txBody>
      <dsp:txXfrm>
        <a:off x="2746800" y="5399745"/>
        <a:ext cx="6480472" cy="6751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9F21E-77E3-447F-A54D-712667A90F58}">
      <dsp:nvSpPr>
        <dsp:cNvPr id="0" name=""/>
        <dsp:cNvSpPr/>
      </dsp:nvSpPr>
      <dsp:spPr>
        <a:xfrm>
          <a:off x="96829" y="116300"/>
          <a:ext cx="7045745" cy="613835"/>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b="1" kern="1200">
              <a:latin typeface="Segoe UI" panose="020B0502040204020203" pitchFamily="34" charset="0"/>
              <a:cs typeface="Segoe UI" panose="020B0502040204020203" pitchFamily="34" charset="0"/>
            </a:rPr>
            <a:t>1006 – RICE </a:t>
          </a:r>
          <a:endParaRPr lang="en-US" sz="3200" b="1" kern="1200" dirty="0">
            <a:latin typeface="Segoe UI" panose="020B0502040204020203" pitchFamily="34" charset="0"/>
            <a:cs typeface="Segoe UI" panose="020B0502040204020203" pitchFamily="34" charset="0"/>
          </a:endParaRPr>
        </a:p>
      </dsp:txBody>
      <dsp:txXfrm>
        <a:off x="114808" y="134279"/>
        <a:ext cx="7009787" cy="577877"/>
      </dsp:txXfrm>
    </dsp:sp>
    <dsp:sp modelId="{A45027C4-1DE7-4CF7-944A-D208F656EA96}">
      <dsp:nvSpPr>
        <dsp:cNvPr id="0" name=""/>
        <dsp:cNvSpPr/>
      </dsp:nvSpPr>
      <dsp:spPr>
        <a:xfrm>
          <a:off x="801404" y="730136"/>
          <a:ext cx="610847" cy="1033286"/>
        </a:xfrm>
        <a:custGeom>
          <a:avLst/>
          <a:gdLst/>
          <a:ahLst/>
          <a:cxnLst/>
          <a:rect l="0" t="0" r="0" b="0"/>
          <a:pathLst>
            <a:path>
              <a:moveTo>
                <a:pt x="0" y="0"/>
              </a:moveTo>
              <a:lnTo>
                <a:pt x="0" y="1033286"/>
              </a:lnTo>
              <a:lnTo>
                <a:pt x="610847" y="103328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7519F7-FC5B-4A0A-955E-10322004E94D}">
      <dsp:nvSpPr>
        <dsp:cNvPr id="0" name=""/>
        <dsp:cNvSpPr/>
      </dsp:nvSpPr>
      <dsp:spPr>
        <a:xfrm>
          <a:off x="1412252" y="1432247"/>
          <a:ext cx="9112867" cy="66235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Segoe UI" panose="020B0502040204020203" pitchFamily="34" charset="0"/>
              <a:cs typeface="Segoe UI" panose="020B0502040204020203" pitchFamily="34" charset="0"/>
            </a:rPr>
            <a:t>1006 10 – Rice in the husk ( Paddy or rough)</a:t>
          </a:r>
          <a:endParaRPr lang="en-US" sz="1800" kern="1200" dirty="0">
            <a:latin typeface="Segoe UI" panose="020B0502040204020203" pitchFamily="34" charset="0"/>
            <a:cs typeface="Segoe UI" panose="020B0502040204020203" pitchFamily="34" charset="0"/>
          </a:endParaRPr>
        </a:p>
      </dsp:txBody>
      <dsp:txXfrm>
        <a:off x="1431652" y="1451647"/>
        <a:ext cx="9074067" cy="623550"/>
      </dsp:txXfrm>
    </dsp:sp>
    <dsp:sp modelId="{722FEA10-3718-47DA-B148-9A79983920EC}">
      <dsp:nvSpPr>
        <dsp:cNvPr id="0" name=""/>
        <dsp:cNvSpPr/>
      </dsp:nvSpPr>
      <dsp:spPr>
        <a:xfrm>
          <a:off x="801404" y="730136"/>
          <a:ext cx="610847" cy="2306995"/>
        </a:xfrm>
        <a:custGeom>
          <a:avLst/>
          <a:gdLst/>
          <a:ahLst/>
          <a:cxnLst/>
          <a:rect l="0" t="0" r="0" b="0"/>
          <a:pathLst>
            <a:path>
              <a:moveTo>
                <a:pt x="0" y="0"/>
              </a:moveTo>
              <a:lnTo>
                <a:pt x="0" y="2306995"/>
              </a:lnTo>
              <a:lnTo>
                <a:pt x="610847" y="230699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208B8B-230D-42D2-A254-B9CDC138F34B}">
      <dsp:nvSpPr>
        <dsp:cNvPr id="0" name=""/>
        <dsp:cNvSpPr/>
      </dsp:nvSpPr>
      <dsp:spPr>
        <a:xfrm>
          <a:off x="1412252" y="2749845"/>
          <a:ext cx="9151155" cy="574573"/>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3542842"/>
              <a:satOff val="14706"/>
              <a:lumOff val="-3136"/>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Segoe UI" panose="020B0502040204020203" pitchFamily="34" charset="0"/>
              <a:cs typeface="Segoe UI" panose="020B0502040204020203" pitchFamily="34" charset="0"/>
            </a:rPr>
            <a:t>1006 20 </a:t>
          </a:r>
          <a:r>
            <a:rPr lang="en-US" sz="1800" kern="1200" dirty="0">
              <a:latin typeface="Segoe UI" panose="020B0502040204020203" pitchFamily="34" charset="0"/>
              <a:cs typeface="Segoe UI" panose="020B0502040204020203" pitchFamily="34" charset="0"/>
            </a:rPr>
            <a:t> - </a:t>
          </a:r>
          <a:r>
            <a:rPr lang="en-US" sz="1800" b="1" kern="1200" dirty="0">
              <a:latin typeface="Segoe UI" panose="020B0502040204020203" pitchFamily="34" charset="0"/>
              <a:cs typeface="Segoe UI" panose="020B0502040204020203" pitchFamily="34" charset="0"/>
            </a:rPr>
            <a:t>Husked (Brown) Rice </a:t>
          </a:r>
        </a:p>
      </dsp:txBody>
      <dsp:txXfrm>
        <a:off x="1429081" y="2766674"/>
        <a:ext cx="9117497" cy="540915"/>
      </dsp:txXfrm>
    </dsp:sp>
    <dsp:sp modelId="{E258D8DE-C767-4380-8D63-673210A972F9}">
      <dsp:nvSpPr>
        <dsp:cNvPr id="0" name=""/>
        <dsp:cNvSpPr/>
      </dsp:nvSpPr>
      <dsp:spPr>
        <a:xfrm>
          <a:off x="801404" y="730136"/>
          <a:ext cx="676393" cy="4020624"/>
        </a:xfrm>
        <a:custGeom>
          <a:avLst/>
          <a:gdLst/>
          <a:ahLst/>
          <a:cxnLst/>
          <a:rect l="0" t="0" r="0" b="0"/>
          <a:pathLst>
            <a:path>
              <a:moveTo>
                <a:pt x="0" y="0"/>
              </a:moveTo>
              <a:lnTo>
                <a:pt x="0" y="4020624"/>
              </a:lnTo>
              <a:lnTo>
                <a:pt x="676393" y="402062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B71DC8-DED2-4B78-B77C-068B4D2EE858}">
      <dsp:nvSpPr>
        <dsp:cNvPr id="0" name=""/>
        <dsp:cNvSpPr/>
      </dsp:nvSpPr>
      <dsp:spPr>
        <a:xfrm>
          <a:off x="1477798" y="3919488"/>
          <a:ext cx="8971753" cy="1662546"/>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7085685"/>
              <a:satOff val="29413"/>
              <a:lumOff val="-627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l" defTabSz="977900">
            <a:lnSpc>
              <a:spcPct val="90000"/>
            </a:lnSpc>
            <a:spcBef>
              <a:spcPct val="0"/>
            </a:spcBef>
            <a:spcAft>
              <a:spcPct val="35000"/>
            </a:spcAft>
            <a:buNone/>
          </a:pPr>
          <a:endParaRPr lang="en-US" sz="1800" b="1" kern="1200" dirty="0">
            <a:latin typeface="Segoe UI" panose="020B0502040204020203" pitchFamily="34" charset="0"/>
            <a:ea typeface="+mn-ea"/>
            <a:cs typeface="Segoe UI" panose="020B0502040204020203" pitchFamily="34" charset="0"/>
          </a:endParaRPr>
        </a:p>
        <a:p>
          <a:pPr marL="0" lvl="0" indent="0" algn="l" defTabSz="977900">
            <a:lnSpc>
              <a:spcPct val="90000"/>
            </a:lnSpc>
            <a:spcBef>
              <a:spcPct val="0"/>
            </a:spcBef>
            <a:spcAft>
              <a:spcPct val="35000"/>
            </a:spcAft>
            <a:buNone/>
          </a:pPr>
          <a:r>
            <a:rPr lang="en-US" sz="1800" b="1" kern="1200" dirty="0">
              <a:latin typeface="Segoe UI" panose="020B0502040204020203" pitchFamily="34" charset="0"/>
              <a:ea typeface="+mn-ea"/>
              <a:cs typeface="Segoe UI" panose="020B0502040204020203" pitchFamily="34" charset="0"/>
            </a:rPr>
            <a:t>1006 30 </a:t>
          </a:r>
          <a:r>
            <a:rPr lang="en-US" sz="1800" kern="1200" dirty="0">
              <a:latin typeface="Segoe UI" panose="020B0502040204020203" pitchFamily="34" charset="0"/>
              <a:ea typeface="+mn-ea"/>
              <a:cs typeface="Segoe UI" panose="020B0502040204020203" pitchFamily="34" charset="0"/>
            </a:rPr>
            <a:t> - </a:t>
          </a:r>
          <a:r>
            <a:rPr lang="en-US" sz="1800" b="1" kern="1200" dirty="0">
              <a:latin typeface="Segoe UI" panose="020B0502040204020203" pitchFamily="34" charset="0"/>
              <a:ea typeface="+mn-ea"/>
              <a:cs typeface="Segoe UI" panose="020B0502040204020203" pitchFamily="34" charset="0"/>
            </a:rPr>
            <a:t>Semi-milled or wholly-milled rice, whether or not polished or glazed </a:t>
          </a:r>
          <a:r>
            <a:rPr lang="en-US" sz="1800" kern="1200" dirty="0">
              <a:latin typeface="Segoe UI" panose="020B0502040204020203" pitchFamily="34" charset="0"/>
              <a:ea typeface="+mn-ea"/>
              <a:cs typeface="Segoe UI" panose="020B0502040204020203" pitchFamily="34" charset="0"/>
            </a:rPr>
            <a:t>:</a:t>
          </a:r>
        </a:p>
        <a:p>
          <a:pPr marL="0" lvl="0" indent="0" algn="l" defTabSz="977900">
            <a:lnSpc>
              <a:spcPct val="90000"/>
            </a:lnSpc>
            <a:spcBef>
              <a:spcPct val="0"/>
            </a:spcBef>
            <a:spcAft>
              <a:spcPct val="35000"/>
            </a:spcAft>
            <a:buNone/>
          </a:pPr>
          <a:r>
            <a:rPr lang="en-US" sz="1800" kern="1200" dirty="0">
              <a:latin typeface="Segoe UI" panose="020B0502040204020203" pitchFamily="34" charset="0"/>
              <a:ea typeface="+mn-ea"/>
              <a:cs typeface="Segoe UI" panose="020B0502040204020203" pitchFamily="34" charset="0"/>
            </a:rPr>
            <a:t>1006 30 10 - - - Rice, parboiled </a:t>
          </a:r>
        </a:p>
        <a:p>
          <a:pPr marL="0" lvl="0" indent="0" algn="l" defTabSz="977900">
            <a:lnSpc>
              <a:spcPct val="90000"/>
            </a:lnSpc>
            <a:spcBef>
              <a:spcPct val="0"/>
            </a:spcBef>
            <a:spcAft>
              <a:spcPct val="35000"/>
            </a:spcAft>
            <a:buNone/>
          </a:pPr>
          <a:r>
            <a:rPr lang="en-US" sz="1800" kern="1200" dirty="0">
              <a:latin typeface="Segoe UI" panose="020B0502040204020203" pitchFamily="34" charset="0"/>
              <a:ea typeface="+mn-ea"/>
              <a:cs typeface="Segoe UI" panose="020B0502040204020203" pitchFamily="34" charset="0"/>
            </a:rPr>
            <a:t>1006 30 20 - - - Basmati Rice </a:t>
          </a:r>
        </a:p>
        <a:p>
          <a:pPr marL="0" lvl="0" indent="0" algn="l" defTabSz="977900">
            <a:lnSpc>
              <a:spcPct val="90000"/>
            </a:lnSpc>
            <a:spcBef>
              <a:spcPct val="0"/>
            </a:spcBef>
            <a:spcAft>
              <a:spcPct val="35000"/>
            </a:spcAft>
            <a:buNone/>
          </a:pPr>
          <a:r>
            <a:rPr lang="en-US" sz="1800" kern="1200" dirty="0">
              <a:latin typeface="Segoe UI" panose="020B0502040204020203" pitchFamily="34" charset="0"/>
              <a:ea typeface="+mn-ea"/>
              <a:cs typeface="Segoe UI" panose="020B0502040204020203" pitchFamily="34" charset="0"/>
            </a:rPr>
            <a:t>1006 30 90 - - - Other </a:t>
          </a:r>
        </a:p>
        <a:p>
          <a:pPr marL="0" lvl="0" indent="0" algn="l" defTabSz="977900">
            <a:lnSpc>
              <a:spcPct val="90000"/>
            </a:lnSpc>
            <a:spcBef>
              <a:spcPct val="0"/>
            </a:spcBef>
            <a:spcAft>
              <a:spcPct val="35000"/>
            </a:spcAft>
            <a:buNone/>
          </a:pPr>
          <a:endParaRPr lang="en-US" sz="1800" kern="1200" dirty="0">
            <a:latin typeface="Segoe UI" panose="020B0502040204020203" pitchFamily="34" charset="0"/>
            <a:ea typeface="+mn-ea"/>
            <a:cs typeface="Segoe UI" panose="020B0502040204020203" pitchFamily="34" charset="0"/>
          </a:endParaRPr>
        </a:p>
      </dsp:txBody>
      <dsp:txXfrm>
        <a:off x="1526492" y="3968182"/>
        <a:ext cx="8874365" cy="15651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EB9E4-4716-409A-893A-CAB500A3E2A7}">
      <dsp:nvSpPr>
        <dsp:cNvPr id="0" name=""/>
        <dsp:cNvSpPr/>
      </dsp:nvSpPr>
      <dsp:spPr>
        <a:xfrm>
          <a:off x="5378450" y="1689074"/>
          <a:ext cx="4092060" cy="457056"/>
        </a:xfrm>
        <a:custGeom>
          <a:avLst/>
          <a:gdLst/>
          <a:ahLst/>
          <a:cxnLst/>
          <a:rect l="0" t="0" r="0" b="0"/>
          <a:pathLst>
            <a:path>
              <a:moveTo>
                <a:pt x="0" y="0"/>
              </a:moveTo>
              <a:lnTo>
                <a:pt x="0" y="228528"/>
              </a:lnTo>
              <a:lnTo>
                <a:pt x="4092060" y="228528"/>
              </a:lnTo>
              <a:lnTo>
                <a:pt x="4092060" y="45705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DA6C28-1297-4D0F-BA77-47A3FC6ADC17}">
      <dsp:nvSpPr>
        <dsp:cNvPr id="0" name=""/>
        <dsp:cNvSpPr/>
      </dsp:nvSpPr>
      <dsp:spPr>
        <a:xfrm>
          <a:off x="5378450" y="1689074"/>
          <a:ext cx="1124751" cy="457056"/>
        </a:xfrm>
        <a:custGeom>
          <a:avLst/>
          <a:gdLst/>
          <a:ahLst/>
          <a:cxnLst/>
          <a:rect l="0" t="0" r="0" b="0"/>
          <a:pathLst>
            <a:path>
              <a:moveTo>
                <a:pt x="0" y="0"/>
              </a:moveTo>
              <a:lnTo>
                <a:pt x="0" y="228528"/>
              </a:lnTo>
              <a:lnTo>
                <a:pt x="1124751" y="228528"/>
              </a:lnTo>
              <a:lnTo>
                <a:pt x="1124751" y="45705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1EFF31-3FD0-41F4-A9F3-CBDFC31E9F6E}">
      <dsp:nvSpPr>
        <dsp:cNvPr id="0" name=""/>
        <dsp:cNvSpPr/>
      </dsp:nvSpPr>
      <dsp:spPr>
        <a:xfrm>
          <a:off x="3784530" y="1689074"/>
          <a:ext cx="1593919" cy="457056"/>
        </a:xfrm>
        <a:custGeom>
          <a:avLst/>
          <a:gdLst/>
          <a:ahLst/>
          <a:cxnLst/>
          <a:rect l="0" t="0" r="0" b="0"/>
          <a:pathLst>
            <a:path>
              <a:moveTo>
                <a:pt x="1593919" y="0"/>
              </a:moveTo>
              <a:lnTo>
                <a:pt x="1593919" y="228528"/>
              </a:lnTo>
              <a:lnTo>
                <a:pt x="0" y="228528"/>
              </a:lnTo>
              <a:lnTo>
                <a:pt x="0" y="45705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CF52BA-C703-49D4-B804-7D66F208712C}">
      <dsp:nvSpPr>
        <dsp:cNvPr id="0" name=""/>
        <dsp:cNvSpPr/>
      </dsp:nvSpPr>
      <dsp:spPr>
        <a:xfrm>
          <a:off x="1094381" y="1689074"/>
          <a:ext cx="4284068" cy="457056"/>
        </a:xfrm>
        <a:custGeom>
          <a:avLst/>
          <a:gdLst/>
          <a:ahLst/>
          <a:cxnLst/>
          <a:rect l="0" t="0" r="0" b="0"/>
          <a:pathLst>
            <a:path>
              <a:moveTo>
                <a:pt x="4284068" y="0"/>
              </a:moveTo>
              <a:lnTo>
                <a:pt x="4284068" y="228528"/>
              </a:lnTo>
              <a:lnTo>
                <a:pt x="0" y="228528"/>
              </a:lnTo>
              <a:lnTo>
                <a:pt x="0" y="45705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12C7AA-7741-48F6-805A-5870A1B8EEF7}">
      <dsp:nvSpPr>
        <dsp:cNvPr id="0" name=""/>
        <dsp:cNvSpPr/>
      </dsp:nvSpPr>
      <dsp:spPr>
        <a:xfrm>
          <a:off x="4196120" y="600844"/>
          <a:ext cx="2364658" cy="108823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a:latin typeface="Segoe UI" panose="020B0502040204020203" pitchFamily="34" charset="0"/>
              <a:cs typeface="Segoe UI" panose="020B0502040204020203" pitchFamily="34" charset="0"/>
            </a:rPr>
            <a:t>ROSES </a:t>
          </a:r>
        </a:p>
        <a:p>
          <a:pPr marL="0" lvl="0" indent="0" algn="ctr" defTabSz="933450">
            <a:lnSpc>
              <a:spcPct val="90000"/>
            </a:lnSpc>
            <a:spcBef>
              <a:spcPct val="0"/>
            </a:spcBef>
            <a:spcAft>
              <a:spcPct val="35000"/>
            </a:spcAft>
            <a:buNone/>
          </a:pPr>
          <a:r>
            <a:rPr lang="en-US" sz="2100" b="1" kern="1200">
              <a:latin typeface="Segoe UI" panose="020B0502040204020203" pitchFamily="34" charset="0"/>
              <a:cs typeface="Segoe UI" panose="020B0502040204020203" pitchFamily="34" charset="0"/>
            </a:rPr>
            <a:t>(HSN 06 03 11 00)</a:t>
          </a:r>
          <a:endParaRPr lang="en-US" sz="2100" b="1" kern="1200" dirty="0">
            <a:latin typeface="Segoe UI" panose="020B0502040204020203" pitchFamily="34" charset="0"/>
            <a:cs typeface="Segoe UI" panose="020B0502040204020203" pitchFamily="34" charset="0"/>
          </a:endParaRPr>
        </a:p>
      </dsp:txBody>
      <dsp:txXfrm>
        <a:off x="4196120" y="600844"/>
        <a:ext cx="2364658" cy="1088230"/>
      </dsp:txXfrm>
    </dsp:sp>
    <dsp:sp modelId="{9E789C3E-28A5-4953-B7A5-637A78FF1BE2}">
      <dsp:nvSpPr>
        <dsp:cNvPr id="0" name=""/>
        <dsp:cNvSpPr/>
      </dsp:nvSpPr>
      <dsp:spPr>
        <a:xfrm>
          <a:off x="6151" y="2146130"/>
          <a:ext cx="2176460" cy="166224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Segoe UI" panose="020B0502040204020203" pitchFamily="34" charset="0"/>
              <a:cs typeface="Segoe UI" panose="020B0502040204020203" pitchFamily="34" charset="0"/>
            </a:rPr>
            <a:t>06</a:t>
          </a:r>
        </a:p>
        <a:p>
          <a:pPr marL="0" lvl="0" indent="0" algn="ctr" defTabSz="1066800">
            <a:lnSpc>
              <a:spcPct val="90000"/>
            </a:lnSpc>
            <a:spcBef>
              <a:spcPct val="0"/>
            </a:spcBef>
            <a:spcAft>
              <a:spcPct val="35000"/>
            </a:spcAft>
            <a:buNone/>
          </a:pPr>
          <a:r>
            <a:rPr lang="en-US" sz="1900" b="0" kern="1200">
              <a:latin typeface="Segoe UI" panose="020B0502040204020203" pitchFamily="34" charset="0"/>
              <a:cs typeface="Segoe UI" panose="020B0502040204020203" pitchFamily="34" charset="0"/>
            </a:rPr>
            <a:t>The First two digits indicates the Chapter Number </a:t>
          </a:r>
          <a:endParaRPr lang="en-US" sz="1900" b="0" kern="1200" dirty="0">
            <a:latin typeface="Segoe UI" panose="020B0502040204020203" pitchFamily="34" charset="0"/>
            <a:cs typeface="Segoe UI" panose="020B0502040204020203" pitchFamily="34" charset="0"/>
          </a:endParaRPr>
        </a:p>
      </dsp:txBody>
      <dsp:txXfrm>
        <a:off x="6151" y="2146130"/>
        <a:ext cx="2176460" cy="1662249"/>
      </dsp:txXfrm>
    </dsp:sp>
    <dsp:sp modelId="{4F786F70-F042-4C7D-B77A-B6DA21E8A9F6}">
      <dsp:nvSpPr>
        <dsp:cNvPr id="0" name=""/>
        <dsp:cNvSpPr/>
      </dsp:nvSpPr>
      <dsp:spPr>
        <a:xfrm>
          <a:off x="2696300" y="2146130"/>
          <a:ext cx="2176460" cy="166674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i="0" kern="1200">
              <a:latin typeface="Segoe UI" panose="020B0502040204020203" pitchFamily="34" charset="0"/>
              <a:cs typeface="Segoe UI" panose="020B0502040204020203" pitchFamily="34" charset="0"/>
            </a:rPr>
            <a:t>03</a:t>
          </a:r>
        </a:p>
        <a:p>
          <a:pPr marL="0" lvl="0" indent="0" algn="ctr" defTabSz="1066800">
            <a:lnSpc>
              <a:spcPct val="90000"/>
            </a:lnSpc>
            <a:spcBef>
              <a:spcPct val="0"/>
            </a:spcBef>
            <a:spcAft>
              <a:spcPct val="35000"/>
            </a:spcAft>
            <a:buNone/>
          </a:pPr>
          <a:r>
            <a:rPr lang="en-US" sz="1900" b="0" kern="1200">
              <a:latin typeface="Segoe UI" panose="020B0502040204020203" pitchFamily="34" charset="0"/>
              <a:cs typeface="Segoe UI" panose="020B0502040204020203" pitchFamily="34" charset="0"/>
            </a:rPr>
            <a:t>The next two digits indicates the Heading under the Chapter </a:t>
          </a:r>
          <a:endParaRPr lang="en-US" sz="1900" b="0" kern="1200" dirty="0">
            <a:latin typeface="Segoe UI" panose="020B0502040204020203" pitchFamily="34" charset="0"/>
            <a:cs typeface="Segoe UI" panose="020B0502040204020203" pitchFamily="34" charset="0"/>
          </a:endParaRPr>
        </a:p>
      </dsp:txBody>
      <dsp:txXfrm>
        <a:off x="2696300" y="2146130"/>
        <a:ext cx="2176460" cy="1666744"/>
      </dsp:txXfrm>
    </dsp:sp>
    <dsp:sp modelId="{3153E614-2EBD-4C57-9AFC-0A8BF72BD75D}">
      <dsp:nvSpPr>
        <dsp:cNvPr id="0" name=""/>
        <dsp:cNvSpPr/>
      </dsp:nvSpPr>
      <dsp:spPr>
        <a:xfrm>
          <a:off x="5273185" y="2146130"/>
          <a:ext cx="2460031" cy="171258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i="0" kern="1200">
              <a:latin typeface="Segoe UI" panose="020B0502040204020203" pitchFamily="34" charset="0"/>
              <a:ea typeface="+mn-ea"/>
              <a:cs typeface="Segoe UI" panose="020B0502040204020203" pitchFamily="34" charset="0"/>
            </a:rPr>
            <a:t>11</a:t>
          </a:r>
        </a:p>
        <a:p>
          <a:pPr marL="0" lvl="0" algn="ctr" defTabSz="1066800">
            <a:lnSpc>
              <a:spcPct val="90000"/>
            </a:lnSpc>
            <a:spcBef>
              <a:spcPct val="0"/>
            </a:spcBef>
            <a:spcAft>
              <a:spcPct val="35000"/>
            </a:spcAft>
            <a:buNone/>
          </a:pPr>
          <a:r>
            <a:rPr lang="en-US" sz="1900" b="0" kern="1200">
              <a:latin typeface="Segoe UI" panose="020B0502040204020203" pitchFamily="34" charset="0"/>
              <a:cs typeface="Segoe UI" panose="020B0502040204020203" pitchFamily="34" charset="0"/>
            </a:rPr>
            <a:t>The next two digits indicates the sub-heading under the Heading – 6 digit code </a:t>
          </a:r>
          <a:endParaRPr lang="en-US" sz="1900" b="0" kern="1200" dirty="0">
            <a:latin typeface="Segoe UI" panose="020B0502040204020203" pitchFamily="34" charset="0"/>
            <a:cs typeface="Segoe UI" panose="020B0502040204020203" pitchFamily="34" charset="0"/>
          </a:endParaRPr>
        </a:p>
      </dsp:txBody>
      <dsp:txXfrm>
        <a:off x="5273185" y="2146130"/>
        <a:ext cx="2460031" cy="1712580"/>
      </dsp:txXfrm>
    </dsp:sp>
    <dsp:sp modelId="{284C5976-FBD6-46B2-ABDC-1F58A17D8AE8}">
      <dsp:nvSpPr>
        <dsp:cNvPr id="0" name=""/>
        <dsp:cNvSpPr/>
      </dsp:nvSpPr>
      <dsp:spPr>
        <a:xfrm>
          <a:off x="8190273" y="2146130"/>
          <a:ext cx="2560474" cy="173136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endParaRPr lang="en-US" sz="700" b="1" kern="1200">
            <a:latin typeface="Segoe UI" panose="020B0502040204020203" pitchFamily="34" charset="0"/>
            <a:cs typeface="Segoe UI" panose="020B0502040204020203" pitchFamily="34" charset="0"/>
          </a:endParaRPr>
        </a:p>
        <a:p>
          <a:pPr marL="0" lvl="0" indent="0" algn="ctr" defTabSz="311150">
            <a:lnSpc>
              <a:spcPct val="90000"/>
            </a:lnSpc>
            <a:spcBef>
              <a:spcPct val="0"/>
            </a:spcBef>
            <a:spcAft>
              <a:spcPct val="35000"/>
            </a:spcAft>
            <a:buNone/>
          </a:pPr>
          <a:r>
            <a:rPr lang="en-US" sz="2400" b="1" kern="1200">
              <a:latin typeface="Segoe UI" panose="020B0502040204020203" pitchFamily="34" charset="0"/>
              <a:cs typeface="Segoe UI" panose="020B0502040204020203" pitchFamily="34" charset="0"/>
            </a:rPr>
            <a:t>00</a:t>
          </a:r>
        </a:p>
        <a:p>
          <a:pPr marL="0" lvl="0" indent="0" algn="ctr" defTabSz="311150">
            <a:lnSpc>
              <a:spcPct val="90000"/>
            </a:lnSpc>
            <a:spcBef>
              <a:spcPct val="0"/>
            </a:spcBef>
            <a:spcAft>
              <a:spcPct val="35000"/>
            </a:spcAft>
            <a:buNone/>
          </a:pPr>
          <a:r>
            <a:rPr lang="en-US" sz="1900" b="0" kern="1200">
              <a:latin typeface="Segoe UI" panose="020B0502040204020203" pitchFamily="34" charset="0"/>
              <a:cs typeface="Segoe UI" panose="020B0502040204020203" pitchFamily="34" charset="0"/>
            </a:rPr>
            <a:t>The last two digits classify the product under the sub-heading – Tariff item </a:t>
          </a:r>
          <a:endParaRPr lang="en-US" sz="1900" b="0" kern="1200" dirty="0">
            <a:latin typeface="Segoe UI" panose="020B0502040204020203" pitchFamily="34" charset="0"/>
            <a:cs typeface="Segoe UI" panose="020B0502040204020203" pitchFamily="34" charset="0"/>
          </a:endParaRPr>
        </a:p>
      </dsp:txBody>
      <dsp:txXfrm>
        <a:off x="8190273" y="2146130"/>
        <a:ext cx="2560474" cy="1731363"/>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65D3EB-CBDD-4100-83B7-3BFE0A8F41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72B4595-A79D-4567-9FE1-DCF31A42B3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5C0719-993D-42E1-80ED-8F01056F36C2}" type="datetimeFigureOut">
              <a:rPr lang="en-US" smtClean="0"/>
              <a:t>12/18/2022</a:t>
            </a:fld>
            <a:endParaRPr lang="en-US" dirty="0"/>
          </a:p>
        </p:txBody>
      </p:sp>
      <p:sp>
        <p:nvSpPr>
          <p:cNvPr id="4" name="Footer Placeholder 3">
            <a:extLst>
              <a:ext uri="{FF2B5EF4-FFF2-40B4-BE49-F238E27FC236}">
                <a16:creationId xmlns:a16="http://schemas.microsoft.com/office/drawing/2014/main" id="{850E452F-E862-4273-987C-980229E53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3EE394C-9AD7-48EA-AB0F-18032A3E097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0421AD-3AC0-48CB-8727-BB447FD2264E}" type="slidenum">
              <a:rPr lang="en-US" smtClean="0"/>
              <a:t>‹#›</a:t>
            </a:fld>
            <a:endParaRPr lang="en-US" dirty="0"/>
          </a:p>
        </p:txBody>
      </p:sp>
    </p:spTree>
    <p:extLst>
      <p:ext uri="{BB962C8B-B14F-4D97-AF65-F5344CB8AC3E}">
        <p14:creationId xmlns:p14="http://schemas.microsoft.com/office/powerpoint/2010/main" val="3268159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D3BC9C-6C58-464F-B94E-FD73C5FB016E}" type="datetimeFigureOut">
              <a:rPr lang="en-US" smtClean="0"/>
              <a:t>12/18/2022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60DC36-8EFA-4378-9855-E019C55AC472}" type="slidenum">
              <a:rPr lang="en-US" smtClean="0"/>
              <a:t>‹#›</a:t>
            </a:fld>
            <a:endParaRPr lang="en-US" dirty="0"/>
          </a:p>
        </p:txBody>
      </p:sp>
    </p:spTree>
    <p:extLst>
      <p:ext uri="{BB962C8B-B14F-4D97-AF65-F5344CB8AC3E}">
        <p14:creationId xmlns:p14="http://schemas.microsoft.com/office/powerpoint/2010/main" val="1877053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a:t>
            </a:fld>
            <a:endParaRPr lang="en-US" dirty="0"/>
          </a:p>
        </p:txBody>
      </p:sp>
    </p:spTree>
    <p:extLst>
      <p:ext uri="{BB962C8B-B14F-4D97-AF65-F5344CB8AC3E}">
        <p14:creationId xmlns:p14="http://schemas.microsoft.com/office/powerpoint/2010/main" val="1773527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18</a:t>
            </a:fld>
            <a:endParaRPr lang="en-US" dirty="0"/>
          </a:p>
        </p:txBody>
      </p:sp>
    </p:spTree>
    <p:extLst>
      <p:ext uri="{BB962C8B-B14F-4D97-AF65-F5344CB8AC3E}">
        <p14:creationId xmlns:p14="http://schemas.microsoft.com/office/powerpoint/2010/main" val="2268654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2(a) – shirt without collars or sleeves </a:t>
            </a:r>
          </a:p>
          <a:p>
            <a:r>
              <a:rPr lang="en-IN" dirty="0"/>
              <a:t>2(b) – nylon shirt and cotton shirt </a:t>
            </a:r>
          </a:p>
          <a:p>
            <a:r>
              <a:rPr lang="en-IN" dirty="0"/>
              <a:t>If watch with calculator, then use Rule 3 </a:t>
            </a:r>
          </a:p>
          <a:p>
            <a:r>
              <a:rPr lang="en-IN" dirty="0"/>
              <a:t>3(a) – carpet for car shaped to placed in car, then choose 47 – Carpet and not accessories under 87</a:t>
            </a:r>
          </a:p>
          <a:p>
            <a:r>
              <a:rPr lang="en-IN" dirty="0"/>
              <a:t>3(b) – baby seat with batteries, rock with music – go by essential character – essentially it is a seat </a:t>
            </a:r>
          </a:p>
          <a:p>
            <a:r>
              <a:rPr lang="en-IN" dirty="0"/>
              <a:t>There can be another case of combining 3-4 items, a cup with sanitiser for gifting, then go individually </a:t>
            </a:r>
          </a:p>
          <a:p>
            <a:r>
              <a:rPr lang="en-IN" dirty="0"/>
              <a:t>3(c) – go by last numerical rule </a:t>
            </a:r>
          </a:p>
          <a:p>
            <a:r>
              <a:rPr lang="en-IN" dirty="0"/>
              <a:t>4 - </a:t>
            </a:r>
          </a:p>
        </p:txBody>
      </p:sp>
      <p:sp>
        <p:nvSpPr>
          <p:cNvPr id="4" name="Slide Number Placeholder 3"/>
          <p:cNvSpPr>
            <a:spLocks noGrp="1"/>
          </p:cNvSpPr>
          <p:nvPr>
            <p:ph type="sldNum" sz="quarter" idx="5"/>
          </p:nvPr>
        </p:nvSpPr>
        <p:spPr/>
        <p:txBody>
          <a:bodyPr/>
          <a:lstStyle/>
          <a:p>
            <a:fld id="{BE60DC36-8EFA-4378-9855-E019C55AC472}" type="slidenum">
              <a:rPr lang="en-US" smtClean="0"/>
              <a:t>21</a:t>
            </a:fld>
            <a:endParaRPr lang="en-US" dirty="0"/>
          </a:p>
        </p:txBody>
      </p:sp>
    </p:spTree>
    <p:extLst>
      <p:ext uri="{BB962C8B-B14F-4D97-AF65-F5344CB8AC3E}">
        <p14:creationId xmlns:p14="http://schemas.microsoft.com/office/powerpoint/2010/main" val="2215433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26</a:t>
            </a:fld>
            <a:endParaRPr lang="en-US" dirty="0"/>
          </a:p>
        </p:txBody>
      </p:sp>
    </p:spTree>
    <p:extLst>
      <p:ext uri="{BB962C8B-B14F-4D97-AF65-F5344CB8AC3E}">
        <p14:creationId xmlns:p14="http://schemas.microsoft.com/office/powerpoint/2010/main" val="396791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F864C-44C4-4000-952D-01F31BFB3F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392E06-C914-467E-9D4F-BD763EDA2D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BEFBAF-82E9-49AD-B2CF-7D154E024431}"/>
              </a:ext>
            </a:extLst>
          </p:cNvPr>
          <p:cNvSpPr>
            <a:spLocks noGrp="1"/>
          </p:cNvSpPr>
          <p:nvPr>
            <p:ph type="dt" sz="half" idx="10"/>
          </p:nvPr>
        </p:nvSpPr>
        <p:spPr/>
        <p:txBody>
          <a:bodyPr/>
          <a:lstStyle/>
          <a:p>
            <a:fld id="{40DA1498-92C7-4E4B-8045-C9195F453964}" type="datetimeFigureOut">
              <a:rPr lang="en-US" smtClean="0"/>
              <a:t>12/18/2022</a:t>
            </a:fld>
            <a:endParaRPr lang="en-US" dirty="0"/>
          </a:p>
        </p:txBody>
      </p:sp>
      <p:sp>
        <p:nvSpPr>
          <p:cNvPr id="5" name="Footer Placeholder 4">
            <a:extLst>
              <a:ext uri="{FF2B5EF4-FFF2-40B4-BE49-F238E27FC236}">
                <a16:creationId xmlns:a16="http://schemas.microsoft.com/office/drawing/2014/main" id="{5AD8006A-94B1-44F7-972D-56767EDE3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E7BFAB-D84B-45E1-A0BD-2516AC14F8AC}"/>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4856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7B869-BFB2-4C20-8AB1-46704BB3D1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F007DB-4F12-4428-9C48-5120DF0704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FA8DA-0E31-4CA6-BBFC-2467AAD1D30B}"/>
              </a:ext>
            </a:extLst>
          </p:cNvPr>
          <p:cNvSpPr>
            <a:spLocks noGrp="1"/>
          </p:cNvSpPr>
          <p:nvPr>
            <p:ph type="dt" sz="half" idx="10"/>
          </p:nvPr>
        </p:nvSpPr>
        <p:spPr/>
        <p:txBody>
          <a:bodyPr/>
          <a:lstStyle/>
          <a:p>
            <a:fld id="{40DA1498-92C7-4E4B-8045-C9195F453964}" type="datetimeFigureOut">
              <a:rPr lang="en-US" smtClean="0"/>
              <a:t>12/18/2022</a:t>
            </a:fld>
            <a:endParaRPr lang="en-US" dirty="0"/>
          </a:p>
        </p:txBody>
      </p:sp>
      <p:sp>
        <p:nvSpPr>
          <p:cNvPr id="5" name="Footer Placeholder 4">
            <a:extLst>
              <a:ext uri="{FF2B5EF4-FFF2-40B4-BE49-F238E27FC236}">
                <a16:creationId xmlns:a16="http://schemas.microsoft.com/office/drawing/2014/main" id="{064974BD-9845-459A-9AAA-12731E2507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A71B0A-FDFB-4B2C-A9EC-2334C590013E}"/>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931409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0B5D73-1652-4A8E-B5A3-101523D729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B7FB99-7425-444D-B602-01B672BCE8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EEA9C5-552A-48A1-AB54-ED54209B3B48}"/>
              </a:ext>
            </a:extLst>
          </p:cNvPr>
          <p:cNvSpPr>
            <a:spLocks noGrp="1"/>
          </p:cNvSpPr>
          <p:nvPr>
            <p:ph type="dt" sz="half" idx="10"/>
          </p:nvPr>
        </p:nvSpPr>
        <p:spPr/>
        <p:txBody>
          <a:bodyPr/>
          <a:lstStyle/>
          <a:p>
            <a:fld id="{40DA1498-92C7-4E4B-8045-C9195F453964}" type="datetimeFigureOut">
              <a:rPr lang="en-US" smtClean="0"/>
              <a:t>12/18/2022</a:t>
            </a:fld>
            <a:endParaRPr lang="en-US" dirty="0"/>
          </a:p>
        </p:txBody>
      </p:sp>
      <p:sp>
        <p:nvSpPr>
          <p:cNvPr id="5" name="Footer Placeholder 4">
            <a:extLst>
              <a:ext uri="{FF2B5EF4-FFF2-40B4-BE49-F238E27FC236}">
                <a16:creationId xmlns:a16="http://schemas.microsoft.com/office/drawing/2014/main" id="{1A83AAA3-4155-48FB-8F00-16DBE0C9C2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694EAE-CB3C-4DEF-A66D-583C7AAC92D8}"/>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174680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07FBE-061D-452C-A8A6-213063CFD6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3A3535-1708-499D-B5D2-7D8F9FD182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B06063-A112-49AB-80C8-504D99ECD771}"/>
              </a:ext>
            </a:extLst>
          </p:cNvPr>
          <p:cNvSpPr>
            <a:spLocks noGrp="1"/>
          </p:cNvSpPr>
          <p:nvPr>
            <p:ph type="dt" sz="half" idx="10"/>
          </p:nvPr>
        </p:nvSpPr>
        <p:spPr/>
        <p:txBody>
          <a:bodyPr/>
          <a:lstStyle/>
          <a:p>
            <a:fld id="{40DA1498-92C7-4E4B-8045-C9195F453964}" type="datetimeFigureOut">
              <a:rPr lang="en-US" smtClean="0"/>
              <a:t>12/18/2022</a:t>
            </a:fld>
            <a:endParaRPr lang="en-US" dirty="0"/>
          </a:p>
        </p:txBody>
      </p:sp>
      <p:sp>
        <p:nvSpPr>
          <p:cNvPr id="5" name="Footer Placeholder 4">
            <a:extLst>
              <a:ext uri="{FF2B5EF4-FFF2-40B4-BE49-F238E27FC236}">
                <a16:creationId xmlns:a16="http://schemas.microsoft.com/office/drawing/2014/main" id="{6344C8D5-F898-4318-A76D-1FBD873291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76EC76-E8E8-4FFA-B671-7FA2F3EF5DEF}"/>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278928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2CABF-E3C1-431A-A69C-D4881CC43F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584226-69DA-4211-B2C8-C29FD05A4A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FF82DB-B518-40FD-8A66-44B874C055FB}"/>
              </a:ext>
            </a:extLst>
          </p:cNvPr>
          <p:cNvSpPr>
            <a:spLocks noGrp="1"/>
          </p:cNvSpPr>
          <p:nvPr>
            <p:ph type="dt" sz="half" idx="10"/>
          </p:nvPr>
        </p:nvSpPr>
        <p:spPr/>
        <p:txBody>
          <a:bodyPr/>
          <a:lstStyle/>
          <a:p>
            <a:fld id="{40DA1498-92C7-4E4B-8045-C9195F453964}" type="datetimeFigureOut">
              <a:rPr lang="en-US" smtClean="0"/>
              <a:t>12/18/2022</a:t>
            </a:fld>
            <a:endParaRPr lang="en-US" dirty="0"/>
          </a:p>
        </p:txBody>
      </p:sp>
      <p:sp>
        <p:nvSpPr>
          <p:cNvPr id="5" name="Footer Placeholder 4">
            <a:extLst>
              <a:ext uri="{FF2B5EF4-FFF2-40B4-BE49-F238E27FC236}">
                <a16:creationId xmlns:a16="http://schemas.microsoft.com/office/drawing/2014/main" id="{FCC1CCEE-725F-4745-837B-87EFB70E71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561522A-E0E6-406B-BF30-A7C7A57294BE}"/>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1230041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9BDC-6F21-4EF5-A8DD-E35E27EACA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968D5F-2AB6-42D3-A54E-AB3E603251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5AB07F-D5F7-402A-AE4E-027BF1CA91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108EDC-3863-43B9-93C7-37465DC73B28}"/>
              </a:ext>
            </a:extLst>
          </p:cNvPr>
          <p:cNvSpPr>
            <a:spLocks noGrp="1"/>
          </p:cNvSpPr>
          <p:nvPr>
            <p:ph type="dt" sz="half" idx="10"/>
          </p:nvPr>
        </p:nvSpPr>
        <p:spPr/>
        <p:txBody>
          <a:bodyPr/>
          <a:lstStyle/>
          <a:p>
            <a:fld id="{40DA1498-92C7-4E4B-8045-C9195F453964}" type="datetimeFigureOut">
              <a:rPr lang="en-US" smtClean="0"/>
              <a:t>12/18/2022</a:t>
            </a:fld>
            <a:endParaRPr lang="en-US" dirty="0"/>
          </a:p>
        </p:txBody>
      </p:sp>
      <p:sp>
        <p:nvSpPr>
          <p:cNvPr id="6" name="Footer Placeholder 5">
            <a:extLst>
              <a:ext uri="{FF2B5EF4-FFF2-40B4-BE49-F238E27FC236}">
                <a16:creationId xmlns:a16="http://schemas.microsoft.com/office/drawing/2014/main" id="{A777D452-958D-4159-A9A4-16DD29680A0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9654B6-1460-48B9-AC7E-592F68BAB276}"/>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97404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8C848-926A-4FD3-A311-A100A2662B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8ECD90-B4F0-4DFB-BB3D-F231020789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5A6C3A-033E-474B-AB97-D8291A04E7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32B928-3A23-4FCA-AD1F-E45A467B54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DC8376-6FC6-4A11-B0DB-9A148E9C00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80206F-8846-425C-A56E-16FFBA442014}"/>
              </a:ext>
            </a:extLst>
          </p:cNvPr>
          <p:cNvSpPr>
            <a:spLocks noGrp="1"/>
          </p:cNvSpPr>
          <p:nvPr>
            <p:ph type="dt" sz="half" idx="10"/>
          </p:nvPr>
        </p:nvSpPr>
        <p:spPr/>
        <p:txBody>
          <a:bodyPr/>
          <a:lstStyle/>
          <a:p>
            <a:fld id="{40DA1498-92C7-4E4B-8045-C9195F453964}" type="datetimeFigureOut">
              <a:rPr lang="en-US" smtClean="0"/>
              <a:t>12/18/2022</a:t>
            </a:fld>
            <a:endParaRPr lang="en-US" dirty="0"/>
          </a:p>
        </p:txBody>
      </p:sp>
      <p:sp>
        <p:nvSpPr>
          <p:cNvPr id="8" name="Footer Placeholder 7">
            <a:extLst>
              <a:ext uri="{FF2B5EF4-FFF2-40B4-BE49-F238E27FC236}">
                <a16:creationId xmlns:a16="http://schemas.microsoft.com/office/drawing/2014/main" id="{6A45E89F-12CF-4561-A5F2-1E05783A306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EB4DFE4-927C-43B1-A061-5CB97FFB33BE}"/>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469058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0E367-8DA0-4655-BCBC-F4280D8642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EF9592-AA3C-4CF8-A5DB-4D010195A438}"/>
              </a:ext>
            </a:extLst>
          </p:cNvPr>
          <p:cNvSpPr>
            <a:spLocks noGrp="1"/>
          </p:cNvSpPr>
          <p:nvPr>
            <p:ph type="dt" sz="half" idx="10"/>
          </p:nvPr>
        </p:nvSpPr>
        <p:spPr/>
        <p:txBody>
          <a:bodyPr/>
          <a:lstStyle/>
          <a:p>
            <a:fld id="{40DA1498-92C7-4E4B-8045-C9195F453964}" type="datetimeFigureOut">
              <a:rPr lang="en-US" smtClean="0"/>
              <a:t>12/18/2022</a:t>
            </a:fld>
            <a:endParaRPr lang="en-US" dirty="0"/>
          </a:p>
        </p:txBody>
      </p:sp>
      <p:sp>
        <p:nvSpPr>
          <p:cNvPr id="4" name="Footer Placeholder 3">
            <a:extLst>
              <a:ext uri="{FF2B5EF4-FFF2-40B4-BE49-F238E27FC236}">
                <a16:creationId xmlns:a16="http://schemas.microsoft.com/office/drawing/2014/main" id="{3C2C9377-F93E-4515-852A-2647077551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AED076D-476B-42BA-8795-14FE6C1E6974}"/>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625551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A599B4-6AB2-4190-82B5-7667EE1E922A}"/>
              </a:ext>
            </a:extLst>
          </p:cNvPr>
          <p:cNvSpPr>
            <a:spLocks noGrp="1"/>
          </p:cNvSpPr>
          <p:nvPr>
            <p:ph type="dt" sz="half" idx="10"/>
          </p:nvPr>
        </p:nvSpPr>
        <p:spPr/>
        <p:txBody>
          <a:bodyPr/>
          <a:lstStyle/>
          <a:p>
            <a:fld id="{40DA1498-92C7-4E4B-8045-C9195F453964}" type="datetimeFigureOut">
              <a:rPr lang="en-US" smtClean="0"/>
              <a:t>12/18/2022</a:t>
            </a:fld>
            <a:endParaRPr lang="en-US" dirty="0"/>
          </a:p>
        </p:txBody>
      </p:sp>
      <p:sp>
        <p:nvSpPr>
          <p:cNvPr id="3" name="Footer Placeholder 2">
            <a:extLst>
              <a:ext uri="{FF2B5EF4-FFF2-40B4-BE49-F238E27FC236}">
                <a16:creationId xmlns:a16="http://schemas.microsoft.com/office/drawing/2014/main" id="{1B8FBFB3-AD86-4E39-B8AE-B4EC1452815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9A4AF55-C114-4B60-9A20-56B00A11B3BF}"/>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058200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3DA1-5CB8-405D-9613-8A9B7BC566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42BB15-A24D-42E9-9CAE-BB82722630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F0849D-D3C3-462A-9751-4EAB0B914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80DD20-7A20-4574-98A4-427795876739}"/>
              </a:ext>
            </a:extLst>
          </p:cNvPr>
          <p:cNvSpPr>
            <a:spLocks noGrp="1"/>
          </p:cNvSpPr>
          <p:nvPr>
            <p:ph type="dt" sz="half" idx="10"/>
          </p:nvPr>
        </p:nvSpPr>
        <p:spPr/>
        <p:txBody>
          <a:bodyPr/>
          <a:lstStyle/>
          <a:p>
            <a:fld id="{40DA1498-92C7-4E4B-8045-C9195F453964}" type="datetimeFigureOut">
              <a:rPr lang="en-US" smtClean="0"/>
              <a:t>12/18/2022</a:t>
            </a:fld>
            <a:endParaRPr lang="en-US" dirty="0"/>
          </a:p>
        </p:txBody>
      </p:sp>
      <p:sp>
        <p:nvSpPr>
          <p:cNvPr id="6" name="Footer Placeholder 5">
            <a:extLst>
              <a:ext uri="{FF2B5EF4-FFF2-40B4-BE49-F238E27FC236}">
                <a16:creationId xmlns:a16="http://schemas.microsoft.com/office/drawing/2014/main" id="{54D0ED2B-71C4-421A-9DB0-676E00C10B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C4572A-ADFC-4C53-BCA2-42BDF693BC4D}"/>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230950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F5C67-EEEC-4AB0-9653-0F80D6B109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D50D6D-5277-4324-AF23-5FAF007834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5275657-2BF9-4761-96B6-50EE3CFCF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3C3F7B-A4C8-4F9D-8165-BC5186EA0929}"/>
              </a:ext>
            </a:extLst>
          </p:cNvPr>
          <p:cNvSpPr>
            <a:spLocks noGrp="1"/>
          </p:cNvSpPr>
          <p:nvPr>
            <p:ph type="dt" sz="half" idx="10"/>
          </p:nvPr>
        </p:nvSpPr>
        <p:spPr/>
        <p:txBody>
          <a:bodyPr/>
          <a:lstStyle/>
          <a:p>
            <a:fld id="{40DA1498-92C7-4E4B-8045-C9195F453964}" type="datetimeFigureOut">
              <a:rPr lang="en-US" smtClean="0"/>
              <a:t>12/18/2022</a:t>
            </a:fld>
            <a:endParaRPr lang="en-US" dirty="0"/>
          </a:p>
        </p:txBody>
      </p:sp>
      <p:sp>
        <p:nvSpPr>
          <p:cNvPr id="6" name="Footer Placeholder 5">
            <a:extLst>
              <a:ext uri="{FF2B5EF4-FFF2-40B4-BE49-F238E27FC236}">
                <a16:creationId xmlns:a16="http://schemas.microsoft.com/office/drawing/2014/main" id="{DE696EA5-2FA2-464D-982F-C53E6426A8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911B398-191B-4AB1-86ED-00D0046EACF5}"/>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158660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3445CA-54C1-4DDE-A216-DD2414E3F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06395A-6879-4E93-B24E-067F88AC1D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0FF5B-A6A6-4F0F-AA5D-3F0F69A43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A1498-92C7-4E4B-8045-C9195F453964}" type="datetimeFigureOut">
              <a:rPr lang="en-US" smtClean="0"/>
              <a:t>12/18/2022</a:t>
            </a:fld>
            <a:endParaRPr lang="en-US" dirty="0"/>
          </a:p>
        </p:txBody>
      </p:sp>
      <p:sp>
        <p:nvSpPr>
          <p:cNvPr id="5" name="Footer Placeholder 4">
            <a:extLst>
              <a:ext uri="{FF2B5EF4-FFF2-40B4-BE49-F238E27FC236}">
                <a16:creationId xmlns:a16="http://schemas.microsoft.com/office/drawing/2014/main" id="{FA798FAA-76CC-42EF-8BE0-466A41BBAB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149FF02-6890-4E10-B958-1097AD32C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EDF93-2BFD-41CA-ABC7-B039102F3792}" type="slidenum">
              <a:rPr lang="en-US" smtClean="0"/>
              <a:t>‹#›</a:t>
            </a:fld>
            <a:endParaRPr lang="en-US" dirty="0"/>
          </a:p>
        </p:txBody>
      </p:sp>
    </p:spTree>
    <p:extLst>
      <p:ext uri="{BB962C8B-B14F-4D97-AF65-F5344CB8AC3E}">
        <p14:creationId xmlns:p14="http://schemas.microsoft.com/office/powerpoint/2010/main" val="2603789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zigZag">
          <a:fgClr>
            <a:schemeClr val="accent3">
              <a:lumMod val="75000"/>
            </a:schemeClr>
          </a:fgClr>
          <a:bgClr>
            <a:schemeClr val="accent3">
              <a:lumMod val="5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00AEF-1595-4419-801B-6E36A33BB8CF}"/>
              </a:ext>
            </a:extLst>
          </p:cNvPr>
          <p:cNvSpPr>
            <a:spLocks noGrp="1"/>
          </p:cNvSpPr>
          <p:nvPr>
            <p:ph type="ctrTitle"/>
          </p:nvPr>
        </p:nvSpPr>
        <p:spPr>
          <a:xfrm>
            <a:off x="1015410" y="2564517"/>
            <a:ext cx="10068602" cy="4847481"/>
          </a:xfrm>
        </p:spPr>
        <p:txBody>
          <a:bodyPr wrap="square" lIns="0" tIns="0" rIns="0" bIns="0" anchor="t">
            <a:spAutoFit/>
          </a:bodyPr>
          <a:lstStyle/>
          <a:p>
            <a:r>
              <a:rPr lang="en-US" sz="4000" b="1" dirty="0">
                <a:solidFill>
                  <a:schemeClr val="bg1"/>
                </a:solidFill>
              </a:rPr>
              <a:t>GST &amp; Indirect Taxes Committee of ICAI </a:t>
            </a:r>
            <a:br>
              <a:rPr lang="en-US" sz="4000" b="1" dirty="0">
                <a:solidFill>
                  <a:schemeClr val="bg1"/>
                </a:solidFill>
              </a:rPr>
            </a:br>
            <a:r>
              <a:rPr lang="en-US" sz="4000" b="1">
                <a:solidFill>
                  <a:schemeClr val="bg1"/>
                </a:solidFill>
              </a:rPr>
              <a:t>Rajkot branch of WIRC of ICAI</a:t>
            </a:r>
            <a:br>
              <a:rPr lang="en-US" sz="4400" b="1" dirty="0">
                <a:solidFill>
                  <a:schemeClr val="bg1"/>
                </a:solidFill>
              </a:rPr>
            </a:br>
            <a:br>
              <a:rPr lang="en-US" sz="4400" b="1" dirty="0">
                <a:solidFill>
                  <a:schemeClr val="bg1"/>
                </a:solidFill>
              </a:rPr>
            </a:br>
            <a:r>
              <a:rPr lang="en-US" sz="3200" b="1" dirty="0">
                <a:solidFill>
                  <a:schemeClr val="bg1"/>
                </a:solidFill>
              </a:rPr>
              <a:t>NATIONAL CONFERENCE ON GST </a:t>
            </a:r>
            <a:br>
              <a:rPr lang="en-US" sz="3200" b="1">
                <a:solidFill>
                  <a:schemeClr val="bg1"/>
                </a:solidFill>
              </a:rPr>
            </a:br>
            <a:r>
              <a:rPr lang="en-US" sz="2800">
                <a:solidFill>
                  <a:schemeClr val="bg1"/>
                </a:solidFill>
              </a:rPr>
              <a:t>18th </a:t>
            </a:r>
            <a:r>
              <a:rPr lang="en-US" sz="2800" dirty="0">
                <a:solidFill>
                  <a:schemeClr val="bg1"/>
                </a:solidFill>
              </a:rPr>
              <a:t>December 2022</a:t>
            </a:r>
            <a:br>
              <a:rPr lang="en-US" sz="5400" dirty="0">
                <a:solidFill>
                  <a:schemeClr val="bg1"/>
                </a:solidFill>
              </a:rPr>
            </a:br>
            <a:br>
              <a:rPr lang="en-US" sz="5400" dirty="0">
                <a:solidFill>
                  <a:schemeClr val="bg1"/>
                </a:solidFill>
              </a:rPr>
            </a:br>
            <a:r>
              <a:rPr lang="en-US" sz="4000" b="1" dirty="0">
                <a:solidFill>
                  <a:schemeClr val="accent4"/>
                </a:solidFill>
              </a:rPr>
              <a:t>Classification Concepts in GST </a:t>
            </a:r>
            <a:br>
              <a:rPr lang="en-US" sz="4000" dirty="0">
                <a:solidFill>
                  <a:schemeClr val="accent4"/>
                </a:solidFill>
              </a:rPr>
            </a:br>
            <a:br>
              <a:rPr lang="en-US" sz="4000" dirty="0">
                <a:solidFill>
                  <a:schemeClr val="accent4"/>
                </a:solidFill>
              </a:rPr>
            </a:br>
            <a:r>
              <a:rPr lang="en-US" sz="2800" dirty="0">
                <a:solidFill>
                  <a:schemeClr val="accent4"/>
                </a:solidFill>
              </a:rPr>
              <a:t>CA. Viral M Khandhar</a:t>
            </a:r>
            <a:endParaRPr lang="en-US" dirty="0">
              <a:solidFill>
                <a:schemeClr val="accent4"/>
              </a:solidFill>
            </a:endParaRPr>
          </a:p>
        </p:txBody>
      </p:sp>
      <p:sp>
        <p:nvSpPr>
          <p:cNvPr id="4" name="Diamond 3">
            <a:extLst>
              <a:ext uri="{FF2B5EF4-FFF2-40B4-BE49-F238E27FC236}">
                <a16:creationId xmlns:a16="http://schemas.microsoft.com/office/drawing/2014/main" id="{1C59176D-59A8-4C02-B448-EE01232FB3E7}"/>
              </a:ext>
              <a:ext uri="{C183D7F6-B498-43B3-948B-1728B52AA6E4}">
                <adec:decorative xmlns:adec="http://schemas.microsoft.com/office/drawing/2017/decorative" val="1"/>
              </a:ext>
            </a:extLst>
          </p:cNvPr>
          <p:cNvSpPr/>
          <p:nvPr/>
        </p:nvSpPr>
        <p:spPr>
          <a:xfrm>
            <a:off x="4792319" y="-608242"/>
            <a:ext cx="2607364" cy="2607364"/>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iamond 4">
            <a:extLst>
              <a:ext uri="{FF2B5EF4-FFF2-40B4-BE49-F238E27FC236}">
                <a16:creationId xmlns:a16="http://schemas.microsoft.com/office/drawing/2014/main" id="{A50B1817-3C7F-41BC-8557-7A00C928EE16}"/>
              </a:ext>
              <a:ext uri="{C183D7F6-B498-43B3-948B-1728B52AA6E4}">
                <adec:decorative xmlns:adec="http://schemas.microsoft.com/office/drawing/2017/decorative" val="1"/>
              </a:ext>
            </a:extLst>
          </p:cNvPr>
          <p:cNvSpPr/>
          <p:nvPr/>
        </p:nvSpPr>
        <p:spPr>
          <a:xfrm>
            <a:off x="4325258" y="-1770743"/>
            <a:ext cx="3541486" cy="3541486"/>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7849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195232-41A4-9260-97CF-7437DBBD9FAC}"/>
              </a:ext>
            </a:extLst>
          </p:cNvPr>
          <p:cNvPicPr>
            <a:picLocks noChangeAspect="1"/>
          </p:cNvPicPr>
          <p:nvPr/>
        </p:nvPicPr>
        <p:blipFill>
          <a:blip r:embed="rId2"/>
          <a:stretch>
            <a:fillRect/>
          </a:stretch>
        </p:blipFill>
        <p:spPr>
          <a:xfrm>
            <a:off x="659220" y="616688"/>
            <a:ext cx="10845208" cy="5699052"/>
          </a:xfrm>
          <a:prstGeom prst="rect">
            <a:avLst/>
          </a:prstGeom>
        </p:spPr>
      </p:pic>
    </p:spTree>
    <p:extLst>
      <p:ext uri="{BB962C8B-B14F-4D97-AF65-F5344CB8AC3E}">
        <p14:creationId xmlns:p14="http://schemas.microsoft.com/office/powerpoint/2010/main" val="3306371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DDB7B-8E01-F59F-F45C-B09D9C0D9D62}"/>
              </a:ext>
            </a:extLst>
          </p:cNvPr>
          <p:cNvSpPr>
            <a:spLocks noGrp="1"/>
          </p:cNvSpPr>
          <p:nvPr>
            <p:ph type="title"/>
          </p:nvPr>
        </p:nvSpPr>
        <p:spPr/>
        <p:txBody>
          <a:bodyPr>
            <a:normAutofit fontScale="90000"/>
          </a:bodyPr>
          <a:lstStyle/>
          <a:p>
            <a:r>
              <a:rPr lang="en-IN" b="1" dirty="0"/>
              <a:t>INTRODUCTION TO HSN </a:t>
            </a:r>
            <a:br>
              <a:rPr lang="en-IN" b="1" dirty="0"/>
            </a:br>
            <a:r>
              <a:rPr lang="en-IN" b="1" dirty="0"/>
              <a:t>AND </a:t>
            </a:r>
            <a:br>
              <a:rPr lang="en-IN" b="1" dirty="0"/>
            </a:br>
            <a:r>
              <a:rPr lang="en-IN" b="1" dirty="0"/>
              <a:t>FIRST SCHEDULE TO THE CUSTOMS TARIFF ACT,1975</a:t>
            </a:r>
          </a:p>
        </p:txBody>
      </p:sp>
    </p:spTree>
    <p:extLst>
      <p:ext uri="{BB962C8B-B14F-4D97-AF65-F5344CB8AC3E}">
        <p14:creationId xmlns:p14="http://schemas.microsoft.com/office/powerpoint/2010/main" val="3735834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21085-84B9-30C5-460F-E420DEF70713}"/>
              </a:ext>
            </a:extLst>
          </p:cNvPr>
          <p:cNvSpPr>
            <a:spLocks noGrp="1"/>
          </p:cNvSpPr>
          <p:nvPr>
            <p:ph type="title"/>
          </p:nvPr>
        </p:nvSpPr>
        <p:spPr/>
        <p:txBody>
          <a:bodyPr/>
          <a:lstStyle/>
          <a:p>
            <a:pPr algn="ctr"/>
            <a:r>
              <a:rPr lang="en-US" b="1" dirty="0"/>
              <a:t>FIRST SCHEDULE TO CUSTOMS TARIFF ACT, 1975</a:t>
            </a:r>
            <a:endParaRPr lang="en-IN" b="1" dirty="0"/>
          </a:p>
        </p:txBody>
      </p:sp>
      <p:graphicFrame>
        <p:nvGraphicFramePr>
          <p:cNvPr id="4" name="Content Placeholder 5">
            <a:extLst>
              <a:ext uri="{FF2B5EF4-FFF2-40B4-BE49-F238E27FC236}">
                <a16:creationId xmlns:a16="http://schemas.microsoft.com/office/drawing/2014/main" id="{0CEE5C47-714B-2FBA-D318-22B1E1F88730}"/>
              </a:ext>
            </a:extLst>
          </p:cNvPr>
          <p:cNvGraphicFramePr>
            <a:graphicFrameLocks noGrp="1"/>
          </p:cNvGraphicFramePr>
          <p:nvPr>
            <p:ph idx="1"/>
            <p:extLst>
              <p:ext uri="{D42A27DB-BD31-4B8C-83A1-F6EECF244321}">
                <p14:modId xmlns:p14="http://schemas.microsoft.com/office/powerpoint/2010/main" val="7025015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Arrow Connector 4">
            <a:extLst>
              <a:ext uri="{FF2B5EF4-FFF2-40B4-BE49-F238E27FC236}">
                <a16:creationId xmlns:a16="http://schemas.microsoft.com/office/drawing/2014/main" id="{2119E1E3-3E61-ACFF-18A5-DA6156A0ECCD}"/>
              </a:ext>
            </a:extLst>
          </p:cNvPr>
          <p:cNvCxnSpPr/>
          <p:nvPr/>
        </p:nvCxnSpPr>
        <p:spPr>
          <a:xfrm>
            <a:off x="6847367" y="2073349"/>
            <a:ext cx="2073349"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6" name="Straight Arrow Connector 5">
            <a:extLst>
              <a:ext uri="{FF2B5EF4-FFF2-40B4-BE49-F238E27FC236}">
                <a16:creationId xmlns:a16="http://schemas.microsoft.com/office/drawing/2014/main" id="{91BB7EC3-4A34-06A9-F055-C184B96841AB}"/>
              </a:ext>
            </a:extLst>
          </p:cNvPr>
          <p:cNvCxnSpPr/>
          <p:nvPr/>
        </p:nvCxnSpPr>
        <p:spPr>
          <a:xfrm>
            <a:off x="6847367" y="2757377"/>
            <a:ext cx="2073349"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7" name="Straight Arrow Connector 6">
            <a:extLst>
              <a:ext uri="{FF2B5EF4-FFF2-40B4-BE49-F238E27FC236}">
                <a16:creationId xmlns:a16="http://schemas.microsoft.com/office/drawing/2014/main" id="{85F665E8-26D8-A12E-9EA9-1EA8DEBB46B1}"/>
              </a:ext>
            </a:extLst>
          </p:cNvPr>
          <p:cNvCxnSpPr/>
          <p:nvPr/>
        </p:nvCxnSpPr>
        <p:spPr>
          <a:xfrm>
            <a:off x="6847367" y="3429000"/>
            <a:ext cx="2073349"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8" name="Straight Arrow Connector 7">
            <a:extLst>
              <a:ext uri="{FF2B5EF4-FFF2-40B4-BE49-F238E27FC236}">
                <a16:creationId xmlns:a16="http://schemas.microsoft.com/office/drawing/2014/main" id="{545318BE-0605-6B22-7380-10721CC9EC0F}"/>
              </a:ext>
            </a:extLst>
          </p:cNvPr>
          <p:cNvCxnSpPr/>
          <p:nvPr/>
        </p:nvCxnSpPr>
        <p:spPr>
          <a:xfrm>
            <a:off x="6847367" y="4153787"/>
            <a:ext cx="2073349"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9" name="TextBox 8">
            <a:extLst>
              <a:ext uri="{FF2B5EF4-FFF2-40B4-BE49-F238E27FC236}">
                <a16:creationId xmlns:a16="http://schemas.microsoft.com/office/drawing/2014/main" id="{A211F58B-84EC-A5EF-143F-57C7476CA31D}"/>
              </a:ext>
            </a:extLst>
          </p:cNvPr>
          <p:cNvSpPr txBox="1"/>
          <p:nvPr/>
        </p:nvSpPr>
        <p:spPr>
          <a:xfrm>
            <a:off x="9048307" y="1913860"/>
            <a:ext cx="1690577" cy="369332"/>
          </a:xfrm>
          <a:prstGeom prst="rect">
            <a:avLst/>
          </a:prstGeom>
          <a:noFill/>
        </p:spPr>
        <p:txBody>
          <a:bodyPr wrap="square" rtlCol="0">
            <a:spAutoFit/>
          </a:bodyPr>
          <a:lstStyle/>
          <a:p>
            <a:r>
              <a:rPr lang="en-US" b="1" dirty="0">
                <a:solidFill>
                  <a:srgbClr val="0070C0"/>
                </a:solidFill>
                <a:latin typeface="Segoe UI" panose="020B0502040204020203" pitchFamily="34" charset="0"/>
                <a:cs typeface="Segoe UI" panose="020B0502040204020203" pitchFamily="34" charset="0"/>
              </a:rPr>
              <a:t>21</a:t>
            </a:r>
            <a:r>
              <a:rPr lang="en-US" b="1" dirty="0">
                <a:solidFill>
                  <a:srgbClr val="0070C0"/>
                </a:solidFill>
              </a:rPr>
              <a:t> </a:t>
            </a:r>
            <a:r>
              <a:rPr lang="en-US" b="1" dirty="0">
                <a:solidFill>
                  <a:srgbClr val="0070C0"/>
                </a:solidFill>
                <a:latin typeface="Segoe UI" panose="020B0502040204020203" pitchFamily="34" charset="0"/>
                <a:cs typeface="Segoe UI" panose="020B0502040204020203" pitchFamily="34" charset="0"/>
              </a:rPr>
              <a:t>SECTIONS</a:t>
            </a:r>
          </a:p>
        </p:txBody>
      </p:sp>
      <p:sp>
        <p:nvSpPr>
          <p:cNvPr id="10" name="TextBox 9">
            <a:extLst>
              <a:ext uri="{FF2B5EF4-FFF2-40B4-BE49-F238E27FC236}">
                <a16:creationId xmlns:a16="http://schemas.microsoft.com/office/drawing/2014/main" id="{4D55A461-26E8-C46A-E4C6-7020A4BBF5A6}"/>
              </a:ext>
            </a:extLst>
          </p:cNvPr>
          <p:cNvSpPr txBox="1"/>
          <p:nvPr/>
        </p:nvSpPr>
        <p:spPr>
          <a:xfrm>
            <a:off x="9080611" y="2587992"/>
            <a:ext cx="1892595" cy="369332"/>
          </a:xfrm>
          <a:prstGeom prst="rect">
            <a:avLst/>
          </a:prstGeom>
          <a:noFill/>
        </p:spPr>
        <p:txBody>
          <a:bodyPr wrap="square" rtlCol="0">
            <a:spAutoFit/>
          </a:bodyPr>
          <a:lstStyle/>
          <a:p>
            <a:r>
              <a:rPr lang="en-US" b="1" dirty="0">
                <a:solidFill>
                  <a:srgbClr val="0070C0"/>
                </a:solidFill>
                <a:latin typeface="Segoe UI" panose="020B0502040204020203" pitchFamily="34" charset="0"/>
                <a:cs typeface="Segoe UI" panose="020B0502040204020203" pitchFamily="34" charset="0"/>
              </a:rPr>
              <a:t>98</a:t>
            </a:r>
            <a:r>
              <a:rPr lang="en-US" b="1" dirty="0">
                <a:solidFill>
                  <a:srgbClr val="0070C0"/>
                </a:solidFill>
              </a:rPr>
              <a:t> </a:t>
            </a:r>
            <a:r>
              <a:rPr lang="en-US" b="1" dirty="0">
                <a:solidFill>
                  <a:srgbClr val="0070C0"/>
                </a:solidFill>
                <a:latin typeface="Segoe UI" panose="020B0502040204020203" pitchFamily="34" charset="0"/>
                <a:cs typeface="Segoe UI" panose="020B0502040204020203" pitchFamily="34" charset="0"/>
              </a:rPr>
              <a:t>CHAPTERS</a:t>
            </a:r>
          </a:p>
        </p:txBody>
      </p:sp>
      <p:sp>
        <p:nvSpPr>
          <p:cNvPr id="11" name="TextBox 10">
            <a:extLst>
              <a:ext uri="{FF2B5EF4-FFF2-40B4-BE49-F238E27FC236}">
                <a16:creationId xmlns:a16="http://schemas.microsoft.com/office/drawing/2014/main" id="{82F8FA40-E168-0CF5-BE8A-DE750E48B4E3}"/>
              </a:ext>
            </a:extLst>
          </p:cNvPr>
          <p:cNvSpPr txBox="1"/>
          <p:nvPr/>
        </p:nvSpPr>
        <p:spPr>
          <a:xfrm>
            <a:off x="9109203" y="3331502"/>
            <a:ext cx="2404085" cy="369332"/>
          </a:xfrm>
          <a:prstGeom prst="rect">
            <a:avLst/>
          </a:prstGeom>
          <a:noFill/>
        </p:spPr>
        <p:txBody>
          <a:bodyPr wrap="square" rtlCol="0">
            <a:spAutoFit/>
          </a:bodyPr>
          <a:lstStyle>
            <a:defPPr>
              <a:defRPr lang="en-US"/>
            </a:defPPr>
            <a:lvl1pPr>
              <a:defRPr b="1">
                <a:solidFill>
                  <a:srgbClr val="0070C0"/>
                </a:solidFill>
                <a:latin typeface="Segoe UI" panose="020B0502040204020203" pitchFamily="34" charset="0"/>
                <a:cs typeface="Segoe UI" panose="020B0502040204020203" pitchFamily="34" charset="0"/>
              </a:defRPr>
            </a:lvl1pPr>
          </a:lstStyle>
          <a:p>
            <a:r>
              <a:rPr lang="en-US" dirty="0"/>
              <a:t>~1244 HEADINGS</a:t>
            </a:r>
          </a:p>
        </p:txBody>
      </p:sp>
      <p:sp>
        <p:nvSpPr>
          <p:cNvPr id="12" name="TextBox 11">
            <a:extLst>
              <a:ext uri="{FF2B5EF4-FFF2-40B4-BE49-F238E27FC236}">
                <a16:creationId xmlns:a16="http://schemas.microsoft.com/office/drawing/2014/main" id="{4A974866-0D38-BA7B-BEB6-947FB6747700}"/>
              </a:ext>
            </a:extLst>
          </p:cNvPr>
          <p:cNvSpPr txBox="1"/>
          <p:nvPr/>
        </p:nvSpPr>
        <p:spPr>
          <a:xfrm>
            <a:off x="9080205" y="3969121"/>
            <a:ext cx="2668772" cy="369332"/>
          </a:xfrm>
          <a:prstGeom prst="rect">
            <a:avLst/>
          </a:prstGeom>
          <a:noFill/>
        </p:spPr>
        <p:txBody>
          <a:bodyPr wrap="square" rtlCol="0">
            <a:spAutoFit/>
          </a:bodyPr>
          <a:lstStyle/>
          <a:p>
            <a:r>
              <a:rPr lang="en-US" b="1" dirty="0">
                <a:solidFill>
                  <a:srgbClr val="0070C0"/>
                </a:solidFill>
                <a:latin typeface="Segoe UI" panose="020B0502040204020203" pitchFamily="34" charset="0"/>
                <a:cs typeface="Segoe UI" panose="020B0502040204020203" pitchFamily="34" charset="0"/>
              </a:rPr>
              <a:t>~5244 SUB-HEADINGS</a:t>
            </a:r>
          </a:p>
        </p:txBody>
      </p:sp>
    </p:spTree>
    <p:extLst>
      <p:ext uri="{BB962C8B-B14F-4D97-AF65-F5344CB8AC3E}">
        <p14:creationId xmlns:p14="http://schemas.microsoft.com/office/powerpoint/2010/main" val="223904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5F056-1720-29CC-7BE8-06D32CE558FA}"/>
              </a:ext>
            </a:extLst>
          </p:cNvPr>
          <p:cNvSpPr>
            <a:spLocks noGrp="1"/>
          </p:cNvSpPr>
          <p:nvPr>
            <p:ph type="title"/>
          </p:nvPr>
        </p:nvSpPr>
        <p:spPr/>
        <p:txBody>
          <a:bodyPr/>
          <a:lstStyle/>
          <a:p>
            <a:r>
              <a:rPr lang="en-IN" b="1" dirty="0"/>
              <a:t>SECTIONS</a:t>
            </a:r>
          </a:p>
        </p:txBody>
      </p:sp>
      <p:graphicFrame>
        <p:nvGraphicFramePr>
          <p:cNvPr id="4" name="Content Placeholder 5">
            <a:extLst>
              <a:ext uri="{FF2B5EF4-FFF2-40B4-BE49-F238E27FC236}">
                <a16:creationId xmlns:a16="http://schemas.microsoft.com/office/drawing/2014/main" id="{820D9FA8-36C0-516F-F663-73A98987E139}"/>
              </a:ext>
            </a:extLst>
          </p:cNvPr>
          <p:cNvGraphicFramePr>
            <a:graphicFrameLocks noGrp="1"/>
          </p:cNvGraphicFramePr>
          <p:nvPr>
            <p:ph idx="1"/>
            <p:extLst>
              <p:ext uri="{D42A27DB-BD31-4B8C-83A1-F6EECF244321}">
                <p14:modId xmlns:p14="http://schemas.microsoft.com/office/powerpoint/2010/main" val="15876147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5611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6">
            <a:extLst>
              <a:ext uri="{FF2B5EF4-FFF2-40B4-BE49-F238E27FC236}">
                <a16:creationId xmlns:a16="http://schemas.microsoft.com/office/drawing/2014/main" id="{2E634060-279B-8367-A0CB-000E80A72211}"/>
              </a:ext>
            </a:extLst>
          </p:cNvPr>
          <p:cNvGraphicFramePr>
            <a:graphicFrameLocks noGrp="1"/>
          </p:cNvGraphicFramePr>
          <p:nvPr>
            <p:ph idx="4294967295"/>
            <p:extLst>
              <p:ext uri="{D42A27DB-BD31-4B8C-83A1-F6EECF244321}">
                <p14:modId xmlns:p14="http://schemas.microsoft.com/office/powerpoint/2010/main" val="2290992552"/>
              </p:ext>
            </p:extLst>
          </p:nvPr>
        </p:nvGraphicFramePr>
        <p:xfrm>
          <a:off x="435936" y="584792"/>
          <a:ext cx="11057860" cy="6007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9976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a:extLst>
              <a:ext uri="{FF2B5EF4-FFF2-40B4-BE49-F238E27FC236}">
                <a16:creationId xmlns:a16="http://schemas.microsoft.com/office/drawing/2014/main" id="{3E1F6A4C-0413-A37A-5042-10B7F949F928}"/>
              </a:ext>
            </a:extLst>
          </p:cNvPr>
          <p:cNvGraphicFramePr>
            <a:graphicFrameLocks/>
          </p:cNvGraphicFramePr>
          <p:nvPr>
            <p:extLst>
              <p:ext uri="{D42A27DB-BD31-4B8C-83A1-F6EECF244321}">
                <p14:modId xmlns:p14="http://schemas.microsoft.com/office/powerpoint/2010/main" val="3532638539"/>
              </p:ext>
            </p:extLst>
          </p:nvPr>
        </p:nvGraphicFramePr>
        <p:xfrm>
          <a:off x="180975" y="295275"/>
          <a:ext cx="11190288"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7355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6">
            <a:extLst>
              <a:ext uri="{FF2B5EF4-FFF2-40B4-BE49-F238E27FC236}">
                <a16:creationId xmlns:a16="http://schemas.microsoft.com/office/drawing/2014/main" id="{705D5069-C3C1-7784-CE3D-7BDAA6B01C64}"/>
              </a:ext>
            </a:extLst>
          </p:cNvPr>
          <p:cNvGraphicFramePr>
            <a:graphicFrameLocks/>
          </p:cNvGraphicFramePr>
          <p:nvPr>
            <p:extLst>
              <p:ext uri="{D42A27DB-BD31-4B8C-83A1-F6EECF244321}">
                <p14:modId xmlns:p14="http://schemas.microsoft.com/office/powerpoint/2010/main" val="3201368300"/>
              </p:ext>
            </p:extLst>
          </p:nvPr>
        </p:nvGraphicFramePr>
        <p:xfrm>
          <a:off x="1001712" y="712381"/>
          <a:ext cx="10566511" cy="5805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3830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ontent Placeholder 6">
            <a:extLst>
              <a:ext uri="{FF2B5EF4-FFF2-40B4-BE49-F238E27FC236}">
                <a16:creationId xmlns:a16="http://schemas.microsoft.com/office/drawing/2014/main" id="{7AC712B1-982D-5F4F-BCFC-AAB1DC310EDB}"/>
              </a:ext>
            </a:extLst>
          </p:cNvPr>
          <p:cNvGraphicFramePr>
            <a:graphicFrameLocks/>
          </p:cNvGraphicFramePr>
          <p:nvPr>
            <p:extLst>
              <p:ext uri="{D42A27DB-BD31-4B8C-83A1-F6EECF244321}">
                <p14:modId xmlns:p14="http://schemas.microsoft.com/office/powerpoint/2010/main" val="683958025"/>
              </p:ext>
            </p:extLst>
          </p:nvPr>
        </p:nvGraphicFramePr>
        <p:xfrm>
          <a:off x="873125" y="1438275"/>
          <a:ext cx="10756900" cy="4478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956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364CFD90-D0E1-4BC3-9D8B-7503E2632C39}"/>
              </a:ext>
              <a:ext uri="{C183D7F6-B498-43B3-948B-1728B52AA6E4}">
                <adec:decorative xmlns:adec="http://schemas.microsoft.com/office/drawing/2017/decorative" val="1"/>
              </a:ext>
            </a:extLst>
          </p:cNvPr>
          <p:cNvSpPr/>
          <p:nvPr/>
        </p:nvSpPr>
        <p:spPr>
          <a:xfrm>
            <a:off x="4111626" y="1720850"/>
            <a:ext cx="3968750" cy="396875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9523412" y="522898"/>
            <a:ext cx="2668588"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75000"/>
                    <a:lumOff val="25000"/>
                  </a:schemeClr>
                </a:solidFill>
              </a:rPr>
              <a:t>TOOLS OF CLASSIFICATION OF GOODS</a:t>
            </a:r>
            <a:br>
              <a:rPr lang="en-US" sz="2800" dirty="0">
                <a:solidFill>
                  <a:schemeClr val="tx1">
                    <a:lumMod val="75000"/>
                    <a:lumOff val="25000"/>
                  </a:schemeClr>
                </a:solidFill>
              </a:rPr>
            </a:b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2668587"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E3ECCC05-FF78-40FA-84FF-172821D8B58A}"/>
              </a:ext>
              <a:ext uri="{C183D7F6-B498-43B3-948B-1728B52AA6E4}">
                <adec:decorative xmlns:adec="http://schemas.microsoft.com/office/drawing/2017/decorative" val="1"/>
              </a:ext>
            </a:extLst>
          </p:cNvPr>
          <p:cNvSpPr/>
          <p:nvPr/>
        </p:nvSpPr>
        <p:spPr>
          <a:xfrm>
            <a:off x="4812861" y="2857500"/>
            <a:ext cx="2566278" cy="16954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j-lt"/>
              </a:rPr>
              <a:t>TOOLS OF CLASSIFICATION OF GOODS</a:t>
            </a:r>
            <a:endParaRPr lang="en-US" b="1" dirty="0">
              <a:latin typeface="+mj-lt"/>
            </a:endParaRPr>
          </a:p>
        </p:txBody>
      </p:sp>
      <p:sp>
        <p:nvSpPr>
          <p:cNvPr id="16" name="Rectangle: Rounded Corners 15">
            <a:extLst>
              <a:ext uri="{FF2B5EF4-FFF2-40B4-BE49-F238E27FC236}">
                <a16:creationId xmlns:a16="http://schemas.microsoft.com/office/drawing/2014/main" id="{D6178536-4D8A-4FF2-BBDC-4B3E7E0FCF26}"/>
              </a:ext>
              <a:ext uri="{C183D7F6-B498-43B3-948B-1728B52AA6E4}">
                <adec:decorative xmlns:adec="http://schemas.microsoft.com/office/drawing/2017/decorative" val="1"/>
              </a:ext>
            </a:extLst>
          </p:cNvPr>
          <p:cNvSpPr/>
          <p:nvPr/>
        </p:nvSpPr>
        <p:spPr>
          <a:xfrm>
            <a:off x="6943725" y="1613877"/>
            <a:ext cx="3660775" cy="740997"/>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Narrow" panose="020B0606020202030204" pitchFamily="34" charset="0"/>
              </a:rPr>
              <a:t>HSN EXPLANATORY NOTES</a:t>
            </a:r>
          </a:p>
        </p:txBody>
      </p:sp>
      <p:sp>
        <p:nvSpPr>
          <p:cNvPr id="19" name="Rectangle: Rounded Corners 18">
            <a:extLst>
              <a:ext uri="{FF2B5EF4-FFF2-40B4-BE49-F238E27FC236}">
                <a16:creationId xmlns:a16="http://schemas.microsoft.com/office/drawing/2014/main" id="{EB7F2E37-0ACF-4E8A-9C1D-EC5B65BA2906}"/>
              </a:ext>
              <a:ext uri="{C183D7F6-B498-43B3-948B-1728B52AA6E4}">
                <adec:decorative xmlns:adec="http://schemas.microsoft.com/office/drawing/2017/decorative" val="1"/>
              </a:ext>
            </a:extLst>
          </p:cNvPr>
          <p:cNvSpPr/>
          <p:nvPr/>
        </p:nvSpPr>
        <p:spPr>
          <a:xfrm>
            <a:off x="7693025" y="3334727"/>
            <a:ext cx="3660775" cy="74099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Narrow" panose="020B0606020202030204" pitchFamily="34" charset="0"/>
              </a:rPr>
              <a:t>GENERAL RULES OF INTERPRETATION</a:t>
            </a:r>
          </a:p>
        </p:txBody>
      </p:sp>
      <p:sp>
        <p:nvSpPr>
          <p:cNvPr id="21" name="Rectangle: Rounded Corners 20">
            <a:extLst>
              <a:ext uri="{FF2B5EF4-FFF2-40B4-BE49-F238E27FC236}">
                <a16:creationId xmlns:a16="http://schemas.microsoft.com/office/drawing/2014/main" id="{952C5002-7E64-4069-ACA0-6876E54A9B46}"/>
              </a:ext>
              <a:ext uri="{C183D7F6-B498-43B3-948B-1728B52AA6E4}">
                <adec:decorative xmlns:adec="http://schemas.microsoft.com/office/drawing/2017/decorative" val="1"/>
              </a:ext>
            </a:extLst>
          </p:cNvPr>
          <p:cNvSpPr/>
          <p:nvPr/>
        </p:nvSpPr>
        <p:spPr>
          <a:xfrm>
            <a:off x="6943725" y="5154978"/>
            <a:ext cx="3660775" cy="740997"/>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Narrow" panose="020B0606020202030204" pitchFamily="34" charset="0"/>
              </a:rPr>
              <a:t>JUDICIAL PRECEDENTS / THEORIES</a:t>
            </a:r>
          </a:p>
        </p:txBody>
      </p:sp>
      <p:sp>
        <p:nvSpPr>
          <p:cNvPr id="25" name="Rectangle: Rounded Corners 24">
            <a:extLst>
              <a:ext uri="{FF2B5EF4-FFF2-40B4-BE49-F238E27FC236}">
                <a16:creationId xmlns:a16="http://schemas.microsoft.com/office/drawing/2014/main" id="{94A75A79-A67A-4A23-8588-7FC5EB9A5183}"/>
              </a:ext>
              <a:ext uri="{C183D7F6-B498-43B3-948B-1728B52AA6E4}">
                <adec:decorative xmlns:adec="http://schemas.microsoft.com/office/drawing/2017/decorative" val="1"/>
              </a:ext>
            </a:extLst>
          </p:cNvPr>
          <p:cNvSpPr/>
          <p:nvPr/>
        </p:nvSpPr>
        <p:spPr>
          <a:xfrm>
            <a:off x="1587500" y="1613877"/>
            <a:ext cx="3660775" cy="74099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Narrow" panose="020B0606020202030204" pitchFamily="34" charset="0"/>
              </a:rPr>
              <a:t>SECTION NOTES</a:t>
            </a:r>
          </a:p>
        </p:txBody>
      </p:sp>
      <p:sp>
        <p:nvSpPr>
          <p:cNvPr id="27" name="Rectangle: Rounded Corners 26">
            <a:extLst>
              <a:ext uri="{FF2B5EF4-FFF2-40B4-BE49-F238E27FC236}">
                <a16:creationId xmlns:a16="http://schemas.microsoft.com/office/drawing/2014/main" id="{71BB375D-5EE6-4428-9817-2C7DB6B94332}"/>
              </a:ext>
              <a:ext uri="{C183D7F6-B498-43B3-948B-1728B52AA6E4}">
                <adec:decorative xmlns:adec="http://schemas.microsoft.com/office/drawing/2017/decorative" val="1"/>
              </a:ext>
            </a:extLst>
          </p:cNvPr>
          <p:cNvSpPr/>
          <p:nvPr/>
        </p:nvSpPr>
        <p:spPr>
          <a:xfrm>
            <a:off x="838200" y="3334727"/>
            <a:ext cx="3660775" cy="740997"/>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Narrow" panose="020B0606020202030204" pitchFamily="34" charset="0"/>
              </a:rPr>
              <a:t>CHAPTER NOTES</a:t>
            </a:r>
          </a:p>
        </p:txBody>
      </p:sp>
      <p:sp>
        <p:nvSpPr>
          <p:cNvPr id="29" name="Rectangle: Rounded Corners 28">
            <a:extLst>
              <a:ext uri="{FF2B5EF4-FFF2-40B4-BE49-F238E27FC236}">
                <a16:creationId xmlns:a16="http://schemas.microsoft.com/office/drawing/2014/main" id="{D4D7D4B6-62C2-45AB-89A5-3A41DA021FD2}"/>
              </a:ext>
              <a:ext uri="{C183D7F6-B498-43B3-948B-1728B52AA6E4}">
                <adec:decorative xmlns:adec="http://schemas.microsoft.com/office/drawing/2017/decorative" val="1"/>
              </a:ext>
            </a:extLst>
          </p:cNvPr>
          <p:cNvSpPr/>
          <p:nvPr/>
        </p:nvSpPr>
        <p:spPr>
          <a:xfrm>
            <a:off x="1587500" y="5154978"/>
            <a:ext cx="3660775" cy="74099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Narrow" panose="020B0606020202030204" pitchFamily="34" charset="0"/>
              </a:rPr>
              <a:t>SUPPLEMENTARY NOTES</a:t>
            </a:r>
          </a:p>
        </p:txBody>
      </p:sp>
    </p:spTree>
    <p:extLst>
      <p:ext uri="{BB962C8B-B14F-4D97-AF65-F5344CB8AC3E}">
        <p14:creationId xmlns:p14="http://schemas.microsoft.com/office/powerpoint/2010/main" val="3299715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95F2B-C325-BCF9-B918-D077786CCB18}"/>
              </a:ext>
            </a:extLst>
          </p:cNvPr>
          <p:cNvSpPr>
            <a:spLocks noGrp="1"/>
          </p:cNvSpPr>
          <p:nvPr>
            <p:ph type="title"/>
          </p:nvPr>
        </p:nvSpPr>
        <p:spPr/>
        <p:txBody>
          <a:bodyPr/>
          <a:lstStyle/>
          <a:p>
            <a:r>
              <a:rPr lang="en-IN" b="1" dirty="0"/>
              <a:t>SECTION NOTES &amp; CHAPTER NOTES</a:t>
            </a:r>
          </a:p>
        </p:txBody>
      </p:sp>
      <p:sp>
        <p:nvSpPr>
          <p:cNvPr id="5" name="Content Placeholder 4">
            <a:extLst>
              <a:ext uri="{FF2B5EF4-FFF2-40B4-BE49-F238E27FC236}">
                <a16:creationId xmlns:a16="http://schemas.microsoft.com/office/drawing/2014/main" id="{94C119C5-0730-0D73-C636-68DADCD5CE98}"/>
              </a:ext>
            </a:extLst>
          </p:cNvPr>
          <p:cNvSpPr>
            <a:spLocks noGrp="1"/>
          </p:cNvSpPr>
          <p:nvPr>
            <p:ph idx="1"/>
          </p:nvPr>
        </p:nvSpPr>
        <p:spPr>
          <a:xfrm>
            <a:off x="838200" y="1825625"/>
            <a:ext cx="10515600" cy="4351338"/>
          </a:xfrm>
        </p:spPr>
        <p:txBody>
          <a:bodyPr/>
          <a:lstStyle/>
          <a:p>
            <a:pPr algn="just"/>
            <a:r>
              <a:rPr lang="en-US" sz="2200" b="1" dirty="0"/>
              <a:t>Certain Sections and Chapters are preceded by Notes which form an integral part of the Harmonized System and have the same legal force.</a:t>
            </a:r>
          </a:p>
          <a:p>
            <a:pPr algn="just"/>
            <a:r>
              <a:rPr lang="en-US" sz="2200" b="1" dirty="0"/>
              <a:t>Defines the precise scope and limits of each sub-heading or headings. </a:t>
            </a:r>
          </a:p>
          <a:p>
            <a:pPr algn="just"/>
            <a:r>
              <a:rPr lang="en-US" sz="2200" b="1" dirty="0"/>
              <a:t>Made the drafting of the heading, sub-heading simpler and also defined terms that are essential to avoid confusion</a:t>
            </a:r>
          </a:p>
          <a:p>
            <a:pPr algn="just"/>
            <a:r>
              <a:rPr lang="en-US" sz="2200" b="1" dirty="0"/>
              <a:t>Referred to as the “Legal Notes”</a:t>
            </a:r>
          </a:p>
        </p:txBody>
      </p:sp>
    </p:spTree>
    <p:extLst>
      <p:ext uri="{BB962C8B-B14F-4D97-AF65-F5344CB8AC3E}">
        <p14:creationId xmlns:p14="http://schemas.microsoft.com/office/powerpoint/2010/main" val="1033654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24DAC1-38AA-BE32-C2E6-FBC7577D6D49}"/>
              </a:ext>
            </a:extLst>
          </p:cNvPr>
          <p:cNvPicPr>
            <a:picLocks noChangeAspect="1"/>
          </p:cNvPicPr>
          <p:nvPr/>
        </p:nvPicPr>
        <p:blipFill rotWithShape="1">
          <a:blip r:embed="rId2"/>
          <a:srcRect l="7826" t="60869" r="32337" b="26812"/>
          <a:stretch/>
        </p:blipFill>
        <p:spPr>
          <a:xfrm>
            <a:off x="0" y="449011"/>
            <a:ext cx="6524832" cy="7556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 name="Picture 6">
            <a:extLst>
              <a:ext uri="{FF2B5EF4-FFF2-40B4-BE49-F238E27FC236}">
                <a16:creationId xmlns:a16="http://schemas.microsoft.com/office/drawing/2014/main" id="{C6A34195-5B59-53F9-F20D-B1FFCD62B3B5}"/>
              </a:ext>
            </a:extLst>
          </p:cNvPr>
          <p:cNvPicPr>
            <a:picLocks noChangeAspect="1"/>
          </p:cNvPicPr>
          <p:nvPr/>
        </p:nvPicPr>
        <p:blipFill rotWithShape="1">
          <a:blip r:embed="rId3"/>
          <a:srcRect l="9294" t="54203" r="15092" b="36377"/>
          <a:stretch/>
        </p:blipFill>
        <p:spPr>
          <a:xfrm>
            <a:off x="1338544" y="1487502"/>
            <a:ext cx="9219027" cy="64604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a:extLst>
              <a:ext uri="{FF2B5EF4-FFF2-40B4-BE49-F238E27FC236}">
                <a16:creationId xmlns:a16="http://schemas.microsoft.com/office/drawing/2014/main" id="{98A6E1E9-A66B-F620-D62E-E7D4870D7972}"/>
              </a:ext>
            </a:extLst>
          </p:cNvPr>
          <p:cNvPicPr>
            <a:picLocks noChangeAspect="1"/>
          </p:cNvPicPr>
          <p:nvPr/>
        </p:nvPicPr>
        <p:blipFill rotWithShape="1">
          <a:blip r:embed="rId4"/>
          <a:srcRect t="53478" r="18641" b="35652"/>
          <a:stretch/>
        </p:blipFill>
        <p:spPr>
          <a:xfrm>
            <a:off x="2981618" y="5753555"/>
            <a:ext cx="9919252" cy="7454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Picture 8">
            <a:extLst>
              <a:ext uri="{FF2B5EF4-FFF2-40B4-BE49-F238E27FC236}">
                <a16:creationId xmlns:a16="http://schemas.microsoft.com/office/drawing/2014/main" id="{C2D09F46-5DFB-C9CA-8393-EE16C5C38AE2}"/>
              </a:ext>
            </a:extLst>
          </p:cNvPr>
          <p:cNvPicPr>
            <a:picLocks noChangeAspect="1"/>
          </p:cNvPicPr>
          <p:nvPr/>
        </p:nvPicPr>
        <p:blipFill rotWithShape="1">
          <a:blip r:embed="rId5"/>
          <a:srcRect l="9538" t="61191" r="13043" b="24093"/>
          <a:stretch/>
        </p:blipFill>
        <p:spPr>
          <a:xfrm rot="298920">
            <a:off x="4458228" y="3903647"/>
            <a:ext cx="7712724" cy="82027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Picture 9">
            <a:extLst>
              <a:ext uri="{FF2B5EF4-FFF2-40B4-BE49-F238E27FC236}">
                <a16:creationId xmlns:a16="http://schemas.microsoft.com/office/drawing/2014/main" id="{4347B50B-EF93-FE6A-C76A-42EA92C2E54B}"/>
              </a:ext>
            </a:extLst>
          </p:cNvPr>
          <p:cNvPicPr>
            <a:picLocks noChangeAspect="1"/>
          </p:cNvPicPr>
          <p:nvPr/>
        </p:nvPicPr>
        <p:blipFill rotWithShape="1">
          <a:blip r:embed="rId6"/>
          <a:srcRect t="44348" r="39267" b="19566"/>
          <a:stretch/>
        </p:blipFill>
        <p:spPr>
          <a:xfrm>
            <a:off x="737506" y="3010328"/>
            <a:ext cx="3599831" cy="13333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a:extLst>
              <a:ext uri="{FF2B5EF4-FFF2-40B4-BE49-F238E27FC236}">
                <a16:creationId xmlns:a16="http://schemas.microsoft.com/office/drawing/2014/main" id="{B39E35FC-E515-79C9-D47A-21175F5811C8}"/>
              </a:ext>
            </a:extLst>
          </p:cNvPr>
          <p:cNvPicPr>
            <a:picLocks noChangeAspect="1"/>
          </p:cNvPicPr>
          <p:nvPr/>
        </p:nvPicPr>
        <p:blipFill rotWithShape="1">
          <a:blip r:embed="rId7"/>
          <a:srcRect t="39194" r="40812" b="19907"/>
          <a:stretch/>
        </p:blipFill>
        <p:spPr>
          <a:xfrm>
            <a:off x="6637417" y="2142288"/>
            <a:ext cx="3920154" cy="1660658"/>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a:extLst>
              <a:ext uri="{FF2B5EF4-FFF2-40B4-BE49-F238E27FC236}">
                <a16:creationId xmlns:a16="http://schemas.microsoft.com/office/drawing/2014/main" id="{D9C16857-DFEE-D698-9E21-C7ED06F97746}"/>
              </a:ext>
            </a:extLst>
          </p:cNvPr>
          <p:cNvPicPr>
            <a:picLocks noChangeAspect="1"/>
          </p:cNvPicPr>
          <p:nvPr/>
        </p:nvPicPr>
        <p:blipFill rotWithShape="1">
          <a:blip r:embed="rId8"/>
          <a:srcRect l="5309" t="62704" r="37556" b="23878"/>
          <a:stretch/>
        </p:blipFill>
        <p:spPr>
          <a:xfrm>
            <a:off x="528639" y="4988102"/>
            <a:ext cx="5728323" cy="7567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7996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FC0DD-9AE2-56E3-3858-C10371BD95AC}"/>
              </a:ext>
            </a:extLst>
          </p:cNvPr>
          <p:cNvSpPr>
            <a:spLocks noGrp="1"/>
          </p:cNvSpPr>
          <p:nvPr>
            <p:ph type="title"/>
          </p:nvPr>
        </p:nvSpPr>
        <p:spPr>
          <a:xfrm>
            <a:off x="838200" y="284068"/>
            <a:ext cx="10515600" cy="1325563"/>
          </a:xfrm>
        </p:spPr>
        <p:txBody>
          <a:bodyPr/>
          <a:lstStyle/>
          <a:p>
            <a:r>
              <a:rPr lang="en-IN" b="1" dirty="0"/>
              <a:t>HSN EXPLANATORY NOTES </a:t>
            </a:r>
          </a:p>
        </p:txBody>
      </p:sp>
      <p:sp>
        <p:nvSpPr>
          <p:cNvPr id="5" name="Content Placeholder 2">
            <a:extLst>
              <a:ext uri="{FF2B5EF4-FFF2-40B4-BE49-F238E27FC236}">
                <a16:creationId xmlns:a16="http://schemas.microsoft.com/office/drawing/2014/main" id="{6417004B-693B-636D-E09C-772165B79827}"/>
              </a:ext>
            </a:extLst>
          </p:cNvPr>
          <p:cNvSpPr>
            <a:spLocks noGrp="1"/>
          </p:cNvSpPr>
          <p:nvPr>
            <p:ph idx="1"/>
          </p:nvPr>
        </p:nvSpPr>
        <p:spPr>
          <a:xfrm>
            <a:off x="5592727" y="1559812"/>
            <a:ext cx="6422064" cy="4351338"/>
          </a:xfrm>
        </p:spPr>
        <p:txBody>
          <a:bodyPr>
            <a:normAutofit fontScale="92500" lnSpcReduction="20000"/>
          </a:bodyPr>
          <a:lstStyle/>
          <a:p>
            <a:pPr algn="just"/>
            <a:r>
              <a:rPr lang="en-US" sz="2400" b="1" dirty="0"/>
              <a:t>For ensuring uniformity, the World Customs Organization has published various Explanatory Notes to various heading/sub-headings.   </a:t>
            </a:r>
          </a:p>
          <a:p>
            <a:pPr marL="0" indent="0" algn="just">
              <a:buNone/>
            </a:pPr>
            <a:endParaRPr lang="en-US" sz="2400" b="1" dirty="0"/>
          </a:p>
          <a:p>
            <a:pPr algn="just"/>
            <a:r>
              <a:rPr lang="en-US" sz="2400" b="1" dirty="0"/>
              <a:t>They do not form part of the legal provisions of the HS but are the official interpretation of the WCO.</a:t>
            </a:r>
          </a:p>
          <a:p>
            <a:pPr marL="0" indent="0" algn="just">
              <a:buNone/>
            </a:pPr>
            <a:endParaRPr lang="en-US" sz="2400" b="1" dirty="0"/>
          </a:p>
          <a:p>
            <a:pPr algn="just"/>
            <a:r>
              <a:rPr lang="en-US" sz="2400" b="1" dirty="0"/>
              <a:t>Not exhaustive, unchangeable commentary on the overall scope of the headings and sub-headings.</a:t>
            </a:r>
          </a:p>
          <a:p>
            <a:pPr marL="0" indent="0" algn="just">
              <a:buNone/>
            </a:pPr>
            <a:endParaRPr lang="en-US" sz="2400" b="1" dirty="0"/>
          </a:p>
          <a:p>
            <a:pPr algn="just"/>
            <a:r>
              <a:rPr lang="en-US" sz="2400" b="1" dirty="0"/>
              <a:t>Gives a better understanding of the tariff headings</a:t>
            </a:r>
          </a:p>
          <a:p>
            <a:pPr marL="0" indent="0" algn="just">
              <a:buNone/>
            </a:pPr>
            <a:endParaRPr lang="en-US" sz="2400" b="1" dirty="0"/>
          </a:p>
          <a:p>
            <a:r>
              <a:rPr lang="en-US" sz="2400" b="1" dirty="0"/>
              <a:t>5 volumes and amending supplements </a:t>
            </a:r>
          </a:p>
        </p:txBody>
      </p:sp>
      <p:pic>
        <p:nvPicPr>
          <p:cNvPr id="7" name="Picture 6">
            <a:extLst>
              <a:ext uri="{FF2B5EF4-FFF2-40B4-BE49-F238E27FC236}">
                <a16:creationId xmlns:a16="http://schemas.microsoft.com/office/drawing/2014/main" id="{776B19E9-DE42-AF83-FD08-1F91580DE7EB}"/>
              </a:ext>
            </a:extLst>
          </p:cNvPr>
          <p:cNvPicPr>
            <a:picLocks noChangeAspect="1"/>
          </p:cNvPicPr>
          <p:nvPr/>
        </p:nvPicPr>
        <p:blipFill rotWithShape="1">
          <a:blip r:embed="rId2"/>
          <a:srcRect t="9618" r="2360"/>
          <a:stretch/>
        </p:blipFill>
        <p:spPr>
          <a:xfrm>
            <a:off x="499730" y="1399826"/>
            <a:ext cx="5092997" cy="4802187"/>
          </a:xfrm>
          <a:prstGeom prst="rect">
            <a:avLst/>
          </a:prstGeom>
          <a:ln w="19050">
            <a:solidFill>
              <a:schemeClr val="tx1"/>
            </a:solidFill>
          </a:ln>
        </p:spPr>
      </p:pic>
    </p:spTree>
    <p:extLst>
      <p:ext uri="{BB962C8B-B14F-4D97-AF65-F5344CB8AC3E}">
        <p14:creationId xmlns:p14="http://schemas.microsoft.com/office/powerpoint/2010/main" val="2170019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7E389C-B697-C9B3-BF04-E8811C7A7654}"/>
              </a:ext>
            </a:extLst>
          </p:cNvPr>
          <p:cNvPicPr>
            <a:picLocks noChangeAspect="1"/>
          </p:cNvPicPr>
          <p:nvPr/>
        </p:nvPicPr>
        <p:blipFill rotWithShape="1">
          <a:blip r:embed="rId3"/>
          <a:srcRect t="13435"/>
          <a:stretch/>
        </p:blipFill>
        <p:spPr>
          <a:xfrm>
            <a:off x="978196" y="1366764"/>
            <a:ext cx="9825271" cy="5152332"/>
          </a:xfrm>
          <a:prstGeom prst="rect">
            <a:avLst/>
          </a:prstGeom>
        </p:spPr>
      </p:pic>
      <p:sp>
        <p:nvSpPr>
          <p:cNvPr id="8" name="Title 7">
            <a:extLst>
              <a:ext uri="{FF2B5EF4-FFF2-40B4-BE49-F238E27FC236}">
                <a16:creationId xmlns:a16="http://schemas.microsoft.com/office/drawing/2014/main" id="{3D8F011C-DEEB-56DC-2738-08581B7CA1A0}"/>
              </a:ext>
            </a:extLst>
          </p:cNvPr>
          <p:cNvSpPr>
            <a:spLocks noGrp="1"/>
          </p:cNvSpPr>
          <p:nvPr>
            <p:ph type="title"/>
          </p:nvPr>
        </p:nvSpPr>
        <p:spPr>
          <a:xfrm>
            <a:off x="838200" y="311962"/>
            <a:ext cx="10515600" cy="1325563"/>
          </a:xfrm>
        </p:spPr>
        <p:txBody>
          <a:bodyPr/>
          <a:lstStyle/>
          <a:p>
            <a:r>
              <a:rPr lang="en-IN" b="1" dirty="0"/>
              <a:t>GENERAL RULES OF INTERPRETATION</a:t>
            </a:r>
          </a:p>
        </p:txBody>
      </p:sp>
    </p:spTree>
    <p:extLst>
      <p:ext uri="{BB962C8B-B14F-4D97-AF65-F5344CB8AC3E}">
        <p14:creationId xmlns:p14="http://schemas.microsoft.com/office/powerpoint/2010/main" val="2980477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05771-0378-A961-0DD3-1D3D7689F9FB}"/>
              </a:ext>
            </a:extLst>
          </p:cNvPr>
          <p:cNvSpPr>
            <a:spLocks noGrp="1"/>
          </p:cNvSpPr>
          <p:nvPr>
            <p:ph type="title"/>
          </p:nvPr>
        </p:nvSpPr>
        <p:spPr/>
        <p:txBody>
          <a:bodyPr/>
          <a:lstStyle/>
          <a:p>
            <a:r>
              <a:rPr lang="en-IN" b="1" dirty="0"/>
              <a:t>TRADE PARLANCE THEORY</a:t>
            </a:r>
          </a:p>
        </p:txBody>
      </p:sp>
      <p:pic>
        <p:nvPicPr>
          <p:cNvPr id="4" name="Picture 3">
            <a:extLst>
              <a:ext uri="{FF2B5EF4-FFF2-40B4-BE49-F238E27FC236}">
                <a16:creationId xmlns:a16="http://schemas.microsoft.com/office/drawing/2014/main" id="{50105C26-BE10-5AC4-FAB3-4871662F301D}"/>
              </a:ext>
            </a:extLst>
          </p:cNvPr>
          <p:cNvPicPr>
            <a:picLocks noChangeAspect="1"/>
          </p:cNvPicPr>
          <p:nvPr/>
        </p:nvPicPr>
        <p:blipFill>
          <a:blip r:embed="rId2"/>
          <a:stretch>
            <a:fillRect/>
          </a:stretch>
        </p:blipFill>
        <p:spPr>
          <a:xfrm>
            <a:off x="179070" y="1553528"/>
            <a:ext cx="5339398" cy="4995862"/>
          </a:xfrm>
          <a:prstGeom prst="rect">
            <a:avLst/>
          </a:prstGeom>
        </p:spPr>
      </p:pic>
      <p:sp>
        <p:nvSpPr>
          <p:cNvPr id="8" name="Content Placeholder 4">
            <a:extLst>
              <a:ext uri="{FF2B5EF4-FFF2-40B4-BE49-F238E27FC236}">
                <a16:creationId xmlns:a16="http://schemas.microsoft.com/office/drawing/2014/main" id="{3B6A5C79-4841-8AAA-488F-951AEEDC09FD}"/>
              </a:ext>
            </a:extLst>
          </p:cNvPr>
          <p:cNvSpPr>
            <a:spLocks noGrp="1"/>
          </p:cNvSpPr>
          <p:nvPr>
            <p:ph idx="1"/>
          </p:nvPr>
        </p:nvSpPr>
        <p:spPr>
          <a:xfrm>
            <a:off x="5668963" y="1690688"/>
            <a:ext cx="6343967" cy="5145087"/>
          </a:xfrm>
        </p:spPr>
        <p:txBody>
          <a:bodyPr>
            <a:normAutofit fontScale="77500" lnSpcReduction="20000"/>
          </a:bodyPr>
          <a:lstStyle/>
          <a:p>
            <a:pPr algn="just"/>
            <a:r>
              <a:rPr lang="en-US" b="1" dirty="0"/>
              <a:t>A word in statute should be construed in its popular sense and not in the strict or technical sense, ‘Popular sense’ means that which people conversant with the subject matter with which the statue is dealing would attribute to it.</a:t>
            </a:r>
          </a:p>
          <a:p>
            <a:pPr algn="just"/>
            <a:endParaRPr lang="en-US" b="1" dirty="0"/>
          </a:p>
          <a:p>
            <a:pPr algn="just"/>
            <a:r>
              <a:rPr lang="en-US" b="1" i="1" dirty="0"/>
              <a:t>“Where a word has a scientific or technical meaning and also an ordinary meaning according to common parlance, it is in the latter sense that in a taxing statute the word must be held to have been used, unless contrary intention is clearly expressed by the Legislature.”</a:t>
            </a:r>
          </a:p>
          <a:p>
            <a:pPr algn="just"/>
            <a:endParaRPr lang="en-US" b="1" i="1" dirty="0"/>
          </a:p>
          <a:p>
            <a:pPr algn="just"/>
            <a:r>
              <a:rPr lang="en-US" b="1" dirty="0"/>
              <a:t>The test ignores the technical meaning or scientific meaning if open market exists for the commodities commonly traded. </a:t>
            </a:r>
          </a:p>
        </p:txBody>
      </p:sp>
    </p:spTree>
    <p:extLst>
      <p:ext uri="{BB962C8B-B14F-4D97-AF65-F5344CB8AC3E}">
        <p14:creationId xmlns:p14="http://schemas.microsoft.com/office/powerpoint/2010/main" val="215081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500"/>
                                        <p:tgtEl>
                                          <p:spTgt spid="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Effect transition="in" filter="fade">
                                      <p:cBhvr>
                                        <p:cTn id="2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611AC-2016-75F8-97EC-C3C838DEDE2E}"/>
              </a:ext>
            </a:extLst>
          </p:cNvPr>
          <p:cNvSpPr>
            <a:spLocks noGrp="1"/>
          </p:cNvSpPr>
          <p:nvPr>
            <p:ph type="title"/>
          </p:nvPr>
        </p:nvSpPr>
        <p:spPr/>
        <p:txBody>
          <a:bodyPr/>
          <a:lstStyle/>
          <a:p>
            <a:r>
              <a:rPr lang="en-IN" b="1"/>
              <a:t>OTHER AIDS OF CLASSIFICATION</a:t>
            </a:r>
            <a:endParaRPr lang="en-IN" b="1" dirty="0"/>
          </a:p>
        </p:txBody>
      </p:sp>
      <p:sp>
        <p:nvSpPr>
          <p:cNvPr id="3" name="Content Placeholder 2">
            <a:extLst>
              <a:ext uri="{FF2B5EF4-FFF2-40B4-BE49-F238E27FC236}">
                <a16:creationId xmlns:a16="http://schemas.microsoft.com/office/drawing/2014/main" id="{2A3F8AE7-D472-0509-1C14-9E25242BC60D}"/>
              </a:ext>
            </a:extLst>
          </p:cNvPr>
          <p:cNvSpPr>
            <a:spLocks noGrp="1"/>
          </p:cNvSpPr>
          <p:nvPr>
            <p:ph idx="1"/>
          </p:nvPr>
        </p:nvSpPr>
        <p:spPr/>
        <p:txBody>
          <a:bodyPr/>
          <a:lstStyle/>
          <a:p>
            <a:r>
              <a:rPr lang="en-IN" b="1" dirty="0"/>
              <a:t>End use Classification </a:t>
            </a:r>
          </a:p>
          <a:p>
            <a:r>
              <a:rPr lang="en-IN" b="1" dirty="0"/>
              <a:t>Expert Opinion</a:t>
            </a:r>
          </a:p>
          <a:p>
            <a:endParaRPr lang="en-IN" b="1" dirty="0"/>
          </a:p>
        </p:txBody>
      </p:sp>
    </p:spTree>
    <p:extLst>
      <p:ext uri="{BB962C8B-B14F-4D97-AF65-F5344CB8AC3E}">
        <p14:creationId xmlns:p14="http://schemas.microsoft.com/office/powerpoint/2010/main" val="2197003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62862-93C4-AE48-6A16-23A7C47708D4}"/>
              </a:ext>
            </a:extLst>
          </p:cNvPr>
          <p:cNvSpPr>
            <a:spLocks noGrp="1"/>
          </p:cNvSpPr>
          <p:nvPr>
            <p:ph type="title"/>
          </p:nvPr>
        </p:nvSpPr>
        <p:spPr/>
        <p:txBody>
          <a:bodyPr/>
          <a:lstStyle/>
          <a:p>
            <a:r>
              <a:rPr lang="en-IN" b="1" dirty="0"/>
              <a:t>Classification of Services</a:t>
            </a:r>
          </a:p>
        </p:txBody>
      </p:sp>
      <p:sp>
        <p:nvSpPr>
          <p:cNvPr id="3" name="Content Placeholder 2">
            <a:extLst>
              <a:ext uri="{FF2B5EF4-FFF2-40B4-BE49-F238E27FC236}">
                <a16:creationId xmlns:a16="http://schemas.microsoft.com/office/drawing/2014/main" id="{09D8BF17-A523-8756-B806-91E5C5022F8A}"/>
              </a:ext>
            </a:extLst>
          </p:cNvPr>
          <p:cNvSpPr>
            <a:spLocks noGrp="1"/>
          </p:cNvSpPr>
          <p:nvPr>
            <p:ph idx="1"/>
          </p:nvPr>
        </p:nvSpPr>
        <p:spPr/>
        <p:txBody>
          <a:bodyPr/>
          <a:lstStyle/>
          <a:p>
            <a:pPr marL="0" indent="0">
              <a:buNone/>
            </a:pPr>
            <a:r>
              <a:rPr lang="en-IN" dirty="0"/>
              <a:t> </a:t>
            </a:r>
          </a:p>
        </p:txBody>
      </p:sp>
      <p:pic>
        <p:nvPicPr>
          <p:cNvPr id="4" name="Picture 3">
            <a:extLst>
              <a:ext uri="{FF2B5EF4-FFF2-40B4-BE49-F238E27FC236}">
                <a16:creationId xmlns:a16="http://schemas.microsoft.com/office/drawing/2014/main" id="{36B35C37-FFEB-6828-294A-13E53BE4055F}"/>
              </a:ext>
            </a:extLst>
          </p:cNvPr>
          <p:cNvPicPr>
            <a:picLocks noChangeAspect="1"/>
          </p:cNvPicPr>
          <p:nvPr/>
        </p:nvPicPr>
        <p:blipFill rotWithShape="1">
          <a:blip r:embed="rId2"/>
          <a:srcRect t="11303" r="2936" b="6310"/>
          <a:stretch/>
        </p:blipFill>
        <p:spPr>
          <a:xfrm>
            <a:off x="686819" y="1463834"/>
            <a:ext cx="10818362" cy="5074920"/>
          </a:xfrm>
          <a:prstGeom prst="rect">
            <a:avLst/>
          </a:prstGeom>
        </p:spPr>
      </p:pic>
    </p:spTree>
    <p:extLst>
      <p:ext uri="{BB962C8B-B14F-4D97-AF65-F5344CB8AC3E}">
        <p14:creationId xmlns:p14="http://schemas.microsoft.com/office/powerpoint/2010/main" val="2725825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A69540-AA03-AF29-2887-2736B2119D6D}"/>
              </a:ext>
            </a:extLst>
          </p:cNvPr>
          <p:cNvPicPr>
            <a:picLocks noChangeAspect="1"/>
          </p:cNvPicPr>
          <p:nvPr/>
        </p:nvPicPr>
        <p:blipFill rotWithShape="1">
          <a:blip r:embed="rId2"/>
          <a:srcRect l="14564" t="15509" r="15669" b="5432"/>
          <a:stretch/>
        </p:blipFill>
        <p:spPr>
          <a:xfrm>
            <a:off x="627321" y="0"/>
            <a:ext cx="10398641" cy="6741042"/>
          </a:xfrm>
          <a:prstGeom prst="rect">
            <a:avLst/>
          </a:prstGeom>
        </p:spPr>
      </p:pic>
    </p:spTree>
    <p:extLst>
      <p:ext uri="{BB962C8B-B14F-4D97-AF65-F5344CB8AC3E}">
        <p14:creationId xmlns:p14="http://schemas.microsoft.com/office/powerpoint/2010/main" val="2783740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pattFill prst="zigZag">
          <a:fgClr>
            <a:schemeClr val="accent3">
              <a:lumMod val="75000"/>
            </a:schemeClr>
          </a:fgClr>
          <a:bgClr>
            <a:schemeClr val="accent3">
              <a:lumMod val="50000"/>
            </a:schemeClr>
          </a:bgClr>
        </a:patt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2A21665-C64F-4BDA-B2DE-442D70605718}"/>
              </a:ext>
              <a:ext uri="{C183D7F6-B498-43B3-948B-1728B52AA6E4}">
                <adec:decorative xmlns:adec="http://schemas.microsoft.com/office/drawing/2017/decorative" val="1"/>
              </a:ext>
            </a:extLst>
          </p:cNvPr>
          <p:cNvGrpSpPr/>
          <p:nvPr/>
        </p:nvGrpSpPr>
        <p:grpSpPr>
          <a:xfrm>
            <a:off x="4462418" y="1714321"/>
            <a:ext cx="3541486" cy="3171069"/>
            <a:chOff x="4325258" y="1229517"/>
            <a:chExt cx="3541486" cy="3769865"/>
          </a:xfrm>
        </p:grpSpPr>
        <p:sp>
          <p:nvSpPr>
            <p:cNvPr id="12" name="Diamond 11">
              <a:extLst>
                <a:ext uri="{FF2B5EF4-FFF2-40B4-BE49-F238E27FC236}">
                  <a16:creationId xmlns:a16="http://schemas.microsoft.com/office/drawing/2014/main" id="{7DC8B409-5FAC-4539-B25A-26BE925A48AF}"/>
                </a:ext>
              </a:extLst>
            </p:cNvPr>
            <p:cNvSpPr/>
            <p:nvPr/>
          </p:nvSpPr>
          <p:spPr>
            <a:xfrm>
              <a:off x="4792319" y="2392018"/>
              <a:ext cx="2607364" cy="2607364"/>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iamond 12">
              <a:extLst>
                <a:ext uri="{FF2B5EF4-FFF2-40B4-BE49-F238E27FC236}">
                  <a16:creationId xmlns:a16="http://schemas.microsoft.com/office/drawing/2014/main" id="{91498E2F-539C-46D3-AF7C-BB1DAE76B114}"/>
                </a:ext>
              </a:extLst>
            </p:cNvPr>
            <p:cNvSpPr/>
            <p:nvPr/>
          </p:nvSpPr>
          <p:spPr>
            <a:xfrm>
              <a:off x="4325258" y="1229517"/>
              <a:ext cx="3541486" cy="3541486"/>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FA061601-468D-486D-B8EE-42BD1BE3ADCC}"/>
              </a:ext>
            </a:extLst>
          </p:cNvPr>
          <p:cNvSpPr>
            <a:spLocks noGrp="1"/>
          </p:cNvSpPr>
          <p:nvPr>
            <p:ph type="ctrTitle"/>
          </p:nvPr>
        </p:nvSpPr>
        <p:spPr>
          <a:xfrm>
            <a:off x="1786891" y="2575164"/>
            <a:ext cx="9144000" cy="997196"/>
          </a:xfrm>
        </p:spPr>
        <p:txBody>
          <a:bodyPr lIns="0" tIns="0" rIns="0" bIns="0" anchor="ctr">
            <a:spAutoFit/>
          </a:bodyPr>
          <a:lstStyle/>
          <a:p>
            <a:r>
              <a:rPr lang="en-US" b="1" dirty="0">
                <a:solidFill>
                  <a:schemeClr val="bg1"/>
                </a:solidFill>
              </a:rPr>
              <a:t>Thank</a:t>
            </a:r>
            <a:r>
              <a:rPr lang="en-US" sz="7200" b="1" dirty="0">
                <a:solidFill>
                  <a:schemeClr val="bg1"/>
                </a:solidFill>
              </a:rPr>
              <a:t> You</a:t>
            </a:r>
            <a:endParaRPr lang="en-US" sz="7200" dirty="0">
              <a:solidFill>
                <a:schemeClr val="accent4"/>
              </a:solidFill>
            </a:endParaRPr>
          </a:p>
        </p:txBody>
      </p:sp>
      <p:sp>
        <p:nvSpPr>
          <p:cNvPr id="2" name="TextBox 1">
            <a:extLst>
              <a:ext uri="{FF2B5EF4-FFF2-40B4-BE49-F238E27FC236}">
                <a16:creationId xmlns:a16="http://schemas.microsoft.com/office/drawing/2014/main" id="{91FD7400-D85D-0B91-AA1F-F3A0EB998FFD}"/>
              </a:ext>
            </a:extLst>
          </p:cNvPr>
          <p:cNvSpPr txBox="1"/>
          <p:nvPr/>
        </p:nvSpPr>
        <p:spPr>
          <a:xfrm>
            <a:off x="3467101" y="5143679"/>
            <a:ext cx="5532119" cy="830997"/>
          </a:xfrm>
          <a:prstGeom prst="rect">
            <a:avLst/>
          </a:prstGeom>
          <a:solidFill>
            <a:schemeClr val="bg1"/>
          </a:solidFill>
        </p:spPr>
        <p:txBody>
          <a:bodyPr wrap="square" rtlCol="0">
            <a:spAutoFit/>
          </a:bodyPr>
          <a:lstStyle/>
          <a:p>
            <a:pPr algn="ctr"/>
            <a:r>
              <a:rPr lang="en-IN" sz="2400" b="1" dirty="0">
                <a:solidFill>
                  <a:schemeClr val="accent4">
                    <a:lumMod val="75000"/>
                  </a:schemeClr>
                </a:solidFill>
              </a:rPr>
              <a:t>viralkhandhar@gmail.com</a:t>
            </a:r>
          </a:p>
          <a:p>
            <a:pPr algn="ctr"/>
            <a:r>
              <a:rPr lang="en-IN" sz="2400" b="1" dirty="0">
                <a:solidFill>
                  <a:schemeClr val="accent4">
                    <a:lumMod val="75000"/>
                  </a:schemeClr>
                </a:solidFill>
              </a:rPr>
              <a:t>988 411 5250</a:t>
            </a:r>
          </a:p>
        </p:txBody>
      </p:sp>
    </p:spTree>
    <p:extLst>
      <p:ext uri="{BB962C8B-B14F-4D97-AF65-F5344CB8AC3E}">
        <p14:creationId xmlns:p14="http://schemas.microsoft.com/office/powerpoint/2010/main" val="1923038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2C72A-1ADA-B203-3E13-618EB3CE1AD6}"/>
              </a:ext>
            </a:extLst>
          </p:cNvPr>
          <p:cNvSpPr>
            <a:spLocks noGrp="1"/>
          </p:cNvSpPr>
          <p:nvPr>
            <p:ph type="title"/>
          </p:nvPr>
        </p:nvSpPr>
        <p:spPr/>
        <p:txBody>
          <a:bodyPr/>
          <a:lstStyle/>
          <a:p>
            <a:r>
              <a:rPr lang="en-IN" b="1" dirty="0"/>
              <a:t>AGENDA</a:t>
            </a:r>
          </a:p>
        </p:txBody>
      </p:sp>
      <p:sp>
        <p:nvSpPr>
          <p:cNvPr id="3" name="Content Placeholder 2">
            <a:extLst>
              <a:ext uri="{FF2B5EF4-FFF2-40B4-BE49-F238E27FC236}">
                <a16:creationId xmlns:a16="http://schemas.microsoft.com/office/drawing/2014/main" id="{292C8CBE-ADE1-A8D2-4FA4-B51589DA27F4}"/>
              </a:ext>
            </a:extLst>
          </p:cNvPr>
          <p:cNvSpPr>
            <a:spLocks noGrp="1"/>
          </p:cNvSpPr>
          <p:nvPr>
            <p:ph idx="1"/>
          </p:nvPr>
        </p:nvSpPr>
        <p:spPr/>
        <p:txBody>
          <a:bodyPr/>
          <a:lstStyle/>
          <a:p>
            <a:r>
              <a:rPr lang="en-IN" b="1" dirty="0"/>
              <a:t>Need for Classification in GST </a:t>
            </a:r>
          </a:p>
          <a:p>
            <a:r>
              <a:rPr lang="en-IN" b="1" dirty="0"/>
              <a:t>Introduction to HSN Coding System and First Schedule to Customs Tariff Act, 1975</a:t>
            </a:r>
          </a:p>
          <a:p>
            <a:r>
              <a:rPr lang="en-IN" b="1" dirty="0"/>
              <a:t>Tools for Classification for Goods</a:t>
            </a:r>
          </a:p>
          <a:p>
            <a:r>
              <a:rPr lang="en-IN" b="1" dirty="0"/>
              <a:t>Classification of Services</a:t>
            </a:r>
          </a:p>
          <a:p>
            <a:endParaRPr lang="en-IN" b="1" dirty="0"/>
          </a:p>
          <a:p>
            <a:endParaRPr lang="en-IN" b="1" dirty="0"/>
          </a:p>
          <a:p>
            <a:endParaRPr lang="en-IN" dirty="0"/>
          </a:p>
          <a:p>
            <a:endParaRPr lang="en-IN" dirty="0"/>
          </a:p>
        </p:txBody>
      </p:sp>
    </p:spTree>
    <p:extLst>
      <p:ext uri="{BB962C8B-B14F-4D97-AF65-F5344CB8AC3E}">
        <p14:creationId xmlns:p14="http://schemas.microsoft.com/office/powerpoint/2010/main" val="2104507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12E25C-FA10-3B67-3488-992FA0144DEE}"/>
              </a:ext>
            </a:extLst>
          </p:cNvPr>
          <p:cNvPicPr>
            <a:picLocks noChangeAspect="1"/>
          </p:cNvPicPr>
          <p:nvPr/>
        </p:nvPicPr>
        <p:blipFill rotWithShape="1">
          <a:blip r:embed="rId2"/>
          <a:srcRect l="960" t="19070" r="36609" b="6667"/>
          <a:stretch/>
        </p:blipFill>
        <p:spPr>
          <a:xfrm>
            <a:off x="116959" y="106326"/>
            <a:ext cx="7506586" cy="6666614"/>
          </a:xfrm>
          <a:prstGeom prst="rect">
            <a:avLst/>
          </a:prstGeom>
          <a:ln w="28575">
            <a:solidFill>
              <a:schemeClr val="bg2">
                <a:lumMod val="25000"/>
              </a:schemeClr>
            </a:solidFill>
          </a:ln>
        </p:spPr>
      </p:pic>
      <p:pic>
        <p:nvPicPr>
          <p:cNvPr id="5" name="Picture 4">
            <a:extLst>
              <a:ext uri="{FF2B5EF4-FFF2-40B4-BE49-F238E27FC236}">
                <a16:creationId xmlns:a16="http://schemas.microsoft.com/office/drawing/2014/main" id="{5FB8F258-77B5-4E30-1C3F-18A4B3B2237A}"/>
              </a:ext>
            </a:extLst>
          </p:cNvPr>
          <p:cNvPicPr>
            <a:picLocks noChangeAspect="1"/>
          </p:cNvPicPr>
          <p:nvPr/>
        </p:nvPicPr>
        <p:blipFill rotWithShape="1">
          <a:blip r:embed="rId2"/>
          <a:srcRect l="69069" t="31591" r="2501" b="6827"/>
          <a:stretch/>
        </p:blipFill>
        <p:spPr>
          <a:xfrm>
            <a:off x="8027582" y="106326"/>
            <a:ext cx="3466214" cy="6559904"/>
          </a:xfrm>
          <a:prstGeom prst="rect">
            <a:avLst/>
          </a:prstGeom>
          <a:ln w="28575">
            <a:solidFill>
              <a:schemeClr val="tx1"/>
            </a:solidFill>
          </a:ln>
        </p:spPr>
      </p:pic>
    </p:spTree>
    <p:extLst>
      <p:ext uri="{BB962C8B-B14F-4D97-AF65-F5344CB8AC3E}">
        <p14:creationId xmlns:p14="http://schemas.microsoft.com/office/powerpoint/2010/main" val="57604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15B118-DE50-624E-E099-57DCAB1DC34B}"/>
              </a:ext>
            </a:extLst>
          </p:cNvPr>
          <p:cNvPicPr>
            <a:picLocks noChangeAspect="1"/>
          </p:cNvPicPr>
          <p:nvPr/>
        </p:nvPicPr>
        <p:blipFill rotWithShape="1">
          <a:blip r:embed="rId2"/>
          <a:srcRect l="197" t="-535" r="-197" b="535"/>
          <a:stretch/>
        </p:blipFill>
        <p:spPr>
          <a:xfrm>
            <a:off x="616690" y="287079"/>
            <a:ext cx="10802678" cy="6241312"/>
          </a:xfrm>
          <a:prstGeom prst="rect">
            <a:avLst/>
          </a:prstGeom>
          <a:ln w="19050">
            <a:solidFill>
              <a:schemeClr val="tx1"/>
            </a:solidFill>
          </a:ln>
        </p:spPr>
      </p:pic>
    </p:spTree>
    <p:extLst>
      <p:ext uri="{BB962C8B-B14F-4D97-AF65-F5344CB8AC3E}">
        <p14:creationId xmlns:p14="http://schemas.microsoft.com/office/powerpoint/2010/main" val="638705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5EF6CA-7700-1F08-39FC-B5587FD3D180}"/>
              </a:ext>
            </a:extLst>
          </p:cNvPr>
          <p:cNvPicPr>
            <a:picLocks noChangeAspect="1"/>
          </p:cNvPicPr>
          <p:nvPr/>
        </p:nvPicPr>
        <p:blipFill rotWithShape="1">
          <a:blip r:embed="rId2"/>
          <a:srcRect l="1406" t="23500" r="4376" b="19501"/>
          <a:stretch/>
        </p:blipFill>
        <p:spPr>
          <a:xfrm>
            <a:off x="251460" y="161925"/>
            <a:ext cx="10100628" cy="3267075"/>
          </a:xfrm>
          <a:prstGeom prst="rect">
            <a:avLst/>
          </a:prstGeom>
          <a:ln w="12700">
            <a:solidFill>
              <a:schemeClr val="tx1"/>
            </a:solidFill>
          </a:ln>
        </p:spPr>
      </p:pic>
      <p:pic>
        <p:nvPicPr>
          <p:cNvPr id="3" name="Picture 2">
            <a:extLst>
              <a:ext uri="{FF2B5EF4-FFF2-40B4-BE49-F238E27FC236}">
                <a16:creationId xmlns:a16="http://schemas.microsoft.com/office/drawing/2014/main" id="{954D9E5E-BF16-8E2A-683E-EF80AB7087EA}"/>
              </a:ext>
            </a:extLst>
          </p:cNvPr>
          <p:cNvPicPr>
            <a:picLocks noChangeAspect="1"/>
          </p:cNvPicPr>
          <p:nvPr/>
        </p:nvPicPr>
        <p:blipFill rotWithShape="1">
          <a:blip r:embed="rId3"/>
          <a:srcRect l="1064" t="19666" r="25530" b="6668"/>
          <a:stretch/>
        </p:blipFill>
        <p:spPr>
          <a:xfrm>
            <a:off x="2868930" y="1881962"/>
            <a:ext cx="8949690" cy="4976037"/>
          </a:xfrm>
          <a:prstGeom prst="rect">
            <a:avLst/>
          </a:prstGeom>
          <a:ln w="19050">
            <a:solidFill>
              <a:schemeClr val="tx1"/>
            </a:solidFill>
          </a:ln>
        </p:spPr>
      </p:pic>
    </p:spTree>
    <p:extLst>
      <p:ext uri="{BB962C8B-B14F-4D97-AF65-F5344CB8AC3E}">
        <p14:creationId xmlns:p14="http://schemas.microsoft.com/office/powerpoint/2010/main" val="20404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02BBE0-F93B-CEEF-4EC6-4686390B32E3}"/>
              </a:ext>
            </a:extLst>
          </p:cNvPr>
          <p:cNvPicPr>
            <a:picLocks noChangeAspect="1"/>
          </p:cNvPicPr>
          <p:nvPr/>
        </p:nvPicPr>
        <p:blipFill>
          <a:blip r:embed="rId2"/>
          <a:stretch>
            <a:fillRect/>
          </a:stretch>
        </p:blipFill>
        <p:spPr>
          <a:xfrm>
            <a:off x="152402" y="388088"/>
            <a:ext cx="6039291" cy="6081824"/>
          </a:xfrm>
          <a:prstGeom prst="rect">
            <a:avLst/>
          </a:prstGeom>
        </p:spPr>
      </p:pic>
      <p:pic>
        <p:nvPicPr>
          <p:cNvPr id="5" name="Picture 4">
            <a:extLst>
              <a:ext uri="{FF2B5EF4-FFF2-40B4-BE49-F238E27FC236}">
                <a16:creationId xmlns:a16="http://schemas.microsoft.com/office/drawing/2014/main" id="{43548C14-79FC-76B3-7A32-942EE206587A}"/>
              </a:ext>
            </a:extLst>
          </p:cNvPr>
          <p:cNvPicPr>
            <a:picLocks noChangeAspect="1"/>
          </p:cNvPicPr>
          <p:nvPr/>
        </p:nvPicPr>
        <p:blipFill>
          <a:blip r:embed="rId3"/>
          <a:stretch>
            <a:fillRect/>
          </a:stretch>
        </p:blipFill>
        <p:spPr>
          <a:xfrm>
            <a:off x="6588627" y="318976"/>
            <a:ext cx="5422618" cy="6081824"/>
          </a:xfrm>
          <a:prstGeom prst="rect">
            <a:avLst/>
          </a:prstGeom>
        </p:spPr>
      </p:pic>
    </p:spTree>
    <p:extLst>
      <p:ext uri="{BB962C8B-B14F-4D97-AF65-F5344CB8AC3E}">
        <p14:creationId xmlns:p14="http://schemas.microsoft.com/office/powerpoint/2010/main" val="4049429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3328DD-F58F-B7D8-ECEB-197BCBEA4400}"/>
              </a:ext>
            </a:extLst>
          </p:cNvPr>
          <p:cNvPicPr>
            <a:picLocks noChangeAspect="1"/>
          </p:cNvPicPr>
          <p:nvPr/>
        </p:nvPicPr>
        <p:blipFill>
          <a:blip r:embed="rId2"/>
          <a:stretch>
            <a:fillRect/>
          </a:stretch>
        </p:blipFill>
        <p:spPr>
          <a:xfrm>
            <a:off x="92872" y="108481"/>
            <a:ext cx="11965777" cy="6443330"/>
          </a:xfrm>
          <a:prstGeom prst="rect">
            <a:avLst/>
          </a:prstGeom>
        </p:spPr>
      </p:pic>
    </p:spTree>
    <p:extLst>
      <p:ext uri="{BB962C8B-B14F-4D97-AF65-F5344CB8AC3E}">
        <p14:creationId xmlns:p14="http://schemas.microsoft.com/office/powerpoint/2010/main" val="250735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F271C0-2647-6BAF-2D70-6DBE95A1D11C}"/>
              </a:ext>
            </a:extLst>
          </p:cNvPr>
          <p:cNvPicPr>
            <a:picLocks noChangeAspect="1"/>
          </p:cNvPicPr>
          <p:nvPr/>
        </p:nvPicPr>
        <p:blipFill>
          <a:blip r:embed="rId2"/>
          <a:stretch>
            <a:fillRect/>
          </a:stretch>
        </p:blipFill>
        <p:spPr>
          <a:xfrm>
            <a:off x="1451345" y="855297"/>
            <a:ext cx="9579934" cy="5486400"/>
          </a:xfrm>
          <a:prstGeom prst="rect">
            <a:avLst/>
          </a:prstGeom>
          <a:ln w="28575">
            <a:solidFill>
              <a:schemeClr val="tx1"/>
            </a:solidFill>
          </a:ln>
        </p:spPr>
      </p:pic>
      <p:pic>
        <p:nvPicPr>
          <p:cNvPr id="9" name="Graphic 8" descr="Checkmark with solid fill">
            <a:extLst>
              <a:ext uri="{FF2B5EF4-FFF2-40B4-BE49-F238E27FC236}">
                <a16:creationId xmlns:a16="http://schemas.microsoft.com/office/drawing/2014/main" id="{F4EB9FA6-909D-72B4-3129-5D9619D404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8833" y="3598497"/>
            <a:ext cx="914400" cy="914400"/>
          </a:xfrm>
          <a:prstGeom prst="rect">
            <a:avLst/>
          </a:prstGeom>
        </p:spPr>
      </p:pic>
      <p:pic>
        <p:nvPicPr>
          <p:cNvPr id="10" name="Graphic 9" descr="Checkmark with solid fill">
            <a:extLst>
              <a:ext uri="{FF2B5EF4-FFF2-40B4-BE49-F238E27FC236}">
                <a16:creationId xmlns:a16="http://schemas.microsoft.com/office/drawing/2014/main" id="{4762C6CD-4FDA-0C8C-AE7A-CDDA1EEBE2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8833" y="4512897"/>
            <a:ext cx="914400" cy="914400"/>
          </a:xfrm>
          <a:prstGeom prst="rect">
            <a:avLst/>
          </a:prstGeom>
        </p:spPr>
      </p:pic>
      <p:cxnSp>
        <p:nvCxnSpPr>
          <p:cNvPr id="11" name="Straight Connector 10">
            <a:extLst>
              <a:ext uri="{FF2B5EF4-FFF2-40B4-BE49-F238E27FC236}">
                <a16:creationId xmlns:a16="http://schemas.microsoft.com/office/drawing/2014/main" id="{FDC07D9C-F7EE-6B3B-DE96-3BA3405291A8}"/>
              </a:ext>
              <a:ext uri="{C183D7F6-B498-43B3-948B-1728B52AA6E4}">
                <adec:decorative xmlns:adec="http://schemas.microsoft.com/office/drawing/2017/decorative" val="1"/>
              </a:ext>
            </a:extLst>
          </p:cNvPr>
          <p:cNvCxnSpPr>
            <a:cxnSpLocks/>
          </p:cNvCxnSpPr>
          <p:nvPr/>
        </p:nvCxnSpPr>
        <p:spPr>
          <a:xfrm>
            <a:off x="9523412" y="522898"/>
            <a:ext cx="2668588"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BDF90865-88DD-6DF9-0829-490958634F35}"/>
              </a:ext>
            </a:extLst>
          </p:cNvPr>
          <p:cNvSpPr txBox="1">
            <a:spLocks/>
          </p:cNvSpPr>
          <p:nvPr/>
        </p:nvSpPr>
        <p:spPr>
          <a:xfrm>
            <a:off x="228600" y="190500"/>
            <a:ext cx="11734800" cy="7201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tx1">
                    <a:lumMod val="75000"/>
                    <a:lumOff val="25000"/>
                  </a:schemeClr>
                </a:solidFill>
              </a:rPr>
              <a:t>NOTIFICATION NO. 01/2017 – CENTRAL TAX (RATE)</a:t>
            </a:r>
            <a:br>
              <a:rPr lang="en-US" sz="2800" dirty="0">
                <a:solidFill>
                  <a:schemeClr val="tx1">
                    <a:lumMod val="75000"/>
                    <a:lumOff val="25000"/>
                  </a:schemeClr>
                </a:solidFill>
              </a:rPr>
            </a:br>
            <a:endParaRPr lang="en-US" sz="2800" dirty="0">
              <a:solidFill>
                <a:schemeClr val="tx1">
                  <a:lumMod val="75000"/>
                  <a:lumOff val="25000"/>
                </a:schemeClr>
              </a:solidFill>
            </a:endParaRPr>
          </a:p>
        </p:txBody>
      </p:sp>
      <p:cxnSp>
        <p:nvCxnSpPr>
          <p:cNvPr id="13" name="Straight Connector 12">
            <a:extLst>
              <a:ext uri="{FF2B5EF4-FFF2-40B4-BE49-F238E27FC236}">
                <a16:creationId xmlns:a16="http://schemas.microsoft.com/office/drawing/2014/main" id="{FD333515-AE5B-C384-2C44-043C7D11C55B}"/>
              </a:ext>
              <a:ext uri="{C183D7F6-B498-43B3-948B-1728B52AA6E4}">
                <adec:decorative xmlns:adec="http://schemas.microsoft.com/office/drawing/2017/decorative" val="1"/>
              </a:ext>
            </a:extLst>
          </p:cNvPr>
          <p:cNvCxnSpPr>
            <a:cxnSpLocks/>
          </p:cNvCxnSpPr>
          <p:nvPr/>
        </p:nvCxnSpPr>
        <p:spPr>
          <a:xfrm>
            <a:off x="0" y="522898"/>
            <a:ext cx="2668587"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24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73">
      <a:dk1>
        <a:srgbClr val="000000"/>
      </a:dk1>
      <a:lt1>
        <a:sysClr val="window" lastClr="FFFFFF"/>
      </a:lt1>
      <a:dk2>
        <a:srgbClr val="585858"/>
      </a:dk2>
      <a:lt2>
        <a:srgbClr val="E3E3E3"/>
      </a:lt2>
      <a:accent1>
        <a:srgbClr val="E20613"/>
      </a:accent1>
      <a:accent2>
        <a:srgbClr val="A9C038"/>
      </a:accent2>
      <a:accent3>
        <a:srgbClr val="11AEC7"/>
      </a:accent3>
      <a:accent4>
        <a:srgbClr val="F59F26"/>
      </a:accent4>
      <a:accent5>
        <a:srgbClr val="0062A9"/>
      </a:accent5>
      <a:accent6>
        <a:srgbClr val="EB6047"/>
      </a:accent6>
      <a:hlink>
        <a:srgbClr val="8ED9F6"/>
      </a:hlink>
      <a:folHlink>
        <a:srgbClr val="C00000"/>
      </a:folHlink>
    </a:clrScheme>
    <a:fontScheme name="Modern 01">
      <a:majorFont>
        <a:latin typeface="Century Gothic"/>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455520_Project analysis, from 24Slides_SL_V1.potx" id="{55E7247F-78B2-40DB-9AFE-D4DD42FA8F09}" vid="{22E2FD65-A32D-4798-AF43-CE42F250BD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609EDA-869E-4BE5-AE5D-B898C584B6FF}">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61A00BBF-EEBB-4E18-B8CB-F926EAAC48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D05317-60D6-4B3A-8545-888496D1A8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Project analysis, from 24Slides</Template>
  <TotalTime>1154</TotalTime>
  <Words>821</Words>
  <Application>Microsoft Office PowerPoint</Application>
  <PresentationFormat>Widescreen</PresentationFormat>
  <Paragraphs>111</Paragraphs>
  <Slides>26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Narrow</vt:lpstr>
      <vt:lpstr>Calibri</vt:lpstr>
      <vt:lpstr>Century Gothic</vt:lpstr>
      <vt:lpstr>Segoe UI</vt:lpstr>
      <vt:lpstr>Segoe UI Light</vt:lpstr>
      <vt:lpstr>Office Theme</vt:lpstr>
      <vt:lpstr>GST &amp; Indirect Taxes Committee of ICAI  Rajkot branch of WIRC of ICAI  NATIONAL CONFERENCE ON GST  18th December 2022  Classification Concepts in GST   CA. Viral M Khandhar</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 TO HSN  AND  FIRST SCHEDULE TO THE CUSTOMS TARIFF ACT,1975</vt:lpstr>
      <vt:lpstr>FIRST SCHEDULE TO CUSTOMS TARIFF ACT, 1975</vt:lpstr>
      <vt:lpstr>SECTIONS</vt:lpstr>
      <vt:lpstr>PowerPoint Presentation</vt:lpstr>
      <vt:lpstr>PowerPoint Presentation</vt:lpstr>
      <vt:lpstr>PowerPoint Presentation</vt:lpstr>
      <vt:lpstr>PowerPoint Presentation</vt:lpstr>
      <vt:lpstr>Project analysis slide 2</vt:lpstr>
      <vt:lpstr>SECTION NOTES &amp; CHAPTER NOTES</vt:lpstr>
      <vt:lpstr>HSN EXPLANATORY NOTES </vt:lpstr>
      <vt:lpstr>GENERAL RULES OF INTERPRETATION</vt:lpstr>
      <vt:lpstr>TRADE PARLANCE THEORY</vt:lpstr>
      <vt:lpstr>OTHER AIDS OF CLASSIFICATION</vt:lpstr>
      <vt:lpstr>Classification of Services</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SYMPOSIUM ON GST  Classification Concepts in GST </dc:title>
  <dc:creator>Viral Khandhar CA</dc:creator>
  <cp:lastModifiedBy>Viral Khandhar CA</cp:lastModifiedBy>
  <cp:revision>1</cp:revision>
  <dcterms:created xsi:type="dcterms:W3CDTF">2022-12-14T10:02:09Z</dcterms:created>
  <dcterms:modified xsi:type="dcterms:W3CDTF">2022-12-18T04:21:10Z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